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C29A"/>
    <a:srgbClr val="414954"/>
    <a:srgbClr val="7290B1"/>
    <a:srgbClr val="C6550F"/>
    <a:srgbClr val="1D6570"/>
    <a:srgbClr val="FFF9E1"/>
    <a:srgbClr val="2C9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19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8" y="3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41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09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63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90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718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CF719B7-03B7-4ECD-B3FB-053BF3D19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7D62EF0-7A6C-465E-92CB-4E14D8698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68D57F-DDC0-4C74-8046-B0C6806E2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F95F-4A24-4F0E-A139-BCD33DAA6228}" type="datetimeFigureOut">
              <a:rPr lang="zh-CN" altLang="en-US" smtClean="0"/>
              <a:t>2022-12-27 Tuesday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DB9746-36CA-44C6-9243-09406BDF4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ACCA1A-CC45-405B-88A5-8AA2209A1A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847F-A104-4F72-8FD6-15E2C37B76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8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619" userDrawn="1">
          <p15:clr>
            <a:srgbClr val="F26B43"/>
          </p15:clr>
        </p15:guide>
        <p15:guide id="3" pos="7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组合 79"/>
          <p:cNvGrpSpPr/>
          <p:nvPr/>
        </p:nvGrpSpPr>
        <p:grpSpPr>
          <a:xfrm>
            <a:off x="910456" y="753625"/>
            <a:ext cx="9449569" cy="5793573"/>
            <a:chOff x="910456" y="677425"/>
            <a:chExt cx="9449569" cy="579357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993774" y="2062163"/>
              <a:ext cx="4987925" cy="754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CN" altLang="zh-CN" sz="4900" b="0" i="0" u="none" strike="noStrike" cap="none" normalizeH="0" baseline="0" dirty="0">
                  <a:ln>
                    <a:noFill/>
                  </a:ln>
                  <a:solidFill>
                    <a:srgbClr val="FEE068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没收</a:t>
              </a:r>
              <a:r>
                <a:rPr kumimoji="0" lang="zh-CN" altLang="en-US" sz="4900" b="0" i="0" u="none" strike="noStrike" cap="none" normalizeH="0" baseline="0" dirty="0">
                  <a:ln>
                    <a:noFill/>
                  </a:ln>
                  <a:solidFill>
                    <a:srgbClr val="FEE068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rPr>
                <a:t>手机就能解决</a:t>
              </a:r>
              <a:endPara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76" name="组合 75"/>
            <p:cNvGrpSpPr/>
            <p:nvPr/>
          </p:nvGrpSpPr>
          <p:grpSpPr>
            <a:xfrm>
              <a:off x="989013" y="892176"/>
              <a:ext cx="9310687" cy="1123950"/>
              <a:chOff x="989013" y="709613"/>
              <a:chExt cx="9310687" cy="1392237"/>
            </a:xfrm>
          </p:grpSpPr>
          <p:sp>
            <p:nvSpPr>
              <p:cNvPr id="26" name="Freeform 26"/>
              <p:cNvSpPr>
                <a:spLocks noEditPoints="1"/>
              </p:cNvSpPr>
              <p:nvPr/>
            </p:nvSpPr>
            <p:spPr bwMode="auto">
              <a:xfrm>
                <a:off x="989013" y="736600"/>
                <a:ext cx="574675" cy="1336675"/>
              </a:xfrm>
              <a:custGeom>
                <a:avLst/>
                <a:gdLst>
                  <a:gd name="T0" fmla="*/ 0 w 163"/>
                  <a:gd name="T1" fmla="*/ 0 h 379"/>
                  <a:gd name="T2" fmla="*/ 76 w 163"/>
                  <a:gd name="T3" fmla="*/ 0 h 379"/>
                  <a:gd name="T4" fmla="*/ 124 w 163"/>
                  <a:gd name="T5" fmla="*/ 7 h 379"/>
                  <a:gd name="T6" fmla="*/ 148 w 163"/>
                  <a:gd name="T7" fmla="*/ 25 h 379"/>
                  <a:gd name="T8" fmla="*/ 160 w 163"/>
                  <a:gd name="T9" fmla="*/ 54 h 379"/>
                  <a:gd name="T10" fmla="*/ 163 w 163"/>
                  <a:gd name="T11" fmla="*/ 106 h 379"/>
                  <a:gd name="T12" fmla="*/ 163 w 163"/>
                  <a:gd name="T13" fmla="*/ 139 h 379"/>
                  <a:gd name="T14" fmla="*/ 157 w 163"/>
                  <a:gd name="T15" fmla="*/ 192 h 379"/>
                  <a:gd name="T16" fmla="*/ 136 w 163"/>
                  <a:gd name="T17" fmla="*/ 218 h 379"/>
                  <a:gd name="T18" fmla="*/ 96 w 163"/>
                  <a:gd name="T19" fmla="*/ 227 h 379"/>
                  <a:gd name="T20" fmla="*/ 76 w 163"/>
                  <a:gd name="T21" fmla="*/ 227 h 379"/>
                  <a:gd name="T22" fmla="*/ 76 w 163"/>
                  <a:gd name="T23" fmla="*/ 379 h 379"/>
                  <a:gd name="T24" fmla="*/ 0 w 163"/>
                  <a:gd name="T25" fmla="*/ 379 h 379"/>
                  <a:gd name="T26" fmla="*/ 0 w 163"/>
                  <a:gd name="T27" fmla="*/ 0 h 379"/>
                  <a:gd name="T28" fmla="*/ 76 w 163"/>
                  <a:gd name="T29" fmla="*/ 65 h 379"/>
                  <a:gd name="T30" fmla="*/ 76 w 163"/>
                  <a:gd name="T31" fmla="*/ 162 h 379"/>
                  <a:gd name="T32" fmla="*/ 81 w 163"/>
                  <a:gd name="T33" fmla="*/ 162 h 379"/>
                  <a:gd name="T34" fmla="*/ 96 w 163"/>
                  <a:gd name="T35" fmla="*/ 155 h 379"/>
                  <a:gd name="T36" fmla="*/ 100 w 163"/>
                  <a:gd name="T37" fmla="*/ 127 h 379"/>
                  <a:gd name="T38" fmla="*/ 100 w 163"/>
                  <a:gd name="T39" fmla="*/ 96 h 379"/>
                  <a:gd name="T40" fmla="*/ 95 w 163"/>
                  <a:gd name="T41" fmla="*/ 71 h 379"/>
                  <a:gd name="T42" fmla="*/ 76 w 163"/>
                  <a:gd name="T43" fmla="*/ 65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63" h="379">
                    <a:moveTo>
                      <a:pt x="0" y="0"/>
                    </a:moveTo>
                    <a:cubicBezTo>
                      <a:pt x="76" y="0"/>
                      <a:pt x="76" y="0"/>
                      <a:pt x="76" y="0"/>
                    </a:cubicBezTo>
                    <a:cubicBezTo>
                      <a:pt x="97" y="0"/>
                      <a:pt x="113" y="2"/>
                      <a:pt x="124" y="7"/>
                    </a:cubicBezTo>
                    <a:cubicBezTo>
                      <a:pt x="135" y="11"/>
                      <a:pt x="143" y="17"/>
                      <a:pt x="148" y="25"/>
                    </a:cubicBezTo>
                    <a:cubicBezTo>
                      <a:pt x="154" y="33"/>
                      <a:pt x="158" y="42"/>
                      <a:pt x="160" y="54"/>
                    </a:cubicBezTo>
                    <a:cubicBezTo>
                      <a:pt x="162" y="65"/>
                      <a:pt x="163" y="83"/>
                      <a:pt x="163" y="106"/>
                    </a:cubicBezTo>
                    <a:cubicBezTo>
                      <a:pt x="163" y="139"/>
                      <a:pt x="163" y="139"/>
                      <a:pt x="163" y="139"/>
                    </a:cubicBezTo>
                    <a:cubicBezTo>
                      <a:pt x="163" y="164"/>
                      <a:pt x="161" y="181"/>
                      <a:pt x="157" y="192"/>
                    </a:cubicBezTo>
                    <a:cubicBezTo>
                      <a:pt x="153" y="203"/>
                      <a:pt x="146" y="212"/>
                      <a:pt x="136" y="218"/>
                    </a:cubicBezTo>
                    <a:cubicBezTo>
                      <a:pt x="126" y="224"/>
                      <a:pt x="112" y="227"/>
                      <a:pt x="96" y="227"/>
                    </a:cubicBezTo>
                    <a:cubicBezTo>
                      <a:pt x="76" y="227"/>
                      <a:pt x="76" y="227"/>
                      <a:pt x="76" y="227"/>
                    </a:cubicBezTo>
                    <a:cubicBezTo>
                      <a:pt x="76" y="379"/>
                      <a:pt x="76" y="379"/>
                      <a:pt x="76" y="379"/>
                    </a:cubicBezTo>
                    <a:cubicBezTo>
                      <a:pt x="0" y="379"/>
                      <a:pt x="0" y="379"/>
                      <a:pt x="0" y="379"/>
                    </a:cubicBezTo>
                    <a:lnTo>
                      <a:pt x="0" y="0"/>
                    </a:lnTo>
                    <a:close/>
                    <a:moveTo>
                      <a:pt x="76" y="65"/>
                    </a:moveTo>
                    <a:cubicBezTo>
                      <a:pt x="76" y="162"/>
                      <a:pt x="76" y="162"/>
                      <a:pt x="76" y="162"/>
                    </a:cubicBezTo>
                    <a:cubicBezTo>
                      <a:pt x="78" y="162"/>
                      <a:pt x="80" y="162"/>
                      <a:pt x="81" y="162"/>
                    </a:cubicBezTo>
                    <a:cubicBezTo>
                      <a:pt x="88" y="162"/>
                      <a:pt x="93" y="160"/>
                      <a:pt x="96" y="155"/>
                    </a:cubicBezTo>
                    <a:cubicBezTo>
                      <a:pt x="98" y="151"/>
                      <a:pt x="100" y="141"/>
                      <a:pt x="100" y="127"/>
                    </a:cubicBezTo>
                    <a:cubicBezTo>
                      <a:pt x="100" y="96"/>
                      <a:pt x="100" y="96"/>
                      <a:pt x="100" y="96"/>
                    </a:cubicBezTo>
                    <a:cubicBezTo>
                      <a:pt x="100" y="83"/>
                      <a:pt x="98" y="75"/>
                      <a:pt x="95" y="71"/>
                    </a:cubicBezTo>
                    <a:cubicBezTo>
                      <a:pt x="92" y="67"/>
                      <a:pt x="85" y="65"/>
                      <a:pt x="76" y="65"/>
                    </a:cubicBez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27"/>
              <p:cNvSpPr>
                <a:spLocks noEditPoints="1"/>
              </p:cNvSpPr>
              <p:nvPr/>
            </p:nvSpPr>
            <p:spPr bwMode="auto">
              <a:xfrm>
                <a:off x="1641475" y="736600"/>
                <a:ext cx="592137" cy="1336675"/>
              </a:xfrm>
              <a:custGeom>
                <a:avLst/>
                <a:gdLst>
                  <a:gd name="T0" fmla="*/ 0 w 168"/>
                  <a:gd name="T1" fmla="*/ 0 h 379"/>
                  <a:gd name="T2" fmla="*/ 53 w 168"/>
                  <a:gd name="T3" fmla="*/ 0 h 379"/>
                  <a:gd name="T4" fmla="*/ 125 w 168"/>
                  <a:gd name="T5" fmla="*/ 6 h 379"/>
                  <a:gd name="T6" fmla="*/ 156 w 168"/>
                  <a:gd name="T7" fmla="*/ 33 h 379"/>
                  <a:gd name="T8" fmla="*/ 168 w 168"/>
                  <a:gd name="T9" fmla="*/ 104 h 379"/>
                  <a:gd name="T10" fmla="*/ 160 w 168"/>
                  <a:gd name="T11" fmla="*/ 163 h 379"/>
                  <a:gd name="T12" fmla="*/ 126 w 168"/>
                  <a:gd name="T13" fmla="*/ 182 h 379"/>
                  <a:gd name="T14" fmla="*/ 157 w 168"/>
                  <a:gd name="T15" fmla="*/ 201 h 379"/>
                  <a:gd name="T16" fmla="*/ 166 w 168"/>
                  <a:gd name="T17" fmla="*/ 223 h 379"/>
                  <a:gd name="T18" fmla="*/ 168 w 168"/>
                  <a:gd name="T19" fmla="*/ 279 h 379"/>
                  <a:gd name="T20" fmla="*/ 168 w 168"/>
                  <a:gd name="T21" fmla="*/ 379 h 379"/>
                  <a:gd name="T22" fmla="*/ 98 w 168"/>
                  <a:gd name="T23" fmla="*/ 379 h 379"/>
                  <a:gd name="T24" fmla="*/ 98 w 168"/>
                  <a:gd name="T25" fmla="*/ 253 h 379"/>
                  <a:gd name="T26" fmla="*/ 94 w 168"/>
                  <a:gd name="T27" fmla="*/ 216 h 379"/>
                  <a:gd name="T28" fmla="*/ 75 w 168"/>
                  <a:gd name="T29" fmla="*/ 208 h 379"/>
                  <a:gd name="T30" fmla="*/ 75 w 168"/>
                  <a:gd name="T31" fmla="*/ 379 h 379"/>
                  <a:gd name="T32" fmla="*/ 0 w 168"/>
                  <a:gd name="T33" fmla="*/ 379 h 379"/>
                  <a:gd name="T34" fmla="*/ 0 w 168"/>
                  <a:gd name="T35" fmla="*/ 0 h 379"/>
                  <a:gd name="T36" fmla="*/ 75 w 168"/>
                  <a:gd name="T37" fmla="*/ 65 h 379"/>
                  <a:gd name="T38" fmla="*/ 75 w 168"/>
                  <a:gd name="T39" fmla="*/ 149 h 379"/>
                  <a:gd name="T40" fmla="*/ 93 w 168"/>
                  <a:gd name="T41" fmla="*/ 145 h 379"/>
                  <a:gd name="T42" fmla="*/ 98 w 168"/>
                  <a:gd name="T43" fmla="*/ 115 h 379"/>
                  <a:gd name="T44" fmla="*/ 98 w 168"/>
                  <a:gd name="T45" fmla="*/ 94 h 379"/>
                  <a:gd name="T46" fmla="*/ 93 w 168"/>
                  <a:gd name="T47" fmla="*/ 71 h 379"/>
                  <a:gd name="T48" fmla="*/ 75 w 168"/>
                  <a:gd name="T49" fmla="*/ 65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8" h="379">
                    <a:moveTo>
                      <a:pt x="0" y="0"/>
                    </a:moveTo>
                    <a:cubicBezTo>
                      <a:pt x="53" y="0"/>
                      <a:pt x="53" y="0"/>
                      <a:pt x="53" y="0"/>
                    </a:cubicBezTo>
                    <a:cubicBezTo>
                      <a:pt x="89" y="0"/>
                      <a:pt x="113" y="2"/>
                      <a:pt x="125" y="6"/>
                    </a:cubicBezTo>
                    <a:cubicBezTo>
                      <a:pt x="138" y="9"/>
                      <a:pt x="148" y="18"/>
                      <a:pt x="156" y="33"/>
                    </a:cubicBezTo>
                    <a:cubicBezTo>
                      <a:pt x="164" y="48"/>
                      <a:pt x="168" y="71"/>
                      <a:pt x="168" y="104"/>
                    </a:cubicBezTo>
                    <a:cubicBezTo>
                      <a:pt x="168" y="133"/>
                      <a:pt x="165" y="153"/>
                      <a:pt x="160" y="163"/>
                    </a:cubicBezTo>
                    <a:cubicBezTo>
                      <a:pt x="154" y="173"/>
                      <a:pt x="143" y="179"/>
                      <a:pt x="126" y="182"/>
                    </a:cubicBezTo>
                    <a:cubicBezTo>
                      <a:pt x="141" y="186"/>
                      <a:pt x="151" y="193"/>
                      <a:pt x="157" y="201"/>
                    </a:cubicBezTo>
                    <a:cubicBezTo>
                      <a:pt x="162" y="209"/>
                      <a:pt x="165" y="217"/>
                      <a:pt x="166" y="223"/>
                    </a:cubicBezTo>
                    <a:cubicBezTo>
                      <a:pt x="167" y="230"/>
                      <a:pt x="168" y="249"/>
                      <a:pt x="168" y="279"/>
                    </a:cubicBezTo>
                    <a:cubicBezTo>
                      <a:pt x="168" y="379"/>
                      <a:pt x="168" y="379"/>
                      <a:pt x="168" y="379"/>
                    </a:cubicBezTo>
                    <a:cubicBezTo>
                      <a:pt x="98" y="379"/>
                      <a:pt x="98" y="379"/>
                      <a:pt x="98" y="379"/>
                    </a:cubicBezTo>
                    <a:cubicBezTo>
                      <a:pt x="98" y="253"/>
                      <a:pt x="98" y="253"/>
                      <a:pt x="98" y="253"/>
                    </a:cubicBezTo>
                    <a:cubicBezTo>
                      <a:pt x="98" y="233"/>
                      <a:pt x="97" y="221"/>
                      <a:pt x="94" y="216"/>
                    </a:cubicBezTo>
                    <a:cubicBezTo>
                      <a:pt x="92" y="211"/>
                      <a:pt x="85" y="208"/>
                      <a:pt x="75" y="208"/>
                    </a:cubicBezTo>
                    <a:cubicBezTo>
                      <a:pt x="75" y="379"/>
                      <a:pt x="75" y="379"/>
                      <a:pt x="75" y="379"/>
                    </a:cubicBezTo>
                    <a:cubicBezTo>
                      <a:pt x="0" y="379"/>
                      <a:pt x="0" y="379"/>
                      <a:pt x="0" y="379"/>
                    </a:cubicBezTo>
                    <a:lnTo>
                      <a:pt x="0" y="0"/>
                    </a:lnTo>
                    <a:close/>
                    <a:moveTo>
                      <a:pt x="75" y="65"/>
                    </a:moveTo>
                    <a:cubicBezTo>
                      <a:pt x="75" y="149"/>
                      <a:pt x="75" y="149"/>
                      <a:pt x="75" y="149"/>
                    </a:cubicBezTo>
                    <a:cubicBezTo>
                      <a:pt x="84" y="149"/>
                      <a:pt x="89" y="148"/>
                      <a:pt x="93" y="145"/>
                    </a:cubicBezTo>
                    <a:cubicBezTo>
                      <a:pt x="96" y="142"/>
                      <a:pt x="98" y="132"/>
                      <a:pt x="98" y="115"/>
                    </a:cubicBezTo>
                    <a:cubicBezTo>
                      <a:pt x="98" y="94"/>
                      <a:pt x="98" y="94"/>
                      <a:pt x="98" y="94"/>
                    </a:cubicBezTo>
                    <a:cubicBezTo>
                      <a:pt x="98" y="82"/>
                      <a:pt x="96" y="74"/>
                      <a:pt x="93" y="71"/>
                    </a:cubicBezTo>
                    <a:cubicBezTo>
                      <a:pt x="90" y="67"/>
                      <a:pt x="84" y="65"/>
                      <a:pt x="75" y="65"/>
                    </a:cubicBez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28"/>
              <p:cNvSpPr>
                <a:spLocks noEditPoints="1"/>
              </p:cNvSpPr>
              <p:nvPr/>
            </p:nvSpPr>
            <p:spPr bwMode="auto">
              <a:xfrm>
                <a:off x="2328863" y="709613"/>
                <a:ext cx="615950" cy="1392237"/>
              </a:xfrm>
              <a:custGeom>
                <a:avLst/>
                <a:gdLst>
                  <a:gd name="T0" fmla="*/ 175 w 175"/>
                  <a:gd name="T1" fmla="*/ 230 h 395"/>
                  <a:gd name="T2" fmla="*/ 173 w 175"/>
                  <a:gd name="T3" fmla="*/ 311 h 395"/>
                  <a:gd name="T4" fmla="*/ 160 w 175"/>
                  <a:gd name="T5" fmla="*/ 355 h 395"/>
                  <a:gd name="T6" fmla="*/ 131 w 175"/>
                  <a:gd name="T7" fmla="*/ 385 h 395"/>
                  <a:gd name="T8" fmla="*/ 88 w 175"/>
                  <a:gd name="T9" fmla="*/ 395 h 395"/>
                  <a:gd name="T10" fmla="*/ 46 w 175"/>
                  <a:gd name="T11" fmla="*/ 385 h 395"/>
                  <a:gd name="T12" fmla="*/ 16 w 175"/>
                  <a:gd name="T13" fmla="*/ 356 h 395"/>
                  <a:gd name="T14" fmla="*/ 3 w 175"/>
                  <a:gd name="T15" fmla="*/ 312 h 395"/>
                  <a:gd name="T16" fmla="*/ 0 w 175"/>
                  <a:gd name="T17" fmla="*/ 230 h 395"/>
                  <a:gd name="T18" fmla="*/ 0 w 175"/>
                  <a:gd name="T19" fmla="*/ 165 h 395"/>
                  <a:gd name="T20" fmla="*/ 2 w 175"/>
                  <a:gd name="T21" fmla="*/ 84 h 395"/>
                  <a:gd name="T22" fmla="*/ 15 w 175"/>
                  <a:gd name="T23" fmla="*/ 41 h 395"/>
                  <a:gd name="T24" fmla="*/ 45 w 175"/>
                  <a:gd name="T25" fmla="*/ 11 h 395"/>
                  <a:gd name="T26" fmla="*/ 88 w 175"/>
                  <a:gd name="T27" fmla="*/ 0 h 395"/>
                  <a:gd name="T28" fmla="*/ 129 w 175"/>
                  <a:gd name="T29" fmla="*/ 10 h 395"/>
                  <a:gd name="T30" fmla="*/ 159 w 175"/>
                  <a:gd name="T31" fmla="*/ 40 h 395"/>
                  <a:gd name="T32" fmla="*/ 173 w 175"/>
                  <a:gd name="T33" fmla="*/ 83 h 395"/>
                  <a:gd name="T34" fmla="*/ 175 w 175"/>
                  <a:gd name="T35" fmla="*/ 165 h 395"/>
                  <a:gd name="T36" fmla="*/ 175 w 175"/>
                  <a:gd name="T37" fmla="*/ 230 h 395"/>
                  <a:gd name="T38" fmla="*/ 99 w 175"/>
                  <a:gd name="T39" fmla="*/ 106 h 395"/>
                  <a:gd name="T40" fmla="*/ 97 w 175"/>
                  <a:gd name="T41" fmla="*/ 72 h 395"/>
                  <a:gd name="T42" fmla="*/ 88 w 175"/>
                  <a:gd name="T43" fmla="*/ 64 h 395"/>
                  <a:gd name="T44" fmla="*/ 79 w 175"/>
                  <a:gd name="T45" fmla="*/ 70 h 395"/>
                  <a:gd name="T46" fmla="*/ 76 w 175"/>
                  <a:gd name="T47" fmla="*/ 106 h 395"/>
                  <a:gd name="T48" fmla="*/ 76 w 175"/>
                  <a:gd name="T49" fmla="*/ 283 h 395"/>
                  <a:gd name="T50" fmla="*/ 78 w 175"/>
                  <a:gd name="T51" fmla="*/ 323 h 395"/>
                  <a:gd name="T52" fmla="*/ 87 w 175"/>
                  <a:gd name="T53" fmla="*/ 331 h 395"/>
                  <a:gd name="T54" fmla="*/ 97 w 175"/>
                  <a:gd name="T55" fmla="*/ 322 h 395"/>
                  <a:gd name="T56" fmla="*/ 99 w 175"/>
                  <a:gd name="T57" fmla="*/ 280 h 395"/>
                  <a:gd name="T58" fmla="*/ 99 w 175"/>
                  <a:gd name="T59" fmla="*/ 106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5" h="395">
                    <a:moveTo>
                      <a:pt x="175" y="230"/>
                    </a:moveTo>
                    <a:cubicBezTo>
                      <a:pt x="175" y="268"/>
                      <a:pt x="174" y="295"/>
                      <a:pt x="173" y="311"/>
                    </a:cubicBezTo>
                    <a:cubicBezTo>
                      <a:pt x="171" y="327"/>
                      <a:pt x="167" y="341"/>
                      <a:pt x="160" y="355"/>
                    </a:cubicBezTo>
                    <a:cubicBezTo>
                      <a:pt x="153" y="368"/>
                      <a:pt x="143" y="378"/>
                      <a:pt x="131" y="385"/>
                    </a:cubicBezTo>
                    <a:cubicBezTo>
                      <a:pt x="118" y="392"/>
                      <a:pt x="104" y="395"/>
                      <a:pt x="88" y="395"/>
                    </a:cubicBezTo>
                    <a:cubicBezTo>
                      <a:pt x="72" y="395"/>
                      <a:pt x="58" y="392"/>
                      <a:pt x="46" y="385"/>
                    </a:cubicBezTo>
                    <a:cubicBezTo>
                      <a:pt x="33" y="379"/>
                      <a:pt x="23" y="369"/>
                      <a:pt x="16" y="356"/>
                    </a:cubicBezTo>
                    <a:cubicBezTo>
                      <a:pt x="8" y="342"/>
                      <a:pt x="4" y="328"/>
                      <a:pt x="3" y="312"/>
                    </a:cubicBezTo>
                    <a:cubicBezTo>
                      <a:pt x="1" y="297"/>
                      <a:pt x="0" y="269"/>
                      <a:pt x="0" y="230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0" y="127"/>
                      <a:pt x="1" y="100"/>
                      <a:pt x="2" y="84"/>
                    </a:cubicBezTo>
                    <a:cubicBezTo>
                      <a:pt x="4" y="69"/>
                      <a:pt x="8" y="54"/>
                      <a:pt x="15" y="41"/>
                    </a:cubicBezTo>
                    <a:cubicBezTo>
                      <a:pt x="23" y="28"/>
                      <a:pt x="32" y="18"/>
                      <a:pt x="45" y="11"/>
                    </a:cubicBezTo>
                    <a:cubicBezTo>
                      <a:pt x="57" y="4"/>
                      <a:pt x="71" y="0"/>
                      <a:pt x="88" y="0"/>
                    </a:cubicBezTo>
                    <a:cubicBezTo>
                      <a:pt x="103" y="0"/>
                      <a:pt x="117" y="4"/>
                      <a:pt x="129" y="10"/>
                    </a:cubicBezTo>
                    <a:cubicBezTo>
                      <a:pt x="142" y="17"/>
                      <a:pt x="152" y="27"/>
                      <a:pt x="159" y="40"/>
                    </a:cubicBezTo>
                    <a:cubicBezTo>
                      <a:pt x="167" y="53"/>
                      <a:pt x="171" y="68"/>
                      <a:pt x="173" y="83"/>
                    </a:cubicBezTo>
                    <a:cubicBezTo>
                      <a:pt x="174" y="99"/>
                      <a:pt x="175" y="126"/>
                      <a:pt x="175" y="165"/>
                    </a:cubicBezTo>
                    <a:lnTo>
                      <a:pt x="175" y="230"/>
                    </a:lnTo>
                    <a:close/>
                    <a:moveTo>
                      <a:pt x="99" y="106"/>
                    </a:moveTo>
                    <a:cubicBezTo>
                      <a:pt x="99" y="88"/>
                      <a:pt x="99" y="77"/>
                      <a:pt x="97" y="72"/>
                    </a:cubicBezTo>
                    <a:cubicBezTo>
                      <a:pt x="96" y="67"/>
                      <a:pt x="93" y="64"/>
                      <a:pt x="88" y="64"/>
                    </a:cubicBezTo>
                    <a:cubicBezTo>
                      <a:pt x="84" y="64"/>
                      <a:pt x="81" y="66"/>
                      <a:pt x="79" y="70"/>
                    </a:cubicBezTo>
                    <a:cubicBezTo>
                      <a:pt x="77" y="74"/>
                      <a:pt x="76" y="86"/>
                      <a:pt x="76" y="106"/>
                    </a:cubicBezTo>
                    <a:cubicBezTo>
                      <a:pt x="76" y="283"/>
                      <a:pt x="76" y="283"/>
                      <a:pt x="76" y="283"/>
                    </a:cubicBezTo>
                    <a:cubicBezTo>
                      <a:pt x="76" y="305"/>
                      <a:pt x="76" y="318"/>
                      <a:pt x="78" y="323"/>
                    </a:cubicBezTo>
                    <a:cubicBezTo>
                      <a:pt x="79" y="329"/>
                      <a:pt x="82" y="331"/>
                      <a:pt x="87" y="331"/>
                    </a:cubicBezTo>
                    <a:cubicBezTo>
                      <a:pt x="93" y="331"/>
                      <a:pt x="96" y="328"/>
                      <a:pt x="97" y="322"/>
                    </a:cubicBezTo>
                    <a:cubicBezTo>
                      <a:pt x="99" y="316"/>
                      <a:pt x="99" y="302"/>
                      <a:pt x="99" y="280"/>
                    </a:cubicBezTo>
                    <a:lnTo>
                      <a:pt x="99" y="106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3036888" y="709613"/>
                <a:ext cx="627062" cy="1392237"/>
              </a:xfrm>
              <a:custGeom>
                <a:avLst/>
                <a:gdLst>
                  <a:gd name="T0" fmla="*/ 178 w 178"/>
                  <a:gd name="T1" fmla="*/ 173 h 395"/>
                  <a:gd name="T2" fmla="*/ 102 w 178"/>
                  <a:gd name="T3" fmla="*/ 173 h 395"/>
                  <a:gd name="T4" fmla="*/ 102 w 178"/>
                  <a:gd name="T5" fmla="*/ 107 h 395"/>
                  <a:gd name="T6" fmla="*/ 100 w 178"/>
                  <a:gd name="T7" fmla="*/ 72 h 395"/>
                  <a:gd name="T8" fmla="*/ 89 w 178"/>
                  <a:gd name="T9" fmla="*/ 64 h 395"/>
                  <a:gd name="T10" fmla="*/ 78 w 178"/>
                  <a:gd name="T11" fmla="*/ 73 h 395"/>
                  <a:gd name="T12" fmla="*/ 75 w 178"/>
                  <a:gd name="T13" fmla="*/ 111 h 395"/>
                  <a:gd name="T14" fmla="*/ 75 w 178"/>
                  <a:gd name="T15" fmla="*/ 287 h 395"/>
                  <a:gd name="T16" fmla="*/ 78 w 178"/>
                  <a:gd name="T17" fmla="*/ 323 h 395"/>
                  <a:gd name="T18" fmla="*/ 89 w 178"/>
                  <a:gd name="T19" fmla="*/ 331 h 395"/>
                  <a:gd name="T20" fmla="*/ 100 w 178"/>
                  <a:gd name="T21" fmla="*/ 323 h 395"/>
                  <a:gd name="T22" fmla="*/ 102 w 178"/>
                  <a:gd name="T23" fmla="*/ 283 h 395"/>
                  <a:gd name="T24" fmla="*/ 102 w 178"/>
                  <a:gd name="T25" fmla="*/ 235 h 395"/>
                  <a:gd name="T26" fmla="*/ 178 w 178"/>
                  <a:gd name="T27" fmla="*/ 235 h 395"/>
                  <a:gd name="T28" fmla="*/ 178 w 178"/>
                  <a:gd name="T29" fmla="*/ 250 h 395"/>
                  <a:gd name="T30" fmla="*/ 171 w 178"/>
                  <a:gd name="T31" fmla="*/ 334 h 395"/>
                  <a:gd name="T32" fmla="*/ 143 w 178"/>
                  <a:gd name="T33" fmla="*/ 377 h 395"/>
                  <a:gd name="T34" fmla="*/ 90 w 178"/>
                  <a:gd name="T35" fmla="*/ 395 h 395"/>
                  <a:gd name="T36" fmla="*/ 35 w 178"/>
                  <a:gd name="T37" fmla="*/ 380 h 395"/>
                  <a:gd name="T38" fmla="*/ 7 w 178"/>
                  <a:gd name="T39" fmla="*/ 336 h 395"/>
                  <a:gd name="T40" fmla="*/ 0 w 178"/>
                  <a:gd name="T41" fmla="*/ 253 h 395"/>
                  <a:gd name="T42" fmla="*/ 0 w 178"/>
                  <a:gd name="T43" fmla="*/ 142 h 395"/>
                  <a:gd name="T44" fmla="*/ 2 w 178"/>
                  <a:gd name="T45" fmla="*/ 81 h 395"/>
                  <a:gd name="T46" fmla="*/ 15 w 178"/>
                  <a:gd name="T47" fmla="*/ 41 h 395"/>
                  <a:gd name="T48" fmla="*/ 44 w 178"/>
                  <a:gd name="T49" fmla="*/ 11 h 395"/>
                  <a:gd name="T50" fmla="*/ 88 w 178"/>
                  <a:gd name="T51" fmla="*/ 0 h 395"/>
                  <a:gd name="T52" fmla="*/ 143 w 178"/>
                  <a:gd name="T53" fmla="*/ 17 h 395"/>
                  <a:gd name="T54" fmla="*/ 171 w 178"/>
                  <a:gd name="T55" fmla="*/ 59 h 395"/>
                  <a:gd name="T56" fmla="*/ 178 w 178"/>
                  <a:gd name="T57" fmla="*/ 137 h 395"/>
                  <a:gd name="T58" fmla="*/ 178 w 178"/>
                  <a:gd name="T59" fmla="*/ 173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8" h="395">
                    <a:moveTo>
                      <a:pt x="178" y="173"/>
                    </a:moveTo>
                    <a:cubicBezTo>
                      <a:pt x="102" y="173"/>
                      <a:pt x="102" y="173"/>
                      <a:pt x="102" y="173"/>
                    </a:cubicBezTo>
                    <a:cubicBezTo>
                      <a:pt x="102" y="107"/>
                      <a:pt x="102" y="107"/>
                      <a:pt x="102" y="107"/>
                    </a:cubicBezTo>
                    <a:cubicBezTo>
                      <a:pt x="102" y="88"/>
                      <a:pt x="102" y="76"/>
                      <a:pt x="100" y="72"/>
                    </a:cubicBezTo>
                    <a:cubicBezTo>
                      <a:pt x="98" y="67"/>
                      <a:pt x="95" y="64"/>
                      <a:pt x="89" y="64"/>
                    </a:cubicBezTo>
                    <a:cubicBezTo>
                      <a:pt x="83" y="64"/>
                      <a:pt x="79" y="67"/>
                      <a:pt x="78" y="73"/>
                    </a:cubicBezTo>
                    <a:cubicBezTo>
                      <a:pt x="76" y="79"/>
                      <a:pt x="75" y="91"/>
                      <a:pt x="75" y="111"/>
                    </a:cubicBezTo>
                    <a:cubicBezTo>
                      <a:pt x="75" y="287"/>
                      <a:pt x="75" y="287"/>
                      <a:pt x="75" y="287"/>
                    </a:cubicBezTo>
                    <a:cubicBezTo>
                      <a:pt x="75" y="305"/>
                      <a:pt x="76" y="317"/>
                      <a:pt x="78" y="323"/>
                    </a:cubicBezTo>
                    <a:cubicBezTo>
                      <a:pt x="79" y="328"/>
                      <a:pt x="83" y="331"/>
                      <a:pt x="89" y="331"/>
                    </a:cubicBezTo>
                    <a:cubicBezTo>
                      <a:pt x="94" y="331"/>
                      <a:pt x="98" y="328"/>
                      <a:pt x="100" y="323"/>
                    </a:cubicBezTo>
                    <a:cubicBezTo>
                      <a:pt x="102" y="317"/>
                      <a:pt x="102" y="304"/>
                      <a:pt x="102" y="283"/>
                    </a:cubicBezTo>
                    <a:cubicBezTo>
                      <a:pt x="102" y="235"/>
                      <a:pt x="102" y="235"/>
                      <a:pt x="102" y="235"/>
                    </a:cubicBezTo>
                    <a:cubicBezTo>
                      <a:pt x="178" y="235"/>
                      <a:pt x="178" y="235"/>
                      <a:pt x="178" y="235"/>
                    </a:cubicBezTo>
                    <a:cubicBezTo>
                      <a:pt x="178" y="250"/>
                      <a:pt x="178" y="250"/>
                      <a:pt x="178" y="250"/>
                    </a:cubicBezTo>
                    <a:cubicBezTo>
                      <a:pt x="178" y="289"/>
                      <a:pt x="176" y="317"/>
                      <a:pt x="171" y="334"/>
                    </a:cubicBezTo>
                    <a:cubicBezTo>
                      <a:pt x="167" y="350"/>
                      <a:pt x="158" y="364"/>
                      <a:pt x="143" y="377"/>
                    </a:cubicBezTo>
                    <a:cubicBezTo>
                      <a:pt x="129" y="389"/>
                      <a:pt x="111" y="395"/>
                      <a:pt x="90" y="395"/>
                    </a:cubicBezTo>
                    <a:cubicBezTo>
                      <a:pt x="68" y="395"/>
                      <a:pt x="49" y="390"/>
                      <a:pt x="35" y="380"/>
                    </a:cubicBezTo>
                    <a:cubicBezTo>
                      <a:pt x="21" y="369"/>
                      <a:pt x="11" y="355"/>
                      <a:pt x="7" y="336"/>
                    </a:cubicBezTo>
                    <a:cubicBezTo>
                      <a:pt x="2" y="318"/>
                      <a:pt x="0" y="290"/>
                      <a:pt x="0" y="253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0" y="115"/>
                      <a:pt x="0" y="94"/>
                      <a:pt x="2" y="81"/>
                    </a:cubicBezTo>
                    <a:cubicBezTo>
                      <a:pt x="3" y="67"/>
                      <a:pt x="8" y="54"/>
                      <a:pt x="15" y="41"/>
                    </a:cubicBezTo>
                    <a:cubicBezTo>
                      <a:pt x="22" y="28"/>
                      <a:pt x="32" y="18"/>
                      <a:pt x="44" y="11"/>
                    </a:cubicBezTo>
                    <a:cubicBezTo>
                      <a:pt x="57" y="4"/>
                      <a:pt x="71" y="0"/>
                      <a:pt x="88" y="0"/>
                    </a:cubicBezTo>
                    <a:cubicBezTo>
                      <a:pt x="110" y="0"/>
                      <a:pt x="128" y="6"/>
                      <a:pt x="143" y="17"/>
                    </a:cubicBezTo>
                    <a:cubicBezTo>
                      <a:pt x="157" y="28"/>
                      <a:pt x="166" y="42"/>
                      <a:pt x="171" y="59"/>
                    </a:cubicBezTo>
                    <a:cubicBezTo>
                      <a:pt x="176" y="76"/>
                      <a:pt x="178" y="102"/>
                      <a:pt x="178" y="137"/>
                    </a:cubicBezTo>
                    <a:lnTo>
                      <a:pt x="178" y="173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30"/>
              <p:cNvSpPr>
                <a:spLocks noEditPoints="1"/>
              </p:cNvSpPr>
              <p:nvPr/>
            </p:nvSpPr>
            <p:spPr bwMode="auto">
              <a:xfrm>
                <a:off x="3759200" y="736600"/>
                <a:ext cx="595312" cy="1336675"/>
              </a:xfrm>
              <a:custGeom>
                <a:avLst/>
                <a:gdLst>
                  <a:gd name="T0" fmla="*/ 0 w 169"/>
                  <a:gd name="T1" fmla="*/ 0 h 379"/>
                  <a:gd name="T2" fmla="*/ 54 w 169"/>
                  <a:gd name="T3" fmla="*/ 0 h 379"/>
                  <a:gd name="T4" fmla="*/ 126 w 169"/>
                  <a:gd name="T5" fmla="*/ 6 h 379"/>
                  <a:gd name="T6" fmla="*/ 157 w 169"/>
                  <a:gd name="T7" fmla="*/ 33 h 379"/>
                  <a:gd name="T8" fmla="*/ 169 w 169"/>
                  <a:gd name="T9" fmla="*/ 104 h 379"/>
                  <a:gd name="T10" fmla="*/ 160 w 169"/>
                  <a:gd name="T11" fmla="*/ 163 h 379"/>
                  <a:gd name="T12" fmla="*/ 127 w 169"/>
                  <a:gd name="T13" fmla="*/ 182 h 379"/>
                  <a:gd name="T14" fmla="*/ 157 w 169"/>
                  <a:gd name="T15" fmla="*/ 201 h 379"/>
                  <a:gd name="T16" fmla="*/ 167 w 169"/>
                  <a:gd name="T17" fmla="*/ 223 h 379"/>
                  <a:gd name="T18" fmla="*/ 169 w 169"/>
                  <a:gd name="T19" fmla="*/ 279 h 379"/>
                  <a:gd name="T20" fmla="*/ 169 w 169"/>
                  <a:gd name="T21" fmla="*/ 379 h 379"/>
                  <a:gd name="T22" fmla="*/ 99 w 169"/>
                  <a:gd name="T23" fmla="*/ 379 h 379"/>
                  <a:gd name="T24" fmla="*/ 99 w 169"/>
                  <a:gd name="T25" fmla="*/ 253 h 379"/>
                  <a:gd name="T26" fmla="*/ 95 w 169"/>
                  <a:gd name="T27" fmla="*/ 216 h 379"/>
                  <a:gd name="T28" fmla="*/ 76 w 169"/>
                  <a:gd name="T29" fmla="*/ 208 h 379"/>
                  <a:gd name="T30" fmla="*/ 76 w 169"/>
                  <a:gd name="T31" fmla="*/ 379 h 379"/>
                  <a:gd name="T32" fmla="*/ 0 w 169"/>
                  <a:gd name="T33" fmla="*/ 379 h 379"/>
                  <a:gd name="T34" fmla="*/ 0 w 169"/>
                  <a:gd name="T35" fmla="*/ 0 h 379"/>
                  <a:gd name="T36" fmla="*/ 76 w 169"/>
                  <a:gd name="T37" fmla="*/ 65 h 379"/>
                  <a:gd name="T38" fmla="*/ 76 w 169"/>
                  <a:gd name="T39" fmla="*/ 149 h 379"/>
                  <a:gd name="T40" fmla="*/ 93 w 169"/>
                  <a:gd name="T41" fmla="*/ 145 h 379"/>
                  <a:gd name="T42" fmla="*/ 99 w 169"/>
                  <a:gd name="T43" fmla="*/ 115 h 379"/>
                  <a:gd name="T44" fmla="*/ 99 w 169"/>
                  <a:gd name="T45" fmla="*/ 94 h 379"/>
                  <a:gd name="T46" fmla="*/ 94 w 169"/>
                  <a:gd name="T47" fmla="*/ 71 h 379"/>
                  <a:gd name="T48" fmla="*/ 76 w 169"/>
                  <a:gd name="T49" fmla="*/ 65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379">
                    <a:moveTo>
                      <a:pt x="0" y="0"/>
                    </a:moveTo>
                    <a:cubicBezTo>
                      <a:pt x="54" y="0"/>
                      <a:pt x="54" y="0"/>
                      <a:pt x="54" y="0"/>
                    </a:cubicBezTo>
                    <a:cubicBezTo>
                      <a:pt x="89" y="0"/>
                      <a:pt x="113" y="2"/>
                      <a:pt x="126" y="6"/>
                    </a:cubicBezTo>
                    <a:cubicBezTo>
                      <a:pt x="138" y="9"/>
                      <a:pt x="149" y="18"/>
                      <a:pt x="157" y="33"/>
                    </a:cubicBezTo>
                    <a:cubicBezTo>
                      <a:pt x="165" y="48"/>
                      <a:pt x="169" y="71"/>
                      <a:pt x="169" y="104"/>
                    </a:cubicBezTo>
                    <a:cubicBezTo>
                      <a:pt x="169" y="133"/>
                      <a:pt x="166" y="153"/>
                      <a:pt x="160" y="163"/>
                    </a:cubicBezTo>
                    <a:cubicBezTo>
                      <a:pt x="154" y="173"/>
                      <a:pt x="143" y="179"/>
                      <a:pt x="127" y="182"/>
                    </a:cubicBezTo>
                    <a:cubicBezTo>
                      <a:pt x="142" y="186"/>
                      <a:pt x="152" y="193"/>
                      <a:pt x="157" y="201"/>
                    </a:cubicBezTo>
                    <a:cubicBezTo>
                      <a:pt x="162" y="209"/>
                      <a:pt x="165" y="217"/>
                      <a:pt x="167" y="223"/>
                    </a:cubicBezTo>
                    <a:cubicBezTo>
                      <a:pt x="168" y="230"/>
                      <a:pt x="169" y="249"/>
                      <a:pt x="169" y="279"/>
                    </a:cubicBezTo>
                    <a:cubicBezTo>
                      <a:pt x="169" y="379"/>
                      <a:pt x="169" y="379"/>
                      <a:pt x="169" y="379"/>
                    </a:cubicBezTo>
                    <a:cubicBezTo>
                      <a:pt x="99" y="379"/>
                      <a:pt x="99" y="379"/>
                      <a:pt x="99" y="379"/>
                    </a:cubicBezTo>
                    <a:cubicBezTo>
                      <a:pt x="99" y="253"/>
                      <a:pt x="99" y="253"/>
                      <a:pt x="99" y="253"/>
                    </a:cubicBezTo>
                    <a:cubicBezTo>
                      <a:pt x="99" y="233"/>
                      <a:pt x="97" y="221"/>
                      <a:pt x="95" y="216"/>
                    </a:cubicBezTo>
                    <a:cubicBezTo>
                      <a:pt x="92" y="211"/>
                      <a:pt x="86" y="208"/>
                      <a:pt x="76" y="208"/>
                    </a:cubicBezTo>
                    <a:cubicBezTo>
                      <a:pt x="76" y="379"/>
                      <a:pt x="76" y="379"/>
                      <a:pt x="76" y="379"/>
                    </a:cubicBezTo>
                    <a:cubicBezTo>
                      <a:pt x="0" y="379"/>
                      <a:pt x="0" y="379"/>
                      <a:pt x="0" y="379"/>
                    </a:cubicBezTo>
                    <a:lnTo>
                      <a:pt x="0" y="0"/>
                    </a:lnTo>
                    <a:close/>
                    <a:moveTo>
                      <a:pt x="76" y="65"/>
                    </a:moveTo>
                    <a:cubicBezTo>
                      <a:pt x="76" y="149"/>
                      <a:pt x="76" y="149"/>
                      <a:pt x="76" y="149"/>
                    </a:cubicBezTo>
                    <a:cubicBezTo>
                      <a:pt x="84" y="149"/>
                      <a:pt x="90" y="148"/>
                      <a:pt x="93" y="145"/>
                    </a:cubicBezTo>
                    <a:cubicBezTo>
                      <a:pt x="97" y="142"/>
                      <a:pt x="99" y="132"/>
                      <a:pt x="99" y="115"/>
                    </a:cubicBezTo>
                    <a:cubicBezTo>
                      <a:pt x="99" y="94"/>
                      <a:pt x="99" y="94"/>
                      <a:pt x="99" y="94"/>
                    </a:cubicBezTo>
                    <a:cubicBezTo>
                      <a:pt x="99" y="82"/>
                      <a:pt x="97" y="74"/>
                      <a:pt x="94" y="71"/>
                    </a:cubicBezTo>
                    <a:cubicBezTo>
                      <a:pt x="90" y="67"/>
                      <a:pt x="84" y="65"/>
                      <a:pt x="76" y="65"/>
                    </a:cubicBez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31"/>
              <p:cNvSpPr>
                <a:spLocks noEditPoints="1"/>
              </p:cNvSpPr>
              <p:nvPr/>
            </p:nvSpPr>
            <p:spPr bwMode="auto">
              <a:xfrm>
                <a:off x="4395788" y="736600"/>
                <a:ext cx="669925" cy="1336675"/>
              </a:xfrm>
              <a:custGeom>
                <a:avLst/>
                <a:gdLst>
                  <a:gd name="T0" fmla="*/ 147 w 190"/>
                  <a:gd name="T1" fmla="*/ 0 h 379"/>
                  <a:gd name="T2" fmla="*/ 190 w 190"/>
                  <a:gd name="T3" fmla="*/ 379 h 379"/>
                  <a:gd name="T4" fmla="*/ 113 w 190"/>
                  <a:gd name="T5" fmla="*/ 379 h 379"/>
                  <a:gd name="T6" fmla="*/ 109 w 190"/>
                  <a:gd name="T7" fmla="*/ 311 h 379"/>
                  <a:gd name="T8" fmla="*/ 82 w 190"/>
                  <a:gd name="T9" fmla="*/ 311 h 379"/>
                  <a:gd name="T10" fmla="*/ 78 w 190"/>
                  <a:gd name="T11" fmla="*/ 379 h 379"/>
                  <a:gd name="T12" fmla="*/ 0 w 190"/>
                  <a:gd name="T13" fmla="*/ 379 h 379"/>
                  <a:gd name="T14" fmla="*/ 38 w 190"/>
                  <a:gd name="T15" fmla="*/ 0 h 379"/>
                  <a:gd name="T16" fmla="*/ 147 w 190"/>
                  <a:gd name="T17" fmla="*/ 0 h 379"/>
                  <a:gd name="T18" fmla="*/ 107 w 190"/>
                  <a:gd name="T19" fmla="*/ 244 h 379"/>
                  <a:gd name="T20" fmla="*/ 96 w 190"/>
                  <a:gd name="T21" fmla="*/ 85 h 379"/>
                  <a:gd name="T22" fmla="*/ 81 w 190"/>
                  <a:gd name="T23" fmla="*/ 244 h 379"/>
                  <a:gd name="T24" fmla="*/ 107 w 190"/>
                  <a:gd name="T25" fmla="*/ 244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0" h="379">
                    <a:moveTo>
                      <a:pt x="147" y="0"/>
                    </a:moveTo>
                    <a:cubicBezTo>
                      <a:pt x="190" y="379"/>
                      <a:pt x="190" y="379"/>
                      <a:pt x="190" y="379"/>
                    </a:cubicBezTo>
                    <a:cubicBezTo>
                      <a:pt x="113" y="379"/>
                      <a:pt x="113" y="379"/>
                      <a:pt x="113" y="379"/>
                    </a:cubicBezTo>
                    <a:cubicBezTo>
                      <a:pt x="109" y="311"/>
                      <a:pt x="109" y="311"/>
                      <a:pt x="109" y="311"/>
                    </a:cubicBezTo>
                    <a:cubicBezTo>
                      <a:pt x="82" y="311"/>
                      <a:pt x="82" y="311"/>
                      <a:pt x="82" y="311"/>
                    </a:cubicBezTo>
                    <a:cubicBezTo>
                      <a:pt x="78" y="379"/>
                      <a:pt x="78" y="379"/>
                      <a:pt x="78" y="379"/>
                    </a:cubicBezTo>
                    <a:cubicBezTo>
                      <a:pt x="0" y="379"/>
                      <a:pt x="0" y="379"/>
                      <a:pt x="0" y="379"/>
                    </a:cubicBezTo>
                    <a:cubicBezTo>
                      <a:pt x="38" y="0"/>
                      <a:pt x="38" y="0"/>
                      <a:pt x="38" y="0"/>
                    </a:cubicBezTo>
                    <a:lnTo>
                      <a:pt x="147" y="0"/>
                    </a:lnTo>
                    <a:close/>
                    <a:moveTo>
                      <a:pt x="107" y="244"/>
                    </a:moveTo>
                    <a:cubicBezTo>
                      <a:pt x="104" y="201"/>
                      <a:pt x="100" y="148"/>
                      <a:pt x="96" y="85"/>
                    </a:cubicBezTo>
                    <a:cubicBezTo>
                      <a:pt x="88" y="157"/>
                      <a:pt x="83" y="210"/>
                      <a:pt x="81" y="244"/>
                    </a:cubicBezTo>
                    <a:lnTo>
                      <a:pt x="107" y="244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32"/>
              <p:cNvSpPr>
                <a:spLocks/>
              </p:cNvSpPr>
              <p:nvPr/>
            </p:nvSpPr>
            <p:spPr bwMode="auto">
              <a:xfrm>
                <a:off x="5089525" y="709613"/>
                <a:ext cx="606425" cy="1392237"/>
              </a:xfrm>
              <a:custGeom>
                <a:avLst/>
                <a:gdLst>
                  <a:gd name="T0" fmla="*/ 166 w 172"/>
                  <a:gd name="T1" fmla="*/ 123 h 395"/>
                  <a:gd name="T2" fmla="*/ 96 w 172"/>
                  <a:gd name="T3" fmla="*/ 123 h 395"/>
                  <a:gd name="T4" fmla="*/ 96 w 172"/>
                  <a:gd name="T5" fmla="*/ 95 h 395"/>
                  <a:gd name="T6" fmla="*/ 93 w 172"/>
                  <a:gd name="T7" fmla="*/ 70 h 395"/>
                  <a:gd name="T8" fmla="*/ 84 w 172"/>
                  <a:gd name="T9" fmla="*/ 64 h 395"/>
                  <a:gd name="T10" fmla="*/ 74 w 172"/>
                  <a:gd name="T11" fmla="*/ 72 h 395"/>
                  <a:gd name="T12" fmla="*/ 71 w 172"/>
                  <a:gd name="T13" fmla="*/ 94 h 395"/>
                  <a:gd name="T14" fmla="*/ 74 w 172"/>
                  <a:gd name="T15" fmla="*/ 122 h 395"/>
                  <a:gd name="T16" fmla="*/ 96 w 172"/>
                  <a:gd name="T17" fmla="*/ 146 h 395"/>
                  <a:gd name="T18" fmla="*/ 159 w 172"/>
                  <a:gd name="T19" fmla="*/ 210 h 395"/>
                  <a:gd name="T20" fmla="*/ 172 w 172"/>
                  <a:gd name="T21" fmla="*/ 290 h 395"/>
                  <a:gd name="T22" fmla="*/ 165 w 172"/>
                  <a:gd name="T23" fmla="*/ 350 h 395"/>
                  <a:gd name="T24" fmla="*/ 137 w 172"/>
                  <a:gd name="T25" fmla="*/ 382 h 395"/>
                  <a:gd name="T26" fmla="*/ 89 w 172"/>
                  <a:gd name="T27" fmla="*/ 395 h 395"/>
                  <a:gd name="T28" fmla="*/ 37 w 172"/>
                  <a:gd name="T29" fmla="*/ 380 h 395"/>
                  <a:gd name="T30" fmla="*/ 9 w 172"/>
                  <a:gd name="T31" fmla="*/ 342 h 395"/>
                  <a:gd name="T32" fmla="*/ 2 w 172"/>
                  <a:gd name="T33" fmla="*/ 276 h 395"/>
                  <a:gd name="T34" fmla="*/ 2 w 172"/>
                  <a:gd name="T35" fmla="*/ 252 h 395"/>
                  <a:gd name="T36" fmla="*/ 72 w 172"/>
                  <a:gd name="T37" fmla="*/ 252 h 395"/>
                  <a:gd name="T38" fmla="*/ 72 w 172"/>
                  <a:gd name="T39" fmla="*/ 298 h 395"/>
                  <a:gd name="T40" fmla="*/ 75 w 172"/>
                  <a:gd name="T41" fmla="*/ 325 h 395"/>
                  <a:gd name="T42" fmla="*/ 86 w 172"/>
                  <a:gd name="T43" fmla="*/ 331 h 395"/>
                  <a:gd name="T44" fmla="*/ 97 w 172"/>
                  <a:gd name="T45" fmla="*/ 323 h 395"/>
                  <a:gd name="T46" fmla="*/ 101 w 172"/>
                  <a:gd name="T47" fmla="*/ 301 h 395"/>
                  <a:gd name="T48" fmla="*/ 94 w 172"/>
                  <a:gd name="T49" fmla="*/ 257 h 395"/>
                  <a:gd name="T50" fmla="*/ 58 w 172"/>
                  <a:gd name="T51" fmla="*/ 222 h 395"/>
                  <a:gd name="T52" fmla="*/ 21 w 172"/>
                  <a:gd name="T53" fmla="*/ 187 h 395"/>
                  <a:gd name="T54" fmla="*/ 6 w 172"/>
                  <a:gd name="T55" fmla="*/ 156 h 395"/>
                  <a:gd name="T56" fmla="*/ 0 w 172"/>
                  <a:gd name="T57" fmla="*/ 107 h 395"/>
                  <a:gd name="T58" fmla="*/ 8 w 172"/>
                  <a:gd name="T59" fmla="*/ 43 h 395"/>
                  <a:gd name="T60" fmla="*/ 36 w 172"/>
                  <a:gd name="T61" fmla="*/ 12 h 395"/>
                  <a:gd name="T62" fmla="*/ 82 w 172"/>
                  <a:gd name="T63" fmla="*/ 0 h 395"/>
                  <a:gd name="T64" fmla="*/ 132 w 172"/>
                  <a:gd name="T65" fmla="*/ 13 h 395"/>
                  <a:gd name="T66" fmla="*/ 159 w 172"/>
                  <a:gd name="T67" fmla="*/ 44 h 395"/>
                  <a:gd name="T68" fmla="*/ 166 w 172"/>
                  <a:gd name="T69" fmla="*/ 108 h 395"/>
                  <a:gd name="T70" fmla="*/ 166 w 172"/>
                  <a:gd name="T71" fmla="*/ 123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72" h="395">
                    <a:moveTo>
                      <a:pt x="166" y="123"/>
                    </a:moveTo>
                    <a:cubicBezTo>
                      <a:pt x="96" y="123"/>
                      <a:pt x="96" y="123"/>
                      <a:pt x="96" y="123"/>
                    </a:cubicBezTo>
                    <a:cubicBezTo>
                      <a:pt x="96" y="95"/>
                      <a:pt x="96" y="95"/>
                      <a:pt x="96" y="95"/>
                    </a:cubicBezTo>
                    <a:cubicBezTo>
                      <a:pt x="96" y="82"/>
                      <a:pt x="95" y="73"/>
                      <a:pt x="93" y="70"/>
                    </a:cubicBezTo>
                    <a:cubicBezTo>
                      <a:pt x="91" y="66"/>
                      <a:pt x="88" y="64"/>
                      <a:pt x="84" y="64"/>
                    </a:cubicBezTo>
                    <a:cubicBezTo>
                      <a:pt x="80" y="64"/>
                      <a:pt x="76" y="67"/>
                      <a:pt x="74" y="72"/>
                    </a:cubicBezTo>
                    <a:cubicBezTo>
                      <a:pt x="72" y="77"/>
                      <a:pt x="71" y="84"/>
                      <a:pt x="71" y="94"/>
                    </a:cubicBezTo>
                    <a:cubicBezTo>
                      <a:pt x="71" y="106"/>
                      <a:pt x="72" y="116"/>
                      <a:pt x="74" y="122"/>
                    </a:cubicBezTo>
                    <a:cubicBezTo>
                      <a:pt x="77" y="129"/>
                      <a:pt x="84" y="136"/>
                      <a:pt x="96" y="146"/>
                    </a:cubicBezTo>
                    <a:cubicBezTo>
                      <a:pt x="129" y="172"/>
                      <a:pt x="150" y="193"/>
                      <a:pt x="159" y="210"/>
                    </a:cubicBezTo>
                    <a:cubicBezTo>
                      <a:pt x="168" y="226"/>
                      <a:pt x="172" y="253"/>
                      <a:pt x="172" y="290"/>
                    </a:cubicBezTo>
                    <a:cubicBezTo>
                      <a:pt x="172" y="317"/>
                      <a:pt x="170" y="337"/>
                      <a:pt x="165" y="350"/>
                    </a:cubicBezTo>
                    <a:cubicBezTo>
                      <a:pt x="160" y="363"/>
                      <a:pt x="151" y="374"/>
                      <a:pt x="137" y="382"/>
                    </a:cubicBezTo>
                    <a:cubicBezTo>
                      <a:pt x="123" y="391"/>
                      <a:pt x="107" y="395"/>
                      <a:pt x="89" y="395"/>
                    </a:cubicBezTo>
                    <a:cubicBezTo>
                      <a:pt x="68" y="395"/>
                      <a:pt x="51" y="390"/>
                      <a:pt x="37" y="380"/>
                    </a:cubicBezTo>
                    <a:cubicBezTo>
                      <a:pt x="23" y="370"/>
                      <a:pt x="13" y="358"/>
                      <a:pt x="9" y="342"/>
                    </a:cubicBezTo>
                    <a:cubicBezTo>
                      <a:pt x="5" y="327"/>
                      <a:pt x="2" y="305"/>
                      <a:pt x="2" y="276"/>
                    </a:cubicBezTo>
                    <a:cubicBezTo>
                      <a:pt x="2" y="252"/>
                      <a:pt x="2" y="252"/>
                      <a:pt x="2" y="252"/>
                    </a:cubicBezTo>
                    <a:cubicBezTo>
                      <a:pt x="72" y="252"/>
                      <a:pt x="72" y="252"/>
                      <a:pt x="72" y="252"/>
                    </a:cubicBezTo>
                    <a:cubicBezTo>
                      <a:pt x="72" y="298"/>
                      <a:pt x="72" y="298"/>
                      <a:pt x="72" y="298"/>
                    </a:cubicBezTo>
                    <a:cubicBezTo>
                      <a:pt x="72" y="312"/>
                      <a:pt x="73" y="321"/>
                      <a:pt x="75" y="325"/>
                    </a:cubicBezTo>
                    <a:cubicBezTo>
                      <a:pt x="77" y="329"/>
                      <a:pt x="81" y="331"/>
                      <a:pt x="86" y="331"/>
                    </a:cubicBezTo>
                    <a:cubicBezTo>
                      <a:pt x="91" y="331"/>
                      <a:pt x="94" y="329"/>
                      <a:pt x="97" y="323"/>
                    </a:cubicBezTo>
                    <a:cubicBezTo>
                      <a:pt x="99" y="318"/>
                      <a:pt x="101" y="311"/>
                      <a:pt x="101" y="301"/>
                    </a:cubicBezTo>
                    <a:cubicBezTo>
                      <a:pt x="101" y="278"/>
                      <a:pt x="98" y="264"/>
                      <a:pt x="94" y="257"/>
                    </a:cubicBezTo>
                    <a:cubicBezTo>
                      <a:pt x="89" y="250"/>
                      <a:pt x="77" y="238"/>
                      <a:pt x="58" y="222"/>
                    </a:cubicBezTo>
                    <a:cubicBezTo>
                      <a:pt x="40" y="206"/>
                      <a:pt x="27" y="194"/>
                      <a:pt x="21" y="187"/>
                    </a:cubicBezTo>
                    <a:cubicBezTo>
                      <a:pt x="15" y="180"/>
                      <a:pt x="10" y="169"/>
                      <a:pt x="6" y="156"/>
                    </a:cubicBezTo>
                    <a:cubicBezTo>
                      <a:pt x="2" y="144"/>
                      <a:pt x="0" y="127"/>
                      <a:pt x="0" y="107"/>
                    </a:cubicBezTo>
                    <a:cubicBezTo>
                      <a:pt x="0" y="78"/>
                      <a:pt x="3" y="57"/>
                      <a:pt x="8" y="43"/>
                    </a:cubicBezTo>
                    <a:cubicBezTo>
                      <a:pt x="14" y="30"/>
                      <a:pt x="23" y="19"/>
                      <a:pt x="36" y="12"/>
                    </a:cubicBezTo>
                    <a:cubicBezTo>
                      <a:pt x="49" y="4"/>
                      <a:pt x="64" y="0"/>
                      <a:pt x="82" y="0"/>
                    </a:cubicBezTo>
                    <a:cubicBezTo>
                      <a:pt x="101" y="0"/>
                      <a:pt x="118" y="4"/>
                      <a:pt x="132" y="13"/>
                    </a:cubicBezTo>
                    <a:cubicBezTo>
                      <a:pt x="146" y="21"/>
                      <a:pt x="155" y="31"/>
                      <a:pt x="159" y="44"/>
                    </a:cubicBezTo>
                    <a:cubicBezTo>
                      <a:pt x="164" y="57"/>
                      <a:pt x="166" y="78"/>
                      <a:pt x="166" y="108"/>
                    </a:cubicBezTo>
                    <a:lnTo>
                      <a:pt x="166" y="123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33"/>
              <p:cNvSpPr>
                <a:spLocks/>
              </p:cNvSpPr>
              <p:nvPr/>
            </p:nvSpPr>
            <p:spPr bwMode="auto">
              <a:xfrm>
                <a:off x="5734050" y="736600"/>
                <a:ext cx="582612" cy="1336675"/>
              </a:xfrm>
              <a:custGeom>
                <a:avLst/>
                <a:gdLst>
                  <a:gd name="T0" fmla="*/ 367 w 367"/>
                  <a:gd name="T1" fmla="*/ 0 h 842"/>
                  <a:gd name="T2" fmla="*/ 367 w 367"/>
                  <a:gd name="T3" fmla="*/ 169 h 842"/>
                  <a:gd name="T4" fmla="*/ 267 w 367"/>
                  <a:gd name="T5" fmla="*/ 169 h 842"/>
                  <a:gd name="T6" fmla="*/ 267 w 367"/>
                  <a:gd name="T7" fmla="*/ 842 h 842"/>
                  <a:gd name="T8" fmla="*/ 100 w 367"/>
                  <a:gd name="T9" fmla="*/ 842 h 842"/>
                  <a:gd name="T10" fmla="*/ 100 w 367"/>
                  <a:gd name="T11" fmla="*/ 169 h 842"/>
                  <a:gd name="T12" fmla="*/ 0 w 367"/>
                  <a:gd name="T13" fmla="*/ 169 h 842"/>
                  <a:gd name="T14" fmla="*/ 0 w 367"/>
                  <a:gd name="T15" fmla="*/ 0 h 842"/>
                  <a:gd name="T16" fmla="*/ 367 w 367"/>
                  <a:gd name="T17" fmla="*/ 0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7" h="842">
                    <a:moveTo>
                      <a:pt x="367" y="0"/>
                    </a:moveTo>
                    <a:lnTo>
                      <a:pt x="367" y="169"/>
                    </a:lnTo>
                    <a:lnTo>
                      <a:pt x="267" y="169"/>
                    </a:lnTo>
                    <a:lnTo>
                      <a:pt x="267" y="842"/>
                    </a:lnTo>
                    <a:lnTo>
                      <a:pt x="100" y="842"/>
                    </a:lnTo>
                    <a:lnTo>
                      <a:pt x="100" y="169"/>
                    </a:lnTo>
                    <a:lnTo>
                      <a:pt x="0" y="169"/>
                    </a:lnTo>
                    <a:lnTo>
                      <a:pt x="0" y="0"/>
                    </a:lnTo>
                    <a:lnTo>
                      <a:pt x="367" y="0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Rectangle 34"/>
              <p:cNvSpPr>
                <a:spLocks noChangeArrowheads="1"/>
              </p:cNvSpPr>
              <p:nvPr/>
            </p:nvSpPr>
            <p:spPr bwMode="auto">
              <a:xfrm>
                <a:off x="6375400" y="736600"/>
                <a:ext cx="265112" cy="1336675"/>
              </a:xfrm>
              <a:prstGeom prst="rect">
                <a:avLst/>
              </a:pr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35"/>
              <p:cNvSpPr>
                <a:spLocks/>
              </p:cNvSpPr>
              <p:nvPr/>
            </p:nvSpPr>
            <p:spPr bwMode="auto">
              <a:xfrm>
                <a:off x="6750050" y="736600"/>
                <a:ext cx="590550" cy="1336675"/>
              </a:xfrm>
              <a:custGeom>
                <a:avLst/>
                <a:gdLst>
                  <a:gd name="T0" fmla="*/ 372 w 372"/>
                  <a:gd name="T1" fmla="*/ 0 h 842"/>
                  <a:gd name="T2" fmla="*/ 372 w 372"/>
                  <a:gd name="T3" fmla="*/ 842 h 842"/>
                  <a:gd name="T4" fmla="*/ 226 w 372"/>
                  <a:gd name="T5" fmla="*/ 842 h 842"/>
                  <a:gd name="T6" fmla="*/ 139 w 372"/>
                  <a:gd name="T7" fmla="*/ 460 h 842"/>
                  <a:gd name="T8" fmla="*/ 139 w 372"/>
                  <a:gd name="T9" fmla="*/ 842 h 842"/>
                  <a:gd name="T10" fmla="*/ 0 w 372"/>
                  <a:gd name="T11" fmla="*/ 842 h 842"/>
                  <a:gd name="T12" fmla="*/ 0 w 372"/>
                  <a:gd name="T13" fmla="*/ 0 h 842"/>
                  <a:gd name="T14" fmla="*/ 139 w 372"/>
                  <a:gd name="T15" fmla="*/ 0 h 842"/>
                  <a:gd name="T16" fmla="*/ 233 w 372"/>
                  <a:gd name="T17" fmla="*/ 380 h 842"/>
                  <a:gd name="T18" fmla="*/ 233 w 372"/>
                  <a:gd name="T19" fmla="*/ 0 h 842"/>
                  <a:gd name="T20" fmla="*/ 372 w 372"/>
                  <a:gd name="T21" fmla="*/ 0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2" h="842">
                    <a:moveTo>
                      <a:pt x="372" y="0"/>
                    </a:moveTo>
                    <a:lnTo>
                      <a:pt x="372" y="842"/>
                    </a:lnTo>
                    <a:lnTo>
                      <a:pt x="226" y="842"/>
                    </a:lnTo>
                    <a:lnTo>
                      <a:pt x="139" y="460"/>
                    </a:lnTo>
                    <a:lnTo>
                      <a:pt x="139" y="842"/>
                    </a:lnTo>
                    <a:lnTo>
                      <a:pt x="0" y="842"/>
                    </a:lnTo>
                    <a:lnTo>
                      <a:pt x="0" y="0"/>
                    </a:lnTo>
                    <a:lnTo>
                      <a:pt x="139" y="0"/>
                    </a:lnTo>
                    <a:lnTo>
                      <a:pt x="233" y="380"/>
                    </a:lnTo>
                    <a:lnTo>
                      <a:pt x="233" y="0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36"/>
              <p:cNvSpPr>
                <a:spLocks noEditPoints="1"/>
              </p:cNvSpPr>
              <p:nvPr/>
            </p:nvSpPr>
            <p:spPr bwMode="auto">
              <a:xfrm>
                <a:off x="7386638" y="736600"/>
                <a:ext cx="673100" cy="1336675"/>
              </a:xfrm>
              <a:custGeom>
                <a:avLst/>
                <a:gdLst>
                  <a:gd name="T0" fmla="*/ 148 w 191"/>
                  <a:gd name="T1" fmla="*/ 0 h 379"/>
                  <a:gd name="T2" fmla="*/ 191 w 191"/>
                  <a:gd name="T3" fmla="*/ 379 h 379"/>
                  <a:gd name="T4" fmla="*/ 114 w 191"/>
                  <a:gd name="T5" fmla="*/ 379 h 379"/>
                  <a:gd name="T6" fmla="*/ 110 w 191"/>
                  <a:gd name="T7" fmla="*/ 311 h 379"/>
                  <a:gd name="T8" fmla="*/ 83 w 191"/>
                  <a:gd name="T9" fmla="*/ 311 h 379"/>
                  <a:gd name="T10" fmla="*/ 78 w 191"/>
                  <a:gd name="T11" fmla="*/ 379 h 379"/>
                  <a:gd name="T12" fmla="*/ 0 w 191"/>
                  <a:gd name="T13" fmla="*/ 379 h 379"/>
                  <a:gd name="T14" fmla="*/ 39 w 191"/>
                  <a:gd name="T15" fmla="*/ 0 h 379"/>
                  <a:gd name="T16" fmla="*/ 148 w 191"/>
                  <a:gd name="T17" fmla="*/ 0 h 379"/>
                  <a:gd name="T18" fmla="*/ 108 w 191"/>
                  <a:gd name="T19" fmla="*/ 244 h 379"/>
                  <a:gd name="T20" fmla="*/ 96 w 191"/>
                  <a:gd name="T21" fmla="*/ 85 h 379"/>
                  <a:gd name="T22" fmla="*/ 82 w 191"/>
                  <a:gd name="T23" fmla="*/ 244 h 379"/>
                  <a:gd name="T24" fmla="*/ 108 w 191"/>
                  <a:gd name="T25" fmla="*/ 244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1" h="379">
                    <a:moveTo>
                      <a:pt x="148" y="0"/>
                    </a:moveTo>
                    <a:cubicBezTo>
                      <a:pt x="191" y="379"/>
                      <a:pt x="191" y="379"/>
                      <a:pt x="191" y="379"/>
                    </a:cubicBezTo>
                    <a:cubicBezTo>
                      <a:pt x="114" y="379"/>
                      <a:pt x="114" y="379"/>
                      <a:pt x="114" y="379"/>
                    </a:cubicBezTo>
                    <a:cubicBezTo>
                      <a:pt x="110" y="311"/>
                      <a:pt x="110" y="311"/>
                      <a:pt x="110" y="311"/>
                    </a:cubicBezTo>
                    <a:cubicBezTo>
                      <a:pt x="83" y="311"/>
                      <a:pt x="83" y="311"/>
                      <a:pt x="83" y="311"/>
                    </a:cubicBezTo>
                    <a:cubicBezTo>
                      <a:pt x="78" y="379"/>
                      <a:pt x="78" y="379"/>
                      <a:pt x="78" y="379"/>
                    </a:cubicBezTo>
                    <a:cubicBezTo>
                      <a:pt x="0" y="379"/>
                      <a:pt x="0" y="379"/>
                      <a:pt x="0" y="379"/>
                    </a:cubicBezTo>
                    <a:cubicBezTo>
                      <a:pt x="39" y="0"/>
                      <a:pt x="39" y="0"/>
                      <a:pt x="39" y="0"/>
                    </a:cubicBezTo>
                    <a:lnTo>
                      <a:pt x="148" y="0"/>
                    </a:lnTo>
                    <a:close/>
                    <a:moveTo>
                      <a:pt x="108" y="244"/>
                    </a:moveTo>
                    <a:cubicBezTo>
                      <a:pt x="104" y="201"/>
                      <a:pt x="100" y="148"/>
                      <a:pt x="96" y="85"/>
                    </a:cubicBezTo>
                    <a:cubicBezTo>
                      <a:pt x="89" y="157"/>
                      <a:pt x="84" y="210"/>
                      <a:pt x="82" y="244"/>
                    </a:cubicBezTo>
                    <a:lnTo>
                      <a:pt x="108" y="244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37"/>
              <p:cNvSpPr>
                <a:spLocks/>
              </p:cNvSpPr>
              <p:nvPr/>
            </p:nvSpPr>
            <p:spPr bwMode="auto">
              <a:xfrm>
                <a:off x="7985125" y="736600"/>
                <a:ext cx="582612" cy="1336675"/>
              </a:xfrm>
              <a:custGeom>
                <a:avLst/>
                <a:gdLst>
                  <a:gd name="T0" fmla="*/ 367 w 367"/>
                  <a:gd name="T1" fmla="*/ 0 h 842"/>
                  <a:gd name="T2" fmla="*/ 367 w 367"/>
                  <a:gd name="T3" fmla="*/ 169 h 842"/>
                  <a:gd name="T4" fmla="*/ 267 w 367"/>
                  <a:gd name="T5" fmla="*/ 169 h 842"/>
                  <a:gd name="T6" fmla="*/ 267 w 367"/>
                  <a:gd name="T7" fmla="*/ 842 h 842"/>
                  <a:gd name="T8" fmla="*/ 100 w 367"/>
                  <a:gd name="T9" fmla="*/ 842 h 842"/>
                  <a:gd name="T10" fmla="*/ 100 w 367"/>
                  <a:gd name="T11" fmla="*/ 169 h 842"/>
                  <a:gd name="T12" fmla="*/ 0 w 367"/>
                  <a:gd name="T13" fmla="*/ 169 h 842"/>
                  <a:gd name="T14" fmla="*/ 0 w 367"/>
                  <a:gd name="T15" fmla="*/ 0 h 842"/>
                  <a:gd name="T16" fmla="*/ 367 w 367"/>
                  <a:gd name="T17" fmla="*/ 0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7" h="842">
                    <a:moveTo>
                      <a:pt x="367" y="0"/>
                    </a:moveTo>
                    <a:lnTo>
                      <a:pt x="367" y="169"/>
                    </a:lnTo>
                    <a:lnTo>
                      <a:pt x="267" y="169"/>
                    </a:lnTo>
                    <a:lnTo>
                      <a:pt x="267" y="842"/>
                    </a:lnTo>
                    <a:lnTo>
                      <a:pt x="100" y="842"/>
                    </a:lnTo>
                    <a:lnTo>
                      <a:pt x="100" y="169"/>
                    </a:lnTo>
                    <a:lnTo>
                      <a:pt x="0" y="169"/>
                    </a:lnTo>
                    <a:lnTo>
                      <a:pt x="0" y="0"/>
                    </a:lnTo>
                    <a:lnTo>
                      <a:pt x="367" y="0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Rectangle 38"/>
              <p:cNvSpPr>
                <a:spLocks noChangeArrowheads="1"/>
              </p:cNvSpPr>
              <p:nvPr/>
            </p:nvSpPr>
            <p:spPr bwMode="auto">
              <a:xfrm>
                <a:off x="8626475" y="736600"/>
                <a:ext cx="268287" cy="1336675"/>
              </a:xfrm>
              <a:prstGeom prst="rect">
                <a:avLst/>
              </a:pr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39"/>
              <p:cNvSpPr>
                <a:spLocks noEditPoints="1"/>
              </p:cNvSpPr>
              <p:nvPr/>
            </p:nvSpPr>
            <p:spPr bwMode="auto">
              <a:xfrm>
                <a:off x="8993188" y="709613"/>
                <a:ext cx="615950" cy="1392237"/>
              </a:xfrm>
              <a:custGeom>
                <a:avLst/>
                <a:gdLst>
                  <a:gd name="T0" fmla="*/ 175 w 175"/>
                  <a:gd name="T1" fmla="*/ 230 h 395"/>
                  <a:gd name="T2" fmla="*/ 173 w 175"/>
                  <a:gd name="T3" fmla="*/ 311 h 395"/>
                  <a:gd name="T4" fmla="*/ 160 w 175"/>
                  <a:gd name="T5" fmla="*/ 355 h 395"/>
                  <a:gd name="T6" fmla="*/ 130 w 175"/>
                  <a:gd name="T7" fmla="*/ 385 h 395"/>
                  <a:gd name="T8" fmla="*/ 87 w 175"/>
                  <a:gd name="T9" fmla="*/ 395 h 395"/>
                  <a:gd name="T10" fmla="*/ 46 w 175"/>
                  <a:gd name="T11" fmla="*/ 385 h 395"/>
                  <a:gd name="T12" fmla="*/ 16 w 175"/>
                  <a:gd name="T13" fmla="*/ 356 h 395"/>
                  <a:gd name="T14" fmla="*/ 2 w 175"/>
                  <a:gd name="T15" fmla="*/ 312 h 395"/>
                  <a:gd name="T16" fmla="*/ 0 w 175"/>
                  <a:gd name="T17" fmla="*/ 230 h 395"/>
                  <a:gd name="T18" fmla="*/ 0 w 175"/>
                  <a:gd name="T19" fmla="*/ 165 h 395"/>
                  <a:gd name="T20" fmla="*/ 2 w 175"/>
                  <a:gd name="T21" fmla="*/ 84 h 395"/>
                  <a:gd name="T22" fmla="*/ 15 w 175"/>
                  <a:gd name="T23" fmla="*/ 41 h 395"/>
                  <a:gd name="T24" fmla="*/ 44 w 175"/>
                  <a:gd name="T25" fmla="*/ 11 h 395"/>
                  <a:gd name="T26" fmla="*/ 87 w 175"/>
                  <a:gd name="T27" fmla="*/ 0 h 395"/>
                  <a:gd name="T28" fmla="*/ 129 w 175"/>
                  <a:gd name="T29" fmla="*/ 10 h 395"/>
                  <a:gd name="T30" fmla="*/ 159 w 175"/>
                  <a:gd name="T31" fmla="*/ 40 h 395"/>
                  <a:gd name="T32" fmla="*/ 172 w 175"/>
                  <a:gd name="T33" fmla="*/ 83 h 395"/>
                  <a:gd name="T34" fmla="*/ 175 w 175"/>
                  <a:gd name="T35" fmla="*/ 165 h 395"/>
                  <a:gd name="T36" fmla="*/ 175 w 175"/>
                  <a:gd name="T37" fmla="*/ 230 h 395"/>
                  <a:gd name="T38" fmla="*/ 99 w 175"/>
                  <a:gd name="T39" fmla="*/ 106 h 395"/>
                  <a:gd name="T40" fmla="*/ 97 w 175"/>
                  <a:gd name="T41" fmla="*/ 72 h 395"/>
                  <a:gd name="T42" fmla="*/ 88 w 175"/>
                  <a:gd name="T43" fmla="*/ 64 h 395"/>
                  <a:gd name="T44" fmla="*/ 79 w 175"/>
                  <a:gd name="T45" fmla="*/ 70 h 395"/>
                  <a:gd name="T46" fmla="*/ 76 w 175"/>
                  <a:gd name="T47" fmla="*/ 106 h 395"/>
                  <a:gd name="T48" fmla="*/ 76 w 175"/>
                  <a:gd name="T49" fmla="*/ 283 h 395"/>
                  <a:gd name="T50" fmla="*/ 78 w 175"/>
                  <a:gd name="T51" fmla="*/ 323 h 395"/>
                  <a:gd name="T52" fmla="*/ 87 w 175"/>
                  <a:gd name="T53" fmla="*/ 331 h 395"/>
                  <a:gd name="T54" fmla="*/ 97 w 175"/>
                  <a:gd name="T55" fmla="*/ 322 h 395"/>
                  <a:gd name="T56" fmla="*/ 99 w 175"/>
                  <a:gd name="T57" fmla="*/ 280 h 395"/>
                  <a:gd name="T58" fmla="*/ 99 w 175"/>
                  <a:gd name="T59" fmla="*/ 106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75" h="395">
                    <a:moveTo>
                      <a:pt x="175" y="230"/>
                    </a:moveTo>
                    <a:cubicBezTo>
                      <a:pt x="175" y="268"/>
                      <a:pt x="174" y="295"/>
                      <a:pt x="173" y="311"/>
                    </a:cubicBezTo>
                    <a:cubicBezTo>
                      <a:pt x="171" y="327"/>
                      <a:pt x="167" y="341"/>
                      <a:pt x="160" y="355"/>
                    </a:cubicBezTo>
                    <a:cubicBezTo>
                      <a:pt x="152" y="368"/>
                      <a:pt x="143" y="378"/>
                      <a:pt x="130" y="385"/>
                    </a:cubicBezTo>
                    <a:cubicBezTo>
                      <a:pt x="118" y="392"/>
                      <a:pt x="104" y="395"/>
                      <a:pt x="87" y="395"/>
                    </a:cubicBezTo>
                    <a:cubicBezTo>
                      <a:pt x="72" y="395"/>
                      <a:pt x="58" y="392"/>
                      <a:pt x="46" y="385"/>
                    </a:cubicBezTo>
                    <a:cubicBezTo>
                      <a:pt x="33" y="379"/>
                      <a:pt x="23" y="369"/>
                      <a:pt x="16" y="356"/>
                    </a:cubicBezTo>
                    <a:cubicBezTo>
                      <a:pt x="8" y="342"/>
                      <a:pt x="4" y="328"/>
                      <a:pt x="2" y="312"/>
                    </a:cubicBezTo>
                    <a:cubicBezTo>
                      <a:pt x="1" y="297"/>
                      <a:pt x="0" y="269"/>
                      <a:pt x="0" y="230"/>
                    </a:cubicBezTo>
                    <a:cubicBezTo>
                      <a:pt x="0" y="165"/>
                      <a:pt x="0" y="165"/>
                      <a:pt x="0" y="165"/>
                    </a:cubicBezTo>
                    <a:cubicBezTo>
                      <a:pt x="0" y="127"/>
                      <a:pt x="1" y="100"/>
                      <a:pt x="2" y="84"/>
                    </a:cubicBezTo>
                    <a:cubicBezTo>
                      <a:pt x="4" y="69"/>
                      <a:pt x="8" y="54"/>
                      <a:pt x="15" y="41"/>
                    </a:cubicBezTo>
                    <a:cubicBezTo>
                      <a:pt x="22" y="28"/>
                      <a:pt x="32" y="18"/>
                      <a:pt x="44" y="11"/>
                    </a:cubicBezTo>
                    <a:cubicBezTo>
                      <a:pt x="57" y="4"/>
                      <a:pt x="71" y="0"/>
                      <a:pt x="87" y="0"/>
                    </a:cubicBezTo>
                    <a:cubicBezTo>
                      <a:pt x="103" y="0"/>
                      <a:pt x="117" y="4"/>
                      <a:pt x="129" y="10"/>
                    </a:cubicBezTo>
                    <a:cubicBezTo>
                      <a:pt x="142" y="17"/>
                      <a:pt x="151" y="27"/>
                      <a:pt x="159" y="40"/>
                    </a:cubicBezTo>
                    <a:cubicBezTo>
                      <a:pt x="167" y="53"/>
                      <a:pt x="171" y="68"/>
                      <a:pt x="172" y="83"/>
                    </a:cubicBezTo>
                    <a:cubicBezTo>
                      <a:pt x="174" y="99"/>
                      <a:pt x="175" y="126"/>
                      <a:pt x="175" y="165"/>
                    </a:cubicBezTo>
                    <a:lnTo>
                      <a:pt x="175" y="230"/>
                    </a:lnTo>
                    <a:close/>
                    <a:moveTo>
                      <a:pt x="99" y="106"/>
                    </a:moveTo>
                    <a:cubicBezTo>
                      <a:pt x="99" y="88"/>
                      <a:pt x="98" y="77"/>
                      <a:pt x="97" y="72"/>
                    </a:cubicBezTo>
                    <a:cubicBezTo>
                      <a:pt x="95" y="67"/>
                      <a:pt x="92" y="64"/>
                      <a:pt x="88" y="64"/>
                    </a:cubicBezTo>
                    <a:cubicBezTo>
                      <a:pt x="84" y="64"/>
                      <a:pt x="81" y="66"/>
                      <a:pt x="79" y="70"/>
                    </a:cubicBezTo>
                    <a:cubicBezTo>
                      <a:pt x="77" y="74"/>
                      <a:pt x="76" y="86"/>
                      <a:pt x="76" y="106"/>
                    </a:cubicBezTo>
                    <a:cubicBezTo>
                      <a:pt x="76" y="283"/>
                      <a:pt x="76" y="283"/>
                      <a:pt x="76" y="283"/>
                    </a:cubicBezTo>
                    <a:cubicBezTo>
                      <a:pt x="76" y="305"/>
                      <a:pt x="76" y="318"/>
                      <a:pt x="78" y="323"/>
                    </a:cubicBezTo>
                    <a:cubicBezTo>
                      <a:pt x="79" y="329"/>
                      <a:pt x="82" y="331"/>
                      <a:pt x="87" y="331"/>
                    </a:cubicBezTo>
                    <a:cubicBezTo>
                      <a:pt x="92" y="331"/>
                      <a:pt x="96" y="328"/>
                      <a:pt x="97" y="322"/>
                    </a:cubicBezTo>
                    <a:cubicBezTo>
                      <a:pt x="98" y="316"/>
                      <a:pt x="99" y="302"/>
                      <a:pt x="99" y="280"/>
                    </a:cubicBezTo>
                    <a:lnTo>
                      <a:pt x="99" y="106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40"/>
              <p:cNvSpPr>
                <a:spLocks/>
              </p:cNvSpPr>
              <p:nvPr/>
            </p:nvSpPr>
            <p:spPr bwMode="auto">
              <a:xfrm>
                <a:off x="9709150" y="736600"/>
                <a:ext cx="590550" cy="1336675"/>
              </a:xfrm>
              <a:custGeom>
                <a:avLst/>
                <a:gdLst>
                  <a:gd name="T0" fmla="*/ 372 w 372"/>
                  <a:gd name="T1" fmla="*/ 0 h 842"/>
                  <a:gd name="T2" fmla="*/ 372 w 372"/>
                  <a:gd name="T3" fmla="*/ 842 h 842"/>
                  <a:gd name="T4" fmla="*/ 226 w 372"/>
                  <a:gd name="T5" fmla="*/ 842 h 842"/>
                  <a:gd name="T6" fmla="*/ 139 w 372"/>
                  <a:gd name="T7" fmla="*/ 460 h 842"/>
                  <a:gd name="T8" fmla="*/ 139 w 372"/>
                  <a:gd name="T9" fmla="*/ 842 h 842"/>
                  <a:gd name="T10" fmla="*/ 0 w 372"/>
                  <a:gd name="T11" fmla="*/ 842 h 842"/>
                  <a:gd name="T12" fmla="*/ 0 w 372"/>
                  <a:gd name="T13" fmla="*/ 0 h 842"/>
                  <a:gd name="T14" fmla="*/ 139 w 372"/>
                  <a:gd name="T15" fmla="*/ 0 h 842"/>
                  <a:gd name="T16" fmla="*/ 233 w 372"/>
                  <a:gd name="T17" fmla="*/ 380 h 842"/>
                  <a:gd name="T18" fmla="*/ 233 w 372"/>
                  <a:gd name="T19" fmla="*/ 0 h 842"/>
                  <a:gd name="T20" fmla="*/ 372 w 372"/>
                  <a:gd name="T21" fmla="*/ 0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2" h="842">
                    <a:moveTo>
                      <a:pt x="372" y="0"/>
                    </a:moveTo>
                    <a:lnTo>
                      <a:pt x="372" y="842"/>
                    </a:lnTo>
                    <a:lnTo>
                      <a:pt x="226" y="842"/>
                    </a:lnTo>
                    <a:lnTo>
                      <a:pt x="139" y="460"/>
                    </a:lnTo>
                    <a:lnTo>
                      <a:pt x="139" y="842"/>
                    </a:lnTo>
                    <a:lnTo>
                      <a:pt x="0" y="842"/>
                    </a:lnTo>
                    <a:lnTo>
                      <a:pt x="0" y="0"/>
                    </a:lnTo>
                    <a:lnTo>
                      <a:pt x="139" y="0"/>
                    </a:lnTo>
                    <a:lnTo>
                      <a:pt x="233" y="380"/>
                    </a:lnTo>
                    <a:lnTo>
                      <a:pt x="233" y="0"/>
                    </a:lnTo>
                    <a:lnTo>
                      <a:pt x="372" y="0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1003300" y="677425"/>
              <a:ext cx="6792913" cy="69850"/>
              <a:chOff x="1003300" y="487363"/>
              <a:chExt cx="6792913" cy="69850"/>
            </a:xfrm>
          </p:grpSpPr>
          <p:sp>
            <p:nvSpPr>
              <p:cNvPr id="41" name="Freeform 41"/>
              <p:cNvSpPr>
                <a:spLocks/>
              </p:cNvSpPr>
              <p:nvPr/>
            </p:nvSpPr>
            <p:spPr bwMode="auto">
              <a:xfrm>
                <a:off x="1003300" y="487363"/>
                <a:ext cx="1285875" cy="69850"/>
              </a:xfrm>
              <a:custGeom>
                <a:avLst/>
                <a:gdLst>
                  <a:gd name="T0" fmla="*/ 0 w 810"/>
                  <a:gd name="T1" fmla="*/ 0 h 44"/>
                  <a:gd name="T2" fmla="*/ 810 w 810"/>
                  <a:gd name="T3" fmla="*/ 0 h 44"/>
                  <a:gd name="T4" fmla="*/ 810 w 810"/>
                  <a:gd name="T5" fmla="*/ 44 h 44"/>
                  <a:gd name="T6" fmla="*/ 0 w 810"/>
                  <a:gd name="T7" fmla="*/ 44 h 44"/>
                  <a:gd name="T8" fmla="*/ 0 w 810"/>
                  <a:gd name="T9" fmla="*/ 0 h 44"/>
                  <a:gd name="T10" fmla="*/ 0 w 810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0" h="44">
                    <a:moveTo>
                      <a:pt x="0" y="0"/>
                    </a:moveTo>
                    <a:lnTo>
                      <a:pt x="810" y="0"/>
                    </a:lnTo>
                    <a:lnTo>
                      <a:pt x="810" y="44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77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42"/>
              <p:cNvSpPr>
                <a:spLocks/>
              </p:cNvSpPr>
              <p:nvPr/>
            </p:nvSpPr>
            <p:spPr bwMode="auto">
              <a:xfrm>
                <a:off x="2381250" y="487363"/>
                <a:ext cx="1285875" cy="69850"/>
              </a:xfrm>
              <a:custGeom>
                <a:avLst/>
                <a:gdLst>
                  <a:gd name="T0" fmla="*/ 0 w 810"/>
                  <a:gd name="T1" fmla="*/ 0 h 44"/>
                  <a:gd name="T2" fmla="*/ 810 w 810"/>
                  <a:gd name="T3" fmla="*/ 0 h 44"/>
                  <a:gd name="T4" fmla="*/ 810 w 810"/>
                  <a:gd name="T5" fmla="*/ 44 h 44"/>
                  <a:gd name="T6" fmla="*/ 0 w 810"/>
                  <a:gd name="T7" fmla="*/ 44 h 44"/>
                  <a:gd name="T8" fmla="*/ 0 w 810"/>
                  <a:gd name="T9" fmla="*/ 0 h 44"/>
                  <a:gd name="T10" fmla="*/ 0 w 810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0" h="44">
                    <a:moveTo>
                      <a:pt x="0" y="0"/>
                    </a:moveTo>
                    <a:lnTo>
                      <a:pt x="810" y="0"/>
                    </a:lnTo>
                    <a:lnTo>
                      <a:pt x="810" y="44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43"/>
              <p:cNvSpPr>
                <a:spLocks/>
              </p:cNvSpPr>
              <p:nvPr/>
            </p:nvSpPr>
            <p:spPr bwMode="auto">
              <a:xfrm>
                <a:off x="3759200" y="487363"/>
                <a:ext cx="1281112" cy="69850"/>
              </a:xfrm>
              <a:custGeom>
                <a:avLst/>
                <a:gdLst>
                  <a:gd name="T0" fmla="*/ 0 w 807"/>
                  <a:gd name="T1" fmla="*/ 0 h 44"/>
                  <a:gd name="T2" fmla="*/ 807 w 807"/>
                  <a:gd name="T3" fmla="*/ 0 h 44"/>
                  <a:gd name="T4" fmla="*/ 807 w 807"/>
                  <a:gd name="T5" fmla="*/ 44 h 44"/>
                  <a:gd name="T6" fmla="*/ 0 w 807"/>
                  <a:gd name="T7" fmla="*/ 44 h 44"/>
                  <a:gd name="T8" fmla="*/ 0 w 807"/>
                  <a:gd name="T9" fmla="*/ 0 h 44"/>
                  <a:gd name="T10" fmla="*/ 0 w 807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07" h="44">
                    <a:moveTo>
                      <a:pt x="0" y="0"/>
                    </a:moveTo>
                    <a:lnTo>
                      <a:pt x="807" y="0"/>
                    </a:lnTo>
                    <a:lnTo>
                      <a:pt x="807" y="44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025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44"/>
              <p:cNvSpPr>
                <a:spLocks/>
              </p:cNvSpPr>
              <p:nvPr/>
            </p:nvSpPr>
            <p:spPr bwMode="auto">
              <a:xfrm>
                <a:off x="5132388" y="487363"/>
                <a:ext cx="1285875" cy="69850"/>
              </a:xfrm>
              <a:custGeom>
                <a:avLst/>
                <a:gdLst>
                  <a:gd name="T0" fmla="*/ 0 w 810"/>
                  <a:gd name="T1" fmla="*/ 0 h 44"/>
                  <a:gd name="T2" fmla="*/ 810 w 810"/>
                  <a:gd name="T3" fmla="*/ 0 h 44"/>
                  <a:gd name="T4" fmla="*/ 810 w 810"/>
                  <a:gd name="T5" fmla="*/ 44 h 44"/>
                  <a:gd name="T6" fmla="*/ 0 w 810"/>
                  <a:gd name="T7" fmla="*/ 44 h 44"/>
                  <a:gd name="T8" fmla="*/ 0 w 810"/>
                  <a:gd name="T9" fmla="*/ 0 h 44"/>
                  <a:gd name="T10" fmla="*/ 0 w 810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0" h="44">
                    <a:moveTo>
                      <a:pt x="0" y="0"/>
                    </a:moveTo>
                    <a:lnTo>
                      <a:pt x="810" y="0"/>
                    </a:lnTo>
                    <a:lnTo>
                      <a:pt x="810" y="44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E0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45"/>
              <p:cNvSpPr>
                <a:spLocks/>
              </p:cNvSpPr>
              <p:nvPr/>
            </p:nvSpPr>
            <p:spPr bwMode="auto">
              <a:xfrm>
                <a:off x="6510338" y="487363"/>
                <a:ext cx="1285875" cy="69850"/>
              </a:xfrm>
              <a:custGeom>
                <a:avLst/>
                <a:gdLst>
                  <a:gd name="T0" fmla="*/ 0 w 810"/>
                  <a:gd name="T1" fmla="*/ 0 h 44"/>
                  <a:gd name="T2" fmla="*/ 810 w 810"/>
                  <a:gd name="T3" fmla="*/ 0 h 44"/>
                  <a:gd name="T4" fmla="*/ 810 w 810"/>
                  <a:gd name="T5" fmla="*/ 44 h 44"/>
                  <a:gd name="T6" fmla="*/ 0 w 810"/>
                  <a:gd name="T7" fmla="*/ 44 h 44"/>
                  <a:gd name="T8" fmla="*/ 0 w 810"/>
                  <a:gd name="T9" fmla="*/ 0 h 44"/>
                  <a:gd name="T10" fmla="*/ 0 w 810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0" h="44">
                    <a:moveTo>
                      <a:pt x="0" y="0"/>
                    </a:moveTo>
                    <a:lnTo>
                      <a:pt x="810" y="0"/>
                    </a:lnTo>
                    <a:lnTo>
                      <a:pt x="810" y="44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290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6037263" y="765175"/>
              <a:ext cx="3033712" cy="2027238"/>
              <a:chOff x="6037263" y="765175"/>
              <a:chExt cx="3033712" cy="2027238"/>
            </a:xfrm>
          </p:grpSpPr>
          <p:sp>
            <p:nvSpPr>
              <p:cNvPr id="63" name="Freeform 63"/>
              <p:cNvSpPr>
                <a:spLocks/>
              </p:cNvSpPr>
              <p:nvPr/>
            </p:nvSpPr>
            <p:spPr bwMode="auto">
              <a:xfrm>
                <a:off x="8316913" y="765175"/>
                <a:ext cx="161925" cy="211137"/>
              </a:xfrm>
              <a:custGeom>
                <a:avLst/>
                <a:gdLst>
                  <a:gd name="T0" fmla="*/ 42 w 46"/>
                  <a:gd name="T1" fmla="*/ 60 h 60"/>
                  <a:gd name="T2" fmla="*/ 44 w 46"/>
                  <a:gd name="T3" fmla="*/ 58 h 60"/>
                  <a:gd name="T4" fmla="*/ 34 w 46"/>
                  <a:gd name="T5" fmla="*/ 22 h 60"/>
                  <a:gd name="T6" fmla="*/ 3 w 46"/>
                  <a:gd name="T7" fmla="*/ 2 h 60"/>
                  <a:gd name="T8" fmla="*/ 0 w 46"/>
                  <a:gd name="T9" fmla="*/ 3 h 60"/>
                  <a:gd name="T10" fmla="*/ 2 w 46"/>
                  <a:gd name="T11" fmla="*/ 6 h 60"/>
                  <a:gd name="T12" fmla="*/ 31 w 46"/>
                  <a:gd name="T13" fmla="*/ 24 h 60"/>
                  <a:gd name="T14" fmla="*/ 39 w 46"/>
                  <a:gd name="T15" fmla="*/ 57 h 60"/>
                  <a:gd name="T16" fmla="*/ 42 w 46"/>
                  <a:gd name="T17" fmla="*/ 60 h 60"/>
                  <a:gd name="T18" fmla="*/ 42 w 46"/>
                  <a:gd name="T19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" h="60">
                    <a:moveTo>
                      <a:pt x="42" y="60"/>
                    </a:moveTo>
                    <a:cubicBezTo>
                      <a:pt x="43" y="60"/>
                      <a:pt x="44" y="59"/>
                      <a:pt x="44" y="58"/>
                    </a:cubicBezTo>
                    <a:cubicBezTo>
                      <a:pt x="46" y="45"/>
                      <a:pt x="42" y="32"/>
                      <a:pt x="34" y="22"/>
                    </a:cubicBezTo>
                    <a:cubicBezTo>
                      <a:pt x="27" y="11"/>
                      <a:pt x="15" y="4"/>
                      <a:pt x="3" y="2"/>
                    </a:cubicBezTo>
                    <a:cubicBezTo>
                      <a:pt x="2" y="0"/>
                      <a:pt x="0" y="2"/>
                      <a:pt x="0" y="3"/>
                    </a:cubicBezTo>
                    <a:cubicBezTo>
                      <a:pt x="0" y="5"/>
                      <a:pt x="0" y="6"/>
                      <a:pt x="2" y="6"/>
                    </a:cubicBezTo>
                    <a:cubicBezTo>
                      <a:pt x="13" y="9"/>
                      <a:pt x="23" y="16"/>
                      <a:pt x="31" y="24"/>
                    </a:cubicBezTo>
                    <a:cubicBezTo>
                      <a:pt x="37" y="34"/>
                      <a:pt x="41" y="46"/>
                      <a:pt x="39" y="57"/>
                    </a:cubicBezTo>
                    <a:cubicBezTo>
                      <a:pt x="39" y="59"/>
                      <a:pt x="41" y="60"/>
                      <a:pt x="42" y="60"/>
                    </a:cubicBezTo>
                    <a:cubicBezTo>
                      <a:pt x="42" y="60"/>
                      <a:pt x="42" y="60"/>
                      <a:pt x="42" y="60"/>
                    </a:cubicBezTo>
                    <a:close/>
                  </a:path>
                </a:pathLst>
              </a:custGeom>
              <a:solidFill>
                <a:srgbClr val="EF77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74" name="组合 73"/>
              <p:cNvGrpSpPr/>
              <p:nvPr/>
            </p:nvGrpSpPr>
            <p:grpSpPr>
              <a:xfrm>
                <a:off x="6037263" y="842963"/>
                <a:ext cx="3033712" cy="1949450"/>
                <a:chOff x="6037263" y="842963"/>
                <a:chExt cx="3033712" cy="1949450"/>
              </a:xfrm>
            </p:grpSpPr>
            <p:sp>
              <p:nvSpPr>
                <p:cNvPr id="46" name="Freeform 46"/>
                <p:cNvSpPr>
                  <a:spLocks/>
                </p:cNvSpPr>
                <p:nvPr/>
              </p:nvSpPr>
              <p:spPr bwMode="auto">
                <a:xfrm>
                  <a:off x="6037263" y="2065338"/>
                  <a:ext cx="2051050" cy="727075"/>
                </a:xfrm>
                <a:custGeom>
                  <a:avLst/>
                  <a:gdLst>
                    <a:gd name="T0" fmla="*/ 6 w 582"/>
                    <a:gd name="T1" fmla="*/ 95 h 206"/>
                    <a:gd name="T2" fmla="*/ 24 w 582"/>
                    <a:gd name="T3" fmla="*/ 107 h 206"/>
                    <a:gd name="T4" fmla="*/ 33 w 582"/>
                    <a:gd name="T5" fmla="*/ 113 h 206"/>
                    <a:gd name="T6" fmla="*/ 43 w 582"/>
                    <a:gd name="T7" fmla="*/ 121 h 206"/>
                    <a:gd name="T8" fmla="*/ 58 w 582"/>
                    <a:gd name="T9" fmla="*/ 130 h 206"/>
                    <a:gd name="T10" fmla="*/ 72 w 582"/>
                    <a:gd name="T11" fmla="*/ 138 h 206"/>
                    <a:gd name="T12" fmla="*/ 88 w 582"/>
                    <a:gd name="T13" fmla="*/ 147 h 206"/>
                    <a:gd name="T14" fmla="*/ 106 w 582"/>
                    <a:gd name="T15" fmla="*/ 156 h 206"/>
                    <a:gd name="T16" fmla="*/ 116 w 582"/>
                    <a:gd name="T17" fmla="*/ 160 h 206"/>
                    <a:gd name="T18" fmla="*/ 126 w 582"/>
                    <a:gd name="T19" fmla="*/ 163 h 206"/>
                    <a:gd name="T20" fmla="*/ 147 w 582"/>
                    <a:gd name="T21" fmla="*/ 172 h 206"/>
                    <a:gd name="T22" fmla="*/ 191 w 582"/>
                    <a:gd name="T23" fmla="*/ 186 h 206"/>
                    <a:gd name="T24" fmla="*/ 239 w 582"/>
                    <a:gd name="T25" fmla="*/ 197 h 206"/>
                    <a:gd name="T26" fmla="*/ 289 w 582"/>
                    <a:gd name="T27" fmla="*/ 204 h 206"/>
                    <a:gd name="T28" fmla="*/ 338 w 582"/>
                    <a:gd name="T29" fmla="*/ 206 h 206"/>
                    <a:gd name="T30" fmla="*/ 360 w 582"/>
                    <a:gd name="T31" fmla="*/ 205 h 206"/>
                    <a:gd name="T32" fmla="*/ 372 w 582"/>
                    <a:gd name="T33" fmla="*/ 205 h 206"/>
                    <a:gd name="T34" fmla="*/ 383 w 582"/>
                    <a:gd name="T35" fmla="*/ 204 h 206"/>
                    <a:gd name="T36" fmla="*/ 405 w 582"/>
                    <a:gd name="T37" fmla="*/ 201 h 206"/>
                    <a:gd name="T38" fmla="*/ 424 w 582"/>
                    <a:gd name="T39" fmla="*/ 199 h 206"/>
                    <a:gd name="T40" fmla="*/ 443 w 582"/>
                    <a:gd name="T41" fmla="*/ 196 h 206"/>
                    <a:gd name="T42" fmla="*/ 459 w 582"/>
                    <a:gd name="T43" fmla="*/ 193 h 206"/>
                    <a:gd name="T44" fmla="*/ 474 w 582"/>
                    <a:gd name="T45" fmla="*/ 189 h 206"/>
                    <a:gd name="T46" fmla="*/ 486 w 582"/>
                    <a:gd name="T47" fmla="*/ 186 h 206"/>
                    <a:gd name="T48" fmla="*/ 510 w 582"/>
                    <a:gd name="T49" fmla="*/ 179 h 206"/>
                    <a:gd name="T50" fmla="*/ 569 w 582"/>
                    <a:gd name="T51" fmla="*/ 73 h 206"/>
                    <a:gd name="T52" fmla="*/ 462 w 582"/>
                    <a:gd name="T53" fmla="*/ 14 h 206"/>
                    <a:gd name="T54" fmla="*/ 440 w 582"/>
                    <a:gd name="T55" fmla="*/ 24 h 206"/>
                    <a:gd name="T56" fmla="*/ 439 w 582"/>
                    <a:gd name="T57" fmla="*/ 25 h 206"/>
                    <a:gd name="T58" fmla="*/ 424 w 582"/>
                    <a:gd name="T59" fmla="*/ 35 h 206"/>
                    <a:gd name="T60" fmla="*/ 417 w 582"/>
                    <a:gd name="T61" fmla="*/ 39 h 206"/>
                    <a:gd name="T62" fmla="*/ 407 w 582"/>
                    <a:gd name="T63" fmla="*/ 45 h 206"/>
                    <a:gd name="T64" fmla="*/ 396 w 582"/>
                    <a:gd name="T65" fmla="*/ 51 h 206"/>
                    <a:gd name="T66" fmla="*/ 383 w 582"/>
                    <a:gd name="T67" fmla="*/ 58 h 206"/>
                    <a:gd name="T68" fmla="*/ 370 w 582"/>
                    <a:gd name="T69" fmla="*/ 64 h 206"/>
                    <a:gd name="T70" fmla="*/ 355 w 582"/>
                    <a:gd name="T71" fmla="*/ 70 h 206"/>
                    <a:gd name="T72" fmla="*/ 347 w 582"/>
                    <a:gd name="T73" fmla="*/ 73 h 206"/>
                    <a:gd name="T74" fmla="*/ 339 w 582"/>
                    <a:gd name="T75" fmla="*/ 76 h 206"/>
                    <a:gd name="T76" fmla="*/ 321 w 582"/>
                    <a:gd name="T77" fmla="*/ 82 h 206"/>
                    <a:gd name="T78" fmla="*/ 283 w 582"/>
                    <a:gd name="T79" fmla="*/ 92 h 206"/>
                    <a:gd name="T80" fmla="*/ 243 w 582"/>
                    <a:gd name="T81" fmla="*/ 99 h 206"/>
                    <a:gd name="T82" fmla="*/ 202 w 582"/>
                    <a:gd name="T83" fmla="*/ 101 h 206"/>
                    <a:gd name="T84" fmla="*/ 162 w 582"/>
                    <a:gd name="T85" fmla="*/ 101 h 206"/>
                    <a:gd name="T86" fmla="*/ 142 w 582"/>
                    <a:gd name="T87" fmla="*/ 100 h 206"/>
                    <a:gd name="T88" fmla="*/ 132 w 582"/>
                    <a:gd name="T89" fmla="*/ 99 h 206"/>
                    <a:gd name="T90" fmla="*/ 124 w 582"/>
                    <a:gd name="T91" fmla="*/ 98 h 206"/>
                    <a:gd name="T92" fmla="*/ 106 w 582"/>
                    <a:gd name="T93" fmla="*/ 95 h 206"/>
                    <a:gd name="T94" fmla="*/ 89 w 582"/>
                    <a:gd name="T95" fmla="*/ 92 h 206"/>
                    <a:gd name="T96" fmla="*/ 74 w 582"/>
                    <a:gd name="T97" fmla="*/ 88 h 206"/>
                    <a:gd name="T98" fmla="*/ 61 w 582"/>
                    <a:gd name="T99" fmla="*/ 85 h 206"/>
                    <a:gd name="T100" fmla="*/ 49 w 582"/>
                    <a:gd name="T101" fmla="*/ 82 h 206"/>
                    <a:gd name="T102" fmla="*/ 39 w 582"/>
                    <a:gd name="T103" fmla="*/ 79 h 206"/>
                    <a:gd name="T104" fmla="*/ 20 w 582"/>
                    <a:gd name="T105" fmla="*/ 71 h 206"/>
                    <a:gd name="T106" fmla="*/ 2 w 582"/>
                    <a:gd name="T107" fmla="*/ 80 h 206"/>
                    <a:gd name="T108" fmla="*/ 6 w 582"/>
                    <a:gd name="T109" fmla="*/ 95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582" h="206">
                      <a:moveTo>
                        <a:pt x="6" y="95"/>
                      </a:moveTo>
                      <a:cubicBezTo>
                        <a:pt x="6" y="95"/>
                        <a:pt x="13" y="99"/>
                        <a:pt x="24" y="107"/>
                      </a:cubicBezTo>
                      <a:cubicBezTo>
                        <a:pt x="26" y="109"/>
                        <a:pt x="29" y="111"/>
                        <a:pt x="33" y="113"/>
                      </a:cubicBezTo>
                      <a:cubicBezTo>
                        <a:pt x="36" y="115"/>
                        <a:pt x="40" y="119"/>
                        <a:pt x="43" y="121"/>
                      </a:cubicBezTo>
                      <a:cubicBezTo>
                        <a:pt x="48" y="124"/>
                        <a:pt x="52" y="126"/>
                        <a:pt x="58" y="130"/>
                      </a:cubicBezTo>
                      <a:cubicBezTo>
                        <a:pt x="62" y="132"/>
                        <a:pt x="66" y="135"/>
                        <a:pt x="72" y="138"/>
                      </a:cubicBezTo>
                      <a:cubicBezTo>
                        <a:pt x="77" y="141"/>
                        <a:pt x="82" y="144"/>
                        <a:pt x="88" y="147"/>
                      </a:cubicBezTo>
                      <a:cubicBezTo>
                        <a:pt x="94" y="149"/>
                        <a:pt x="100" y="152"/>
                        <a:pt x="106" y="156"/>
                      </a:cubicBezTo>
                      <a:cubicBezTo>
                        <a:pt x="110" y="157"/>
                        <a:pt x="113" y="158"/>
                        <a:pt x="116" y="160"/>
                      </a:cubicBezTo>
                      <a:cubicBezTo>
                        <a:pt x="119" y="161"/>
                        <a:pt x="123" y="162"/>
                        <a:pt x="126" y="163"/>
                      </a:cubicBezTo>
                      <a:cubicBezTo>
                        <a:pt x="132" y="167"/>
                        <a:pt x="139" y="170"/>
                        <a:pt x="147" y="172"/>
                      </a:cubicBezTo>
                      <a:cubicBezTo>
                        <a:pt x="161" y="176"/>
                        <a:pt x="176" y="182"/>
                        <a:pt x="191" y="186"/>
                      </a:cubicBezTo>
                      <a:cubicBezTo>
                        <a:pt x="207" y="191"/>
                        <a:pt x="223" y="194"/>
                        <a:pt x="239" y="197"/>
                      </a:cubicBezTo>
                      <a:cubicBezTo>
                        <a:pt x="255" y="199"/>
                        <a:pt x="272" y="203"/>
                        <a:pt x="289" y="204"/>
                      </a:cubicBezTo>
                      <a:cubicBezTo>
                        <a:pt x="305" y="205"/>
                        <a:pt x="321" y="206"/>
                        <a:pt x="338" y="206"/>
                      </a:cubicBezTo>
                      <a:cubicBezTo>
                        <a:pt x="345" y="206"/>
                        <a:pt x="353" y="206"/>
                        <a:pt x="360" y="205"/>
                      </a:cubicBezTo>
                      <a:cubicBezTo>
                        <a:pt x="365" y="205"/>
                        <a:pt x="368" y="205"/>
                        <a:pt x="372" y="205"/>
                      </a:cubicBezTo>
                      <a:cubicBezTo>
                        <a:pt x="376" y="205"/>
                        <a:pt x="380" y="204"/>
                        <a:pt x="383" y="204"/>
                      </a:cubicBezTo>
                      <a:cubicBezTo>
                        <a:pt x="391" y="204"/>
                        <a:pt x="397" y="203"/>
                        <a:pt x="405" y="201"/>
                      </a:cubicBezTo>
                      <a:cubicBezTo>
                        <a:pt x="411" y="201"/>
                        <a:pt x="418" y="200"/>
                        <a:pt x="424" y="199"/>
                      </a:cubicBezTo>
                      <a:cubicBezTo>
                        <a:pt x="431" y="198"/>
                        <a:pt x="437" y="197"/>
                        <a:pt x="443" y="196"/>
                      </a:cubicBezTo>
                      <a:cubicBezTo>
                        <a:pt x="449" y="195"/>
                        <a:pt x="455" y="194"/>
                        <a:pt x="459" y="193"/>
                      </a:cubicBezTo>
                      <a:cubicBezTo>
                        <a:pt x="465" y="192"/>
                        <a:pt x="470" y="191"/>
                        <a:pt x="474" y="189"/>
                      </a:cubicBezTo>
                      <a:cubicBezTo>
                        <a:pt x="479" y="188"/>
                        <a:pt x="483" y="186"/>
                        <a:pt x="486" y="186"/>
                      </a:cubicBezTo>
                      <a:cubicBezTo>
                        <a:pt x="502" y="182"/>
                        <a:pt x="510" y="179"/>
                        <a:pt x="510" y="179"/>
                      </a:cubicBezTo>
                      <a:cubicBezTo>
                        <a:pt x="556" y="166"/>
                        <a:pt x="582" y="118"/>
                        <a:pt x="569" y="73"/>
                      </a:cubicBezTo>
                      <a:cubicBezTo>
                        <a:pt x="556" y="27"/>
                        <a:pt x="508" y="0"/>
                        <a:pt x="462" y="14"/>
                      </a:cubicBezTo>
                      <a:cubicBezTo>
                        <a:pt x="454" y="17"/>
                        <a:pt x="446" y="20"/>
                        <a:pt x="440" y="24"/>
                      </a:cubicBezTo>
                      <a:cubicBezTo>
                        <a:pt x="439" y="25"/>
                        <a:pt x="439" y="25"/>
                        <a:pt x="439" y="25"/>
                      </a:cubicBezTo>
                      <a:cubicBezTo>
                        <a:pt x="439" y="25"/>
                        <a:pt x="433" y="28"/>
                        <a:pt x="424" y="35"/>
                      </a:cubicBezTo>
                      <a:cubicBezTo>
                        <a:pt x="421" y="36"/>
                        <a:pt x="419" y="38"/>
                        <a:pt x="417" y="39"/>
                      </a:cubicBezTo>
                      <a:cubicBezTo>
                        <a:pt x="414" y="42"/>
                        <a:pt x="410" y="43"/>
                        <a:pt x="407" y="45"/>
                      </a:cubicBezTo>
                      <a:cubicBezTo>
                        <a:pt x="404" y="47"/>
                        <a:pt x="399" y="49"/>
                        <a:pt x="396" y="51"/>
                      </a:cubicBezTo>
                      <a:cubicBezTo>
                        <a:pt x="392" y="54"/>
                        <a:pt x="388" y="56"/>
                        <a:pt x="383" y="58"/>
                      </a:cubicBezTo>
                      <a:cubicBezTo>
                        <a:pt x="379" y="59"/>
                        <a:pt x="375" y="62"/>
                        <a:pt x="370" y="64"/>
                      </a:cubicBezTo>
                      <a:cubicBezTo>
                        <a:pt x="365" y="65"/>
                        <a:pt x="360" y="68"/>
                        <a:pt x="355" y="70"/>
                      </a:cubicBezTo>
                      <a:cubicBezTo>
                        <a:pt x="352" y="71"/>
                        <a:pt x="350" y="72"/>
                        <a:pt x="347" y="73"/>
                      </a:cubicBezTo>
                      <a:cubicBezTo>
                        <a:pt x="344" y="74"/>
                        <a:pt x="341" y="75"/>
                        <a:pt x="339" y="76"/>
                      </a:cubicBezTo>
                      <a:cubicBezTo>
                        <a:pt x="333" y="79"/>
                        <a:pt x="327" y="81"/>
                        <a:pt x="321" y="82"/>
                      </a:cubicBezTo>
                      <a:cubicBezTo>
                        <a:pt x="309" y="85"/>
                        <a:pt x="296" y="89"/>
                        <a:pt x="283" y="92"/>
                      </a:cubicBezTo>
                      <a:cubicBezTo>
                        <a:pt x="270" y="95"/>
                        <a:pt x="257" y="97"/>
                        <a:pt x="243" y="99"/>
                      </a:cubicBezTo>
                      <a:cubicBezTo>
                        <a:pt x="230" y="100"/>
                        <a:pt x="216" y="101"/>
                        <a:pt x="202" y="101"/>
                      </a:cubicBezTo>
                      <a:cubicBezTo>
                        <a:pt x="189" y="102"/>
                        <a:pt x="175" y="101"/>
                        <a:pt x="162" y="101"/>
                      </a:cubicBezTo>
                      <a:cubicBezTo>
                        <a:pt x="155" y="101"/>
                        <a:pt x="149" y="100"/>
                        <a:pt x="142" y="100"/>
                      </a:cubicBezTo>
                      <a:cubicBezTo>
                        <a:pt x="139" y="99"/>
                        <a:pt x="136" y="99"/>
                        <a:pt x="132" y="99"/>
                      </a:cubicBezTo>
                      <a:cubicBezTo>
                        <a:pt x="129" y="99"/>
                        <a:pt x="127" y="98"/>
                        <a:pt x="124" y="98"/>
                      </a:cubicBezTo>
                      <a:cubicBezTo>
                        <a:pt x="117" y="97"/>
                        <a:pt x="112" y="96"/>
                        <a:pt x="106" y="95"/>
                      </a:cubicBezTo>
                      <a:cubicBezTo>
                        <a:pt x="100" y="94"/>
                        <a:pt x="94" y="93"/>
                        <a:pt x="89" y="92"/>
                      </a:cubicBezTo>
                      <a:cubicBezTo>
                        <a:pt x="85" y="90"/>
                        <a:pt x="79" y="89"/>
                        <a:pt x="74" y="88"/>
                      </a:cubicBezTo>
                      <a:cubicBezTo>
                        <a:pt x="69" y="87"/>
                        <a:pt x="65" y="86"/>
                        <a:pt x="61" y="85"/>
                      </a:cubicBezTo>
                      <a:cubicBezTo>
                        <a:pt x="56" y="84"/>
                        <a:pt x="53" y="83"/>
                        <a:pt x="49" y="82"/>
                      </a:cubicBezTo>
                      <a:cubicBezTo>
                        <a:pt x="46" y="81"/>
                        <a:pt x="42" y="80"/>
                        <a:pt x="39" y="79"/>
                      </a:cubicBezTo>
                      <a:cubicBezTo>
                        <a:pt x="26" y="74"/>
                        <a:pt x="20" y="71"/>
                        <a:pt x="20" y="71"/>
                      </a:cubicBezTo>
                      <a:cubicBezTo>
                        <a:pt x="12" y="69"/>
                        <a:pt x="4" y="72"/>
                        <a:pt x="2" y="80"/>
                      </a:cubicBezTo>
                      <a:cubicBezTo>
                        <a:pt x="0" y="85"/>
                        <a:pt x="2" y="92"/>
                        <a:pt x="6" y="95"/>
                      </a:cubicBezTo>
                      <a:close/>
                    </a:path>
                  </a:pathLst>
                </a:custGeom>
                <a:solidFill>
                  <a:srgbClr val="FFF3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7" name="Freeform 47"/>
                <p:cNvSpPr>
                  <a:spLocks/>
                </p:cNvSpPr>
                <p:nvPr/>
              </p:nvSpPr>
              <p:spPr bwMode="auto">
                <a:xfrm>
                  <a:off x="7545388" y="1857375"/>
                  <a:ext cx="381000" cy="600075"/>
                </a:xfrm>
                <a:custGeom>
                  <a:avLst/>
                  <a:gdLst>
                    <a:gd name="T0" fmla="*/ 7 w 108"/>
                    <a:gd name="T1" fmla="*/ 0 h 170"/>
                    <a:gd name="T2" fmla="*/ 0 w 108"/>
                    <a:gd name="T3" fmla="*/ 170 h 170"/>
                    <a:gd name="T4" fmla="*/ 108 w 108"/>
                    <a:gd name="T5" fmla="*/ 89 h 170"/>
                    <a:gd name="T6" fmla="*/ 7 w 108"/>
                    <a:gd name="T7" fmla="*/ 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8" h="170">
                      <a:moveTo>
                        <a:pt x="7" y="0"/>
                      </a:moveTo>
                      <a:cubicBezTo>
                        <a:pt x="17" y="57"/>
                        <a:pt x="15" y="116"/>
                        <a:pt x="0" y="170"/>
                      </a:cubicBezTo>
                      <a:cubicBezTo>
                        <a:pt x="23" y="129"/>
                        <a:pt x="62" y="94"/>
                        <a:pt x="108" y="89"/>
                      </a:cubicBezTo>
                      <a:cubicBezTo>
                        <a:pt x="70" y="66"/>
                        <a:pt x="36" y="35"/>
                        <a:pt x="7" y="0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8" name="Freeform 48"/>
                <p:cNvSpPr>
                  <a:spLocks/>
                </p:cNvSpPr>
                <p:nvPr/>
              </p:nvSpPr>
              <p:spPr bwMode="auto">
                <a:xfrm>
                  <a:off x="6284913" y="1360488"/>
                  <a:ext cx="1393825" cy="1403350"/>
                </a:xfrm>
                <a:custGeom>
                  <a:avLst/>
                  <a:gdLst>
                    <a:gd name="T0" fmla="*/ 17 w 396"/>
                    <a:gd name="T1" fmla="*/ 231 h 398"/>
                    <a:gd name="T2" fmla="*/ 230 w 396"/>
                    <a:gd name="T3" fmla="*/ 380 h 398"/>
                    <a:gd name="T4" fmla="*/ 379 w 396"/>
                    <a:gd name="T5" fmla="*/ 167 h 398"/>
                    <a:gd name="T6" fmla="*/ 167 w 396"/>
                    <a:gd name="T7" fmla="*/ 18 h 398"/>
                    <a:gd name="T8" fmla="*/ 17 w 396"/>
                    <a:gd name="T9" fmla="*/ 231 h 3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6" h="398">
                      <a:moveTo>
                        <a:pt x="17" y="231"/>
                      </a:moveTo>
                      <a:cubicBezTo>
                        <a:pt x="34" y="331"/>
                        <a:pt x="130" y="398"/>
                        <a:pt x="230" y="380"/>
                      </a:cubicBezTo>
                      <a:cubicBezTo>
                        <a:pt x="330" y="362"/>
                        <a:pt x="396" y="268"/>
                        <a:pt x="379" y="167"/>
                      </a:cubicBezTo>
                      <a:cubicBezTo>
                        <a:pt x="361" y="67"/>
                        <a:pt x="267" y="0"/>
                        <a:pt x="167" y="18"/>
                      </a:cubicBezTo>
                      <a:cubicBezTo>
                        <a:pt x="67" y="36"/>
                        <a:pt x="0" y="130"/>
                        <a:pt x="17" y="231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9" name="Freeform 49"/>
                <p:cNvSpPr>
                  <a:spLocks/>
                </p:cNvSpPr>
                <p:nvPr/>
              </p:nvSpPr>
              <p:spPr bwMode="auto">
                <a:xfrm>
                  <a:off x="6407150" y="1660525"/>
                  <a:ext cx="1190625" cy="1036637"/>
                </a:xfrm>
                <a:custGeom>
                  <a:avLst/>
                  <a:gdLst>
                    <a:gd name="T0" fmla="*/ 186 w 338"/>
                    <a:gd name="T1" fmla="*/ 294 h 294"/>
                    <a:gd name="T2" fmla="*/ 217 w 338"/>
                    <a:gd name="T3" fmla="*/ 290 h 294"/>
                    <a:gd name="T4" fmla="*/ 334 w 338"/>
                    <a:gd name="T5" fmla="*/ 216 h 294"/>
                    <a:gd name="T6" fmla="*/ 332 w 338"/>
                    <a:gd name="T7" fmla="*/ 201 h 294"/>
                    <a:gd name="T8" fmla="*/ 317 w 338"/>
                    <a:gd name="T9" fmla="*/ 203 h 294"/>
                    <a:gd name="T10" fmla="*/ 214 w 338"/>
                    <a:gd name="T11" fmla="*/ 270 h 294"/>
                    <a:gd name="T12" fmla="*/ 95 w 338"/>
                    <a:gd name="T13" fmla="*/ 242 h 294"/>
                    <a:gd name="T14" fmla="*/ 64 w 338"/>
                    <a:gd name="T15" fmla="*/ 67 h 294"/>
                    <a:gd name="T16" fmla="*/ 128 w 338"/>
                    <a:gd name="T17" fmla="*/ 27 h 294"/>
                    <a:gd name="T18" fmla="*/ 201 w 338"/>
                    <a:gd name="T19" fmla="*/ 44 h 294"/>
                    <a:gd name="T20" fmla="*/ 232 w 338"/>
                    <a:gd name="T21" fmla="*/ 92 h 294"/>
                    <a:gd name="T22" fmla="*/ 220 w 338"/>
                    <a:gd name="T23" fmla="*/ 150 h 294"/>
                    <a:gd name="T24" fmla="*/ 181 w 338"/>
                    <a:gd name="T25" fmla="*/ 175 h 294"/>
                    <a:gd name="T26" fmla="*/ 137 w 338"/>
                    <a:gd name="T27" fmla="*/ 164 h 294"/>
                    <a:gd name="T28" fmla="*/ 126 w 338"/>
                    <a:gd name="T29" fmla="*/ 101 h 294"/>
                    <a:gd name="T30" fmla="*/ 149 w 338"/>
                    <a:gd name="T31" fmla="*/ 87 h 294"/>
                    <a:gd name="T32" fmla="*/ 174 w 338"/>
                    <a:gd name="T33" fmla="*/ 94 h 294"/>
                    <a:gd name="T34" fmla="*/ 180 w 338"/>
                    <a:gd name="T35" fmla="*/ 128 h 294"/>
                    <a:gd name="T36" fmla="*/ 155 w 338"/>
                    <a:gd name="T37" fmla="*/ 133 h 294"/>
                    <a:gd name="T38" fmla="*/ 152 w 338"/>
                    <a:gd name="T39" fmla="*/ 115 h 294"/>
                    <a:gd name="T40" fmla="*/ 149 w 338"/>
                    <a:gd name="T41" fmla="*/ 101 h 294"/>
                    <a:gd name="T42" fmla="*/ 135 w 338"/>
                    <a:gd name="T43" fmla="*/ 103 h 294"/>
                    <a:gd name="T44" fmla="*/ 142 w 338"/>
                    <a:gd name="T45" fmla="*/ 150 h 294"/>
                    <a:gd name="T46" fmla="*/ 198 w 338"/>
                    <a:gd name="T47" fmla="*/ 140 h 294"/>
                    <a:gd name="T48" fmla="*/ 205 w 338"/>
                    <a:gd name="T49" fmla="*/ 105 h 294"/>
                    <a:gd name="T50" fmla="*/ 186 w 338"/>
                    <a:gd name="T51" fmla="*/ 76 h 294"/>
                    <a:gd name="T52" fmla="*/ 144 w 338"/>
                    <a:gd name="T53" fmla="*/ 66 h 294"/>
                    <a:gd name="T54" fmla="*/ 109 w 338"/>
                    <a:gd name="T55" fmla="*/ 89 h 294"/>
                    <a:gd name="T56" fmla="*/ 98 w 338"/>
                    <a:gd name="T57" fmla="*/ 139 h 294"/>
                    <a:gd name="T58" fmla="*/ 125 w 338"/>
                    <a:gd name="T59" fmla="*/ 182 h 294"/>
                    <a:gd name="T60" fmla="*/ 186 w 338"/>
                    <a:gd name="T61" fmla="*/ 196 h 294"/>
                    <a:gd name="T62" fmla="*/ 237 w 338"/>
                    <a:gd name="T63" fmla="*/ 162 h 294"/>
                    <a:gd name="T64" fmla="*/ 254 w 338"/>
                    <a:gd name="T65" fmla="*/ 89 h 294"/>
                    <a:gd name="T66" fmla="*/ 214 w 338"/>
                    <a:gd name="T67" fmla="*/ 26 h 294"/>
                    <a:gd name="T68" fmla="*/ 124 w 338"/>
                    <a:gd name="T69" fmla="*/ 5 h 294"/>
                    <a:gd name="T70" fmla="*/ 47 w 338"/>
                    <a:gd name="T71" fmla="*/ 55 h 294"/>
                    <a:gd name="T72" fmla="*/ 83 w 338"/>
                    <a:gd name="T73" fmla="*/ 260 h 294"/>
                    <a:gd name="T74" fmla="*/ 186 w 338"/>
                    <a:gd name="T75" fmla="*/ 294 h 2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338" h="294">
                      <a:moveTo>
                        <a:pt x="186" y="294"/>
                      </a:moveTo>
                      <a:cubicBezTo>
                        <a:pt x="197" y="294"/>
                        <a:pt x="207" y="292"/>
                        <a:pt x="217" y="290"/>
                      </a:cubicBezTo>
                      <a:cubicBezTo>
                        <a:pt x="265" y="282"/>
                        <a:pt x="307" y="256"/>
                        <a:pt x="334" y="216"/>
                      </a:cubicBezTo>
                      <a:cubicBezTo>
                        <a:pt x="338" y="211"/>
                        <a:pt x="337" y="204"/>
                        <a:pt x="332" y="201"/>
                      </a:cubicBezTo>
                      <a:cubicBezTo>
                        <a:pt x="327" y="198"/>
                        <a:pt x="320" y="199"/>
                        <a:pt x="317" y="203"/>
                      </a:cubicBezTo>
                      <a:cubicBezTo>
                        <a:pt x="293" y="239"/>
                        <a:pt x="256" y="262"/>
                        <a:pt x="214" y="270"/>
                      </a:cubicBezTo>
                      <a:cubicBezTo>
                        <a:pt x="172" y="277"/>
                        <a:pt x="129" y="267"/>
                        <a:pt x="95" y="242"/>
                      </a:cubicBezTo>
                      <a:cubicBezTo>
                        <a:pt x="38" y="202"/>
                        <a:pt x="24" y="124"/>
                        <a:pt x="64" y="67"/>
                      </a:cubicBezTo>
                      <a:cubicBezTo>
                        <a:pt x="79" y="46"/>
                        <a:pt x="102" y="32"/>
                        <a:pt x="128" y="27"/>
                      </a:cubicBezTo>
                      <a:cubicBezTo>
                        <a:pt x="153" y="22"/>
                        <a:pt x="180" y="28"/>
                        <a:pt x="201" y="44"/>
                      </a:cubicBezTo>
                      <a:cubicBezTo>
                        <a:pt x="218" y="55"/>
                        <a:pt x="229" y="73"/>
                        <a:pt x="232" y="92"/>
                      </a:cubicBezTo>
                      <a:cubicBezTo>
                        <a:pt x="237" y="113"/>
                        <a:pt x="231" y="134"/>
                        <a:pt x="220" y="150"/>
                      </a:cubicBezTo>
                      <a:cubicBezTo>
                        <a:pt x="211" y="163"/>
                        <a:pt x="198" y="172"/>
                        <a:pt x="181" y="175"/>
                      </a:cubicBezTo>
                      <a:cubicBezTo>
                        <a:pt x="166" y="177"/>
                        <a:pt x="150" y="174"/>
                        <a:pt x="137" y="164"/>
                      </a:cubicBezTo>
                      <a:cubicBezTo>
                        <a:pt x="117" y="150"/>
                        <a:pt x="112" y="122"/>
                        <a:pt x="126" y="101"/>
                      </a:cubicBezTo>
                      <a:cubicBezTo>
                        <a:pt x="131" y="94"/>
                        <a:pt x="139" y="89"/>
                        <a:pt x="149" y="87"/>
                      </a:cubicBezTo>
                      <a:cubicBezTo>
                        <a:pt x="158" y="86"/>
                        <a:pt x="166" y="88"/>
                        <a:pt x="174" y="94"/>
                      </a:cubicBezTo>
                      <a:cubicBezTo>
                        <a:pt x="186" y="101"/>
                        <a:pt x="188" y="117"/>
                        <a:pt x="180" y="128"/>
                      </a:cubicBezTo>
                      <a:cubicBezTo>
                        <a:pt x="174" y="136"/>
                        <a:pt x="163" y="138"/>
                        <a:pt x="155" y="133"/>
                      </a:cubicBezTo>
                      <a:cubicBezTo>
                        <a:pt x="149" y="128"/>
                        <a:pt x="148" y="121"/>
                        <a:pt x="152" y="115"/>
                      </a:cubicBezTo>
                      <a:cubicBezTo>
                        <a:pt x="155" y="111"/>
                        <a:pt x="154" y="104"/>
                        <a:pt x="149" y="101"/>
                      </a:cubicBezTo>
                      <a:cubicBezTo>
                        <a:pt x="144" y="98"/>
                        <a:pt x="138" y="99"/>
                        <a:pt x="135" y="103"/>
                      </a:cubicBezTo>
                      <a:cubicBezTo>
                        <a:pt x="124" y="119"/>
                        <a:pt x="127" y="139"/>
                        <a:pt x="142" y="150"/>
                      </a:cubicBezTo>
                      <a:cubicBezTo>
                        <a:pt x="161" y="162"/>
                        <a:pt x="185" y="159"/>
                        <a:pt x="198" y="140"/>
                      </a:cubicBezTo>
                      <a:cubicBezTo>
                        <a:pt x="204" y="130"/>
                        <a:pt x="207" y="119"/>
                        <a:pt x="205" y="105"/>
                      </a:cubicBezTo>
                      <a:cubicBezTo>
                        <a:pt x="203" y="94"/>
                        <a:pt x="197" y="83"/>
                        <a:pt x="186" y="76"/>
                      </a:cubicBezTo>
                      <a:cubicBezTo>
                        <a:pt x="174" y="67"/>
                        <a:pt x="160" y="64"/>
                        <a:pt x="144" y="66"/>
                      </a:cubicBezTo>
                      <a:cubicBezTo>
                        <a:pt x="130" y="70"/>
                        <a:pt x="117" y="77"/>
                        <a:pt x="109" y="89"/>
                      </a:cubicBezTo>
                      <a:cubicBezTo>
                        <a:pt x="99" y="103"/>
                        <a:pt x="95" y="122"/>
                        <a:pt x="98" y="139"/>
                      </a:cubicBezTo>
                      <a:cubicBezTo>
                        <a:pt x="101" y="157"/>
                        <a:pt x="111" y="172"/>
                        <a:pt x="125" y="182"/>
                      </a:cubicBezTo>
                      <a:cubicBezTo>
                        <a:pt x="142" y="195"/>
                        <a:pt x="164" y="199"/>
                        <a:pt x="186" y="196"/>
                      </a:cubicBezTo>
                      <a:cubicBezTo>
                        <a:pt x="206" y="191"/>
                        <a:pt x="225" y="181"/>
                        <a:pt x="237" y="162"/>
                      </a:cubicBezTo>
                      <a:cubicBezTo>
                        <a:pt x="252" y="141"/>
                        <a:pt x="258" y="115"/>
                        <a:pt x="254" y="89"/>
                      </a:cubicBezTo>
                      <a:cubicBezTo>
                        <a:pt x="249" y="63"/>
                        <a:pt x="235" y="41"/>
                        <a:pt x="214" y="26"/>
                      </a:cubicBezTo>
                      <a:cubicBezTo>
                        <a:pt x="187" y="8"/>
                        <a:pt x="155" y="0"/>
                        <a:pt x="124" y="5"/>
                      </a:cubicBezTo>
                      <a:cubicBezTo>
                        <a:pt x="92" y="11"/>
                        <a:pt x="65" y="28"/>
                        <a:pt x="47" y="55"/>
                      </a:cubicBezTo>
                      <a:cubicBezTo>
                        <a:pt x="0" y="122"/>
                        <a:pt x="16" y="213"/>
                        <a:pt x="83" y="260"/>
                      </a:cubicBezTo>
                      <a:cubicBezTo>
                        <a:pt x="113" y="282"/>
                        <a:pt x="149" y="294"/>
                        <a:pt x="186" y="294"/>
                      </a:cubicBezTo>
                      <a:close/>
                    </a:path>
                  </a:pathLst>
                </a:custGeom>
                <a:solidFill>
                  <a:srgbClr val="C6550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0" name="Freeform 50"/>
                <p:cNvSpPr>
                  <a:spLocks/>
                </p:cNvSpPr>
                <p:nvPr/>
              </p:nvSpPr>
              <p:spPr bwMode="auto">
                <a:xfrm>
                  <a:off x="7524750" y="2122488"/>
                  <a:ext cx="485775" cy="296862"/>
                </a:xfrm>
                <a:custGeom>
                  <a:avLst/>
                  <a:gdLst>
                    <a:gd name="T0" fmla="*/ 12 w 138"/>
                    <a:gd name="T1" fmla="*/ 84 h 84"/>
                    <a:gd name="T2" fmla="*/ 21 w 138"/>
                    <a:gd name="T3" fmla="*/ 80 h 84"/>
                    <a:gd name="T4" fmla="*/ 64 w 138"/>
                    <a:gd name="T5" fmla="*/ 34 h 84"/>
                    <a:gd name="T6" fmla="*/ 122 w 138"/>
                    <a:gd name="T7" fmla="*/ 29 h 84"/>
                    <a:gd name="T8" fmla="*/ 136 w 138"/>
                    <a:gd name="T9" fmla="*/ 23 h 84"/>
                    <a:gd name="T10" fmla="*/ 129 w 138"/>
                    <a:gd name="T11" fmla="*/ 10 h 84"/>
                    <a:gd name="T12" fmla="*/ 54 w 138"/>
                    <a:gd name="T13" fmla="*/ 16 h 84"/>
                    <a:gd name="T14" fmla="*/ 2 w 138"/>
                    <a:gd name="T15" fmla="*/ 68 h 84"/>
                    <a:gd name="T16" fmla="*/ 7 w 138"/>
                    <a:gd name="T17" fmla="*/ 83 h 84"/>
                    <a:gd name="T18" fmla="*/ 12 w 138"/>
                    <a:gd name="T19" fmla="*/ 8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8" h="84">
                      <a:moveTo>
                        <a:pt x="12" y="84"/>
                      </a:moveTo>
                      <a:cubicBezTo>
                        <a:pt x="15" y="84"/>
                        <a:pt x="19" y="82"/>
                        <a:pt x="21" y="80"/>
                      </a:cubicBezTo>
                      <a:cubicBezTo>
                        <a:pt x="34" y="58"/>
                        <a:pt x="49" y="43"/>
                        <a:pt x="64" y="34"/>
                      </a:cubicBezTo>
                      <a:cubicBezTo>
                        <a:pt x="84" y="24"/>
                        <a:pt x="104" y="21"/>
                        <a:pt x="122" y="29"/>
                      </a:cubicBezTo>
                      <a:cubicBezTo>
                        <a:pt x="127" y="31"/>
                        <a:pt x="132" y="28"/>
                        <a:pt x="136" y="23"/>
                      </a:cubicBezTo>
                      <a:cubicBezTo>
                        <a:pt x="138" y="17"/>
                        <a:pt x="135" y="12"/>
                        <a:pt x="129" y="10"/>
                      </a:cubicBezTo>
                      <a:cubicBezTo>
                        <a:pt x="106" y="0"/>
                        <a:pt x="78" y="2"/>
                        <a:pt x="54" y="16"/>
                      </a:cubicBezTo>
                      <a:cubicBezTo>
                        <a:pt x="35" y="27"/>
                        <a:pt x="18" y="44"/>
                        <a:pt x="2" y="68"/>
                      </a:cubicBezTo>
                      <a:cubicBezTo>
                        <a:pt x="0" y="73"/>
                        <a:pt x="1" y="80"/>
                        <a:pt x="7" y="83"/>
                      </a:cubicBezTo>
                      <a:cubicBezTo>
                        <a:pt x="8" y="84"/>
                        <a:pt x="10" y="84"/>
                        <a:pt x="12" y="84"/>
                      </a:cubicBezTo>
                      <a:close/>
                    </a:path>
                  </a:pathLst>
                </a:custGeom>
                <a:solidFill>
                  <a:srgbClr val="C6550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Freeform 51"/>
                <p:cNvSpPr>
                  <a:spLocks/>
                </p:cNvSpPr>
                <p:nvPr/>
              </p:nvSpPr>
              <p:spPr bwMode="auto">
                <a:xfrm>
                  <a:off x="7612063" y="1533525"/>
                  <a:ext cx="923925" cy="1163637"/>
                </a:xfrm>
                <a:custGeom>
                  <a:avLst/>
                  <a:gdLst>
                    <a:gd name="T0" fmla="*/ 231 w 262"/>
                    <a:gd name="T1" fmla="*/ 2 h 330"/>
                    <a:gd name="T2" fmla="*/ 225 w 262"/>
                    <a:gd name="T3" fmla="*/ 1 h 330"/>
                    <a:gd name="T4" fmla="*/ 219 w 262"/>
                    <a:gd name="T5" fmla="*/ 1 h 330"/>
                    <a:gd name="T6" fmla="*/ 171 w 262"/>
                    <a:gd name="T7" fmla="*/ 9 h 330"/>
                    <a:gd name="T8" fmla="*/ 116 w 262"/>
                    <a:gd name="T9" fmla="*/ 46 h 330"/>
                    <a:gd name="T10" fmla="*/ 88 w 262"/>
                    <a:gd name="T11" fmla="*/ 88 h 330"/>
                    <a:gd name="T12" fmla="*/ 84 w 262"/>
                    <a:gd name="T13" fmla="*/ 101 h 330"/>
                    <a:gd name="T14" fmla="*/ 84 w 262"/>
                    <a:gd name="T15" fmla="*/ 106 h 330"/>
                    <a:gd name="T16" fmla="*/ 84 w 262"/>
                    <a:gd name="T17" fmla="*/ 106 h 330"/>
                    <a:gd name="T18" fmla="*/ 83 w 262"/>
                    <a:gd name="T19" fmla="*/ 110 h 330"/>
                    <a:gd name="T20" fmla="*/ 81 w 262"/>
                    <a:gd name="T21" fmla="*/ 117 h 330"/>
                    <a:gd name="T22" fmla="*/ 79 w 262"/>
                    <a:gd name="T23" fmla="*/ 152 h 330"/>
                    <a:gd name="T24" fmla="*/ 78 w 262"/>
                    <a:gd name="T25" fmla="*/ 165 h 330"/>
                    <a:gd name="T26" fmla="*/ 74 w 262"/>
                    <a:gd name="T27" fmla="*/ 178 h 330"/>
                    <a:gd name="T28" fmla="*/ 73 w 262"/>
                    <a:gd name="T29" fmla="*/ 183 h 330"/>
                    <a:gd name="T30" fmla="*/ 73 w 262"/>
                    <a:gd name="T31" fmla="*/ 183 h 330"/>
                    <a:gd name="T32" fmla="*/ 74 w 262"/>
                    <a:gd name="T33" fmla="*/ 179 h 330"/>
                    <a:gd name="T34" fmla="*/ 73 w 262"/>
                    <a:gd name="T35" fmla="*/ 182 h 330"/>
                    <a:gd name="T36" fmla="*/ 70 w 262"/>
                    <a:gd name="T37" fmla="*/ 188 h 330"/>
                    <a:gd name="T38" fmla="*/ 70 w 262"/>
                    <a:gd name="T39" fmla="*/ 189 h 330"/>
                    <a:gd name="T40" fmla="*/ 69 w 262"/>
                    <a:gd name="T41" fmla="*/ 188 h 330"/>
                    <a:gd name="T42" fmla="*/ 66 w 262"/>
                    <a:gd name="T43" fmla="*/ 191 h 330"/>
                    <a:gd name="T44" fmla="*/ 58 w 262"/>
                    <a:gd name="T45" fmla="*/ 196 h 330"/>
                    <a:gd name="T46" fmla="*/ 55 w 262"/>
                    <a:gd name="T47" fmla="*/ 197 h 330"/>
                    <a:gd name="T48" fmla="*/ 53 w 262"/>
                    <a:gd name="T49" fmla="*/ 197 h 330"/>
                    <a:gd name="T50" fmla="*/ 92 w 262"/>
                    <a:gd name="T51" fmla="*/ 319 h 330"/>
                    <a:gd name="T52" fmla="*/ 107 w 262"/>
                    <a:gd name="T53" fmla="*/ 311 h 330"/>
                    <a:gd name="T54" fmla="*/ 118 w 262"/>
                    <a:gd name="T55" fmla="*/ 305 h 330"/>
                    <a:gd name="T56" fmla="*/ 135 w 262"/>
                    <a:gd name="T57" fmla="*/ 292 h 330"/>
                    <a:gd name="T58" fmla="*/ 163 w 262"/>
                    <a:gd name="T59" fmla="*/ 256 h 330"/>
                    <a:gd name="T60" fmla="*/ 173 w 262"/>
                    <a:gd name="T61" fmla="*/ 234 h 330"/>
                    <a:gd name="T62" fmla="*/ 177 w 262"/>
                    <a:gd name="T63" fmla="*/ 223 h 330"/>
                    <a:gd name="T64" fmla="*/ 178 w 262"/>
                    <a:gd name="T65" fmla="*/ 219 h 330"/>
                    <a:gd name="T66" fmla="*/ 180 w 262"/>
                    <a:gd name="T67" fmla="*/ 212 h 330"/>
                    <a:gd name="T68" fmla="*/ 180 w 262"/>
                    <a:gd name="T69" fmla="*/ 210 h 330"/>
                    <a:gd name="T70" fmla="*/ 181 w 262"/>
                    <a:gd name="T71" fmla="*/ 207 h 330"/>
                    <a:gd name="T72" fmla="*/ 181 w 262"/>
                    <a:gd name="T73" fmla="*/ 206 h 330"/>
                    <a:gd name="T74" fmla="*/ 183 w 262"/>
                    <a:gd name="T75" fmla="*/ 190 h 330"/>
                    <a:gd name="T76" fmla="*/ 182 w 262"/>
                    <a:gd name="T77" fmla="*/ 163 h 330"/>
                    <a:gd name="T78" fmla="*/ 180 w 262"/>
                    <a:gd name="T79" fmla="*/ 149 h 330"/>
                    <a:gd name="T80" fmla="*/ 176 w 262"/>
                    <a:gd name="T81" fmla="*/ 128 h 330"/>
                    <a:gd name="T82" fmla="*/ 176 w 262"/>
                    <a:gd name="T83" fmla="*/ 122 h 330"/>
                    <a:gd name="T84" fmla="*/ 176 w 262"/>
                    <a:gd name="T85" fmla="*/ 117 h 330"/>
                    <a:gd name="T86" fmla="*/ 176 w 262"/>
                    <a:gd name="T87" fmla="*/ 117 h 330"/>
                    <a:gd name="T88" fmla="*/ 176 w 262"/>
                    <a:gd name="T89" fmla="*/ 119 h 330"/>
                    <a:gd name="T90" fmla="*/ 176 w 262"/>
                    <a:gd name="T91" fmla="*/ 115 h 330"/>
                    <a:gd name="T92" fmla="*/ 182 w 262"/>
                    <a:gd name="T93" fmla="*/ 98 h 330"/>
                    <a:gd name="T94" fmla="*/ 201 w 262"/>
                    <a:gd name="T95" fmla="*/ 77 h 330"/>
                    <a:gd name="T96" fmla="*/ 220 w 262"/>
                    <a:gd name="T97" fmla="*/ 69 h 330"/>
                    <a:gd name="T98" fmla="*/ 221 w 262"/>
                    <a:gd name="T99" fmla="*/ 69 h 330"/>
                    <a:gd name="T100" fmla="*/ 226 w 262"/>
                    <a:gd name="T101" fmla="*/ 67 h 330"/>
                    <a:gd name="T102" fmla="*/ 261 w 262"/>
                    <a:gd name="T103" fmla="*/ 34 h 3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62" h="330">
                      <a:moveTo>
                        <a:pt x="234" y="2"/>
                      </a:moveTo>
                      <a:cubicBezTo>
                        <a:pt x="234" y="2"/>
                        <a:pt x="233" y="2"/>
                        <a:pt x="231" y="2"/>
                      </a:cubicBezTo>
                      <a:cubicBezTo>
                        <a:pt x="229" y="1"/>
                        <a:pt x="228" y="1"/>
                        <a:pt x="226" y="1"/>
                      </a:cubicBezTo>
                      <a:cubicBezTo>
                        <a:pt x="226" y="1"/>
                        <a:pt x="226" y="1"/>
                        <a:pt x="225" y="1"/>
                      </a:cubicBezTo>
                      <a:cubicBezTo>
                        <a:pt x="225" y="1"/>
                        <a:pt x="224" y="1"/>
                        <a:pt x="223" y="1"/>
                      </a:cubicBezTo>
                      <a:cubicBezTo>
                        <a:pt x="222" y="1"/>
                        <a:pt x="220" y="1"/>
                        <a:pt x="219" y="1"/>
                      </a:cubicBezTo>
                      <a:cubicBezTo>
                        <a:pt x="211" y="0"/>
                        <a:pt x="205" y="1"/>
                        <a:pt x="197" y="2"/>
                      </a:cubicBezTo>
                      <a:cubicBezTo>
                        <a:pt x="189" y="3"/>
                        <a:pt x="181" y="4"/>
                        <a:pt x="171" y="9"/>
                      </a:cubicBezTo>
                      <a:cubicBezTo>
                        <a:pt x="162" y="11"/>
                        <a:pt x="152" y="16"/>
                        <a:pt x="143" y="22"/>
                      </a:cubicBezTo>
                      <a:cubicBezTo>
                        <a:pt x="133" y="28"/>
                        <a:pt x="124" y="36"/>
                        <a:pt x="116" y="46"/>
                      </a:cubicBezTo>
                      <a:cubicBezTo>
                        <a:pt x="107" y="54"/>
                        <a:pt x="99" y="66"/>
                        <a:pt x="93" y="78"/>
                      </a:cubicBezTo>
                      <a:cubicBezTo>
                        <a:pt x="92" y="82"/>
                        <a:pt x="89" y="85"/>
                        <a:pt x="88" y="88"/>
                      </a:cubicBezTo>
                      <a:cubicBezTo>
                        <a:pt x="87" y="91"/>
                        <a:pt x="86" y="96"/>
                        <a:pt x="85" y="99"/>
                      </a:cubicBezTo>
                      <a:cubicBezTo>
                        <a:pt x="84" y="101"/>
                        <a:pt x="84" y="101"/>
                        <a:pt x="84" y="101"/>
                      </a:cubicBezTo>
                      <a:cubicBezTo>
                        <a:pt x="84" y="103"/>
                        <a:pt x="84" y="103"/>
                        <a:pt x="84" y="103"/>
                      </a:cubicBezTo>
                      <a:cubicBezTo>
                        <a:pt x="84" y="106"/>
                        <a:pt x="84" y="106"/>
                        <a:pt x="84" y="106"/>
                      </a:cubicBezTo>
                      <a:cubicBezTo>
                        <a:pt x="84" y="106"/>
                        <a:pt x="84" y="106"/>
                        <a:pt x="84" y="106"/>
                      </a:cubicBezTo>
                      <a:cubicBezTo>
                        <a:pt x="84" y="106"/>
                        <a:pt x="84" y="106"/>
                        <a:pt x="84" y="106"/>
                      </a:cubicBezTo>
                      <a:cubicBezTo>
                        <a:pt x="84" y="107"/>
                        <a:pt x="84" y="107"/>
                        <a:pt x="84" y="107"/>
                      </a:cubicBezTo>
                      <a:cubicBezTo>
                        <a:pt x="83" y="110"/>
                        <a:pt x="83" y="110"/>
                        <a:pt x="83" y="110"/>
                      </a:cubicBezTo>
                      <a:cubicBezTo>
                        <a:pt x="82" y="113"/>
                        <a:pt x="82" y="113"/>
                        <a:pt x="82" y="113"/>
                      </a:cubicBezTo>
                      <a:cubicBezTo>
                        <a:pt x="82" y="114"/>
                        <a:pt x="82" y="115"/>
                        <a:pt x="81" y="117"/>
                      </a:cubicBezTo>
                      <a:cubicBezTo>
                        <a:pt x="80" y="124"/>
                        <a:pt x="80" y="133"/>
                        <a:pt x="79" y="137"/>
                      </a:cubicBezTo>
                      <a:cubicBezTo>
                        <a:pt x="79" y="143"/>
                        <a:pt x="79" y="148"/>
                        <a:pt x="79" y="152"/>
                      </a:cubicBezTo>
                      <a:cubicBezTo>
                        <a:pt x="78" y="154"/>
                        <a:pt x="78" y="157"/>
                        <a:pt x="78" y="159"/>
                      </a:cubicBezTo>
                      <a:cubicBezTo>
                        <a:pt x="78" y="161"/>
                        <a:pt x="78" y="163"/>
                        <a:pt x="78" y="165"/>
                      </a:cubicBezTo>
                      <a:cubicBezTo>
                        <a:pt x="76" y="169"/>
                        <a:pt x="76" y="173"/>
                        <a:pt x="75" y="175"/>
                      </a:cubicBezTo>
                      <a:cubicBezTo>
                        <a:pt x="75" y="176"/>
                        <a:pt x="75" y="177"/>
                        <a:pt x="74" y="178"/>
                      </a:cubicBezTo>
                      <a:cubicBezTo>
                        <a:pt x="74" y="179"/>
                        <a:pt x="74" y="181"/>
                        <a:pt x="73" y="182"/>
                      </a:cubicBezTo>
                      <a:cubicBezTo>
                        <a:pt x="73" y="183"/>
                        <a:pt x="73" y="183"/>
                        <a:pt x="73" y="183"/>
                      </a:cubicBezTo>
                      <a:cubicBezTo>
                        <a:pt x="73" y="183"/>
                        <a:pt x="73" y="183"/>
                        <a:pt x="73" y="183"/>
                      </a:cubicBezTo>
                      <a:cubicBezTo>
                        <a:pt x="73" y="183"/>
                        <a:pt x="73" y="183"/>
                        <a:pt x="73" y="183"/>
                      </a:cubicBezTo>
                      <a:cubicBezTo>
                        <a:pt x="73" y="183"/>
                        <a:pt x="73" y="183"/>
                        <a:pt x="73" y="183"/>
                      </a:cubicBezTo>
                      <a:cubicBezTo>
                        <a:pt x="73" y="184"/>
                        <a:pt x="74" y="177"/>
                        <a:pt x="74" y="179"/>
                      </a:cubicBezTo>
                      <a:cubicBezTo>
                        <a:pt x="73" y="181"/>
                        <a:pt x="73" y="181"/>
                        <a:pt x="73" y="181"/>
                      </a:cubicBezTo>
                      <a:cubicBezTo>
                        <a:pt x="73" y="182"/>
                        <a:pt x="73" y="182"/>
                        <a:pt x="73" y="182"/>
                      </a:cubicBezTo>
                      <a:cubicBezTo>
                        <a:pt x="72" y="184"/>
                        <a:pt x="71" y="186"/>
                        <a:pt x="71" y="188"/>
                      </a:cubicBezTo>
                      <a:cubicBezTo>
                        <a:pt x="70" y="188"/>
                        <a:pt x="70" y="188"/>
                        <a:pt x="70" y="188"/>
                      </a:cubicBezTo>
                      <a:cubicBezTo>
                        <a:pt x="70" y="189"/>
                        <a:pt x="70" y="189"/>
                        <a:pt x="70" y="189"/>
                      </a:cubicBezTo>
                      <a:cubicBezTo>
                        <a:pt x="70" y="189"/>
                        <a:pt x="70" y="189"/>
                        <a:pt x="70" y="189"/>
                      </a:cubicBezTo>
                      <a:cubicBezTo>
                        <a:pt x="70" y="188"/>
                        <a:pt x="70" y="188"/>
                        <a:pt x="70" y="188"/>
                      </a:cubicBezTo>
                      <a:cubicBezTo>
                        <a:pt x="69" y="188"/>
                        <a:pt x="69" y="188"/>
                        <a:pt x="69" y="188"/>
                      </a:cubicBezTo>
                      <a:cubicBezTo>
                        <a:pt x="69" y="188"/>
                        <a:pt x="69" y="188"/>
                        <a:pt x="69" y="188"/>
                      </a:cubicBezTo>
                      <a:cubicBezTo>
                        <a:pt x="68" y="189"/>
                        <a:pt x="67" y="190"/>
                        <a:pt x="66" y="191"/>
                      </a:cubicBezTo>
                      <a:cubicBezTo>
                        <a:pt x="65" y="193"/>
                        <a:pt x="62" y="194"/>
                        <a:pt x="60" y="195"/>
                      </a:cubicBezTo>
                      <a:cubicBezTo>
                        <a:pt x="60" y="195"/>
                        <a:pt x="59" y="196"/>
                        <a:pt x="58" y="196"/>
                      </a:cubicBezTo>
                      <a:cubicBezTo>
                        <a:pt x="58" y="196"/>
                        <a:pt x="57" y="196"/>
                        <a:pt x="56" y="196"/>
                      </a:cubicBezTo>
                      <a:cubicBezTo>
                        <a:pt x="56" y="197"/>
                        <a:pt x="55" y="197"/>
                        <a:pt x="55" y="197"/>
                      </a:cubicBezTo>
                      <a:cubicBezTo>
                        <a:pt x="54" y="197"/>
                        <a:pt x="54" y="197"/>
                        <a:pt x="54" y="197"/>
                      </a:cubicBezTo>
                      <a:cubicBezTo>
                        <a:pt x="53" y="197"/>
                        <a:pt x="53" y="197"/>
                        <a:pt x="53" y="197"/>
                      </a:cubicBezTo>
                      <a:cubicBezTo>
                        <a:pt x="19" y="208"/>
                        <a:pt x="0" y="244"/>
                        <a:pt x="11" y="277"/>
                      </a:cubicBezTo>
                      <a:cubicBezTo>
                        <a:pt x="22" y="310"/>
                        <a:pt x="58" y="330"/>
                        <a:pt x="92" y="319"/>
                      </a:cubicBezTo>
                      <a:cubicBezTo>
                        <a:pt x="96" y="317"/>
                        <a:pt x="100" y="315"/>
                        <a:pt x="105" y="312"/>
                      </a:cubicBezTo>
                      <a:cubicBezTo>
                        <a:pt x="107" y="311"/>
                        <a:pt x="107" y="311"/>
                        <a:pt x="107" y="311"/>
                      </a:cubicBezTo>
                      <a:cubicBezTo>
                        <a:pt x="107" y="311"/>
                        <a:pt x="108" y="310"/>
                        <a:pt x="111" y="308"/>
                      </a:cubicBezTo>
                      <a:cubicBezTo>
                        <a:pt x="113" y="307"/>
                        <a:pt x="116" y="306"/>
                        <a:pt x="118" y="305"/>
                      </a:cubicBezTo>
                      <a:cubicBezTo>
                        <a:pt x="120" y="303"/>
                        <a:pt x="123" y="301"/>
                        <a:pt x="125" y="299"/>
                      </a:cubicBezTo>
                      <a:cubicBezTo>
                        <a:pt x="129" y="297"/>
                        <a:pt x="132" y="294"/>
                        <a:pt x="135" y="292"/>
                      </a:cubicBezTo>
                      <a:cubicBezTo>
                        <a:pt x="137" y="288"/>
                        <a:pt x="140" y="285"/>
                        <a:pt x="145" y="282"/>
                      </a:cubicBezTo>
                      <a:cubicBezTo>
                        <a:pt x="151" y="274"/>
                        <a:pt x="158" y="265"/>
                        <a:pt x="163" y="256"/>
                      </a:cubicBezTo>
                      <a:cubicBezTo>
                        <a:pt x="167" y="250"/>
                        <a:pt x="169" y="245"/>
                        <a:pt x="172" y="239"/>
                      </a:cubicBezTo>
                      <a:cubicBezTo>
                        <a:pt x="172" y="238"/>
                        <a:pt x="173" y="236"/>
                        <a:pt x="173" y="234"/>
                      </a:cubicBezTo>
                      <a:cubicBezTo>
                        <a:pt x="174" y="232"/>
                        <a:pt x="175" y="231"/>
                        <a:pt x="175" y="228"/>
                      </a:cubicBezTo>
                      <a:cubicBezTo>
                        <a:pt x="176" y="226"/>
                        <a:pt x="176" y="225"/>
                        <a:pt x="177" y="223"/>
                      </a:cubicBezTo>
                      <a:cubicBezTo>
                        <a:pt x="178" y="220"/>
                        <a:pt x="178" y="220"/>
                        <a:pt x="178" y="220"/>
                      </a:cubicBezTo>
                      <a:cubicBezTo>
                        <a:pt x="178" y="219"/>
                        <a:pt x="178" y="219"/>
                        <a:pt x="178" y="219"/>
                      </a:cubicBezTo>
                      <a:cubicBezTo>
                        <a:pt x="178" y="219"/>
                        <a:pt x="178" y="219"/>
                        <a:pt x="178" y="219"/>
                      </a:cubicBezTo>
                      <a:cubicBezTo>
                        <a:pt x="178" y="216"/>
                        <a:pt x="180" y="214"/>
                        <a:pt x="180" y="212"/>
                      </a:cubicBezTo>
                      <a:cubicBezTo>
                        <a:pt x="180" y="210"/>
                        <a:pt x="180" y="210"/>
                        <a:pt x="180" y="210"/>
                      </a:cubicBezTo>
                      <a:cubicBezTo>
                        <a:pt x="180" y="210"/>
                        <a:pt x="180" y="210"/>
                        <a:pt x="180" y="210"/>
                      </a:cubicBezTo>
                      <a:cubicBezTo>
                        <a:pt x="180" y="212"/>
                        <a:pt x="181" y="206"/>
                        <a:pt x="181" y="207"/>
                      </a:cubicBezTo>
                      <a:cubicBezTo>
                        <a:pt x="181" y="207"/>
                        <a:pt x="181" y="207"/>
                        <a:pt x="181" y="207"/>
                      </a:cubicBezTo>
                      <a:cubicBezTo>
                        <a:pt x="181" y="206"/>
                        <a:pt x="181" y="206"/>
                        <a:pt x="181" y="206"/>
                      </a:cubicBezTo>
                      <a:cubicBezTo>
                        <a:pt x="181" y="206"/>
                        <a:pt x="181" y="206"/>
                        <a:pt x="181" y="206"/>
                      </a:cubicBezTo>
                      <a:cubicBezTo>
                        <a:pt x="181" y="203"/>
                        <a:pt x="182" y="202"/>
                        <a:pt x="182" y="200"/>
                      </a:cubicBezTo>
                      <a:cubicBezTo>
                        <a:pt x="182" y="197"/>
                        <a:pt x="182" y="194"/>
                        <a:pt x="183" y="190"/>
                      </a:cubicBezTo>
                      <a:cubicBezTo>
                        <a:pt x="183" y="187"/>
                        <a:pt x="183" y="184"/>
                        <a:pt x="183" y="181"/>
                      </a:cubicBezTo>
                      <a:cubicBezTo>
                        <a:pt x="183" y="174"/>
                        <a:pt x="182" y="170"/>
                        <a:pt x="182" y="163"/>
                      </a:cubicBezTo>
                      <a:cubicBezTo>
                        <a:pt x="181" y="161"/>
                        <a:pt x="181" y="159"/>
                        <a:pt x="181" y="156"/>
                      </a:cubicBezTo>
                      <a:cubicBezTo>
                        <a:pt x="181" y="153"/>
                        <a:pt x="180" y="151"/>
                        <a:pt x="180" y="149"/>
                      </a:cubicBezTo>
                      <a:cubicBezTo>
                        <a:pt x="178" y="145"/>
                        <a:pt x="178" y="140"/>
                        <a:pt x="177" y="136"/>
                      </a:cubicBezTo>
                      <a:cubicBezTo>
                        <a:pt x="177" y="132"/>
                        <a:pt x="177" y="131"/>
                        <a:pt x="176" y="128"/>
                      </a:cubicBezTo>
                      <a:cubicBezTo>
                        <a:pt x="176" y="127"/>
                        <a:pt x="176" y="126"/>
                        <a:pt x="176" y="125"/>
                      </a:cubicBezTo>
                      <a:cubicBezTo>
                        <a:pt x="176" y="122"/>
                        <a:pt x="176" y="122"/>
                        <a:pt x="176" y="122"/>
                      </a:cubicBezTo>
                      <a:cubicBezTo>
                        <a:pt x="176" y="117"/>
                        <a:pt x="176" y="117"/>
                        <a:pt x="176" y="117"/>
                      </a:cubicBezTo>
                      <a:cubicBezTo>
                        <a:pt x="176" y="117"/>
                        <a:pt x="176" y="117"/>
                        <a:pt x="176" y="117"/>
                      </a:cubicBezTo>
                      <a:cubicBezTo>
                        <a:pt x="176" y="117"/>
                        <a:pt x="176" y="117"/>
                        <a:pt x="176" y="117"/>
                      </a:cubicBezTo>
                      <a:cubicBezTo>
                        <a:pt x="176" y="117"/>
                        <a:pt x="176" y="117"/>
                        <a:pt x="176" y="117"/>
                      </a:cubicBezTo>
                      <a:cubicBezTo>
                        <a:pt x="176" y="119"/>
                        <a:pt x="176" y="115"/>
                        <a:pt x="176" y="120"/>
                      </a:cubicBezTo>
                      <a:cubicBezTo>
                        <a:pt x="176" y="119"/>
                        <a:pt x="176" y="119"/>
                        <a:pt x="176" y="119"/>
                      </a:cubicBezTo>
                      <a:cubicBezTo>
                        <a:pt x="176" y="119"/>
                        <a:pt x="176" y="119"/>
                        <a:pt x="176" y="119"/>
                      </a:cubicBezTo>
                      <a:cubicBezTo>
                        <a:pt x="176" y="117"/>
                        <a:pt x="176" y="116"/>
                        <a:pt x="176" y="115"/>
                      </a:cubicBezTo>
                      <a:cubicBezTo>
                        <a:pt x="176" y="114"/>
                        <a:pt x="176" y="113"/>
                        <a:pt x="176" y="112"/>
                      </a:cubicBezTo>
                      <a:cubicBezTo>
                        <a:pt x="177" y="108"/>
                        <a:pt x="178" y="102"/>
                        <a:pt x="182" y="98"/>
                      </a:cubicBezTo>
                      <a:cubicBezTo>
                        <a:pt x="184" y="94"/>
                        <a:pt x="187" y="89"/>
                        <a:pt x="190" y="86"/>
                      </a:cubicBezTo>
                      <a:cubicBezTo>
                        <a:pt x="194" y="83"/>
                        <a:pt x="197" y="79"/>
                        <a:pt x="201" y="77"/>
                      </a:cubicBezTo>
                      <a:cubicBezTo>
                        <a:pt x="205" y="74"/>
                        <a:pt x="209" y="73"/>
                        <a:pt x="212" y="72"/>
                      </a:cubicBezTo>
                      <a:cubicBezTo>
                        <a:pt x="215" y="70"/>
                        <a:pt x="219" y="69"/>
                        <a:pt x="220" y="69"/>
                      </a:cubicBezTo>
                      <a:cubicBezTo>
                        <a:pt x="221" y="69"/>
                        <a:pt x="221" y="69"/>
                        <a:pt x="221" y="69"/>
                      </a:cubicBezTo>
                      <a:cubicBezTo>
                        <a:pt x="221" y="69"/>
                        <a:pt x="221" y="69"/>
                        <a:pt x="221" y="69"/>
                      </a:cubicBezTo>
                      <a:cubicBezTo>
                        <a:pt x="222" y="69"/>
                        <a:pt x="222" y="67"/>
                        <a:pt x="223" y="67"/>
                      </a:cubicBezTo>
                      <a:cubicBezTo>
                        <a:pt x="224" y="67"/>
                        <a:pt x="225" y="67"/>
                        <a:pt x="226" y="67"/>
                      </a:cubicBezTo>
                      <a:cubicBezTo>
                        <a:pt x="228" y="67"/>
                        <a:pt x="229" y="67"/>
                        <a:pt x="229" y="67"/>
                      </a:cubicBezTo>
                      <a:cubicBezTo>
                        <a:pt x="248" y="67"/>
                        <a:pt x="262" y="51"/>
                        <a:pt x="261" y="34"/>
                      </a:cubicBezTo>
                      <a:cubicBezTo>
                        <a:pt x="261" y="17"/>
                        <a:pt x="249" y="4"/>
                        <a:pt x="234" y="2"/>
                      </a:cubicBezTo>
                      <a:close/>
                    </a:path>
                  </a:pathLst>
                </a:custGeom>
                <a:solidFill>
                  <a:srgbClr val="FFF3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" name="Freeform 52"/>
                <p:cNvSpPr>
                  <a:spLocks/>
                </p:cNvSpPr>
                <p:nvPr/>
              </p:nvSpPr>
              <p:spPr bwMode="auto">
                <a:xfrm>
                  <a:off x="8380413" y="1108075"/>
                  <a:ext cx="387350" cy="511175"/>
                </a:xfrm>
                <a:custGeom>
                  <a:avLst/>
                  <a:gdLst>
                    <a:gd name="T0" fmla="*/ 11 w 110"/>
                    <a:gd name="T1" fmla="*/ 145 h 145"/>
                    <a:gd name="T2" fmla="*/ 12 w 110"/>
                    <a:gd name="T3" fmla="*/ 145 h 145"/>
                    <a:gd name="T4" fmla="*/ 20 w 110"/>
                    <a:gd name="T5" fmla="*/ 135 h 145"/>
                    <a:gd name="T6" fmla="*/ 40 w 110"/>
                    <a:gd name="T7" fmla="*/ 61 h 145"/>
                    <a:gd name="T8" fmla="*/ 104 w 110"/>
                    <a:gd name="T9" fmla="*/ 19 h 145"/>
                    <a:gd name="T10" fmla="*/ 109 w 110"/>
                    <a:gd name="T11" fmla="*/ 8 h 145"/>
                    <a:gd name="T12" fmla="*/ 100 w 110"/>
                    <a:gd name="T13" fmla="*/ 1 h 145"/>
                    <a:gd name="T14" fmla="*/ 25 w 110"/>
                    <a:gd name="T15" fmla="*/ 51 h 145"/>
                    <a:gd name="T16" fmla="*/ 3 w 110"/>
                    <a:gd name="T17" fmla="*/ 137 h 145"/>
                    <a:gd name="T18" fmla="*/ 11 w 110"/>
                    <a:gd name="T19" fmla="*/ 145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0" h="145">
                      <a:moveTo>
                        <a:pt x="11" y="145"/>
                      </a:moveTo>
                      <a:cubicBezTo>
                        <a:pt x="12" y="145"/>
                        <a:pt x="12" y="145"/>
                        <a:pt x="12" y="145"/>
                      </a:cubicBezTo>
                      <a:cubicBezTo>
                        <a:pt x="17" y="144"/>
                        <a:pt x="20" y="140"/>
                        <a:pt x="20" y="135"/>
                      </a:cubicBezTo>
                      <a:cubicBezTo>
                        <a:pt x="18" y="109"/>
                        <a:pt x="24" y="82"/>
                        <a:pt x="40" y="61"/>
                      </a:cubicBezTo>
                      <a:cubicBezTo>
                        <a:pt x="55" y="39"/>
                        <a:pt x="78" y="24"/>
                        <a:pt x="104" y="19"/>
                      </a:cubicBezTo>
                      <a:cubicBezTo>
                        <a:pt x="108" y="18"/>
                        <a:pt x="110" y="12"/>
                        <a:pt x="109" y="8"/>
                      </a:cubicBezTo>
                      <a:cubicBezTo>
                        <a:pt x="108" y="4"/>
                        <a:pt x="104" y="0"/>
                        <a:pt x="100" y="1"/>
                      </a:cubicBezTo>
                      <a:cubicBezTo>
                        <a:pt x="70" y="9"/>
                        <a:pt x="43" y="26"/>
                        <a:pt x="25" y="51"/>
                      </a:cubicBezTo>
                      <a:cubicBezTo>
                        <a:pt x="8" y="75"/>
                        <a:pt x="0" y="107"/>
                        <a:pt x="3" y="137"/>
                      </a:cubicBezTo>
                      <a:cubicBezTo>
                        <a:pt x="4" y="142"/>
                        <a:pt x="7" y="145"/>
                        <a:pt x="11" y="145"/>
                      </a:cubicBezTo>
                      <a:close/>
                    </a:path>
                  </a:pathLst>
                </a:custGeom>
                <a:solidFill>
                  <a:srgbClr val="FFF3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3" name="Freeform 53"/>
                <p:cNvSpPr>
                  <a:spLocks/>
                </p:cNvSpPr>
                <p:nvPr/>
              </p:nvSpPr>
              <p:spPr bwMode="auto">
                <a:xfrm>
                  <a:off x="8697913" y="1016000"/>
                  <a:ext cx="271462" cy="190500"/>
                </a:xfrm>
                <a:custGeom>
                  <a:avLst/>
                  <a:gdLst>
                    <a:gd name="T0" fmla="*/ 35 w 77"/>
                    <a:gd name="T1" fmla="*/ 29 h 54"/>
                    <a:gd name="T2" fmla="*/ 5 w 77"/>
                    <a:gd name="T3" fmla="*/ 54 h 54"/>
                    <a:gd name="T4" fmla="*/ 0 w 77"/>
                    <a:gd name="T5" fmla="*/ 38 h 54"/>
                    <a:gd name="T6" fmla="*/ 39 w 77"/>
                    <a:gd name="T7" fmla="*/ 0 h 54"/>
                    <a:gd name="T8" fmla="*/ 77 w 77"/>
                    <a:gd name="T9" fmla="*/ 29 h 54"/>
                    <a:gd name="T10" fmla="*/ 35 w 77"/>
                    <a:gd name="T11" fmla="*/ 29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7" h="54">
                      <a:moveTo>
                        <a:pt x="35" y="29"/>
                      </a:moveTo>
                      <a:cubicBezTo>
                        <a:pt x="22" y="34"/>
                        <a:pt x="11" y="42"/>
                        <a:pt x="5" y="54"/>
                      </a:cubicBezTo>
                      <a:cubicBezTo>
                        <a:pt x="3" y="49"/>
                        <a:pt x="0" y="43"/>
                        <a:pt x="0" y="38"/>
                      </a:cubicBezTo>
                      <a:cubicBezTo>
                        <a:pt x="0" y="18"/>
                        <a:pt x="18" y="0"/>
                        <a:pt x="39" y="0"/>
                      </a:cubicBezTo>
                      <a:cubicBezTo>
                        <a:pt x="57" y="0"/>
                        <a:pt x="72" y="13"/>
                        <a:pt x="77" y="29"/>
                      </a:cubicBezTo>
                      <a:cubicBezTo>
                        <a:pt x="64" y="25"/>
                        <a:pt x="48" y="24"/>
                        <a:pt x="35" y="29"/>
                      </a:cubicBezTo>
                      <a:close/>
                    </a:path>
                  </a:pathLst>
                </a:custGeom>
                <a:solidFill>
                  <a:srgbClr val="FFF3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4" name="Freeform 54"/>
                <p:cNvSpPr>
                  <a:spLocks/>
                </p:cNvSpPr>
                <p:nvPr/>
              </p:nvSpPr>
              <p:spPr bwMode="auto">
                <a:xfrm>
                  <a:off x="8715375" y="1100138"/>
                  <a:ext cx="257175" cy="184150"/>
                </a:xfrm>
                <a:custGeom>
                  <a:avLst/>
                  <a:gdLst>
                    <a:gd name="T0" fmla="*/ 31 w 73"/>
                    <a:gd name="T1" fmla="*/ 6 h 52"/>
                    <a:gd name="T2" fmla="*/ 72 w 73"/>
                    <a:gd name="T3" fmla="*/ 6 h 52"/>
                    <a:gd name="T4" fmla="*/ 73 w 73"/>
                    <a:gd name="T5" fmla="*/ 14 h 52"/>
                    <a:gd name="T6" fmla="*/ 34 w 73"/>
                    <a:gd name="T7" fmla="*/ 52 h 52"/>
                    <a:gd name="T8" fmla="*/ 0 w 73"/>
                    <a:gd name="T9" fmla="*/ 31 h 52"/>
                    <a:gd name="T10" fmla="*/ 31 w 73"/>
                    <a:gd name="T11" fmla="*/ 6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3" h="52">
                      <a:moveTo>
                        <a:pt x="31" y="6"/>
                      </a:moveTo>
                      <a:cubicBezTo>
                        <a:pt x="44" y="0"/>
                        <a:pt x="59" y="1"/>
                        <a:pt x="72" y="6"/>
                      </a:cubicBezTo>
                      <a:cubicBezTo>
                        <a:pt x="72" y="9"/>
                        <a:pt x="73" y="11"/>
                        <a:pt x="73" y="14"/>
                      </a:cubicBezTo>
                      <a:cubicBezTo>
                        <a:pt x="73" y="36"/>
                        <a:pt x="56" y="52"/>
                        <a:pt x="34" y="52"/>
                      </a:cubicBezTo>
                      <a:cubicBezTo>
                        <a:pt x="19" y="52"/>
                        <a:pt x="6" y="44"/>
                        <a:pt x="0" y="31"/>
                      </a:cubicBezTo>
                      <a:cubicBezTo>
                        <a:pt x="7" y="19"/>
                        <a:pt x="18" y="10"/>
                        <a:pt x="31" y="6"/>
                      </a:cubicBezTo>
                      <a:close/>
                    </a:path>
                  </a:pathLst>
                </a:custGeom>
                <a:solidFill>
                  <a:srgbClr val="F5E0C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5" name="Freeform 55"/>
                <p:cNvSpPr>
                  <a:spLocks/>
                </p:cNvSpPr>
                <p:nvPr/>
              </p:nvSpPr>
              <p:spPr bwMode="auto">
                <a:xfrm>
                  <a:off x="8697913" y="1103313"/>
                  <a:ext cx="315912" cy="123825"/>
                </a:xfrm>
                <a:custGeom>
                  <a:avLst/>
                  <a:gdLst>
                    <a:gd name="T0" fmla="*/ 3 w 90"/>
                    <a:gd name="T1" fmla="*/ 35 h 35"/>
                    <a:gd name="T2" fmla="*/ 5 w 90"/>
                    <a:gd name="T3" fmla="*/ 34 h 35"/>
                    <a:gd name="T4" fmla="*/ 42 w 90"/>
                    <a:gd name="T5" fmla="*/ 9 h 35"/>
                    <a:gd name="T6" fmla="*/ 86 w 90"/>
                    <a:gd name="T7" fmla="*/ 12 h 35"/>
                    <a:gd name="T8" fmla="*/ 89 w 90"/>
                    <a:gd name="T9" fmla="*/ 10 h 35"/>
                    <a:gd name="T10" fmla="*/ 88 w 90"/>
                    <a:gd name="T11" fmla="*/ 7 h 35"/>
                    <a:gd name="T12" fmla="*/ 41 w 90"/>
                    <a:gd name="T13" fmla="*/ 4 h 35"/>
                    <a:gd name="T14" fmla="*/ 2 w 90"/>
                    <a:gd name="T15" fmla="*/ 31 h 35"/>
                    <a:gd name="T16" fmla="*/ 2 w 90"/>
                    <a:gd name="T17" fmla="*/ 34 h 35"/>
                    <a:gd name="T18" fmla="*/ 3 w 90"/>
                    <a:gd name="T19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0" h="35">
                      <a:moveTo>
                        <a:pt x="3" y="35"/>
                      </a:moveTo>
                      <a:cubicBezTo>
                        <a:pt x="4" y="35"/>
                        <a:pt x="5" y="34"/>
                        <a:pt x="5" y="34"/>
                      </a:cubicBezTo>
                      <a:cubicBezTo>
                        <a:pt x="15" y="22"/>
                        <a:pt x="28" y="13"/>
                        <a:pt x="42" y="9"/>
                      </a:cubicBezTo>
                      <a:cubicBezTo>
                        <a:pt x="56" y="5"/>
                        <a:pt x="71" y="5"/>
                        <a:pt x="86" y="12"/>
                      </a:cubicBezTo>
                      <a:cubicBezTo>
                        <a:pt x="87" y="12"/>
                        <a:pt x="89" y="12"/>
                        <a:pt x="89" y="10"/>
                      </a:cubicBezTo>
                      <a:cubicBezTo>
                        <a:pt x="90" y="9"/>
                        <a:pt x="89" y="8"/>
                        <a:pt x="88" y="7"/>
                      </a:cubicBezTo>
                      <a:cubicBezTo>
                        <a:pt x="73" y="1"/>
                        <a:pt x="56" y="0"/>
                        <a:pt x="41" y="4"/>
                      </a:cubicBezTo>
                      <a:cubicBezTo>
                        <a:pt x="24" y="8"/>
                        <a:pt x="10" y="17"/>
                        <a:pt x="2" y="31"/>
                      </a:cubicBezTo>
                      <a:cubicBezTo>
                        <a:pt x="0" y="32"/>
                        <a:pt x="0" y="33"/>
                        <a:pt x="2" y="34"/>
                      </a:cubicBezTo>
                      <a:cubicBezTo>
                        <a:pt x="3" y="35"/>
                        <a:pt x="3" y="35"/>
                        <a:pt x="3" y="35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6" name="Freeform 56"/>
                <p:cNvSpPr>
                  <a:spLocks/>
                </p:cNvSpPr>
                <p:nvPr/>
              </p:nvSpPr>
              <p:spPr bwMode="auto">
                <a:xfrm>
                  <a:off x="8993188" y="892175"/>
                  <a:ext cx="77787" cy="254000"/>
                </a:xfrm>
                <a:custGeom>
                  <a:avLst/>
                  <a:gdLst>
                    <a:gd name="T0" fmla="*/ 3 w 22"/>
                    <a:gd name="T1" fmla="*/ 72 h 72"/>
                    <a:gd name="T2" fmla="*/ 5 w 22"/>
                    <a:gd name="T3" fmla="*/ 72 h 72"/>
                    <a:gd name="T4" fmla="*/ 21 w 22"/>
                    <a:gd name="T5" fmla="*/ 38 h 72"/>
                    <a:gd name="T6" fmla="*/ 11 w 22"/>
                    <a:gd name="T7" fmla="*/ 3 h 72"/>
                    <a:gd name="T8" fmla="*/ 8 w 22"/>
                    <a:gd name="T9" fmla="*/ 2 h 72"/>
                    <a:gd name="T10" fmla="*/ 7 w 22"/>
                    <a:gd name="T11" fmla="*/ 5 h 72"/>
                    <a:gd name="T12" fmla="*/ 16 w 22"/>
                    <a:gd name="T13" fmla="*/ 37 h 72"/>
                    <a:gd name="T14" fmla="*/ 1 w 22"/>
                    <a:gd name="T15" fmla="*/ 68 h 72"/>
                    <a:gd name="T16" fmla="*/ 1 w 22"/>
                    <a:gd name="T17" fmla="*/ 72 h 72"/>
                    <a:gd name="T18" fmla="*/ 3 w 22"/>
                    <a:gd name="T19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2" h="72">
                      <a:moveTo>
                        <a:pt x="3" y="72"/>
                      </a:moveTo>
                      <a:cubicBezTo>
                        <a:pt x="4" y="72"/>
                        <a:pt x="4" y="72"/>
                        <a:pt x="5" y="72"/>
                      </a:cubicBezTo>
                      <a:cubicBezTo>
                        <a:pt x="13" y="63"/>
                        <a:pt x="20" y="50"/>
                        <a:pt x="21" y="38"/>
                      </a:cubicBezTo>
                      <a:cubicBezTo>
                        <a:pt x="22" y="25"/>
                        <a:pt x="19" y="12"/>
                        <a:pt x="11" y="3"/>
                      </a:cubicBezTo>
                      <a:cubicBezTo>
                        <a:pt x="11" y="0"/>
                        <a:pt x="9" y="0"/>
                        <a:pt x="8" y="2"/>
                      </a:cubicBezTo>
                      <a:cubicBezTo>
                        <a:pt x="7" y="3"/>
                        <a:pt x="7" y="4"/>
                        <a:pt x="7" y="5"/>
                      </a:cubicBezTo>
                      <a:cubicBezTo>
                        <a:pt x="14" y="15"/>
                        <a:pt x="17" y="27"/>
                        <a:pt x="16" y="37"/>
                      </a:cubicBezTo>
                      <a:cubicBezTo>
                        <a:pt x="14" y="49"/>
                        <a:pt x="9" y="60"/>
                        <a:pt x="1" y="68"/>
                      </a:cubicBezTo>
                      <a:cubicBezTo>
                        <a:pt x="0" y="69"/>
                        <a:pt x="0" y="71"/>
                        <a:pt x="1" y="72"/>
                      </a:cubicBezTo>
                      <a:cubicBezTo>
                        <a:pt x="3" y="72"/>
                        <a:pt x="3" y="72"/>
                        <a:pt x="3" y="72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" name="Freeform 57"/>
                <p:cNvSpPr>
                  <a:spLocks/>
                </p:cNvSpPr>
                <p:nvPr/>
              </p:nvSpPr>
              <p:spPr bwMode="auto">
                <a:xfrm>
                  <a:off x="8856663" y="871538"/>
                  <a:ext cx="150812" cy="271462"/>
                </a:xfrm>
                <a:custGeom>
                  <a:avLst/>
                  <a:gdLst>
                    <a:gd name="T0" fmla="*/ 39 w 43"/>
                    <a:gd name="T1" fmla="*/ 77 h 77"/>
                    <a:gd name="T2" fmla="*/ 42 w 43"/>
                    <a:gd name="T3" fmla="*/ 74 h 77"/>
                    <a:gd name="T4" fmla="*/ 5 w 43"/>
                    <a:gd name="T5" fmla="*/ 1 h 77"/>
                    <a:gd name="T6" fmla="*/ 1 w 43"/>
                    <a:gd name="T7" fmla="*/ 2 h 77"/>
                    <a:gd name="T8" fmla="*/ 2 w 43"/>
                    <a:gd name="T9" fmla="*/ 5 h 77"/>
                    <a:gd name="T10" fmla="*/ 37 w 43"/>
                    <a:gd name="T11" fmla="*/ 74 h 77"/>
                    <a:gd name="T12" fmla="*/ 39 w 43"/>
                    <a:gd name="T13" fmla="*/ 77 h 77"/>
                    <a:gd name="T14" fmla="*/ 39 w 43"/>
                    <a:gd name="T15" fmla="*/ 77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3" h="77">
                      <a:moveTo>
                        <a:pt x="39" y="77"/>
                      </a:moveTo>
                      <a:cubicBezTo>
                        <a:pt x="41" y="77"/>
                        <a:pt x="42" y="76"/>
                        <a:pt x="42" y="74"/>
                      </a:cubicBezTo>
                      <a:cubicBezTo>
                        <a:pt x="43" y="46"/>
                        <a:pt x="28" y="17"/>
                        <a:pt x="5" y="1"/>
                      </a:cubicBezTo>
                      <a:cubicBezTo>
                        <a:pt x="3" y="0"/>
                        <a:pt x="2" y="1"/>
                        <a:pt x="1" y="2"/>
                      </a:cubicBezTo>
                      <a:cubicBezTo>
                        <a:pt x="0" y="3"/>
                        <a:pt x="1" y="4"/>
                        <a:pt x="2" y="5"/>
                      </a:cubicBezTo>
                      <a:cubicBezTo>
                        <a:pt x="25" y="20"/>
                        <a:pt x="38" y="48"/>
                        <a:pt x="37" y="74"/>
                      </a:cubicBezTo>
                      <a:cubicBezTo>
                        <a:pt x="37" y="76"/>
                        <a:pt x="38" y="77"/>
                        <a:pt x="39" y="77"/>
                      </a:cubicBezTo>
                      <a:cubicBezTo>
                        <a:pt x="39" y="77"/>
                        <a:pt x="39" y="77"/>
                        <a:pt x="39" y="77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8" name="Oval 58"/>
                <p:cNvSpPr>
                  <a:spLocks noChangeArrowheads="1"/>
                </p:cNvSpPr>
                <p:nvPr/>
              </p:nvSpPr>
              <p:spPr bwMode="auto">
                <a:xfrm>
                  <a:off x="8831263" y="1166813"/>
                  <a:ext cx="98425" cy="98425"/>
                </a:xfrm>
                <a:prstGeom prst="ellipse">
                  <a:avLst/>
                </a:prstGeom>
                <a:solidFill>
                  <a:srgbClr val="EAC2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9" name="Freeform 59"/>
                <p:cNvSpPr>
                  <a:spLocks/>
                </p:cNvSpPr>
                <p:nvPr/>
              </p:nvSpPr>
              <p:spPr bwMode="auto">
                <a:xfrm>
                  <a:off x="8151813" y="1114425"/>
                  <a:ext cx="203200" cy="609600"/>
                </a:xfrm>
                <a:custGeom>
                  <a:avLst/>
                  <a:gdLst>
                    <a:gd name="T0" fmla="*/ 49 w 58"/>
                    <a:gd name="T1" fmla="*/ 173 h 173"/>
                    <a:gd name="T2" fmla="*/ 55 w 58"/>
                    <a:gd name="T3" fmla="*/ 169 h 173"/>
                    <a:gd name="T4" fmla="*/ 55 w 58"/>
                    <a:gd name="T5" fmla="*/ 157 h 173"/>
                    <a:gd name="T6" fmla="*/ 20 w 58"/>
                    <a:gd name="T7" fmla="*/ 89 h 173"/>
                    <a:gd name="T8" fmla="*/ 40 w 58"/>
                    <a:gd name="T9" fmla="*/ 14 h 173"/>
                    <a:gd name="T10" fmla="*/ 37 w 58"/>
                    <a:gd name="T11" fmla="*/ 2 h 173"/>
                    <a:gd name="T12" fmla="*/ 25 w 58"/>
                    <a:gd name="T13" fmla="*/ 5 h 173"/>
                    <a:gd name="T14" fmla="*/ 4 w 58"/>
                    <a:gd name="T15" fmla="*/ 91 h 173"/>
                    <a:gd name="T16" fmla="*/ 43 w 58"/>
                    <a:gd name="T17" fmla="*/ 170 h 173"/>
                    <a:gd name="T18" fmla="*/ 49 w 58"/>
                    <a:gd name="T19" fmla="*/ 173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8" h="173">
                      <a:moveTo>
                        <a:pt x="49" y="173"/>
                      </a:moveTo>
                      <a:cubicBezTo>
                        <a:pt x="52" y="173"/>
                        <a:pt x="54" y="172"/>
                        <a:pt x="55" y="169"/>
                      </a:cubicBezTo>
                      <a:cubicBezTo>
                        <a:pt x="58" y="166"/>
                        <a:pt x="58" y="161"/>
                        <a:pt x="55" y="157"/>
                      </a:cubicBezTo>
                      <a:cubicBezTo>
                        <a:pt x="35" y="140"/>
                        <a:pt x="23" y="115"/>
                        <a:pt x="20" y="89"/>
                      </a:cubicBezTo>
                      <a:cubicBezTo>
                        <a:pt x="18" y="62"/>
                        <a:pt x="24" y="36"/>
                        <a:pt x="40" y="14"/>
                      </a:cubicBezTo>
                      <a:cubicBezTo>
                        <a:pt x="43" y="10"/>
                        <a:pt x="42" y="6"/>
                        <a:pt x="37" y="2"/>
                      </a:cubicBezTo>
                      <a:cubicBezTo>
                        <a:pt x="34" y="0"/>
                        <a:pt x="29" y="0"/>
                        <a:pt x="25" y="5"/>
                      </a:cubicBezTo>
                      <a:cubicBezTo>
                        <a:pt x="8" y="30"/>
                        <a:pt x="0" y="60"/>
                        <a:pt x="4" y="91"/>
                      </a:cubicBezTo>
                      <a:cubicBezTo>
                        <a:pt x="7" y="120"/>
                        <a:pt x="21" y="150"/>
                        <a:pt x="43" y="170"/>
                      </a:cubicBezTo>
                      <a:cubicBezTo>
                        <a:pt x="45" y="172"/>
                        <a:pt x="47" y="173"/>
                        <a:pt x="49" y="173"/>
                      </a:cubicBezTo>
                      <a:close/>
                    </a:path>
                  </a:pathLst>
                </a:custGeom>
                <a:solidFill>
                  <a:srgbClr val="FFF3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0" name="Freeform 60"/>
                <p:cNvSpPr>
                  <a:spLocks/>
                </p:cNvSpPr>
                <p:nvPr/>
              </p:nvSpPr>
              <p:spPr bwMode="auto">
                <a:xfrm>
                  <a:off x="8193088" y="944563"/>
                  <a:ext cx="233362" cy="268287"/>
                </a:xfrm>
                <a:custGeom>
                  <a:avLst/>
                  <a:gdLst>
                    <a:gd name="T0" fmla="*/ 34 w 66"/>
                    <a:gd name="T1" fmla="*/ 37 h 76"/>
                    <a:gd name="T2" fmla="*/ 28 w 66"/>
                    <a:gd name="T3" fmla="*/ 76 h 76"/>
                    <a:gd name="T4" fmla="*/ 14 w 66"/>
                    <a:gd name="T5" fmla="*/ 66 h 76"/>
                    <a:gd name="T6" fmla="*/ 18 w 66"/>
                    <a:gd name="T7" fmla="*/ 13 h 76"/>
                    <a:gd name="T8" fmla="*/ 66 w 66"/>
                    <a:gd name="T9" fmla="*/ 10 h 76"/>
                    <a:gd name="T10" fmla="*/ 34 w 66"/>
                    <a:gd name="T11" fmla="*/ 37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6" h="76">
                      <a:moveTo>
                        <a:pt x="34" y="37"/>
                      </a:moveTo>
                      <a:cubicBezTo>
                        <a:pt x="28" y="49"/>
                        <a:pt x="25" y="63"/>
                        <a:pt x="28" y="76"/>
                      </a:cubicBezTo>
                      <a:cubicBezTo>
                        <a:pt x="23" y="74"/>
                        <a:pt x="19" y="70"/>
                        <a:pt x="14" y="66"/>
                      </a:cubicBezTo>
                      <a:cubicBezTo>
                        <a:pt x="0" y="51"/>
                        <a:pt x="2" y="27"/>
                        <a:pt x="18" y="13"/>
                      </a:cubicBezTo>
                      <a:cubicBezTo>
                        <a:pt x="32" y="1"/>
                        <a:pt x="52" y="0"/>
                        <a:pt x="66" y="10"/>
                      </a:cubicBezTo>
                      <a:cubicBezTo>
                        <a:pt x="53" y="15"/>
                        <a:pt x="42" y="25"/>
                        <a:pt x="34" y="37"/>
                      </a:cubicBezTo>
                      <a:close/>
                    </a:path>
                  </a:pathLst>
                </a:custGeom>
                <a:solidFill>
                  <a:srgbClr val="FFF3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1" name="Freeform 61"/>
                <p:cNvSpPr>
                  <a:spLocks/>
                </p:cNvSpPr>
                <p:nvPr/>
              </p:nvSpPr>
              <p:spPr bwMode="auto">
                <a:xfrm>
                  <a:off x="8281988" y="976313"/>
                  <a:ext cx="214312" cy="257175"/>
                </a:xfrm>
                <a:custGeom>
                  <a:avLst/>
                  <a:gdLst>
                    <a:gd name="T0" fmla="*/ 9 w 61"/>
                    <a:gd name="T1" fmla="*/ 28 h 73"/>
                    <a:gd name="T2" fmla="*/ 41 w 61"/>
                    <a:gd name="T3" fmla="*/ 0 h 73"/>
                    <a:gd name="T4" fmla="*/ 47 w 61"/>
                    <a:gd name="T5" fmla="*/ 7 h 73"/>
                    <a:gd name="T6" fmla="*/ 44 w 61"/>
                    <a:gd name="T7" fmla="*/ 60 h 73"/>
                    <a:gd name="T8" fmla="*/ 3 w 61"/>
                    <a:gd name="T9" fmla="*/ 67 h 73"/>
                    <a:gd name="T10" fmla="*/ 9 w 61"/>
                    <a:gd name="T11" fmla="*/ 28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1" h="73">
                      <a:moveTo>
                        <a:pt x="9" y="28"/>
                      </a:moveTo>
                      <a:cubicBezTo>
                        <a:pt x="17" y="16"/>
                        <a:pt x="28" y="6"/>
                        <a:pt x="41" y="0"/>
                      </a:cubicBezTo>
                      <a:cubicBezTo>
                        <a:pt x="43" y="3"/>
                        <a:pt x="45" y="5"/>
                        <a:pt x="47" y="7"/>
                      </a:cubicBezTo>
                      <a:cubicBezTo>
                        <a:pt x="61" y="22"/>
                        <a:pt x="59" y="47"/>
                        <a:pt x="44" y="60"/>
                      </a:cubicBezTo>
                      <a:cubicBezTo>
                        <a:pt x="32" y="71"/>
                        <a:pt x="17" y="73"/>
                        <a:pt x="3" y="67"/>
                      </a:cubicBezTo>
                      <a:cubicBezTo>
                        <a:pt x="0" y="54"/>
                        <a:pt x="3" y="40"/>
                        <a:pt x="9" y="28"/>
                      </a:cubicBezTo>
                      <a:close/>
                    </a:path>
                  </a:pathLst>
                </a:custGeom>
                <a:solidFill>
                  <a:srgbClr val="F5E0C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2" name="Freeform 62"/>
                <p:cNvSpPr>
                  <a:spLocks/>
                </p:cNvSpPr>
                <p:nvPr/>
              </p:nvSpPr>
              <p:spPr bwMode="auto">
                <a:xfrm>
                  <a:off x="8281988" y="958850"/>
                  <a:ext cx="190500" cy="271462"/>
                </a:xfrm>
                <a:custGeom>
                  <a:avLst/>
                  <a:gdLst>
                    <a:gd name="T0" fmla="*/ 4 w 54"/>
                    <a:gd name="T1" fmla="*/ 77 h 77"/>
                    <a:gd name="T2" fmla="*/ 4 w 54"/>
                    <a:gd name="T3" fmla="*/ 77 h 77"/>
                    <a:gd name="T4" fmla="*/ 6 w 54"/>
                    <a:gd name="T5" fmla="*/ 75 h 77"/>
                    <a:gd name="T6" fmla="*/ 18 w 54"/>
                    <a:gd name="T7" fmla="*/ 33 h 77"/>
                    <a:gd name="T8" fmla="*/ 51 w 54"/>
                    <a:gd name="T9" fmla="*/ 5 h 77"/>
                    <a:gd name="T10" fmla="*/ 54 w 54"/>
                    <a:gd name="T11" fmla="*/ 2 h 77"/>
                    <a:gd name="T12" fmla="*/ 50 w 54"/>
                    <a:gd name="T13" fmla="*/ 0 h 77"/>
                    <a:gd name="T14" fmla="*/ 13 w 54"/>
                    <a:gd name="T15" fmla="*/ 29 h 77"/>
                    <a:gd name="T16" fmla="*/ 2 w 54"/>
                    <a:gd name="T17" fmla="*/ 75 h 77"/>
                    <a:gd name="T18" fmla="*/ 4 w 54"/>
                    <a:gd name="T19" fmla="*/ 77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4" h="77">
                      <a:moveTo>
                        <a:pt x="4" y="77"/>
                      </a:moveTo>
                      <a:cubicBezTo>
                        <a:pt x="4" y="77"/>
                        <a:pt x="4" y="77"/>
                        <a:pt x="4" y="77"/>
                      </a:cubicBezTo>
                      <a:cubicBezTo>
                        <a:pt x="6" y="77"/>
                        <a:pt x="7" y="76"/>
                        <a:pt x="6" y="75"/>
                      </a:cubicBezTo>
                      <a:cubicBezTo>
                        <a:pt x="5" y="60"/>
                        <a:pt x="9" y="45"/>
                        <a:pt x="18" y="33"/>
                      </a:cubicBezTo>
                      <a:cubicBezTo>
                        <a:pt x="25" y="20"/>
                        <a:pt x="37" y="10"/>
                        <a:pt x="51" y="5"/>
                      </a:cubicBezTo>
                      <a:cubicBezTo>
                        <a:pt x="54" y="4"/>
                        <a:pt x="54" y="3"/>
                        <a:pt x="54" y="2"/>
                      </a:cubicBezTo>
                      <a:cubicBezTo>
                        <a:pt x="53" y="1"/>
                        <a:pt x="51" y="0"/>
                        <a:pt x="50" y="0"/>
                      </a:cubicBezTo>
                      <a:cubicBezTo>
                        <a:pt x="35" y="5"/>
                        <a:pt x="22" y="16"/>
                        <a:pt x="13" y="29"/>
                      </a:cubicBezTo>
                      <a:cubicBezTo>
                        <a:pt x="4" y="42"/>
                        <a:pt x="0" y="59"/>
                        <a:pt x="2" y="75"/>
                      </a:cubicBezTo>
                      <a:cubicBezTo>
                        <a:pt x="2" y="76"/>
                        <a:pt x="3" y="77"/>
                        <a:pt x="4" y="77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4" name="Freeform 64"/>
                <p:cNvSpPr>
                  <a:spLocks/>
                </p:cNvSpPr>
                <p:nvPr/>
              </p:nvSpPr>
              <p:spPr bwMode="auto">
                <a:xfrm>
                  <a:off x="8183563" y="842963"/>
                  <a:ext cx="277812" cy="133350"/>
                </a:xfrm>
                <a:custGeom>
                  <a:avLst/>
                  <a:gdLst>
                    <a:gd name="T0" fmla="*/ 77 w 79"/>
                    <a:gd name="T1" fmla="*/ 38 h 38"/>
                    <a:gd name="T2" fmla="*/ 78 w 79"/>
                    <a:gd name="T3" fmla="*/ 38 h 38"/>
                    <a:gd name="T4" fmla="*/ 79 w 79"/>
                    <a:gd name="T5" fmla="*/ 34 h 38"/>
                    <a:gd name="T6" fmla="*/ 2 w 79"/>
                    <a:gd name="T7" fmla="*/ 5 h 38"/>
                    <a:gd name="T8" fmla="*/ 0 w 79"/>
                    <a:gd name="T9" fmla="*/ 7 h 38"/>
                    <a:gd name="T10" fmla="*/ 3 w 79"/>
                    <a:gd name="T11" fmla="*/ 9 h 38"/>
                    <a:gd name="T12" fmla="*/ 75 w 79"/>
                    <a:gd name="T13" fmla="*/ 37 h 38"/>
                    <a:gd name="T14" fmla="*/ 77 w 79"/>
                    <a:gd name="T15" fmla="*/ 38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9" h="38">
                      <a:moveTo>
                        <a:pt x="77" y="38"/>
                      </a:moveTo>
                      <a:cubicBezTo>
                        <a:pt x="78" y="38"/>
                        <a:pt x="78" y="38"/>
                        <a:pt x="78" y="38"/>
                      </a:cubicBezTo>
                      <a:cubicBezTo>
                        <a:pt x="79" y="37"/>
                        <a:pt x="79" y="35"/>
                        <a:pt x="79" y="34"/>
                      </a:cubicBezTo>
                      <a:cubicBezTo>
                        <a:pt x="61" y="12"/>
                        <a:pt x="30" y="0"/>
                        <a:pt x="2" y="5"/>
                      </a:cubicBezTo>
                      <a:cubicBezTo>
                        <a:pt x="1" y="5"/>
                        <a:pt x="0" y="6"/>
                        <a:pt x="0" y="7"/>
                      </a:cubicBezTo>
                      <a:cubicBezTo>
                        <a:pt x="0" y="8"/>
                        <a:pt x="2" y="9"/>
                        <a:pt x="3" y="9"/>
                      </a:cubicBezTo>
                      <a:cubicBezTo>
                        <a:pt x="29" y="6"/>
                        <a:pt x="58" y="17"/>
                        <a:pt x="75" y="37"/>
                      </a:cubicBezTo>
                      <a:cubicBezTo>
                        <a:pt x="75" y="38"/>
                        <a:pt x="76" y="38"/>
                        <a:pt x="77" y="38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Freeform 65"/>
                <p:cNvSpPr>
                  <a:spLocks/>
                </p:cNvSpPr>
                <p:nvPr/>
              </p:nvSpPr>
              <p:spPr bwMode="auto">
                <a:xfrm>
                  <a:off x="8366125" y="1054100"/>
                  <a:ext cx="112712" cy="112712"/>
                </a:xfrm>
                <a:custGeom>
                  <a:avLst/>
                  <a:gdLst>
                    <a:gd name="T0" fmla="*/ 6 w 32"/>
                    <a:gd name="T1" fmla="*/ 25 h 32"/>
                    <a:gd name="T2" fmla="*/ 25 w 32"/>
                    <a:gd name="T3" fmla="*/ 26 h 32"/>
                    <a:gd name="T4" fmla="*/ 27 w 32"/>
                    <a:gd name="T5" fmla="*/ 6 h 32"/>
                    <a:gd name="T6" fmla="*/ 7 w 32"/>
                    <a:gd name="T7" fmla="*/ 4 h 32"/>
                    <a:gd name="T8" fmla="*/ 6 w 32"/>
                    <a:gd name="T9" fmla="*/ 25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32">
                      <a:moveTo>
                        <a:pt x="6" y="25"/>
                      </a:moveTo>
                      <a:cubicBezTo>
                        <a:pt x="10" y="31"/>
                        <a:pt x="20" y="32"/>
                        <a:pt x="25" y="26"/>
                      </a:cubicBezTo>
                      <a:cubicBezTo>
                        <a:pt x="32" y="21"/>
                        <a:pt x="32" y="12"/>
                        <a:pt x="27" y="6"/>
                      </a:cubicBezTo>
                      <a:cubicBezTo>
                        <a:pt x="21" y="0"/>
                        <a:pt x="12" y="0"/>
                        <a:pt x="7" y="4"/>
                      </a:cubicBezTo>
                      <a:cubicBezTo>
                        <a:pt x="0" y="10"/>
                        <a:pt x="0" y="19"/>
                        <a:pt x="6" y="25"/>
                      </a:cubicBezTo>
                      <a:close/>
                    </a:path>
                  </a:pathLst>
                </a:custGeom>
                <a:solidFill>
                  <a:srgbClr val="EAC29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Freeform 66"/>
                <p:cNvSpPr>
                  <a:spLocks/>
                </p:cNvSpPr>
                <p:nvPr/>
              </p:nvSpPr>
              <p:spPr bwMode="auto">
                <a:xfrm>
                  <a:off x="8253413" y="1622425"/>
                  <a:ext cx="323850" cy="80962"/>
                </a:xfrm>
                <a:custGeom>
                  <a:avLst/>
                  <a:gdLst>
                    <a:gd name="T0" fmla="*/ 45 w 92"/>
                    <a:gd name="T1" fmla="*/ 23 h 23"/>
                    <a:gd name="T2" fmla="*/ 46 w 92"/>
                    <a:gd name="T3" fmla="*/ 23 h 23"/>
                    <a:gd name="T4" fmla="*/ 91 w 92"/>
                    <a:gd name="T5" fmla="*/ 5 h 23"/>
                    <a:gd name="T6" fmla="*/ 91 w 92"/>
                    <a:gd name="T7" fmla="*/ 1 h 23"/>
                    <a:gd name="T8" fmla="*/ 87 w 92"/>
                    <a:gd name="T9" fmla="*/ 1 h 23"/>
                    <a:gd name="T10" fmla="*/ 46 w 92"/>
                    <a:gd name="T11" fmla="*/ 19 h 23"/>
                    <a:gd name="T12" fmla="*/ 4 w 92"/>
                    <a:gd name="T13" fmla="*/ 2 h 23"/>
                    <a:gd name="T14" fmla="*/ 1 w 92"/>
                    <a:gd name="T15" fmla="*/ 2 h 23"/>
                    <a:gd name="T16" fmla="*/ 1 w 92"/>
                    <a:gd name="T17" fmla="*/ 6 h 23"/>
                    <a:gd name="T18" fmla="*/ 45 w 92"/>
                    <a:gd name="T19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2" h="23">
                      <a:moveTo>
                        <a:pt x="45" y="23"/>
                      </a:moveTo>
                      <a:cubicBezTo>
                        <a:pt x="46" y="23"/>
                        <a:pt x="46" y="23"/>
                        <a:pt x="46" y="23"/>
                      </a:cubicBezTo>
                      <a:cubicBezTo>
                        <a:pt x="62" y="23"/>
                        <a:pt x="79" y="17"/>
                        <a:pt x="91" y="5"/>
                      </a:cubicBezTo>
                      <a:cubicBezTo>
                        <a:pt x="92" y="3"/>
                        <a:pt x="92" y="2"/>
                        <a:pt x="91" y="1"/>
                      </a:cubicBezTo>
                      <a:cubicBezTo>
                        <a:pt x="89" y="0"/>
                        <a:pt x="88" y="0"/>
                        <a:pt x="87" y="1"/>
                      </a:cubicBezTo>
                      <a:cubicBezTo>
                        <a:pt x="76" y="12"/>
                        <a:pt x="61" y="19"/>
                        <a:pt x="46" y="19"/>
                      </a:cubicBezTo>
                      <a:cubicBezTo>
                        <a:pt x="31" y="19"/>
                        <a:pt x="16" y="12"/>
                        <a:pt x="4" y="2"/>
                      </a:cubicBezTo>
                      <a:cubicBezTo>
                        <a:pt x="3" y="1"/>
                        <a:pt x="2" y="1"/>
                        <a:pt x="1" y="2"/>
                      </a:cubicBezTo>
                      <a:cubicBezTo>
                        <a:pt x="0" y="3"/>
                        <a:pt x="0" y="5"/>
                        <a:pt x="1" y="6"/>
                      </a:cubicBezTo>
                      <a:cubicBezTo>
                        <a:pt x="13" y="17"/>
                        <a:pt x="29" y="23"/>
                        <a:pt x="45" y="23"/>
                      </a:cubicBezTo>
                      <a:close/>
                    </a:path>
                  </a:pathLst>
                </a:custGeom>
                <a:solidFill>
                  <a:srgbClr val="EF77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73" name="组合 72"/>
            <p:cNvGrpSpPr/>
            <p:nvPr/>
          </p:nvGrpSpPr>
          <p:grpSpPr>
            <a:xfrm>
              <a:off x="985838" y="2933700"/>
              <a:ext cx="7810499" cy="2555875"/>
              <a:chOff x="985838" y="2933700"/>
              <a:chExt cx="7810499" cy="2555875"/>
            </a:xfrm>
          </p:grpSpPr>
          <p:sp>
            <p:nvSpPr>
              <p:cNvPr id="67" name="Freeform 67"/>
              <p:cNvSpPr>
                <a:spLocks/>
              </p:cNvSpPr>
              <p:nvPr/>
            </p:nvSpPr>
            <p:spPr bwMode="auto">
              <a:xfrm>
                <a:off x="985838" y="2940050"/>
                <a:ext cx="2560637" cy="2513012"/>
              </a:xfrm>
              <a:custGeom>
                <a:avLst/>
                <a:gdLst>
                  <a:gd name="T0" fmla="*/ 678 w 727"/>
                  <a:gd name="T1" fmla="*/ 447 h 713"/>
                  <a:gd name="T2" fmla="*/ 556 w 727"/>
                  <a:gd name="T3" fmla="*/ 516 h 713"/>
                  <a:gd name="T4" fmla="*/ 596 w 727"/>
                  <a:gd name="T5" fmla="*/ 416 h 713"/>
                  <a:gd name="T6" fmla="*/ 521 w 727"/>
                  <a:gd name="T7" fmla="*/ 360 h 713"/>
                  <a:gd name="T8" fmla="*/ 432 w 727"/>
                  <a:gd name="T9" fmla="*/ 586 h 713"/>
                  <a:gd name="T10" fmla="*/ 361 w 727"/>
                  <a:gd name="T11" fmla="*/ 396 h 713"/>
                  <a:gd name="T12" fmla="*/ 409 w 727"/>
                  <a:gd name="T13" fmla="*/ 619 h 713"/>
                  <a:gd name="T14" fmla="*/ 599 w 727"/>
                  <a:gd name="T15" fmla="*/ 611 h 713"/>
                  <a:gd name="T16" fmla="*/ 633 w 727"/>
                  <a:gd name="T17" fmla="*/ 507 h 713"/>
                  <a:gd name="T18" fmla="*/ 679 w 727"/>
                  <a:gd name="T19" fmla="*/ 671 h 713"/>
                  <a:gd name="T20" fmla="*/ 386 w 727"/>
                  <a:gd name="T21" fmla="*/ 700 h 713"/>
                  <a:gd name="T22" fmla="*/ 271 w 727"/>
                  <a:gd name="T23" fmla="*/ 416 h 713"/>
                  <a:gd name="T24" fmla="*/ 229 w 727"/>
                  <a:gd name="T25" fmla="*/ 337 h 713"/>
                  <a:gd name="T26" fmla="*/ 271 w 727"/>
                  <a:gd name="T27" fmla="*/ 265 h 713"/>
                  <a:gd name="T28" fmla="*/ 172 w 727"/>
                  <a:gd name="T29" fmla="*/ 232 h 713"/>
                  <a:gd name="T30" fmla="*/ 229 w 727"/>
                  <a:gd name="T31" fmla="*/ 306 h 713"/>
                  <a:gd name="T32" fmla="*/ 172 w 727"/>
                  <a:gd name="T33" fmla="*/ 422 h 713"/>
                  <a:gd name="T34" fmla="*/ 159 w 727"/>
                  <a:gd name="T35" fmla="*/ 683 h 713"/>
                  <a:gd name="T36" fmla="*/ 27 w 727"/>
                  <a:gd name="T37" fmla="*/ 713 h 713"/>
                  <a:gd name="T38" fmla="*/ 56 w 727"/>
                  <a:gd name="T39" fmla="*/ 620 h 713"/>
                  <a:gd name="T40" fmla="*/ 82 w 727"/>
                  <a:gd name="T41" fmla="*/ 451 h 713"/>
                  <a:gd name="T42" fmla="*/ 0 w 727"/>
                  <a:gd name="T43" fmla="*/ 373 h 713"/>
                  <a:gd name="T44" fmla="*/ 82 w 727"/>
                  <a:gd name="T45" fmla="*/ 232 h 713"/>
                  <a:gd name="T46" fmla="*/ 8 w 727"/>
                  <a:gd name="T47" fmla="*/ 139 h 713"/>
                  <a:gd name="T48" fmla="*/ 82 w 727"/>
                  <a:gd name="T49" fmla="*/ 6 h 713"/>
                  <a:gd name="T50" fmla="*/ 172 w 727"/>
                  <a:gd name="T51" fmla="*/ 139 h 713"/>
                  <a:gd name="T52" fmla="*/ 233 w 727"/>
                  <a:gd name="T53" fmla="*/ 196 h 713"/>
                  <a:gd name="T54" fmla="*/ 435 w 727"/>
                  <a:gd name="T55" fmla="*/ 15 h 713"/>
                  <a:gd name="T56" fmla="*/ 704 w 727"/>
                  <a:gd name="T57" fmla="*/ 79 h 713"/>
                  <a:gd name="T58" fmla="*/ 369 w 727"/>
                  <a:gd name="T59" fmla="*/ 165 h 713"/>
                  <a:gd name="T60" fmla="*/ 361 w 727"/>
                  <a:gd name="T61" fmla="*/ 251 h 713"/>
                  <a:gd name="T62" fmla="*/ 432 w 727"/>
                  <a:gd name="T63" fmla="*/ 293 h 713"/>
                  <a:gd name="T64" fmla="*/ 521 w 727"/>
                  <a:gd name="T65" fmla="*/ 183 h 713"/>
                  <a:gd name="T66" fmla="*/ 689 w 727"/>
                  <a:gd name="T67" fmla="*/ 236 h 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27" h="713">
                    <a:moveTo>
                      <a:pt x="689" y="236"/>
                    </a:moveTo>
                    <a:cubicBezTo>
                      <a:pt x="686" y="356"/>
                      <a:pt x="683" y="426"/>
                      <a:pt x="678" y="447"/>
                    </a:cubicBezTo>
                    <a:cubicBezTo>
                      <a:pt x="673" y="467"/>
                      <a:pt x="666" y="483"/>
                      <a:pt x="655" y="494"/>
                    </a:cubicBezTo>
                    <a:cubicBezTo>
                      <a:pt x="644" y="505"/>
                      <a:pt x="611" y="512"/>
                      <a:pt x="556" y="516"/>
                    </a:cubicBezTo>
                    <a:cubicBezTo>
                      <a:pt x="550" y="488"/>
                      <a:pt x="543" y="458"/>
                      <a:pt x="533" y="426"/>
                    </a:cubicBezTo>
                    <a:cubicBezTo>
                      <a:pt x="572" y="429"/>
                      <a:pt x="593" y="426"/>
                      <a:pt x="596" y="416"/>
                    </a:cubicBezTo>
                    <a:cubicBezTo>
                      <a:pt x="598" y="406"/>
                      <a:pt x="600" y="382"/>
                      <a:pt x="600" y="342"/>
                    </a:cubicBezTo>
                    <a:cubicBezTo>
                      <a:pt x="521" y="360"/>
                      <a:pt x="521" y="360"/>
                      <a:pt x="521" y="360"/>
                    </a:cubicBezTo>
                    <a:cubicBezTo>
                      <a:pt x="521" y="586"/>
                      <a:pt x="521" y="586"/>
                      <a:pt x="521" y="586"/>
                    </a:cubicBezTo>
                    <a:cubicBezTo>
                      <a:pt x="432" y="586"/>
                      <a:pt x="432" y="586"/>
                      <a:pt x="432" y="586"/>
                    </a:cubicBezTo>
                    <a:cubicBezTo>
                      <a:pt x="432" y="380"/>
                      <a:pt x="432" y="380"/>
                      <a:pt x="432" y="380"/>
                    </a:cubicBezTo>
                    <a:cubicBezTo>
                      <a:pt x="361" y="396"/>
                      <a:pt x="361" y="396"/>
                      <a:pt x="361" y="396"/>
                    </a:cubicBezTo>
                    <a:cubicBezTo>
                      <a:pt x="361" y="578"/>
                      <a:pt x="361" y="578"/>
                      <a:pt x="361" y="578"/>
                    </a:cubicBezTo>
                    <a:cubicBezTo>
                      <a:pt x="361" y="605"/>
                      <a:pt x="377" y="619"/>
                      <a:pt x="409" y="619"/>
                    </a:cubicBezTo>
                    <a:cubicBezTo>
                      <a:pt x="555" y="619"/>
                      <a:pt x="555" y="619"/>
                      <a:pt x="555" y="619"/>
                    </a:cubicBezTo>
                    <a:cubicBezTo>
                      <a:pt x="574" y="619"/>
                      <a:pt x="588" y="616"/>
                      <a:pt x="599" y="611"/>
                    </a:cubicBezTo>
                    <a:cubicBezTo>
                      <a:pt x="609" y="607"/>
                      <a:pt x="615" y="600"/>
                      <a:pt x="618" y="593"/>
                    </a:cubicBezTo>
                    <a:cubicBezTo>
                      <a:pt x="622" y="585"/>
                      <a:pt x="627" y="556"/>
                      <a:pt x="633" y="507"/>
                    </a:cubicBezTo>
                    <a:cubicBezTo>
                      <a:pt x="670" y="523"/>
                      <a:pt x="701" y="536"/>
                      <a:pt x="727" y="546"/>
                    </a:cubicBezTo>
                    <a:cubicBezTo>
                      <a:pt x="714" y="611"/>
                      <a:pt x="699" y="653"/>
                      <a:pt x="679" y="671"/>
                    </a:cubicBezTo>
                    <a:cubicBezTo>
                      <a:pt x="660" y="689"/>
                      <a:pt x="635" y="699"/>
                      <a:pt x="604" y="700"/>
                    </a:cubicBezTo>
                    <a:cubicBezTo>
                      <a:pt x="386" y="700"/>
                      <a:pt x="386" y="700"/>
                      <a:pt x="386" y="700"/>
                    </a:cubicBezTo>
                    <a:cubicBezTo>
                      <a:pt x="309" y="700"/>
                      <a:pt x="271" y="663"/>
                      <a:pt x="271" y="590"/>
                    </a:cubicBezTo>
                    <a:cubicBezTo>
                      <a:pt x="271" y="416"/>
                      <a:pt x="271" y="416"/>
                      <a:pt x="271" y="416"/>
                    </a:cubicBezTo>
                    <a:cubicBezTo>
                      <a:pt x="241" y="423"/>
                      <a:pt x="241" y="423"/>
                      <a:pt x="241" y="423"/>
                    </a:cubicBezTo>
                    <a:cubicBezTo>
                      <a:pt x="229" y="337"/>
                      <a:pt x="229" y="337"/>
                      <a:pt x="229" y="337"/>
                    </a:cubicBezTo>
                    <a:cubicBezTo>
                      <a:pt x="271" y="328"/>
                      <a:pt x="271" y="328"/>
                      <a:pt x="271" y="328"/>
                    </a:cubicBezTo>
                    <a:cubicBezTo>
                      <a:pt x="271" y="265"/>
                      <a:pt x="271" y="265"/>
                      <a:pt x="271" y="265"/>
                    </a:cubicBezTo>
                    <a:cubicBezTo>
                      <a:pt x="256" y="252"/>
                      <a:pt x="241" y="241"/>
                      <a:pt x="227" y="232"/>
                    </a:cubicBezTo>
                    <a:cubicBezTo>
                      <a:pt x="172" y="232"/>
                      <a:pt x="172" y="232"/>
                      <a:pt x="172" y="232"/>
                    </a:cubicBezTo>
                    <a:cubicBezTo>
                      <a:pt x="172" y="324"/>
                      <a:pt x="172" y="324"/>
                      <a:pt x="172" y="324"/>
                    </a:cubicBezTo>
                    <a:cubicBezTo>
                      <a:pt x="229" y="306"/>
                      <a:pt x="229" y="306"/>
                      <a:pt x="229" y="306"/>
                    </a:cubicBezTo>
                    <a:cubicBezTo>
                      <a:pt x="227" y="347"/>
                      <a:pt x="226" y="380"/>
                      <a:pt x="226" y="405"/>
                    </a:cubicBezTo>
                    <a:cubicBezTo>
                      <a:pt x="172" y="422"/>
                      <a:pt x="172" y="422"/>
                      <a:pt x="172" y="422"/>
                    </a:cubicBezTo>
                    <a:cubicBezTo>
                      <a:pt x="172" y="629"/>
                      <a:pt x="172" y="629"/>
                      <a:pt x="172" y="629"/>
                    </a:cubicBezTo>
                    <a:cubicBezTo>
                      <a:pt x="172" y="653"/>
                      <a:pt x="168" y="671"/>
                      <a:pt x="159" y="683"/>
                    </a:cubicBezTo>
                    <a:cubicBezTo>
                      <a:pt x="151" y="696"/>
                      <a:pt x="138" y="704"/>
                      <a:pt x="123" y="707"/>
                    </a:cubicBezTo>
                    <a:cubicBezTo>
                      <a:pt x="107" y="710"/>
                      <a:pt x="75" y="712"/>
                      <a:pt x="27" y="713"/>
                    </a:cubicBezTo>
                    <a:cubicBezTo>
                      <a:pt x="23" y="684"/>
                      <a:pt x="15" y="652"/>
                      <a:pt x="5" y="617"/>
                    </a:cubicBezTo>
                    <a:cubicBezTo>
                      <a:pt x="19" y="619"/>
                      <a:pt x="36" y="620"/>
                      <a:pt x="56" y="620"/>
                    </a:cubicBezTo>
                    <a:cubicBezTo>
                      <a:pt x="73" y="620"/>
                      <a:pt x="82" y="609"/>
                      <a:pt x="82" y="588"/>
                    </a:cubicBezTo>
                    <a:cubicBezTo>
                      <a:pt x="82" y="451"/>
                      <a:pt x="82" y="451"/>
                      <a:pt x="82" y="451"/>
                    </a:cubicBezTo>
                    <a:cubicBezTo>
                      <a:pt x="6" y="477"/>
                      <a:pt x="6" y="477"/>
                      <a:pt x="6" y="477"/>
                    </a:cubicBezTo>
                    <a:cubicBezTo>
                      <a:pt x="0" y="373"/>
                      <a:pt x="0" y="373"/>
                      <a:pt x="0" y="373"/>
                    </a:cubicBezTo>
                    <a:cubicBezTo>
                      <a:pt x="22" y="368"/>
                      <a:pt x="50" y="360"/>
                      <a:pt x="82" y="351"/>
                    </a:cubicBezTo>
                    <a:cubicBezTo>
                      <a:pt x="82" y="232"/>
                      <a:pt x="82" y="232"/>
                      <a:pt x="82" y="232"/>
                    </a:cubicBezTo>
                    <a:cubicBezTo>
                      <a:pt x="8" y="232"/>
                      <a:pt x="8" y="232"/>
                      <a:pt x="8" y="232"/>
                    </a:cubicBezTo>
                    <a:cubicBezTo>
                      <a:pt x="8" y="139"/>
                      <a:pt x="8" y="139"/>
                      <a:pt x="8" y="139"/>
                    </a:cubicBezTo>
                    <a:cubicBezTo>
                      <a:pt x="82" y="139"/>
                      <a:pt x="82" y="139"/>
                      <a:pt x="82" y="139"/>
                    </a:cubicBezTo>
                    <a:cubicBezTo>
                      <a:pt x="82" y="6"/>
                      <a:pt x="82" y="6"/>
                      <a:pt x="82" y="6"/>
                    </a:cubicBezTo>
                    <a:cubicBezTo>
                      <a:pt x="172" y="6"/>
                      <a:pt x="172" y="6"/>
                      <a:pt x="172" y="6"/>
                    </a:cubicBezTo>
                    <a:cubicBezTo>
                      <a:pt x="172" y="139"/>
                      <a:pt x="172" y="139"/>
                      <a:pt x="172" y="139"/>
                    </a:cubicBezTo>
                    <a:cubicBezTo>
                      <a:pt x="233" y="139"/>
                      <a:pt x="233" y="139"/>
                      <a:pt x="233" y="139"/>
                    </a:cubicBezTo>
                    <a:cubicBezTo>
                      <a:pt x="233" y="196"/>
                      <a:pt x="233" y="196"/>
                      <a:pt x="233" y="196"/>
                    </a:cubicBezTo>
                    <a:cubicBezTo>
                      <a:pt x="281" y="138"/>
                      <a:pt x="316" y="73"/>
                      <a:pt x="340" y="0"/>
                    </a:cubicBezTo>
                    <a:cubicBezTo>
                      <a:pt x="435" y="15"/>
                      <a:pt x="435" y="15"/>
                      <a:pt x="435" y="15"/>
                    </a:cubicBezTo>
                    <a:cubicBezTo>
                      <a:pt x="428" y="37"/>
                      <a:pt x="420" y="58"/>
                      <a:pt x="411" y="79"/>
                    </a:cubicBezTo>
                    <a:cubicBezTo>
                      <a:pt x="704" y="79"/>
                      <a:pt x="704" y="79"/>
                      <a:pt x="704" y="79"/>
                    </a:cubicBezTo>
                    <a:cubicBezTo>
                      <a:pt x="704" y="165"/>
                      <a:pt x="704" y="165"/>
                      <a:pt x="704" y="165"/>
                    </a:cubicBezTo>
                    <a:cubicBezTo>
                      <a:pt x="369" y="165"/>
                      <a:pt x="369" y="165"/>
                      <a:pt x="369" y="165"/>
                    </a:cubicBezTo>
                    <a:cubicBezTo>
                      <a:pt x="351" y="197"/>
                      <a:pt x="331" y="225"/>
                      <a:pt x="311" y="251"/>
                    </a:cubicBezTo>
                    <a:cubicBezTo>
                      <a:pt x="361" y="251"/>
                      <a:pt x="361" y="251"/>
                      <a:pt x="361" y="251"/>
                    </a:cubicBezTo>
                    <a:cubicBezTo>
                      <a:pt x="361" y="308"/>
                      <a:pt x="361" y="308"/>
                      <a:pt x="361" y="308"/>
                    </a:cubicBezTo>
                    <a:cubicBezTo>
                      <a:pt x="432" y="293"/>
                      <a:pt x="432" y="293"/>
                      <a:pt x="432" y="293"/>
                    </a:cubicBezTo>
                    <a:cubicBezTo>
                      <a:pt x="432" y="183"/>
                      <a:pt x="432" y="183"/>
                      <a:pt x="432" y="183"/>
                    </a:cubicBezTo>
                    <a:cubicBezTo>
                      <a:pt x="521" y="183"/>
                      <a:pt x="521" y="183"/>
                      <a:pt x="521" y="183"/>
                    </a:cubicBezTo>
                    <a:cubicBezTo>
                      <a:pt x="521" y="273"/>
                      <a:pt x="521" y="273"/>
                      <a:pt x="521" y="273"/>
                    </a:cubicBezTo>
                    <a:lnTo>
                      <a:pt x="689" y="2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68"/>
              <p:cNvSpPr>
                <a:spLocks noEditPoints="1"/>
              </p:cNvSpPr>
              <p:nvPr/>
            </p:nvSpPr>
            <p:spPr bwMode="auto">
              <a:xfrm>
                <a:off x="3614738" y="3028950"/>
                <a:ext cx="2560637" cy="2449512"/>
              </a:xfrm>
              <a:custGeom>
                <a:avLst/>
                <a:gdLst>
                  <a:gd name="T0" fmla="*/ 77 w 727"/>
                  <a:gd name="T1" fmla="*/ 357 h 695"/>
                  <a:gd name="T2" fmla="*/ 129 w 727"/>
                  <a:gd name="T3" fmla="*/ 438 h 695"/>
                  <a:gd name="T4" fmla="*/ 163 w 727"/>
                  <a:gd name="T5" fmla="*/ 331 h 695"/>
                  <a:gd name="T6" fmla="*/ 26 w 727"/>
                  <a:gd name="T7" fmla="*/ 331 h 695"/>
                  <a:gd name="T8" fmla="*/ 26 w 727"/>
                  <a:gd name="T9" fmla="*/ 237 h 695"/>
                  <a:gd name="T10" fmla="*/ 128 w 727"/>
                  <a:gd name="T11" fmla="*/ 115 h 695"/>
                  <a:gd name="T12" fmla="*/ 8 w 727"/>
                  <a:gd name="T13" fmla="*/ 115 h 695"/>
                  <a:gd name="T14" fmla="*/ 8 w 727"/>
                  <a:gd name="T15" fmla="*/ 27 h 695"/>
                  <a:gd name="T16" fmla="*/ 243 w 727"/>
                  <a:gd name="T17" fmla="*/ 27 h 695"/>
                  <a:gd name="T18" fmla="*/ 243 w 727"/>
                  <a:gd name="T19" fmla="*/ 110 h 695"/>
                  <a:gd name="T20" fmla="*/ 131 w 727"/>
                  <a:gd name="T21" fmla="*/ 243 h 695"/>
                  <a:gd name="T22" fmla="*/ 255 w 727"/>
                  <a:gd name="T23" fmla="*/ 243 h 695"/>
                  <a:gd name="T24" fmla="*/ 255 w 727"/>
                  <a:gd name="T25" fmla="*/ 330 h 695"/>
                  <a:gd name="T26" fmla="*/ 200 w 727"/>
                  <a:gd name="T27" fmla="*/ 508 h 695"/>
                  <a:gd name="T28" fmla="*/ 279 w 727"/>
                  <a:gd name="T29" fmla="*/ 552 h 695"/>
                  <a:gd name="T30" fmla="*/ 366 w 727"/>
                  <a:gd name="T31" fmla="*/ 576 h 695"/>
                  <a:gd name="T32" fmla="*/ 491 w 727"/>
                  <a:gd name="T33" fmla="*/ 583 h 695"/>
                  <a:gd name="T34" fmla="*/ 727 w 727"/>
                  <a:gd name="T35" fmla="*/ 580 h 695"/>
                  <a:gd name="T36" fmla="*/ 703 w 727"/>
                  <a:gd name="T37" fmla="*/ 672 h 695"/>
                  <a:gd name="T38" fmla="*/ 444 w 727"/>
                  <a:gd name="T39" fmla="*/ 671 h 695"/>
                  <a:gd name="T40" fmla="*/ 156 w 727"/>
                  <a:gd name="T41" fmla="*/ 582 h 695"/>
                  <a:gd name="T42" fmla="*/ 43 w 727"/>
                  <a:gd name="T43" fmla="*/ 695 h 695"/>
                  <a:gd name="T44" fmla="*/ 0 w 727"/>
                  <a:gd name="T45" fmla="*/ 600 h 695"/>
                  <a:gd name="T46" fmla="*/ 84 w 727"/>
                  <a:gd name="T47" fmla="*/ 513 h 695"/>
                  <a:gd name="T48" fmla="*/ 4 w 727"/>
                  <a:gd name="T49" fmla="*/ 393 h 695"/>
                  <a:gd name="T50" fmla="*/ 77 w 727"/>
                  <a:gd name="T51" fmla="*/ 357 h 695"/>
                  <a:gd name="T52" fmla="*/ 306 w 727"/>
                  <a:gd name="T53" fmla="*/ 183 h 695"/>
                  <a:gd name="T54" fmla="*/ 400 w 727"/>
                  <a:gd name="T55" fmla="*/ 183 h 695"/>
                  <a:gd name="T56" fmla="*/ 400 w 727"/>
                  <a:gd name="T57" fmla="*/ 437 h 695"/>
                  <a:gd name="T58" fmla="*/ 466 w 727"/>
                  <a:gd name="T59" fmla="*/ 437 h 695"/>
                  <a:gd name="T60" fmla="*/ 466 w 727"/>
                  <a:gd name="T61" fmla="*/ 114 h 695"/>
                  <a:gd name="T62" fmla="*/ 300 w 727"/>
                  <a:gd name="T63" fmla="*/ 122 h 695"/>
                  <a:gd name="T64" fmla="*/ 281 w 727"/>
                  <a:gd name="T65" fmla="*/ 26 h 695"/>
                  <a:gd name="T66" fmla="*/ 687 w 727"/>
                  <a:gd name="T67" fmla="*/ 0 h 695"/>
                  <a:gd name="T68" fmla="*/ 705 w 727"/>
                  <a:gd name="T69" fmla="*/ 91 h 695"/>
                  <a:gd name="T70" fmla="*/ 563 w 727"/>
                  <a:gd name="T71" fmla="*/ 106 h 695"/>
                  <a:gd name="T72" fmla="*/ 563 w 727"/>
                  <a:gd name="T73" fmla="*/ 215 h 695"/>
                  <a:gd name="T74" fmla="*/ 692 w 727"/>
                  <a:gd name="T75" fmla="*/ 215 h 695"/>
                  <a:gd name="T76" fmla="*/ 692 w 727"/>
                  <a:gd name="T77" fmla="*/ 297 h 695"/>
                  <a:gd name="T78" fmla="*/ 563 w 727"/>
                  <a:gd name="T79" fmla="*/ 297 h 695"/>
                  <a:gd name="T80" fmla="*/ 563 w 727"/>
                  <a:gd name="T81" fmla="*/ 437 h 695"/>
                  <a:gd name="T82" fmla="*/ 704 w 727"/>
                  <a:gd name="T83" fmla="*/ 437 h 695"/>
                  <a:gd name="T84" fmla="*/ 704 w 727"/>
                  <a:gd name="T85" fmla="*/ 522 h 695"/>
                  <a:gd name="T86" fmla="*/ 306 w 727"/>
                  <a:gd name="T87" fmla="*/ 522 h 695"/>
                  <a:gd name="T88" fmla="*/ 306 w 727"/>
                  <a:gd name="T89" fmla="*/ 183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727" h="695">
                    <a:moveTo>
                      <a:pt x="77" y="357"/>
                    </a:moveTo>
                    <a:cubicBezTo>
                      <a:pt x="92" y="387"/>
                      <a:pt x="110" y="414"/>
                      <a:pt x="129" y="438"/>
                    </a:cubicBezTo>
                    <a:cubicBezTo>
                      <a:pt x="144" y="405"/>
                      <a:pt x="155" y="369"/>
                      <a:pt x="163" y="331"/>
                    </a:cubicBezTo>
                    <a:cubicBezTo>
                      <a:pt x="26" y="331"/>
                      <a:pt x="26" y="331"/>
                      <a:pt x="26" y="331"/>
                    </a:cubicBezTo>
                    <a:cubicBezTo>
                      <a:pt x="26" y="237"/>
                      <a:pt x="26" y="237"/>
                      <a:pt x="26" y="237"/>
                    </a:cubicBezTo>
                    <a:cubicBezTo>
                      <a:pt x="128" y="115"/>
                      <a:pt x="128" y="115"/>
                      <a:pt x="128" y="115"/>
                    </a:cubicBezTo>
                    <a:cubicBezTo>
                      <a:pt x="8" y="115"/>
                      <a:pt x="8" y="115"/>
                      <a:pt x="8" y="115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243" y="27"/>
                      <a:pt x="243" y="27"/>
                      <a:pt x="243" y="27"/>
                    </a:cubicBezTo>
                    <a:cubicBezTo>
                      <a:pt x="243" y="110"/>
                      <a:pt x="243" y="110"/>
                      <a:pt x="243" y="110"/>
                    </a:cubicBezTo>
                    <a:cubicBezTo>
                      <a:pt x="131" y="243"/>
                      <a:pt x="131" y="243"/>
                      <a:pt x="131" y="243"/>
                    </a:cubicBezTo>
                    <a:cubicBezTo>
                      <a:pt x="255" y="243"/>
                      <a:pt x="255" y="243"/>
                      <a:pt x="255" y="243"/>
                    </a:cubicBezTo>
                    <a:cubicBezTo>
                      <a:pt x="255" y="330"/>
                      <a:pt x="255" y="330"/>
                      <a:pt x="255" y="330"/>
                    </a:cubicBezTo>
                    <a:cubicBezTo>
                      <a:pt x="244" y="396"/>
                      <a:pt x="226" y="455"/>
                      <a:pt x="200" y="508"/>
                    </a:cubicBezTo>
                    <a:cubicBezTo>
                      <a:pt x="225" y="525"/>
                      <a:pt x="251" y="540"/>
                      <a:pt x="279" y="552"/>
                    </a:cubicBezTo>
                    <a:cubicBezTo>
                      <a:pt x="307" y="564"/>
                      <a:pt x="336" y="572"/>
                      <a:pt x="366" y="576"/>
                    </a:cubicBezTo>
                    <a:cubicBezTo>
                      <a:pt x="396" y="581"/>
                      <a:pt x="438" y="583"/>
                      <a:pt x="491" y="583"/>
                    </a:cubicBezTo>
                    <a:cubicBezTo>
                      <a:pt x="574" y="583"/>
                      <a:pt x="653" y="582"/>
                      <a:pt x="727" y="580"/>
                    </a:cubicBezTo>
                    <a:cubicBezTo>
                      <a:pt x="719" y="611"/>
                      <a:pt x="711" y="642"/>
                      <a:pt x="703" y="672"/>
                    </a:cubicBezTo>
                    <a:cubicBezTo>
                      <a:pt x="444" y="671"/>
                      <a:pt x="444" y="671"/>
                      <a:pt x="444" y="671"/>
                    </a:cubicBezTo>
                    <a:cubicBezTo>
                      <a:pt x="330" y="671"/>
                      <a:pt x="234" y="641"/>
                      <a:pt x="156" y="582"/>
                    </a:cubicBezTo>
                    <a:cubicBezTo>
                      <a:pt x="125" y="625"/>
                      <a:pt x="87" y="663"/>
                      <a:pt x="43" y="695"/>
                    </a:cubicBezTo>
                    <a:cubicBezTo>
                      <a:pt x="30" y="658"/>
                      <a:pt x="15" y="626"/>
                      <a:pt x="0" y="600"/>
                    </a:cubicBezTo>
                    <a:cubicBezTo>
                      <a:pt x="33" y="574"/>
                      <a:pt x="61" y="545"/>
                      <a:pt x="84" y="513"/>
                    </a:cubicBezTo>
                    <a:cubicBezTo>
                      <a:pt x="55" y="479"/>
                      <a:pt x="28" y="439"/>
                      <a:pt x="4" y="393"/>
                    </a:cubicBezTo>
                    <a:lnTo>
                      <a:pt x="77" y="357"/>
                    </a:lnTo>
                    <a:close/>
                    <a:moveTo>
                      <a:pt x="306" y="183"/>
                    </a:moveTo>
                    <a:cubicBezTo>
                      <a:pt x="400" y="183"/>
                      <a:pt x="400" y="183"/>
                      <a:pt x="400" y="183"/>
                    </a:cubicBezTo>
                    <a:cubicBezTo>
                      <a:pt x="400" y="437"/>
                      <a:pt x="400" y="437"/>
                      <a:pt x="400" y="437"/>
                    </a:cubicBezTo>
                    <a:cubicBezTo>
                      <a:pt x="466" y="437"/>
                      <a:pt x="466" y="437"/>
                      <a:pt x="466" y="437"/>
                    </a:cubicBezTo>
                    <a:cubicBezTo>
                      <a:pt x="466" y="114"/>
                      <a:pt x="466" y="114"/>
                      <a:pt x="466" y="114"/>
                    </a:cubicBezTo>
                    <a:cubicBezTo>
                      <a:pt x="413" y="117"/>
                      <a:pt x="357" y="120"/>
                      <a:pt x="300" y="122"/>
                    </a:cubicBezTo>
                    <a:cubicBezTo>
                      <a:pt x="293" y="80"/>
                      <a:pt x="286" y="48"/>
                      <a:pt x="281" y="26"/>
                    </a:cubicBezTo>
                    <a:cubicBezTo>
                      <a:pt x="413" y="24"/>
                      <a:pt x="548" y="16"/>
                      <a:pt x="687" y="0"/>
                    </a:cubicBezTo>
                    <a:cubicBezTo>
                      <a:pt x="705" y="91"/>
                      <a:pt x="705" y="91"/>
                      <a:pt x="705" y="91"/>
                    </a:cubicBezTo>
                    <a:cubicBezTo>
                      <a:pt x="659" y="97"/>
                      <a:pt x="612" y="102"/>
                      <a:pt x="563" y="106"/>
                    </a:cubicBezTo>
                    <a:cubicBezTo>
                      <a:pt x="563" y="215"/>
                      <a:pt x="563" y="215"/>
                      <a:pt x="563" y="215"/>
                    </a:cubicBezTo>
                    <a:cubicBezTo>
                      <a:pt x="692" y="215"/>
                      <a:pt x="692" y="215"/>
                      <a:pt x="692" y="215"/>
                    </a:cubicBezTo>
                    <a:cubicBezTo>
                      <a:pt x="692" y="297"/>
                      <a:pt x="692" y="297"/>
                      <a:pt x="692" y="297"/>
                    </a:cubicBezTo>
                    <a:cubicBezTo>
                      <a:pt x="563" y="297"/>
                      <a:pt x="563" y="297"/>
                      <a:pt x="563" y="297"/>
                    </a:cubicBezTo>
                    <a:cubicBezTo>
                      <a:pt x="563" y="437"/>
                      <a:pt x="563" y="437"/>
                      <a:pt x="563" y="437"/>
                    </a:cubicBezTo>
                    <a:cubicBezTo>
                      <a:pt x="704" y="437"/>
                      <a:pt x="704" y="437"/>
                      <a:pt x="704" y="437"/>
                    </a:cubicBezTo>
                    <a:cubicBezTo>
                      <a:pt x="704" y="522"/>
                      <a:pt x="704" y="522"/>
                      <a:pt x="704" y="522"/>
                    </a:cubicBezTo>
                    <a:cubicBezTo>
                      <a:pt x="306" y="522"/>
                      <a:pt x="306" y="522"/>
                      <a:pt x="306" y="522"/>
                    </a:cubicBezTo>
                    <a:lnTo>
                      <a:pt x="306" y="18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69"/>
              <p:cNvSpPr>
                <a:spLocks noEditPoints="1"/>
              </p:cNvSpPr>
              <p:nvPr/>
            </p:nvSpPr>
            <p:spPr bwMode="auto">
              <a:xfrm>
                <a:off x="6238875" y="2933700"/>
                <a:ext cx="2557462" cy="2555875"/>
              </a:xfrm>
              <a:custGeom>
                <a:avLst/>
                <a:gdLst>
                  <a:gd name="T0" fmla="*/ 346 w 726"/>
                  <a:gd name="T1" fmla="*/ 27 h 725"/>
                  <a:gd name="T2" fmla="*/ 462 w 726"/>
                  <a:gd name="T3" fmla="*/ 0 h 725"/>
                  <a:gd name="T4" fmla="*/ 496 w 726"/>
                  <a:gd name="T5" fmla="*/ 82 h 725"/>
                  <a:gd name="T6" fmla="*/ 726 w 726"/>
                  <a:gd name="T7" fmla="*/ 82 h 725"/>
                  <a:gd name="T8" fmla="*/ 726 w 726"/>
                  <a:gd name="T9" fmla="*/ 170 h 725"/>
                  <a:gd name="T10" fmla="*/ 195 w 726"/>
                  <a:gd name="T11" fmla="*/ 170 h 725"/>
                  <a:gd name="T12" fmla="*/ 195 w 726"/>
                  <a:gd name="T13" fmla="*/ 331 h 725"/>
                  <a:gd name="T14" fmla="*/ 186 w 726"/>
                  <a:gd name="T15" fmla="*/ 482 h 725"/>
                  <a:gd name="T16" fmla="*/ 154 w 726"/>
                  <a:gd name="T17" fmla="*/ 607 h 725"/>
                  <a:gd name="T18" fmla="*/ 93 w 726"/>
                  <a:gd name="T19" fmla="*/ 725 h 725"/>
                  <a:gd name="T20" fmla="*/ 12 w 726"/>
                  <a:gd name="T21" fmla="*/ 657 h 725"/>
                  <a:gd name="T22" fmla="*/ 93 w 726"/>
                  <a:gd name="T23" fmla="*/ 462 h 725"/>
                  <a:gd name="T24" fmla="*/ 19 w 726"/>
                  <a:gd name="T25" fmla="*/ 503 h 725"/>
                  <a:gd name="T26" fmla="*/ 0 w 726"/>
                  <a:gd name="T27" fmla="*/ 411 h 725"/>
                  <a:gd name="T28" fmla="*/ 101 w 726"/>
                  <a:gd name="T29" fmla="*/ 361 h 725"/>
                  <a:gd name="T30" fmla="*/ 100 w 726"/>
                  <a:gd name="T31" fmla="*/ 299 h 725"/>
                  <a:gd name="T32" fmla="*/ 49 w 726"/>
                  <a:gd name="T33" fmla="*/ 320 h 725"/>
                  <a:gd name="T34" fmla="*/ 0 w 726"/>
                  <a:gd name="T35" fmla="*/ 180 h 725"/>
                  <a:gd name="T36" fmla="*/ 60 w 726"/>
                  <a:gd name="T37" fmla="*/ 155 h 725"/>
                  <a:gd name="T38" fmla="*/ 100 w 726"/>
                  <a:gd name="T39" fmla="*/ 254 h 725"/>
                  <a:gd name="T40" fmla="*/ 100 w 726"/>
                  <a:gd name="T41" fmla="*/ 82 h 725"/>
                  <a:gd name="T42" fmla="*/ 369 w 726"/>
                  <a:gd name="T43" fmla="*/ 82 h 725"/>
                  <a:gd name="T44" fmla="*/ 346 w 726"/>
                  <a:gd name="T45" fmla="*/ 27 h 725"/>
                  <a:gd name="T46" fmla="*/ 175 w 726"/>
                  <a:gd name="T47" fmla="*/ 603 h 725"/>
                  <a:gd name="T48" fmla="*/ 260 w 726"/>
                  <a:gd name="T49" fmla="*/ 603 h 725"/>
                  <a:gd name="T50" fmla="*/ 260 w 726"/>
                  <a:gd name="T51" fmla="*/ 367 h 725"/>
                  <a:gd name="T52" fmla="*/ 352 w 726"/>
                  <a:gd name="T53" fmla="*/ 367 h 725"/>
                  <a:gd name="T54" fmla="*/ 352 w 726"/>
                  <a:gd name="T55" fmla="*/ 603 h 725"/>
                  <a:gd name="T56" fmla="*/ 433 w 726"/>
                  <a:gd name="T57" fmla="*/ 603 h 725"/>
                  <a:gd name="T58" fmla="*/ 433 w 726"/>
                  <a:gd name="T59" fmla="*/ 308 h 725"/>
                  <a:gd name="T60" fmla="*/ 225 w 726"/>
                  <a:gd name="T61" fmla="*/ 308 h 725"/>
                  <a:gd name="T62" fmla="*/ 225 w 726"/>
                  <a:gd name="T63" fmla="*/ 222 h 725"/>
                  <a:gd name="T64" fmla="*/ 700 w 726"/>
                  <a:gd name="T65" fmla="*/ 222 h 725"/>
                  <a:gd name="T66" fmla="*/ 700 w 726"/>
                  <a:gd name="T67" fmla="*/ 308 h 725"/>
                  <a:gd name="T68" fmla="*/ 528 w 726"/>
                  <a:gd name="T69" fmla="*/ 308 h 725"/>
                  <a:gd name="T70" fmla="*/ 528 w 726"/>
                  <a:gd name="T71" fmla="*/ 400 h 725"/>
                  <a:gd name="T72" fmla="*/ 679 w 726"/>
                  <a:gd name="T73" fmla="*/ 400 h 725"/>
                  <a:gd name="T74" fmla="*/ 679 w 726"/>
                  <a:gd name="T75" fmla="*/ 484 h 725"/>
                  <a:gd name="T76" fmla="*/ 528 w 726"/>
                  <a:gd name="T77" fmla="*/ 484 h 725"/>
                  <a:gd name="T78" fmla="*/ 528 w 726"/>
                  <a:gd name="T79" fmla="*/ 603 h 725"/>
                  <a:gd name="T80" fmla="*/ 725 w 726"/>
                  <a:gd name="T81" fmla="*/ 603 h 725"/>
                  <a:gd name="T82" fmla="*/ 725 w 726"/>
                  <a:gd name="T83" fmla="*/ 689 h 725"/>
                  <a:gd name="T84" fmla="*/ 175 w 726"/>
                  <a:gd name="T85" fmla="*/ 689 h 725"/>
                  <a:gd name="T86" fmla="*/ 175 w 726"/>
                  <a:gd name="T87" fmla="*/ 603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26" h="725">
                    <a:moveTo>
                      <a:pt x="346" y="27"/>
                    </a:moveTo>
                    <a:cubicBezTo>
                      <a:pt x="462" y="0"/>
                      <a:pt x="462" y="0"/>
                      <a:pt x="462" y="0"/>
                    </a:cubicBezTo>
                    <a:cubicBezTo>
                      <a:pt x="474" y="28"/>
                      <a:pt x="485" y="56"/>
                      <a:pt x="496" y="82"/>
                    </a:cubicBezTo>
                    <a:cubicBezTo>
                      <a:pt x="726" y="82"/>
                      <a:pt x="726" y="82"/>
                      <a:pt x="726" y="82"/>
                    </a:cubicBezTo>
                    <a:cubicBezTo>
                      <a:pt x="726" y="170"/>
                      <a:pt x="726" y="170"/>
                      <a:pt x="726" y="170"/>
                    </a:cubicBezTo>
                    <a:cubicBezTo>
                      <a:pt x="195" y="170"/>
                      <a:pt x="195" y="170"/>
                      <a:pt x="195" y="170"/>
                    </a:cubicBezTo>
                    <a:cubicBezTo>
                      <a:pt x="195" y="331"/>
                      <a:pt x="195" y="331"/>
                      <a:pt x="195" y="331"/>
                    </a:cubicBezTo>
                    <a:cubicBezTo>
                      <a:pt x="195" y="390"/>
                      <a:pt x="192" y="441"/>
                      <a:pt x="186" y="482"/>
                    </a:cubicBezTo>
                    <a:cubicBezTo>
                      <a:pt x="180" y="523"/>
                      <a:pt x="170" y="565"/>
                      <a:pt x="154" y="607"/>
                    </a:cubicBezTo>
                    <a:cubicBezTo>
                      <a:pt x="138" y="649"/>
                      <a:pt x="118" y="689"/>
                      <a:pt x="93" y="725"/>
                    </a:cubicBezTo>
                    <a:cubicBezTo>
                      <a:pt x="67" y="702"/>
                      <a:pt x="40" y="680"/>
                      <a:pt x="12" y="657"/>
                    </a:cubicBezTo>
                    <a:cubicBezTo>
                      <a:pt x="54" y="605"/>
                      <a:pt x="81" y="540"/>
                      <a:pt x="93" y="462"/>
                    </a:cubicBezTo>
                    <a:cubicBezTo>
                      <a:pt x="63" y="480"/>
                      <a:pt x="38" y="494"/>
                      <a:pt x="19" y="503"/>
                    </a:cubicBezTo>
                    <a:cubicBezTo>
                      <a:pt x="0" y="411"/>
                      <a:pt x="0" y="411"/>
                      <a:pt x="0" y="411"/>
                    </a:cubicBezTo>
                    <a:cubicBezTo>
                      <a:pt x="20" y="402"/>
                      <a:pt x="54" y="386"/>
                      <a:pt x="101" y="361"/>
                    </a:cubicBezTo>
                    <a:cubicBezTo>
                      <a:pt x="100" y="299"/>
                      <a:pt x="100" y="299"/>
                      <a:pt x="100" y="299"/>
                    </a:cubicBezTo>
                    <a:cubicBezTo>
                      <a:pt x="49" y="320"/>
                      <a:pt x="49" y="320"/>
                      <a:pt x="49" y="320"/>
                    </a:cubicBezTo>
                    <a:cubicBezTo>
                      <a:pt x="34" y="269"/>
                      <a:pt x="17" y="223"/>
                      <a:pt x="0" y="180"/>
                    </a:cubicBezTo>
                    <a:cubicBezTo>
                      <a:pt x="60" y="155"/>
                      <a:pt x="60" y="155"/>
                      <a:pt x="60" y="155"/>
                    </a:cubicBezTo>
                    <a:cubicBezTo>
                      <a:pt x="73" y="184"/>
                      <a:pt x="87" y="217"/>
                      <a:pt x="100" y="254"/>
                    </a:cubicBezTo>
                    <a:cubicBezTo>
                      <a:pt x="100" y="82"/>
                      <a:pt x="100" y="82"/>
                      <a:pt x="100" y="82"/>
                    </a:cubicBezTo>
                    <a:cubicBezTo>
                      <a:pt x="369" y="82"/>
                      <a:pt x="369" y="82"/>
                      <a:pt x="369" y="82"/>
                    </a:cubicBezTo>
                    <a:cubicBezTo>
                      <a:pt x="362" y="63"/>
                      <a:pt x="354" y="45"/>
                      <a:pt x="346" y="27"/>
                    </a:cubicBezTo>
                    <a:close/>
                    <a:moveTo>
                      <a:pt x="175" y="603"/>
                    </a:moveTo>
                    <a:cubicBezTo>
                      <a:pt x="260" y="603"/>
                      <a:pt x="260" y="603"/>
                      <a:pt x="260" y="603"/>
                    </a:cubicBezTo>
                    <a:cubicBezTo>
                      <a:pt x="260" y="367"/>
                      <a:pt x="260" y="367"/>
                      <a:pt x="260" y="367"/>
                    </a:cubicBezTo>
                    <a:cubicBezTo>
                      <a:pt x="352" y="367"/>
                      <a:pt x="352" y="367"/>
                      <a:pt x="352" y="367"/>
                    </a:cubicBezTo>
                    <a:cubicBezTo>
                      <a:pt x="352" y="603"/>
                      <a:pt x="352" y="603"/>
                      <a:pt x="352" y="603"/>
                    </a:cubicBezTo>
                    <a:cubicBezTo>
                      <a:pt x="433" y="603"/>
                      <a:pt x="433" y="603"/>
                      <a:pt x="433" y="603"/>
                    </a:cubicBezTo>
                    <a:cubicBezTo>
                      <a:pt x="433" y="308"/>
                      <a:pt x="433" y="308"/>
                      <a:pt x="433" y="308"/>
                    </a:cubicBezTo>
                    <a:cubicBezTo>
                      <a:pt x="225" y="308"/>
                      <a:pt x="225" y="308"/>
                      <a:pt x="225" y="308"/>
                    </a:cubicBezTo>
                    <a:cubicBezTo>
                      <a:pt x="225" y="222"/>
                      <a:pt x="225" y="222"/>
                      <a:pt x="225" y="222"/>
                    </a:cubicBezTo>
                    <a:cubicBezTo>
                      <a:pt x="700" y="222"/>
                      <a:pt x="700" y="222"/>
                      <a:pt x="700" y="222"/>
                    </a:cubicBezTo>
                    <a:cubicBezTo>
                      <a:pt x="700" y="308"/>
                      <a:pt x="700" y="308"/>
                      <a:pt x="700" y="308"/>
                    </a:cubicBezTo>
                    <a:cubicBezTo>
                      <a:pt x="528" y="308"/>
                      <a:pt x="528" y="308"/>
                      <a:pt x="528" y="308"/>
                    </a:cubicBezTo>
                    <a:cubicBezTo>
                      <a:pt x="528" y="400"/>
                      <a:pt x="528" y="400"/>
                      <a:pt x="528" y="400"/>
                    </a:cubicBezTo>
                    <a:cubicBezTo>
                      <a:pt x="679" y="400"/>
                      <a:pt x="679" y="400"/>
                      <a:pt x="679" y="400"/>
                    </a:cubicBezTo>
                    <a:cubicBezTo>
                      <a:pt x="679" y="484"/>
                      <a:pt x="679" y="484"/>
                      <a:pt x="679" y="484"/>
                    </a:cubicBezTo>
                    <a:cubicBezTo>
                      <a:pt x="528" y="484"/>
                      <a:pt x="528" y="484"/>
                      <a:pt x="528" y="484"/>
                    </a:cubicBezTo>
                    <a:cubicBezTo>
                      <a:pt x="528" y="603"/>
                      <a:pt x="528" y="603"/>
                      <a:pt x="528" y="603"/>
                    </a:cubicBezTo>
                    <a:cubicBezTo>
                      <a:pt x="725" y="603"/>
                      <a:pt x="725" y="603"/>
                      <a:pt x="725" y="603"/>
                    </a:cubicBezTo>
                    <a:cubicBezTo>
                      <a:pt x="725" y="689"/>
                      <a:pt x="725" y="689"/>
                      <a:pt x="725" y="689"/>
                    </a:cubicBezTo>
                    <a:cubicBezTo>
                      <a:pt x="175" y="689"/>
                      <a:pt x="175" y="689"/>
                      <a:pt x="175" y="689"/>
                    </a:cubicBezTo>
                    <a:lnTo>
                      <a:pt x="175" y="60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1049338" y="5675313"/>
              <a:ext cx="7038975" cy="0"/>
            </a:xfrm>
            <a:prstGeom prst="line">
              <a:avLst/>
            </a:prstGeom>
            <a:noFill/>
            <a:ln w="12700" cap="flat">
              <a:solidFill>
                <a:srgbClr val="FEE06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78" name="组合 77"/>
            <p:cNvGrpSpPr/>
            <p:nvPr/>
          </p:nvGrpSpPr>
          <p:grpSpPr>
            <a:xfrm>
              <a:off x="8293100" y="3101975"/>
              <a:ext cx="2066925" cy="3138487"/>
              <a:chOff x="8293100" y="3101975"/>
              <a:chExt cx="2066925" cy="3138487"/>
            </a:xfrm>
          </p:grpSpPr>
          <p:sp>
            <p:nvSpPr>
              <p:cNvPr id="70" name="Freeform 70"/>
              <p:cNvSpPr>
                <a:spLocks/>
              </p:cNvSpPr>
              <p:nvPr/>
            </p:nvSpPr>
            <p:spPr bwMode="auto">
              <a:xfrm>
                <a:off x="8518525" y="3101975"/>
                <a:ext cx="1841500" cy="2341562"/>
              </a:xfrm>
              <a:custGeom>
                <a:avLst/>
                <a:gdLst>
                  <a:gd name="T0" fmla="*/ 474 w 523"/>
                  <a:gd name="T1" fmla="*/ 131 h 664"/>
                  <a:gd name="T2" fmla="*/ 282 w 523"/>
                  <a:gd name="T3" fmla="*/ 20 h 664"/>
                  <a:gd name="T4" fmla="*/ 44 w 523"/>
                  <a:gd name="T5" fmla="*/ 22 h 664"/>
                  <a:gd name="T6" fmla="*/ 41 w 523"/>
                  <a:gd name="T7" fmla="*/ 34 h 664"/>
                  <a:gd name="T8" fmla="*/ 80 w 523"/>
                  <a:gd name="T9" fmla="*/ 34 h 664"/>
                  <a:gd name="T10" fmla="*/ 80 w 523"/>
                  <a:gd name="T11" fmla="*/ 122 h 664"/>
                  <a:gd name="T12" fmla="*/ 16 w 523"/>
                  <a:gd name="T13" fmla="*/ 122 h 664"/>
                  <a:gd name="T14" fmla="*/ 0 w 523"/>
                  <a:gd name="T15" fmla="*/ 186 h 664"/>
                  <a:gd name="T16" fmla="*/ 14 w 523"/>
                  <a:gd name="T17" fmla="*/ 186 h 664"/>
                  <a:gd name="T18" fmla="*/ 223 w 523"/>
                  <a:gd name="T19" fmla="*/ 166 h 664"/>
                  <a:gd name="T20" fmla="*/ 303 w 523"/>
                  <a:gd name="T21" fmla="*/ 212 h 664"/>
                  <a:gd name="T22" fmla="*/ 316 w 523"/>
                  <a:gd name="T23" fmla="*/ 287 h 664"/>
                  <a:gd name="T24" fmla="*/ 277 w 523"/>
                  <a:gd name="T25" fmla="*/ 349 h 664"/>
                  <a:gd name="T26" fmla="*/ 174 w 523"/>
                  <a:gd name="T27" fmla="*/ 409 h 664"/>
                  <a:gd name="T28" fmla="*/ 75 w 523"/>
                  <a:gd name="T29" fmla="*/ 475 h 664"/>
                  <a:gd name="T30" fmla="*/ 25 w 523"/>
                  <a:gd name="T31" fmla="*/ 572 h 664"/>
                  <a:gd name="T32" fmla="*/ 11 w 523"/>
                  <a:gd name="T33" fmla="*/ 625 h 664"/>
                  <a:gd name="T34" fmla="*/ 164 w 523"/>
                  <a:gd name="T35" fmla="*/ 664 h 664"/>
                  <a:gd name="T36" fmla="*/ 175 w 523"/>
                  <a:gd name="T37" fmla="*/ 625 h 664"/>
                  <a:gd name="T38" fmla="*/ 209 w 523"/>
                  <a:gd name="T39" fmla="*/ 563 h 664"/>
                  <a:gd name="T40" fmla="*/ 309 w 523"/>
                  <a:gd name="T41" fmla="*/ 508 h 664"/>
                  <a:gd name="T42" fmla="*/ 443 w 523"/>
                  <a:gd name="T43" fmla="*/ 421 h 664"/>
                  <a:gd name="T44" fmla="*/ 505 w 523"/>
                  <a:gd name="T45" fmla="*/ 309 h 664"/>
                  <a:gd name="T46" fmla="*/ 474 w 523"/>
                  <a:gd name="T47" fmla="*/ 131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23" h="664">
                    <a:moveTo>
                      <a:pt x="474" y="131"/>
                    </a:moveTo>
                    <a:cubicBezTo>
                      <a:pt x="435" y="79"/>
                      <a:pt x="371" y="42"/>
                      <a:pt x="282" y="20"/>
                    </a:cubicBezTo>
                    <a:cubicBezTo>
                      <a:pt x="203" y="0"/>
                      <a:pt x="124" y="1"/>
                      <a:pt x="44" y="22"/>
                    </a:cubicBezTo>
                    <a:cubicBezTo>
                      <a:pt x="41" y="34"/>
                      <a:pt x="41" y="34"/>
                      <a:pt x="41" y="34"/>
                    </a:cubicBezTo>
                    <a:cubicBezTo>
                      <a:pt x="80" y="34"/>
                      <a:pt x="80" y="34"/>
                      <a:pt x="80" y="34"/>
                    </a:cubicBezTo>
                    <a:cubicBezTo>
                      <a:pt x="80" y="122"/>
                      <a:pt x="80" y="122"/>
                      <a:pt x="80" y="122"/>
                    </a:cubicBezTo>
                    <a:cubicBezTo>
                      <a:pt x="16" y="122"/>
                      <a:pt x="16" y="122"/>
                      <a:pt x="16" y="122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14" y="186"/>
                      <a:pt x="14" y="186"/>
                      <a:pt x="14" y="186"/>
                    </a:cubicBezTo>
                    <a:cubicBezTo>
                      <a:pt x="86" y="154"/>
                      <a:pt x="155" y="149"/>
                      <a:pt x="223" y="166"/>
                    </a:cubicBezTo>
                    <a:cubicBezTo>
                      <a:pt x="261" y="175"/>
                      <a:pt x="287" y="191"/>
                      <a:pt x="303" y="212"/>
                    </a:cubicBezTo>
                    <a:cubicBezTo>
                      <a:pt x="319" y="234"/>
                      <a:pt x="323" y="259"/>
                      <a:pt x="316" y="287"/>
                    </a:cubicBezTo>
                    <a:cubicBezTo>
                      <a:pt x="309" y="311"/>
                      <a:pt x="297" y="331"/>
                      <a:pt x="277" y="349"/>
                    </a:cubicBezTo>
                    <a:cubicBezTo>
                      <a:pt x="258" y="366"/>
                      <a:pt x="224" y="386"/>
                      <a:pt x="174" y="409"/>
                    </a:cubicBezTo>
                    <a:cubicBezTo>
                      <a:pt x="131" y="428"/>
                      <a:pt x="98" y="450"/>
                      <a:pt x="75" y="475"/>
                    </a:cubicBezTo>
                    <a:cubicBezTo>
                      <a:pt x="52" y="500"/>
                      <a:pt x="35" y="532"/>
                      <a:pt x="25" y="572"/>
                    </a:cubicBezTo>
                    <a:cubicBezTo>
                      <a:pt x="11" y="625"/>
                      <a:pt x="11" y="625"/>
                      <a:pt x="11" y="625"/>
                    </a:cubicBezTo>
                    <a:cubicBezTo>
                      <a:pt x="164" y="664"/>
                      <a:pt x="164" y="664"/>
                      <a:pt x="164" y="664"/>
                    </a:cubicBezTo>
                    <a:cubicBezTo>
                      <a:pt x="175" y="625"/>
                      <a:pt x="175" y="625"/>
                      <a:pt x="175" y="625"/>
                    </a:cubicBezTo>
                    <a:cubicBezTo>
                      <a:pt x="182" y="599"/>
                      <a:pt x="193" y="579"/>
                      <a:pt x="209" y="563"/>
                    </a:cubicBezTo>
                    <a:cubicBezTo>
                      <a:pt x="226" y="548"/>
                      <a:pt x="259" y="529"/>
                      <a:pt x="309" y="508"/>
                    </a:cubicBezTo>
                    <a:cubicBezTo>
                      <a:pt x="369" y="482"/>
                      <a:pt x="413" y="453"/>
                      <a:pt x="443" y="421"/>
                    </a:cubicBezTo>
                    <a:cubicBezTo>
                      <a:pt x="473" y="390"/>
                      <a:pt x="494" y="353"/>
                      <a:pt x="505" y="309"/>
                    </a:cubicBezTo>
                    <a:cubicBezTo>
                      <a:pt x="523" y="242"/>
                      <a:pt x="513" y="183"/>
                      <a:pt x="474" y="131"/>
                    </a:cubicBez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72"/>
              <p:cNvSpPr>
                <a:spLocks/>
              </p:cNvSpPr>
              <p:nvPr/>
            </p:nvSpPr>
            <p:spPr bwMode="auto">
              <a:xfrm>
                <a:off x="8293100" y="5524500"/>
                <a:ext cx="798512" cy="715962"/>
              </a:xfrm>
              <a:custGeom>
                <a:avLst/>
                <a:gdLst>
                  <a:gd name="T0" fmla="*/ 138 w 227"/>
                  <a:gd name="T1" fmla="*/ 8 h 203"/>
                  <a:gd name="T2" fmla="*/ 55 w 227"/>
                  <a:gd name="T3" fmla="*/ 17 h 203"/>
                  <a:gd name="T4" fmla="*/ 6 w 227"/>
                  <a:gd name="T5" fmla="*/ 76 h 203"/>
                  <a:gd name="T6" fmla="*/ 20 w 227"/>
                  <a:gd name="T7" fmla="*/ 149 h 203"/>
                  <a:gd name="T8" fmla="*/ 88 w 227"/>
                  <a:gd name="T9" fmla="*/ 196 h 203"/>
                  <a:gd name="T10" fmla="*/ 171 w 227"/>
                  <a:gd name="T11" fmla="*/ 187 h 203"/>
                  <a:gd name="T12" fmla="*/ 220 w 227"/>
                  <a:gd name="T13" fmla="*/ 129 h 203"/>
                  <a:gd name="T14" fmla="*/ 206 w 227"/>
                  <a:gd name="T15" fmla="*/ 54 h 203"/>
                  <a:gd name="T16" fmla="*/ 138 w 227"/>
                  <a:gd name="T17" fmla="*/ 8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7" h="203">
                    <a:moveTo>
                      <a:pt x="138" y="8"/>
                    </a:moveTo>
                    <a:cubicBezTo>
                      <a:pt x="108" y="0"/>
                      <a:pt x="80" y="3"/>
                      <a:pt x="55" y="17"/>
                    </a:cubicBezTo>
                    <a:cubicBezTo>
                      <a:pt x="29" y="30"/>
                      <a:pt x="13" y="50"/>
                      <a:pt x="6" y="76"/>
                    </a:cubicBezTo>
                    <a:cubicBezTo>
                      <a:pt x="0" y="101"/>
                      <a:pt x="4" y="125"/>
                      <a:pt x="20" y="149"/>
                    </a:cubicBezTo>
                    <a:cubicBezTo>
                      <a:pt x="35" y="173"/>
                      <a:pt x="58" y="188"/>
                      <a:pt x="88" y="196"/>
                    </a:cubicBezTo>
                    <a:cubicBezTo>
                      <a:pt x="117" y="203"/>
                      <a:pt x="145" y="200"/>
                      <a:pt x="171" y="187"/>
                    </a:cubicBezTo>
                    <a:cubicBezTo>
                      <a:pt x="197" y="174"/>
                      <a:pt x="213" y="155"/>
                      <a:pt x="220" y="129"/>
                    </a:cubicBezTo>
                    <a:cubicBezTo>
                      <a:pt x="227" y="103"/>
                      <a:pt x="223" y="78"/>
                      <a:pt x="206" y="54"/>
                    </a:cubicBezTo>
                    <a:cubicBezTo>
                      <a:pt x="190" y="31"/>
                      <a:pt x="168" y="15"/>
                      <a:pt x="138" y="8"/>
                    </a:cubicBezTo>
                    <a:close/>
                  </a:path>
                </a:pathLst>
              </a:custGeom>
              <a:solidFill>
                <a:srgbClr val="4BBE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9" name="矩形 78"/>
            <p:cNvSpPr/>
            <p:nvPr/>
          </p:nvSpPr>
          <p:spPr>
            <a:xfrm>
              <a:off x="910456" y="5692766"/>
              <a:ext cx="5758211" cy="7782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4400" b="1" spc="-150" dirty="0">
                  <a:solidFill>
                    <a:schemeClr val="bg1"/>
                  </a:solidFill>
                </a:rPr>
                <a:t>Too young too simple!</a:t>
              </a:r>
              <a:endParaRPr lang="zh-CN" altLang="en-US" sz="4400" b="1" spc="-15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3231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A0F5DE5-9113-4752-810D-675B962E48E9}"/>
              </a:ext>
            </a:extLst>
          </p:cNvPr>
          <p:cNvSpPr txBox="1"/>
          <p:nvPr/>
        </p:nvSpPr>
        <p:spPr>
          <a:xfrm>
            <a:off x="6850064" y="1568408"/>
            <a:ext cx="45051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pPr algn="l"/>
            <a:r>
              <a:rPr lang="zh-CN" altLang="en-US" dirty="0">
                <a:solidFill>
                  <a:schemeClr val="accent4">
                    <a:lumMod val="50000"/>
                  </a:schemeClr>
                </a:solidFill>
              </a:rPr>
              <a:t>深层次的分析，拖延症来自于以下几个方面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DFAE7F8-106C-4AD3-8535-16A02A91CB83}"/>
              </a:ext>
            </a:extLst>
          </p:cNvPr>
          <p:cNvSpPr txBox="1"/>
          <p:nvPr/>
        </p:nvSpPr>
        <p:spPr>
          <a:xfrm>
            <a:off x="8442096" y="4217988"/>
            <a:ext cx="2855097" cy="2165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拖沓者害怕失败。所以，他们宁愿被别人认为是没有下足够的气力，而不愿意被人认为是没有足够的能力。</a:t>
            </a:r>
          </a:p>
          <a:p>
            <a:pPr>
              <a:lnSpc>
                <a:spcPct val="120000"/>
              </a:lnSpc>
            </a:pPr>
            <a:endParaRPr lang="en-US" altLang="zh-CN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5472B5B-3EBC-44E6-8462-70CF87FF7C77}"/>
              </a:ext>
            </a:extLst>
          </p:cNvPr>
          <p:cNvSpPr txBox="1"/>
          <p:nvPr/>
        </p:nvSpPr>
        <p:spPr>
          <a:xfrm>
            <a:off x="762076" y="1470557"/>
            <a:ext cx="3238920" cy="2516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有的人太想把一件事情做好，想着各种各样的计划，却一直都没有行动。完美主义者太在意别人的看法了，他希望讨好别人，他总在担忧自己不完美就没有人会喜欢。</a:t>
            </a:r>
          </a:p>
          <a:p>
            <a:pPr>
              <a:lnSpc>
                <a:spcPct val="120000"/>
              </a:lnSpc>
            </a:pPr>
            <a:endParaRPr lang="en-US" altLang="zh-CN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F50A41D-4493-44D7-BB66-9EC983E826CE}"/>
              </a:ext>
            </a:extLst>
          </p:cNvPr>
          <p:cNvSpPr txBox="1"/>
          <p:nvPr/>
        </p:nvSpPr>
        <p:spPr>
          <a:xfrm>
            <a:off x="762076" y="4525107"/>
            <a:ext cx="3109100" cy="181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比如，在写年度计划的时候，停下来吃点夜宵，然后觉得冰箱有点脏，想清理一下，最后把整个厨房打扫了。</a:t>
            </a:r>
          </a:p>
          <a:p>
            <a:pPr>
              <a:lnSpc>
                <a:spcPct val="120000"/>
              </a:lnSpc>
            </a:pPr>
            <a:endParaRPr lang="en-US" altLang="zh-CN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2076" y="886101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2"/>
                </a:solidFill>
              </a:rPr>
              <a:t>完美主义</a:t>
            </a:r>
          </a:p>
        </p:txBody>
      </p:sp>
      <p:sp>
        <p:nvSpPr>
          <p:cNvPr id="7" name="矩形 6"/>
          <p:cNvSpPr/>
          <p:nvPr/>
        </p:nvSpPr>
        <p:spPr>
          <a:xfrm>
            <a:off x="762076" y="3988100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2"/>
                </a:solidFill>
              </a:rPr>
              <a:t>不懂自我控制</a:t>
            </a:r>
          </a:p>
        </p:txBody>
      </p:sp>
      <p:sp>
        <p:nvSpPr>
          <p:cNvPr id="8" name="矩形 7"/>
          <p:cNvSpPr/>
          <p:nvPr/>
        </p:nvSpPr>
        <p:spPr>
          <a:xfrm>
            <a:off x="8400144" y="367665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tx2"/>
                </a:solidFill>
              </a:rPr>
              <a:t>害怕失败</a:t>
            </a:r>
          </a:p>
        </p:txBody>
      </p:sp>
      <p:grpSp>
        <p:nvGrpSpPr>
          <p:cNvPr id="4271" name="组合 4270"/>
          <p:cNvGrpSpPr/>
          <p:nvPr/>
        </p:nvGrpSpPr>
        <p:grpSpPr>
          <a:xfrm>
            <a:off x="4760913" y="1741488"/>
            <a:ext cx="1733550" cy="4494213"/>
            <a:chOff x="4760913" y="1741488"/>
            <a:chExt cx="1733550" cy="4494213"/>
          </a:xfrm>
        </p:grpSpPr>
        <p:sp>
          <p:nvSpPr>
            <p:cNvPr id="184" name="Freeform 87"/>
            <p:cNvSpPr>
              <a:spLocks/>
            </p:cNvSpPr>
            <p:nvPr/>
          </p:nvSpPr>
          <p:spPr bwMode="auto">
            <a:xfrm>
              <a:off x="5411788" y="1982788"/>
              <a:ext cx="504825" cy="1619250"/>
            </a:xfrm>
            <a:custGeom>
              <a:avLst/>
              <a:gdLst>
                <a:gd name="T0" fmla="*/ 318 w 318"/>
                <a:gd name="T1" fmla="*/ 274 h 1020"/>
                <a:gd name="T2" fmla="*/ 318 w 318"/>
                <a:gd name="T3" fmla="*/ 0 h 1020"/>
                <a:gd name="T4" fmla="*/ 0 w 318"/>
                <a:gd name="T5" fmla="*/ 46 h 1020"/>
                <a:gd name="T6" fmla="*/ 0 w 318"/>
                <a:gd name="T7" fmla="*/ 274 h 1020"/>
                <a:gd name="T8" fmla="*/ 60 w 318"/>
                <a:gd name="T9" fmla="*/ 411 h 1020"/>
                <a:gd name="T10" fmla="*/ 136 w 318"/>
                <a:gd name="T11" fmla="*/ 411 h 1020"/>
                <a:gd name="T12" fmla="*/ 136 w 318"/>
                <a:gd name="T13" fmla="*/ 1020 h 1020"/>
                <a:gd name="T14" fmla="*/ 288 w 318"/>
                <a:gd name="T15" fmla="*/ 1020 h 1020"/>
                <a:gd name="T16" fmla="*/ 288 w 318"/>
                <a:gd name="T17" fmla="*/ 411 h 1020"/>
                <a:gd name="T18" fmla="*/ 288 w 318"/>
                <a:gd name="T19" fmla="*/ 411 h 1020"/>
                <a:gd name="T20" fmla="*/ 318 w 318"/>
                <a:gd name="T21" fmla="*/ 274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8" h="1020">
                  <a:moveTo>
                    <a:pt x="318" y="274"/>
                  </a:moveTo>
                  <a:lnTo>
                    <a:pt x="318" y="0"/>
                  </a:lnTo>
                  <a:lnTo>
                    <a:pt x="0" y="46"/>
                  </a:lnTo>
                  <a:lnTo>
                    <a:pt x="0" y="274"/>
                  </a:lnTo>
                  <a:lnTo>
                    <a:pt x="60" y="411"/>
                  </a:lnTo>
                  <a:lnTo>
                    <a:pt x="136" y="411"/>
                  </a:lnTo>
                  <a:lnTo>
                    <a:pt x="136" y="1020"/>
                  </a:lnTo>
                  <a:lnTo>
                    <a:pt x="288" y="1020"/>
                  </a:lnTo>
                  <a:lnTo>
                    <a:pt x="288" y="411"/>
                  </a:lnTo>
                  <a:lnTo>
                    <a:pt x="288" y="411"/>
                  </a:lnTo>
                  <a:lnTo>
                    <a:pt x="318" y="27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Freeform 11"/>
            <p:cNvSpPr>
              <a:spLocks/>
            </p:cNvSpPr>
            <p:nvPr/>
          </p:nvSpPr>
          <p:spPr bwMode="auto">
            <a:xfrm>
              <a:off x="6013451" y="4181476"/>
              <a:ext cx="144463" cy="169863"/>
            </a:xfrm>
            <a:custGeom>
              <a:avLst/>
              <a:gdLst>
                <a:gd name="T0" fmla="*/ 1 w 6"/>
                <a:gd name="T1" fmla="*/ 6 h 7"/>
                <a:gd name="T2" fmla="*/ 2 w 6"/>
                <a:gd name="T3" fmla="*/ 4 h 7"/>
                <a:gd name="T4" fmla="*/ 2 w 6"/>
                <a:gd name="T5" fmla="*/ 3 h 7"/>
                <a:gd name="T6" fmla="*/ 4 w 6"/>
                <a:gd name="T7" fmla="*/ 2 h 7"/>
                <a:gd name="T8" fmla="*/ 2 w 6"/>
                <a:gd name="T9" fmla="*/ 1 h 7"/>
                <a:gd name="T10" fmla="*/ 5 w 6"/>
                <a:gd name="T11" fmla="*/ 0 h 7"/>
                <a:gd name="T12" fmla="*/ 1 w 6"/>
                <a:gd name="T13" fmla="*/ 2 h 7"/>
                <a:gd name="T14" fmla="*/ 1 w 6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7">
                  <a:moveTo>
                    <a:pt x="1" y="6"/>
                  </a:moveTo>
                  <a:cubicBezTo>
                    <a:pt x="2" y="7"/>
                    <a:pt x="1" y="5"/>
                    <a:pt x="2" y="4"/>
                  </a:cubicBezTo>
                  <a:cubicBezTo>
                    <a:pt x="1" y="4"/>
                    <a:pt x="5" y="6"/>
                    <a:pt x="2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1" y="3"/>
                    <a:pt x="2" y="1"/>
                  </a:cubicBezTo>
                  <a:cubicBezTo>
                    <a:pt x="2" y="2"/>
                    <a:pt x="6" y="0"/>
                    <a:pt x="5" y="0"/>
                  </a:cubicBezTo>
                  <a:cubicBezTo>
                    <a:pt x="4" y="0"/>
                    <a:pt x="1" y="0"/>
                    <a:pt x="1" y="2"/>
                  </a:cubicBezTo>
                  <a:cubicBezTo>
                    <a:pt x="1" y="2"/>
                    <a:pt x="0" y="5"/>
                    <a:pt x="1" y="6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2"/>
            <p:cNvSpPr>
              <a:spLocks/>
            </p:cNvSpPr>
            <p:nvPr/>
          </p:nvSpPr>
          <p:spPr bwMode="auto">
            <a:xfrm>
              <a:off x="5868988" y="4060826"/>
              <a:ext cx="168275" cy="241300"/>
            </a:xfrm>
            <a:custGeom>
              <a:avLst/>
              <a:gdLst>
                <a:gd name="T0" fmla="*/ 0 w 7"/>
                <a:gd name="T1" fmla="*/ 6 h 10"/>
                <a:gd name="T2" fmla="*/ 4 w 7"/>
                <a:gd name="T3" fmla="*/ 9 h 10"/>
                <a:gd name="T4" fmla="*/ 6 w 7"/>
                <a:gd name="T5" fmla="*/ 6 h 10"/>
                <a:gd name="T6" fmla="*/ 6 w 7"/>
                <a:gd name="T7" fmla="*/ 3 h 10"/>
                <a:gd name="T8" fmla="*/ 7 w 7"/>
                <a:gd name="T9" fmla="*/ 2 h 10"/>
                <a:gd name="T10" fmla="*/ 5 w 7"/>
                <a:gd name="T11" fmla="*/ 1 h 10"/>
                <a:gd name="T12" fmla="*/ 4 w 7"/>
                <a:gd name="T13" fmla="*/ 2 h 10"/>
                <a:gd name="T14" fmla="*/ 0 w 7"/>
                <a:gd name="T15" fmla="*/ 6 h 10"/>
                <a:gd name="T16" fmla="*/ 0 w 7"/>
                <a:gd name="T17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10">
                  <a:moveTo>
                    <a:pt x="0" y="6"/>
                  </a:moveTo>
                  <a:cubicBezTo>
                    <a:pt x="1" y="9"/>
                    <a:pt x="2" y="8"/>
                    <a:pt x="4" y="9"/>
                  </a:cubicBezTo>
                  <a:cubicBezTo>
                    <a:pt x="5" y="10"/>
                    <a:pt x="5" y="7"/>
                    <a:pt x="6" y="6"/>
                  </a:cubicBezTo>
                  <a:cubicBezTo>
                    <a:pt x="7" y="5"/>
                    <a:pt x="6" y="5"/>
                    <a:pt x="6" y="3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6" y="0"/>
                    <a:pt x="5" y="1"/>
                  </a:cubicBezTo>
                  <a:cubicBezTo>
                    <a:pt x="4" y="1"/>
                    <a:pt x="5" y="2"/>
                    <a:pt x="4" y="2"/>
                  </a:cubicBezTo>
                  <a:cubicBezTo>
                    <a:pt x="3" y="3"/>
                    <a:pt x="0" y="5"/>
                    <a:pt x="0" y="6"/>
                  </a:cubicBezTo>
                  <a:cubicBezTo>
                    <a:pt x="0" y="7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3"/>
            <p:cNvSpPr>
              <a:spLocks/>
            </p:cNvSpPr>
            <p:nvPr/>
          </p:nvSpPr>
          <p:spPr bwMode="auto">
            <a:xfrm>
              <a:off x="5795963" y="4325938"/>
              <a:ext cx="241300" cy="73025"/>
            </a:xfrm>
            <a:custGeom>
              <a:avLst/>
              <a:gdLst>
                <a:gd name="T0" fmla="*/ 8 w 10"/>
                <a:gd name="T1" fmla="*/ 3 h 3"/>
                <a:gd name="T2" fmla="*/ 10 w 10"/>
                <a:gd name="T3" fmla="*/ 3 h 3"/>
                <a:gd name="T4" fmla="*/ 7 w 10"/>
                <a:gd name="T5" fmla="*/ 1 h 3"/>
                <a:gd name="T6" fmla="*/ 2 w 10"/>
                <a:gd name="T7" fmla="*/ 0 h 3"/>
                <a:gd name="T8" fmla="*/ 2 w 10"/>
                <a:gd name="T9" fmla="*/ 2 h 3"/>
                <a:gd name="T10" fmla="*/ 8 w 10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3">
                  <a:moveTo>
                    <a:pt x="8" y="3"/>
                  </a:moveTo>
                  <a:cubicBezTo>
                    <a:pt x="9" y="3"/>
                    <a:pt x="9" y="3"/>
                    <a:pt x="10" y="3"/>
                  </a:cubicBezTo>
                  <a:cubicBezTo>
                    <a:pt x="9" y="3"/>
                    <a:pt x="7" y="2"/>
                    <a:pt x="7" y="1"/>
                  </a:cubicBezTo>
                  <a:cubicBezTo>
                    <a:pt x="6" y="0"/>
                    <a:pt x="3" y="0"/>
                    <a:pt x="2" y="0"/>
                  </a:cubicBezTo>
                  <a:cubicBezTo>
                    <a:pt x="0" y="0"/>
                    <a:pt x="1" y="2"/>
                    <a:pt x="2" y="2"/>
                  </a:cubicBezTo>
                  <a:cubicBezTo>
                    <a:pt x="4" y="2"/>
                    <a:pt x="6" y="3"/>
                    <a:pt x="8" y="3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4"/>
            <p:cNvSpPr>
              <a:spLocks/>
            </p:cNvSpPr>
            <p:nvPr/>
          </p:nvSpPr>
          <p:spPr bwMode="auto">
            <a:xfrm>
              <a:off x="6037263" y="4375151"/>
              <a:ext cx="47625" cy="23813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0 w 2"/>
                <a:gd name="T5" fmla="*/ 1 h 1"/>
                <a:gd name="T6" fmla="*/ 1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0" y="0"/>
                    <a:pt x="0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5"/>
            <p:cNvSpPr>
              <a:spLocks/>
            </p:cNvSpPr>
            <p:nvPr/>
          </p:nvSpPr>
          <p:spPr bwMode="auto">
            <a:xfrm>
              <a:off x="6013451" y="4398963"/>
              <a:ext cx="47625" cy="23813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1 h 1"/>
                <a:gd name="T4" fmla="*/ 1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6"/>
            <p:cNvSpPr>
              <a:spLocks/>
            </p:cNvSpPr>
            <p:nvPr/>
          </p:nvSpPr>
          <p:spPr bwMode="auto">
            <a:xfrm>
              <a:off x="5627688" y="4084638"/>
              <a:ext cx="193675" cy="266700"/>
            </a:xfrm>
            <a:custGeom>
              <a:avLst/>
              <a:gdLst>
                <a:gd name="T0" fmla="*/ 8 w 8"/>
                <a:gd name="T1" fmla="*/ 10 h 11"/>
                <a:gd name="T2" fmla="*/ 1 w 8"/>
                <a:gd name="T3" fmla="*/ 0 h 11"/>
                <a:gd name="T4" fmla="*/ 4 w 8"/>
                <a:gd name="T5" fmla="*/ 6 h 11"/>
                <a:gd name="T6" fmla="*/ 8 w 8"/>
                <a:gd name="T7" fmla="*/ 10 h 11"/>
                <a:gd name="T8" fmla="*/ 8 w 8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1">
                  <a:moveTo>
                    <a:pt x="8" y="10"/>
                  </a:moveTo>
                  <a:cubicBezTo>
                    <a:pt x="8" y="8"/>
                    <a:pt x="4" y="0"/>
                    <a:pt x="1" y="0"/>
                  </a:cubicBezTo>
                  <a:cubicBezTo>
                    <a:pt x="0" y="0"/>
                    <a:pt x="4" y="6"/>
                    <a:pt x="4" y="6"/>
                  </a:cubicBezTo>
                  <a:cubicBezTo>
                    <a:pt x="4" y="6"/>
                    <a:pt x="7" y="11"/>
                    <a:pt x="8" y="10"/>
                  </a:cubicBezTo>
                  <a:cubicBezTo>
                    <a:pt x="8" y="9"/>
                    <a:pt x="8" y="10"/>
                    <a:pt x="8" y="10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7"/>
            <p:cNvSpPr>
              <a:spLocks/>
            </p:cNvSpPr>
            <p:nvPr/>
          </p:nvSpPr>
          <p:spPr bwMode="auto">
            <a:xfrm>
              <a:off x="6037263" y="4037013"/>
              <a:ext cx="120650" cy="71438"/>
            </a:xfrm>
            <a:custGeom>
              <a:avLst/>
              <a:gdLst>
                <a:gd name="T0" fmla="*/ 4 w 5"/>
                <a:gd name="T1" fmla="*/ 0 h 3"/>
                <a:gd name="T2" fmla="*/ 4 w 5"/>
                <a:gd name="T3" fmla="*/ 3 h 3"/>
                <a:gd name="T4" fmla="*/ 4 w 5"/>
                <a:gd name="T5" fmla="*/ 0 h 3"/>
                <a:gd name="T6" fmla="*/ 4 w 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0" y="0"/>
                    <a:pt x="3" y="3"/>
                    <a:pt x="4" y="3"/>
                  </a:cubicBezTo>
                  <a:cubicBezTo>
                    <a:pt x="4" y="3"/>
                    <a:pt x="5" y="0"/>
                    <a:pt x="4" y="0"/>
                  </a:cubicBezTo>
                  <a:cubicBezTo>
                    <a:pt x="4" y="0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18"/>
            <p:cNvSpPr>
              <a:spLocks/>
            </p:cNvSpPr>
            <p:nvPr/>
          </p:nvSpPr>
          <p:spPr bwMode="auto">
            <a:xfrm>
              <a:off x="6084888" y="4375151"/>
              <a:ext cx="73025" cy="71438"/>
            </a:xfrm>
            <a:custGeom>
              <a:avLst/>
              <a:gdLst>
                <a:gd name="T0" fmla="*/ 1 w 3"/>
                <a:gd name="T1" fmla="*/ 2 h 3"/>
                <a:gd name="T2" fmla="*/ 3 w 3"/>
                <a:gd name="T3" fmla="*/ 1 h 3"/>
                <a:gd name="T4" fmla="*/ 0 w 3"/>
                <a:gd name="T5" fmla="*/ 3 h 3"/>
                <a:gd name="T6" fmla="*/ 1 w 3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3" y="1"/>
                    <a:pt x="3" y="1"/>
                  </a:cubicBezTo>
                  <a:cubicBezTo>
                    <a:pt x="3" y="0"/>
                    <a:pt x="0" y="3"/>
                    <a:pt x="0" y="3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19"/>
            <p:cNvSpPr>
              <a:spLocks/>
            </p:cNvSpPr>
            <p:nvPr/>
          </p:nvSpPr>
          <p:spPr bwMode="auto">
            <a:xfrm>
              <a:off x="6037263" y="3795713"/>
              <a:ext cx="96838" cy="168275"/>
            </a:xfrm>
            <a:custGeom>
              <a:avLst/>
              <a:gdLst>
                <a:gd name="T0" fmla="*/ 1 w 4"/>
                <a:gd name="T1" fmla="*/ 4 h 7"/>
                <a:gd name="T2" fmla="*/ 1 w 4"/>
                <a:gd name="T3" fmla="*/ 7 h 7"/>
                <a:gd name="T4" fmla="*/ 3 w 4"/>
                <a:gd name="T5" fmla="*/ 7 h 7"/>
                <a:gd name="T6" fmla="*/ 1 w 4"/>
                <a:gd name="T7" fmla="*/ 4 h 7"/>
                <a:gd name="T8" fmla="*/ 1 w 4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1" y="4"/>
                  </a:moveTo>
                  <a:cubicBezTo>
                    <a:pt x="1" y="4"/>
                    <a:pt x="0" y="7"/>
                    <a:pt x="1" y="7"/>
                  </a:cubicBezTo>
                  <a:cubicBezTo>
                    <a:pt x="0" y="7"/>
                    <a:pt x="4" y="5"/>
                    <a:pt x="3" y="7"/>
                  </a:cubicBezTo>
                  <a:cubicBezTo>
                    <a:pt x="4" y="5"/>
                    <a:pt x="0" y="6"/>
                    <a:pt x="1" y="4"/>
                  </a:cubicBezTo>
                  <a:cubicBezTo>
                    <a:pt x="3" y="2"/>
                    <a:pt x="1" y="0"/>
                    <a:pt x="1" y="4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20"/>
            <p:cNvSpPr>
              <a:spLocks/>
            </p:cNvSpPr>
            <p:nvPr/>
          </p:nvSpPr>
          <p:spPr bwMode="auto">
            <a:xfrm>
              <a:off x="6061076" y="3940176"/>
              <a:ext cx="23813" cy="71438"/>
            </a:xfrm>
            <a:custGeom>
              <a:avLst/>
              <a:gdLst>
                <a:gd name="T0" fmla="*/ 1 w 1"/>
                <a:gd name="T1" fmla="*/ 2 h 3"/>
                <a:gd name="T2" fmla="*/ 0 w 1"/>
                <a:gd name="T3" fmla="*/ 3 h 3"/>
                <a:gd name="T4" fmla="*/ 1 w 1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0"/>
                    <a:pt x="0" y="3"/>
                    <a:pt x="0" y="3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Line 21"/>
            <p:cNvSpPr>
              <a:spLocks noChangeShapeType="1"/>
            </p:cNvSpPr>
            <p:nvPr/>
          </p:nvSpPr>
          <p:spPr bwMode="auto">
            <a:xfrm>
              <a:off x="5411788" y="403701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Line 22"/>
            <p:cNvSpPr>
              <a:spLocks noChangeShapeType="1"/>
            </p:cNvSpPr>
            <p:nvPr/>
          </p:nvSpPr>
          <p:spPr bwMode="auto">
            <a:xfrm>
              <a:off x="5411788" y="403701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23"/>
            <p:cNvSpPr>
              <a:spLocks/>
            </p:cNvSpPr>
            <p:nvPr/>
          </p:nvSpPr>
          <p:spPr bwMode="auto">
            <a:xfrm>
              <a:off x="5845176" y="3819526"/>
              <a:ext cx="71438" cy="47625"/>
            </a:xfrm>
            <a:custGeom>
              <a:avLst/>
              <a:gdLst>
                <a:gd name="T0" fmla="*/ 3 w 3"/>
                <a:gd name="T1" fmla="*/ 0 h 2"/>
                <a:gd name="T2" fmla="*/ 1 w 3"/>
                <a:gd name="T3" fmla="*/ 1 h 2"/>
                <a:gd name="T4" fmla="*/ 3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cubicBezTo>
                    <a:pt x="3" y="0"/>
                    <a:pt x="0" y="0"/>
                    <a:pt x="1" y="1"/>
                  </a:cubicBezTo>
                  <a:cubicBezTo>
                    <a:pt x="2" y="2"/>
                    <a:pt x="3" y="1"/>
                    <a:pt x="3" y="0"/>
                  </a:cubicBezTo>
                  <a:close/>
                </a:path>
              </a:pathLst>
            </a:custGeom>
            <a:solidFill>
              <a:srgbClr val="0091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82"/>
            <p:cNvSpPr>
              <a:spLocks/>
            </p:cNvSpPr>
            <p:nvPr/>
          </p:nvSpPr>
          <p:spPr bwMode="auto">
            <a:xfrm>
              <a:off x="5338763" y="4254501"/>
              <a:ext cx="385763" cy="1763713"/>
            </a:xfrm>
            <a:custGeom>
              <a:avLst/>
              <a:gdLst>
                <a:gd name="T0" fmla="*/ 243 w 243"/>
                <a:gd name="T1" fmla="*/ 0 h 1111"/>
                <a:gd name="T2" fmla="*/ 197 w 243"/>
                <a:gd name="T3" fmla="*/ 1111 h 1111"/>
                <a:gd name="T4" fmla="*/ 31 w 243"/>
                <a:gd name="T5" fmla="*/ 1111 h 1111"/>
                <a:gd name="T6" fmla="*/ 0 w 243"/>
                <a:gd name="T7" fmla="*/ 0 h 1111"/>
                <a:gd name="T8" fmla="*/ 243 w 243"/>
                <a:gd name="T9" fmla="*/ 0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1111">
                  <a:moveTo>
                    <a:pt x="243" y="0"/>
                  </a:moveTo>
                  <a:lnTo>
                    <a:pt x="197" y="1111"/>
                  </a:lnTo>
                  <a:lnTo>
                    <a:pt x="31" y="1111"/>
                  </a:lnTo>
                  <a:lnTo>
                    <a:pt x="0" y="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807F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Freeform 83"/>
            <p:cNvSpPr>
              <a:spLocks/>
            </p:cNvSpPr>
            <p:nvPr/>
          </p:nvSpPr>
          <p:spPr bwMode="auto">
            <a:xfrm>
              <a:off x="5795963" y="4254501"/>
              <a:ext cx="361950" cy="1763713"/>
            </a:xfrm>
            <a:custGeom>
              <a:avLst/>
              <a:gdLst>
                <a:gd name="T0" fmla="*/ 228 w 228"/>
                <a:gd name="T1" fmla="*/ 0 h 1111"/>
                <a:gd name="T2" fmla="*/ 198 w 228"/>
                <a:gd name="T3" fmla="*/ 1111 h 1111"/>
                <a:gd name="T4" fmla="*/ 31 w 228"/>
                <a:gd name="T5" fmla="*/ 1111 h 1111"/>
                <a:gd name="T6" fmla="*/ 0 w 228"/>
                <a:gd name="T7" fmla="*/ 0 h 1111"/>
                <a:gd name="T8" fmla="*/ 228 w 228"/>
                <a:gd name="T9" fmla="*/ 0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111">
                  <a:moveTo>
                    <a:pt x="228" y="0"/>
                  </a:moveTo>
                  <a:lnTo>
                    <a:pt x="198" y="1111"/>
                  </a:lnTo>
                  <a:lnTo>
                    <a:pt x="31" y="1111"/>
                  </a:lnTo>
                  <a:lnTo>
                    <a:pt x="0" y="0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807F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Freeform 84"/>
            <p:cNvSpPr>
              <a:spLocks/>
            </p:cNvSpPr>
            <p:nvPr/>
          </p:nvSpPr>
          <p:spPr bwMode="auto">
            <a:xfrm>
              <a:off x="5338763" y="4254501"/>
              <a:ext cx="385763" cy="506413"/>
            </a:xfrm>
            <a:custGeom>
              <a:avLst/>
              <a:gdLst>
                <a:gd name="T0" fmla="*/ 243 w 243"/>
                <a:gd name="T1" fmla="*/ 0 h 319"/>
                <a:gd name="T2" fmla="*/ 228 w 243"/>
                <a:gd name="T3" fmla="*/ 319 h 319"/>
                <a:gd name="T4" fmla="*/ 15 w 243"/>
                <a:gd name="T5" fmla="*/ 319 h 319"/>
                <a:gd name="T6" fmla="*/ 0 w 243"/>
                <a:gd name="T7" fmla="*/ 0 h 319"/>
                <a:gd name="T8" fmla="*/ 243 w 243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319">
                  <a:moveTo>
                    <a:pt x="243" y="0"/>
                  </a:moveTo>
                  <a:lnTo>
                    <a:pt x="228" y="319"/>
                  </a:lnTo>
                  <a:lnTo>
                    <a:pt x="15" y="319"/>
                  </a:lnTo>
                  <a:lnTo>
                    <a:pt x="0" y="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61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Rectangle 85"/>
            <p:cNvSpPr>
              <a:spLocks noChangeArrowheads="1"/>
            </p:cNvSpPr>
            <p:nvPr/>
          </p:nvSpPr>
          <p:spPr bwMode="auto">
            <a:xfrm>
              <a:off x="5795963" y="4254501"/>
              <a:ext cx="361950" cy="506413"/>
            </a:xfrm>
            <a:prstGeom prst="rect">
              <a:avLst/>
            </a:prstGeom>
            <a:solidFill>
              <a:srgbClr val="61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Freeform 86"/>
            <p:cNvSpPr>
              <a:spLocks/>
            </p:cNvSpPr>
            <p:nvPr/>
          </p:nvSpPr>
          <p:spPr bwMode="auto">
            <a:xfrm>
              <a:off x="6278563" y="4422776"/>
              <a:ext cx="215900" cy="338138"/>
            </a:xfrm>
            <a:custGeom>
              <a:avLst/>
              <a:gdLst>
                <a:gd name="T0" fmla="*/ 7 w 9"/>
                <a:gd name="T1" fmla="*/ 0 h 14"/>
                <a:gd name="T2" fmla="*/ 7 w 9"/>
                <a:gd name="T3" fmla="*/ 5 h 14"/>
                <a:gd name="T4" fmla="*/ 9 w 9"/>
                <a:gd name="T5" fmla="*/ 11 h 14"/>
                <a:gd name="T6" fmla="*/ 4 w 9"/>
                <a:gd name="T7" fmla="*/ 14 h 14"/>
                <a:gd name="T8" fmla="*/ 1 w 9"/>
                <a:gd name="T9" fmla="*/ 11 h 14"/>
                <a:gd name="T10" fmla="*/ 0 w 9"/>
                <a:gd name="T11" fmla="*/ 7 h 14"/>
                <a:gd name="T12" fmla="*/ 2 w 9"/>
                <a:gd name="T13" fmla="*/ 4 h 14"/>
                <a:gd name="T14" fmla="*/ 1 w 9"/>
                <a:gd name="T15" fmla="*/ 2 h 14"/>
                <a:gd name="T16" fmla="*/ 7 w 9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4">
                  <a:moveTo>
                    <a:pt x="7" y="0"/>
                  </a:moveTo>
                  <a:cubicBezTo>
                    <a:pt x="7" y="1"/>
                    <a:pt x="7" y="5"/>
                    <a:pt x="7" y="5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2"/>
                    <a:pt x="1" y="2"/>
                    <a:pt x="1" y="2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FCD8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Freeform 88"/>
            <p:cNvSpPr>
              <a:spLocks/>
            </p:cNvSpPr>
            <p:nvPr/>
          </p:nvSpPr>
          <p:spPr bwMode="auto">
            <a:xfrm>
              <a:off x="5194301" y="1741488"/>
              <a:ext cx="890588" cy="700088"/>
            </a:xfrm>
            <a:custGeom>
              <a:avLst/>
              <a:gdLst>
                <a:gd name="T0" fmla="*/ 27 w 37"/>
                <a:gd name="T1" fmla="*/ 5 h 29"/>
                <a:gd name="T2" fmla="*/ 15 w 37"/>
                <a:gd name="T3" fmla="*/ 3 h 29"/>
                <a:gd name="T4" fmla="*/ 4 w 37"/>
                <a:gd name="T5" fmla="*/ 1 h 29"/>
                <a:gd name="T6" fmla="*/ 5 w 37"/>
                <a:gd name="T7" fmla="*/ 4 h 29"/>
                <a:gd name="T8" fmla="*/ 0 w 37"/>
                <a:gd name="T9" fmla="*/ 3 h 29"/>
                <a:gd name="T10" fmla="*/ 8 w 37"/>
                <a:gd name="T11" fmla="*/ 14 h 29"/>
                <a:gd name="T12" fmla="*/ 23 w 37"/>
                <a:gd name="T13" fmla="*/ 13 h 29"/>
                <a:gd name="T14" fmla="*/ 26 w 37"/>
                <a:gd name="T15" fmla="*/ 16 h 29"/>
                <a:gd name="T16" fmla="*/ 30 w 37"/>
                <a:gd name="T17" fmla="*/ 27 h 29"/>
                <a:gd name="T18" fmla="*/ 32 w 37"/>
                <a:gd name="T19" fmla="*/ 29 h 29"/>
                <a:gd name="T20" fmla="*/ 35 w 37"/>
                <a:gd name="T21" fmla="*/ 20 h 29"/>
                <a:gd name="T22" fmla="*/ 27 w 37"/>
                <a:gd name="T23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29">
                  <a:moveTo>
                    <a:pt x="27" y="5"/>
                  </a:moveTo>
                  <a:cubicBezTo>
                    <a:pt x="23" y="0"/>
                    <a:pt x="15" y="3"/>
                    <a:pt x="15" y="3"/>
                  </a:cubicBezTo>
                  <a:cubicBezTo>
                    <a:pt x="11" y="4"/>
                    <a:pt x="7" y="3"/>
                    <a:pt x="4" y="1"/>
                  </a:cubicBezTo>
                  <a:cubicBezTo>
                    <a:pt x="4" y="2"/>
                    <a:pt x="4" y="3"/>
                    <a:pt x="5" y="4"/>
                  </a:cubicBezTo>
                  <a:cubicBezTo>
                    <a:pt x="3" y="4"/>
                    <a:pt x="2" y="4"/>
                    <a:pt x="0" y="3"/>
                  </a:cubicBezTo>
                  <a:cubicBezTo>
                    <a:pt x="1" y="11"/>
                    <a:pt x="7" y="13"/>
                    <a:pt x="8" y="14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4" y="13"/>
                    <a:pt x="26" y="14"/>
                    <a:pt x="26" y="1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7" y="8"/>
                    <a:pt x="27" y="5"/>
                    <a:pt x="27" y="5"/>
                  </a:cubicBezTo>
                  <a:close/>
                </a:path>
              </a:pathLst>
            </a:custGeom>
            <a:solidFill>
              <a:srgbClr val="7146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Oval 89"/>
            <p:cNvSpPr>
              <a:spLocks noChangeArrowheads="1"/>
            </p:cNvSpPr>
            <p:nvPr/>
          </p:nvSpPr>
          <p:spPr bwMode="auto">
            <a:xfrm>
              <a:off x="5845176" y="2320926"/>
              <a:ext cx="168275" cy="144463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Freeform 90"/>
            <p:cNvSpPr>
              <a:spLocks noEditPoints="1"/>
            </p:cNvSpPr>
            <p:nvPr/>
          </p:nvSpPr>
          <p:spPr bwMode="auto">
            <a:xfrm>
              <a:off x="4760913" y="2682876"/>
              <a:ext cx="1733550" cy="1933575"/>
            </a:xfrm>
            <a:custGeom>
              <a:avLst/>
              <a:gdLst>
                <a:gd name="T0" fmla="*/ 65 w 72"/>
                <a:gd name="T1" fmla="*/ 11 h 80"/>
                <a:gd name="T2" fmla="*/ 57 w 72"/>
                <a:gd name="T3" fmla="*/ 4 h 80"/>
                <a:gd name="T4" fmla="*/ 51 w 72"/>
                <a:gd name="T5" fmla="*/ 2 h 80"/>
                <a:gd name="T6" fmla="*/ 51 w 72"/>
                <a:gd name="T7" fmla="*/ 2 h 80"/>
                <a:gd name="T8" fmla="*/ 46 w 72"/>
                <a:gd name="T9" fmla="*/ 0 h 80"/>
                <a:gd name="T10" fmla="*/ 46 w 72"/>
                <a:gd name="T11" fmla="*/ 2 h 80"/>
                <a:gd name="T12" fmla="*/ 41 w 72"/>
                <a:gd name="T13" fmla="*/ 35 h 80"/>
                <a:gd name="T14" fmla="*/ 36 w 72"/>
                <a:gd name="T15" fmla="*/ 2 h 80"/>
                <a:gd name="T16" fmla="*/ 36 w 72"/>
                <a:gd name="T17" fmla="*/ 0 h 80"/>
                <a:gd name="T18" fmla="*/ 30 w 72"/>
                <a:gd name="T19" fmla="*/ 2 h 80"/>
                <a:gd name="T20" fmla="*/ 30 w 72"/>
                <a:gd name="T21" fmla="*/ 2 h 80"/>
                <a:gd name="T22" fmla="*/ 24 w 72"/>
                <a:gd name="T23" fmla="*/ 3 h 80"/>
                <a:gd name="T24" fmla="*/ 18 w 72"/>
                <a:gd name="T25" fmla="*/ 6 h 80"/>
                <a:gd name="T26" fmla="*/ 1 w 72"/>
                <a:gd name="T27" fmla="*/ 30 h 80"/>
                <a:gd name="T28" fmla="*/ 1 w 72"/>
                <a:gd name="T29" fmla="*/ 37 h 80"/>
                <a:gd name="T30" fmla="*/ 20 w 72"/>
                <a:gd name="T31" fmla="*/ 69 h 80"/>
                <a:gd name="T32" fmla="*/ 21 w 72"/>
                <a:gd name="T33" fmla="*/ 69 h 80"/>
                <a:gd name="T34" fmla="*/ 21 w 72"/>
                <a:gd name="T35" fmla="*/ 80 h 80"/>
                <a:gd name="T36" fmla="*/ 40 w 72"/>
                <a:gd name="T37" fmla="*/ 80 h 80"/>
                <a:gd name="T38" fmla="*/ 41 w 72"/>
                <a:gd name="T39" fmla="*/ 78 h 80"/>
                <a:gd name="T40" fmla="*/ 43 w 72"/>
                <a:gd name="T41" fmla="*/ 80 h 80"/>
                <a:gd name="T42" fmla="*/ 59 w 72"/>
                <a:gd name="T43" fmla="*/ 80 h 80"/>
                <a:gd name="T44" fmla="*/ 59 w 72"/>
                <a:gd name="T45" fmla="*/ 56 h 80"/>
                <a:gd name="T46" fmla="*/ 62 w 72"/>
                <a:gd name="T47" fmla="*/ 76 h 80"/>
                <a:gd name="T48" fmla="*/ 72 w 72"/>
                <a:gd name="T49" fmla="*/ 75 h 80"/>
                <a:gd name="T50" fmla="*/ 65 w 72"/>
                <a:gd name="T51" fmla="*/ 11 h 80"/>
                <a:gd name="T52" fmla="*/ 21 w 72"/>
                <a:gd name="T53" fmla="*/ 50 h 80"/>
                <a:gd name="T54" fmla="*/ 13 w 72"/>
                <a:gd name="T55" fmla="*/ 36 h 80"/>
                <a:gd name="T56" fmla="*/ 13 w 72"/>
                <a:gd name="T57" fmla="*/ 32 h 80"/>
                <a:gd name="T58" fmla="*/ 21 w 72"/>
                <a:gd name="T59" fmla="*/ 20 h 80"/>
                <a:gd name="T60" fmla="*/ 21 w 72"/>
                <a:gd name="T61" fmla="*/ 5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2" h="80">
                  <a:moveTo>
                    <a:pt x="65" y="11"/>
                  </a:moveTo>
                  <a:cubicBezTo>
                    <a:pt x="65" y="7"/>
                    <a:pt x="61" y="4"/>
                    <a:pt x="57" y="4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51" y="2"/>
                    <a:pt x="51" y="2"/>
                    <a:pt x="51" y="2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2"/>
                    <a:pt x="46" y="2"/>
                    <a:pt x="46" y="2"/>
                  </a:cubicBezTo>
                  <a:cubicBezTo>
                    <a:pt x="41" y="35"/>
                    <a:pt x="41" y="35"/>
                    <a:pt x="41" y="35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2" y="3"/>
                    <a:pt x="20" y="4"/>
                    <a:pt x="18" y="6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0" y="32"/>
                    <a:pt x="0" y="35"/>
                    <a:pt x="1" y="37"/>
                  </a:cubicBezTo>
                  <a:cubicBezTo>
                    <a:pt x="20" y="69"/>
                    <a:pt x="20" y="69"/>
                    <a:pt x="20" y="69"/>
                  </a:cubicBezTo>
                  <a:cubicBezTo>
                    <a:pt x="21" y="69"/>
                    <a:pt x="21" y="69"/>
                    <a:pt x="21" y="69"/>
                  </a:cubicBezTo>
                  <a:cubicBezTo>
                    <a:pt x="21" y="80"/>
                    <a:pt x="21" y="80"/>
                    <a:pt x="21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3" y="80"/>
                    <a:pt x="43" y="80"/>
                    <a:pt x="43" y="80"/>
                  </a:cubicBezTo>
                  <a:cubicBezTo>
                    <a:pt x="59" y="80"/>
                    <a:pt x="59" y="80"/>
                    <a:pt x="59" y="8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62" y="76"/>
                    <a:pt x="62" y="76"/>
                    <a:pt x="62" y="76"/>
                  </a:cubicBezTo>
                  <a:cubicBezTo>
                    <a:pt x="72" y="75"/>
                    <a:pt x="72" y="75"/>
                    <a:pt x="72" y="75"/>
                  </a:cubicBezTo>
                  <a:lnTo>
                    <a:pt x="65" y="11"/>
                  </a:lnTo>
                  <a:close/>
                  <a:moveTo>
                    <a:pt x="21" y="50"/>
                  </a:moveTo>
                  <a:cubicBezTo>
                    <a:pt x="13" y="36"/>
                    <a:pt x="13" y="36"/>
                    <a:pt x="13" y="36"/>
                  </a:cubicBezTo>
                  <a:cubicBezTo>
                    <a:pt x="12" y="35"/>
                    <a:pt x="12" y="33"/>
                    <a:pt x="13" y="32"/>
                  </a:cubicBezTo>
                  <a:cubicBezTo>
                    <a:pt x="21" y="20"/>
                    <a:pt x="21" y="20"/>
                    <a:pt x="21" y="20"/>
                  </a:cubicBezTo>
                  <a:lnTo>
                    <a:pt x="21" y="50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Freeform 91"/>
            <p:cNvSpPr>
              <a:spLocks/>
            </p:cNvSpPr>
            <p:nvPr/>
          </p:nvSpPr>
          <p:spPr bwMode="auto">
            <a:xfrm>
              <a:off x="5459413" y="2682876"/>
              <a:ext cx="577850" cy="942975"/>
            </a:xfrm>
            <a:custGeom>
              <a:avLst/>
              <a:gdLst>
                <a:gd name="T0" fmla="*/ 364 w 364"/>
                <a:gd name="T1" fmla="*/ 31 h 594"/>
                <a:gd name="T2" fmla="*/ 258 w 364"/>
                <a:gd name="T3" fmla="*/ 0 h 594"/>
                <a:gd name="T4" fmla="*/ 106 w 364"/>
                <a:gd name="T5" fmla="*/ 0 h 594"/>
                <a:gd name="T6" fmla="*/ 0 w 364"/>
                <a:gd name="T7" fmla="*/ 16 h 594"/>
                <a:gd name="T8" fmla="*/ 61 w 364"/>
                <a:gd name="T9" fmla="*/ 122 h 594"/>
                <a:gd name="T10" fmla="*/ 15 w 364"/>
                <a:gd name="T11" fmla="*/ 153 h 594"/>
                <a:gd name="T12" fmla="*/ 197 w 364"/>
                <a:gd name="T13" fmla="*/ 594 h 594"/>
                <a:gd name="T14" fmla="*/ 349 w 364"/>
                <a:gd name="T15" fmla="*/ 137 h 594"/>
                <a:gd name="T16" fmla="*/ 303 w 364"/>
                <a:gd name="T17" fmla="*/ 122 h 594"/>
                <a:gd name="T18" fmla="*/ 364 w 364"/>
                <a:gd name="T19" fmla="*/ 31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4" h="594">
                  <a:moveTo>
                    <a:pt x="364" y="31"/>
                  </a:moveTo>
                  <a:lnTo>
                    <a:pt x="258" y="0"/>
                  </a:lnTo>
                  <a:lnTo>
                    <a:pt x="106" y="0"/>
                  </a:lnTo>
                  <a:lnTo>
                    <a:pt x="0" y="16"/>
                  </a:lnTo>
                  <a:lnTo>
                    <a:pt x="61" y="122"/>
                  </a:lnTo>
                  <a:lnTo>
                    <a:pt x="15" y="153"/>
                  </a:lnTo>
                  <a:lnTo>
                    <a:pt x="197" y="594"/>
                  </a:lnTo>
                  <a:lnTo>
                    <a:pt x="349" y="137"/>
                  </a:lnTo>
                  <a:lnTo>
                    <a:pt x="303" y="122"/>
                  </a:lnTo>
                  <a:lnTo>
                    <a:pt x="364" y="31"/>
                  </a:lnTo>
                  <a:close/>
                </a:path>
              </a:pathLst>
            </a:custGeom>
            <a:solidFill>
              <a:srgbClr val="D3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Freeform 92"/>
            <p:cNvSpPr>
              <a:spLocks/>
            </p:cNvSpPr>
            <p:nvPr/>
          </p:nvSpPr>
          <p:spPr bwMode="auto">
            <a:xfrm>
              <a:off x="5627688" y="2682876"/>
              <a:ext cx="241300" cy="942975"/>
            </a:xfrm>
            <a:custGeom>
              <a:avLst/>
              <a:gdLst>
                <a:gd name="T0" fmla="*/ 0 w 152"/>
                <a:gd name="T1" fmla="*/ 0 h 594"/>
                <a:gd name="T2" fmla="*/ 91 w 152"/>
                <a:gd name="T3" fmla="*/ 594 h 594"/>
                <a:gd name="T4" fmla="*/ 152 w 152"/>
                <a:gd name="T5" fmla="*/ 0 h 594"/>
                <a:gd name="T6" fmla="*/ 0 w 152"/>
                <a:gd name="T7" fmla="*/ 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2" h="594">
                  <a:moveTo>
                    <a:pt x="0" y="0"/>
                  </a:moveTo>
                  <a:lnTo>
                    <a:pt x="91" y="594"/>
                  </a:lnTo>
                  <a:lnTo>
                    <a:pt x="1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Freeform 93"/>
            <p:cNvSpPr>
              <a:spLocks/>
            </p:cNvSpPr>
            <p:nvPr/>
          </p:nvSpPr>
          <p:spPr bwMode="auto">
            <a:xfrm>
              <a:off x="5700713" y="2682876"/>
              <a:ext cx="95250" cy="120650"/>
            </a:xfrm>
            <a:custGeom>
              <a:avLst/>
              <a:gdLst>
                <a:gd name="T0" fmla="*/ 0 w 60"/>
                <a:gd name="T1" fmla="*/ 31 h 76"/>
                <a:gd name="T2" fmla="*/ 15 w 60"/>
                <a:gd name="T3" fmla="*/ 0 h 76"/>
                <a:gd name="T4" fmla="*/ 60 w 60"/>
                <a:gd name="T5" fmla="*/ 31 h 76"/>
                <a:gd name="T6" fmla="*/ 45 w 60"/>
                <a:gd name="T7" fmla="*/ 76 h 76"/>
                <a:gd name="T8" fmla="*/ 15 w 60"/>
                <a:gd name="T9" fmla="*/ 76 h 76"/>
                <a:gd name="T10" fmla="*/ 0 w 60"/>
                <a:gd name="T11" fmla="*/ 3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76">
                  <a:moveTo>
                    <a:pt x="0" y="31"/>
                  </a:moveTo>
                  <a:lnTo>
                    <a:pt x="15" y="0"/>
                  </a:lnTo>
                  <a:lnTo>
                    <a:pt x="60" y="31"/>
                  </a:lnTo>
                  <a:lnTo>
                    <a:pt x="45" y="76"/>
                  </a:lnTo>
                  <a:lnTo>
                    <a:pt x="15" y="76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7500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Freeform 94"/>
            <p:cNvSpPr>
              <a:spLocks/>
            </p:cNvSpPr>
            <p:nvPr/>
          </p:nvSpPr>
          <p:spPr bwMode="auto">
            <a:xfrm>
              <a:off x="5676901" y="2803526"/>
              <a:ext cx="144463" cy="822325"/>
            </a:xfrm>
            <a:custGeom>
              <a:avLst/>
              <a:gdLst>
                <a:gd name="T0" fmla="*/ 60 w 91"/>
                <a:gd name="T1" fmla="*/ 518 h 518"/>
                <a:gd name="T2" fmla="*/ 91 w 91"/>
                <a:gd name="T3" fmla="*/ 198 h 518"/>
                <a:gd name="T4" fmla="*/ 60 w 91"/>
                <a:gd name="T5" fmla="*/ 0 h 518"/>
                <a:gd name="T6" fmla="*/ 30 w 91"/>
                <a:gd name="T7" fmla="*/ 0 h 518"/>
                <a:gd name="T8" fmla="*/ 0 w 91"/>
                <a:gd name="T9" fmla="*/ 198 h 518"/>
                <a:gd name="T10" fmla="*/ 60 w 91"/>
                <a:gd name="T11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" h="518">
                  <a:moveTo>
                    <a:pt x="60" y="518"/>
                  </a:moveTo>
                  <a:lnTo>
                    <a:pt x="91" y="198"/>
                  </a:lnTo>
                  <a:lnTo>
                    <a:pt x="60" y="0"/>
                  </a:lnTo>
                  <a:lnTo>
                    <a:pt x="30" y="0"/>
                  </a:lnTo>
                  <a:lnTo>
                    <a:pt x="0" y="198"/>
                  </a:lnTo>
                  <a:lnTo>
                    <a:pt x="60" y="518"/>
                  </a:lnTo>
                  <a:close/>
                </a:path>
              </a:pathLst>
            </a:custGeom>
            <a:solidFill>
              <a:srgbClr val="7500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0" name="Rectangle 95"/>
            <p:cNvSpPr>
              <a:spLocks noChangeArrowheads="1"/>
            </p:cNvSpPr>
            <p:nvPr/>
          </p:nvSpPr>
          <p:spPr bwMode="auto">
            <a:xfrm>
              <a:off x="6350001" y="4664076"/>
              <a:ext cx="73025" cy="146050"/>
            </a:xfrm>
            <a:prstGeom prst="rect">
              <a:avLst/>
            </a:pr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1" name="Rectangle 96"/>
            <p:cNvSpPr>
              <a:spLocks noChangeArrowheads="1"/>
            </p:cNvSpPr>
            <p:nvPr/>
          </p:nvSpPr>
          <p:spPr bwMode="auto">
            <a:xfrm>
              <a:off x="6302376" y="4760913"/>
              <a:ext cx="168275" cy="798513"/>
            </a:xfrm>
            <a:prstGeom prst="rect">
              <a:avLst/>
            </a:pr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3" name="Freeform 97"/>
            <p:cNvSpPr>
              <a:spLocks/>
            </p:cNvSpPr>
            <p:nvPr/>
          </p:nvSpPr>
          <p:spPr bwMode="auto">
            <a:xfrm>
              <a:off x="5026026" y="6018213"/>
              <a:ext cx="625475" cy="217488"/>
            </a:xfrm>
            <a:custGeom>
              <a:avLst/>
              <a:gdLst>
                <a:gd name="T0" fmla="*/ 243 w 394"/>
                <a:gd name="T1" fmla="*/ 0 h 137"/>
                <a:gd name="T2" fmla="*/ 0 w 394"/>
                <a:gd name="T3" fmla="*/ 91 h 137"/>
                <a:gd name="T4" fmla="*/ 0 w 394"/>
                <a:gd name="T5" fmla="*/ 137 h 137"/>
                <a:gd name="T6" fmla="*/ 394 w 394"/>
                <a:gd name="T7" fmla="*/ 137 h 137"/>
                <a:gd name="T8" fmla="*/ 394 w 394"/>
                <a:gd name="T9" fmla="*/ 15 h 137"/>
                <a:gd name="T10" fmla="*/ 243 w 394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4" h="137">
                  <a:moveTo>
                    <a:pt x="243" y="0"/>
                  </a:moveTo>
                  <a:lnTo>
                    <a:pt x="0" y="91"/>
                  </a:lnTo>
                  <a:lnTo>
                    <a:pt x="0" y="137"/>
                  </a:lnTo>
                  <a:lnTo>
                    <a:pt x="394" y="137"/>
                  </a:lnTo>
                  <a:lnTo>
                    <a:pt x="394" y="15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4" name="Freeform 98"/>
            <p:cNvSpPr>
              <a:spLocks/>
            </p:cNvSpPr>
            <p:nvPr/>
          </p:nvSpPr>
          <p:spPr bwMode="auto">
            <a:xfrm>
              <a:off x="5845176" y="6018213"/>
              <a:ext cx="625475" cy="217488"/>
            </a:xfrm>
            <a:custGeom>
              <a:avLst/>
              <a:gdLst>
                <a:gd name="T0" fmla="*/ 151 w 394"/>
                <a:gd name="T1" fmla="*/ 0 h 137"/>
                <a:gd name="T2" fmla="*/ 394 w 394"/>
                <a:gd name="T3" fmla="*/ 91 h 137"/>
                <a:gd name="T4" fmla="*/ 394 w 394"/>
                <a:gd name="T5" fmla="*/ 137 h 137"/>
                <a:gd name="T6" fmla="*/ 0 w 394"/>
                <a:gd name="T7" fmla="*/ 137 h 137"/>
                <a:gd name="T8" fmla="*/ 0 w 394"/>
                <a:gd name="T9" fmla="*/ 15 h 137"/>
                <a:gd name="T10" fmla="*/ 151 w 394"/>
                <a:gd name="T1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4" h="137">
                  <a:moveTo>
                    <a:pt x="151" y="0"/>
                  </a:moveTo>
                  <a:lnTo>
                    <a:pt x="394" y="91"/>
                  </a:lnTo>
                  <a:lnTo>
                    <a:pt x="394" y="137"/>
                  </a:lnTo>
                  <a:lnTo>
                    <a:pt x="0" y="137"/>
                  </a:lnTo>
                  <a:lnTo>
                    <a:pt x="0" y="15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26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5" name="Oval 99"/>
            <p:cNvSpPr>
              <a:spLocks noChangeArrowheads="1"/>
            </p:cNvSpPr>
            <p:nvPr/>
          </p:nvSpPr>
          <p:spPr bwMode="auto">
            <a:xfrm>
              <a:off x="5724526" y="4254501"/>
              <a:ext cx="47625" cy="47625"/>
            </a:xfrm>
            <a:prstGeom prst="ellipse">
              <a:avLst/>
            </a:prstGeom>
            <a:solidFill>
              <a:srgbClr val="B7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6" name="Oval 100"/>
            <p:cNvSpPr>
              <a:spLocks noChangeArrowheads="1"/>
            </p:cNvSpPr>
            <p:nvPr/>
          </p:nvSpPr>
          <p:spPr bwMode="auto">
            <a:xfrm>
              <a:off x="5724526" y="4084638"/>
              <a:ext cx="47625" cy="73025"/>
            </a:xfrm>
            <a:prstGeom prst="ellipse">
              <a:avLst/>
            </a:prstGeom>
            <a:solidFill>
              <a:srgbClr val="B7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67" name="Oval 101"/>
            <p:cNvSpPr>
              <a:spLocks noChangeArrowheads="1"/>
            </p:cNvSpPr>
            <p:nvPr/>
          </p:nvSpPr>
          <p:spPr bwMode="auto">
            <a:xfrm>
              <a:off x="5724526" y="3940176"/>
              <a:ext cx="47625" cy="71438"/>
            </a:xfrm>
            <a:prstGeom prst="ellipse">
              <a:avLst/>
            </a:prstGeom>
            <a:solidFill>
              <a:srgbClr val="B7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0" name="椭圆 9"/>
          <p:cNvSpPr/>
          <p:nvPr/>
        </p:nvSpPr>
        <p:spPr>
          <a:xfrm>
            <a:off x="6654800" y="4664076"/>
            <a:ext cx="363200" cy="363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 10"/>
          <p:cNvSpPr/>
          <p:nvPr/>
        </p:nvSpPr>
        <p:spPr>
          <a:xfrm>
            <a:off x="6819900" y="3810000"/>
            <a:ext cx="1473200" cy="1104900"/>
          </a:xfrm>
          <a:custGeom>
            <a:avLst/>
            <a:gdLst>
              <a:gd name="connsiteX0" fmla="*/ 0 w 1473200"/>
              <a:gd name="connsiteY0" fmla="*/ 1104900 h 1104900"/>
              <a:gd name="connsiteX1" fmla="*/ 774700 w 1473200"/>
              <a:gd name="connsiteY1" fmla="*/ 0 h 1104900"/>
              <a:gd name="connsiteX2" fmla="*/ 1473200 w 1473200"/>
              <a:gd name="connsiteY2" fmla="*/ 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73200" h="1104900">
                <a:moveTo>
                  <a:pt x="0" y="1104900"/>
                </a:moveTo>
                <a:lnTo>
                  <a:pt x="774700" y="0"/>
                </a:lnTo>
                <a:lnTo>
                  <a:pt x="1473200" y="0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4584700" y="2173555"/>
            <a:ext cx="441326" cy="4413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任意多边形 12"/>
          <p:cNvSpPr/>
          <p:nvPr/>
        </p:nvSpPr>
        <p:spPr>
          <a:xfrm>
            <a:off x="2857500" y="1178639"/>
            <a:ext cx="1981200" cy="1270000"/>
          </a:xfrm>
          <a:custGeom>
            <a:avLst/>
            <a:gdLst>
              <a:gd name="connsiteX0" fmla="*/ 1981200 w 1981200"/>
              <a:gd name="connsiteY0" fmla="*/ 1270000 h 1270000"/>
              <a:gd name="connsiteX1" fmla="*/ 1384300 w 1981200"/>
              <a:gd name="connsiteY1" fmla="*/ 0 h 1270000"/>
              <a:gd name="connsiteX2" fmla="*/ 0 w 1981200"/>
              <a:gd name="connsiteY2" fmla="*/ 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81200" h="1270000">
                <a:moveTo>
                  <a:pt x="1981200" y="1270000"/>
                </a:moveTo>
                <a:lnTo>
                  <a:pt x="1384300" y="0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4471987" y="3887788"/>
            <a:ext cx="366713" cy="36671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任意多边形 14"/>
          <p:cNvSpPr/>
          <p:nvPr/>
        </p:nvSpPr>
        <p:spPr>
          <a:xfrm>
            <a:off x="2794000" y="4000500"/>
            <a:ext cx="1892300" cy="266700"/>
          </a:xfrm>
          <a:custGeom>
            <a:avLst/>
            <a:gdLst>
              <a:gd name="connsiteX0" fmla="*/ 0 w 1892300"/>
              <a:gd name="connsiteY0" fmla="*/ 266700 h 266700"/>
              <a:gd name="connsiteX1" fmla="*/ 1409700 w 1892300"/>
              <a:gd name="connsiteY1" fmla="*/ 266700 h 266700"/>
              <a:gd name="connsiteX2" fmla="*/ 1892300 w 1892300"/>
              <a:gd name="connsiteY2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2300" h="266700">
                <a:moveTo>
                  <a:pt x="0" y="266700"/>
                </a:moveTo>
                <a:lnTo>
                  <a:pt x="1409700" y="266700"/>
                </a:lnTo>
                <a:lnTo>
                  <a:pt x="1892300" y="0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流程图: 过程 51"/>
          <p:cNvSpPr/>
          <p:nvPr/>
        </p:nvSpPr>
        <p:spPr>
          <a:xfrm>
            <a:off x="6913549" y="1439506"/>
            <a:ext cx="4156144" cy="76200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6815378" y="690115"/>
            <a:ext cx="4302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Impact" panose="020B0806030902050204" pitchFamily="34" charset="0"/>
              </a:rPr>
              <a:t>PROCRASTINATION</a:t>
            </a:r>
          </a:p>
        </p:txBody>
      </p:sp>
    </p:spTree>
    <p:extLst>
      <p:ext uri="{BB962C8B-B14F-4D97-AF65-F5344CB8AC3E}">
        <p14:creationId xmlns:p14="http://schemas.microsoft.com/office/powerpoint/2010/main" val="3459094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6D668F6-A2AF-4A80-AED3-EBCC38C38AF5}"/>
              </a:ext>
            </a:extLst>
          </p:cNvPr>
          <p:cNvSpPr txBox="1"/>
          <p:nvPr/>
        </p:nvSpPr>
        <p:spPr>
          <a:xfrm>
            <a:off x="901995" y="4717243"/>
            <a:ext cx="31535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工作越多、压力越大越容易拖拉。还有人觉得把事情往后拖一拖能让自己的感觉好一些。</a:t>
            </a:r>
          </a:p>
          <a:p>
            <a:pPr>
              <a:lnSpc>
                <a:spcPct val="120000"/>
              </a:lnSpc>
            </a:pPr>
            <a:endParaRPr lang="en-US" altLang="zh-CN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33A1C3E-A963-40C0-9D9D-7F1DD3333A5F}"/>
              </a:ext>
            </a:extLst>
          </p:cNvPr>
          <p:cNvSpPr txBox="1"/>
          <p:nvPr/>
        </p:nvSpPr>
        <p:spPr>
          <a:xfrm>
            <a:off x="4400164" y="4717243"/>
            <a:ext cx="3153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沮丧的人感觉所有的事情都苍白无趣，这使开始做事变得困难。</a:t>
            </a:r>
          </a:p>
          <a:p>
            <a:pPr>
              <a:lnSpc>
                <a:spcPct val="120000"/>
              </a:lnSpc>
            </a:pPr>
            <a:endParaRPr lang="en-US" altLang="zh-CN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8BB1D8-73F3-4735-84DE-357CFCFC74EE}"/>
              </a:ext>
            </a:extLst>
          </p:cNvPr>
          <p:cNvSpPr txBox="1"/>
          <p:nvPr/>
        </p:nvSpPr>
        <p:spPr>
          <a:xfrm>
            <a:off x="7801108" y="4717243"/>
            <a:ext cx="31535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accent4">
                    <a:lumMod val="50000"/>
                  </a:schemeClr>
                </a:solidFill>
              </a:rPr>
              <a:t>拖沓可能会与某些特定情况相关，比如即使是做事最利索的人也会推迟与老板讨价还价的计划。</a:t>
            </a:r>
          </a:p>
          <a:p>
            <a:pPr>
              <a:lnSpc>
                <a:spcPct val="120000"/>
              </a:lnSpc>
            </a:pPr>
            <a:endParaRPr lang="en-US" altLang="zh-CN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89112" y="3405643"/>
            <a:ext cx="18261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accent2"/>
                </a:solidFill>
              </a:rPr>
              <a:t>压力过大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r>
              <a:rPr lang="zh-CN" altLang="en-US" sz="3200" b="1" dirty="0">
                <a:solidFill>
                  <a:schemeClr val="accent2"/>
                </a:solidFill>
              </a:rPr>
              <a:t>无法纾解</a:t>
            </a:r>
          </a:p>
        </p:txBody>
      </p:sp>
      <p:sp>
        <p:nvSpPr>
          <p:cNvPr id="7" name="矩形 6"/>
          <p:cNvSpPr/>
          <p:nvPr/>
        </p:nvSpPr>
        <p:spPr>
          <a:xfrm>
            <a:off x="4944160" y="3398599"/>
            <a:ext cx="18261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1"/>
                </a:solidFill>
              </a:rPr>
              <a:t>沮丧导致</a:t>
            </a:r>
            <a:endParaRPr lang="en-US" altLang="zh-CN" sz="3200" b="1" dirty="0">
              <a:solidFill>
                <a:schemeClr val="accent1"/>
              </a:solidFill>
            </a:endParaRPr>
          </a:p>
          <a:p>
            <a:pPr algn="ctr"/>
            <a:r>
              <a:rPr lang="zh-CN" altLang="en-US" sz="3200" b="1" dirty="0">
                <a:solidFill>
                  <a:schemeClr val="accent1"/>
                </a:solidFill>
              </a:rPr>
              <a:t>人拖沓</a:t>
            </a:r>
          </a:p>
        </p:txBody>
      </p:sp>
      <p:sp>
        <p:nvSpPr>
          <p:cNvPr id="8" name="矩形 7"/>
          <p:cNvSpPr/>
          <p:nvPr/>
        </p:nvSpPr>
        <p:spPr>
          <a:xfrm>
            <a:off x="8464812" y="3398599"/>
            <a:ext cx="182614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2"/>
                </a:solidFill>
              </a:rPr>
              <a:t>因特殊</a:t>
            </a:r>
            <a:endParaRPr lang="en-US" altLang="zh-CN" sz="3200" b="1" dirty="0">
              <a:solidFill>
                <a:schemeClr val="tx2"/>
              </a:solidFill>
            </a:endParaRPr>
          </a:p>
          <a:p>
            <a:pPr algn="ctr"/>
            <a:r>
              <a:rPr lang="zh-CN" altLang="en-US" sz="3200" b="1" dirty="0">
                <a:solidFill>
                  <a:schemeClr val="tx2"/>
                </a:solidFill>
              </a:rPr>
              <a:t>原因焦虑</a:t>
            </a:r>
          </a:p>
        </p:txBody>
      </p:sp>
      <p:grpSp>
        <p:nvGrpSpPr>
          <p:cNvPr id="14" name="27da1f50-2dcb-48a1-b44b-f9dfe3cafa9a" descr="SAYAAB+LCAAAAAAABADVU0FPwjAU/i9Vb4MUMBB3GxoMB8WERQ+GQ10LK64d6TqDIfvvtts6BiswLyZml+1733vv+95724Fr+b0hwAVzhoR8oGglEJtKwoADphi4PI0iB4wpx5SvHkWcbhLgvu+qtHrkjcrwFUUp0bmcSoqi4tNt8A3tiXLKUlbSYBcqCG1rUA8WIMU4InXalEsivqoOPY3l73MpVINJLBiSquEOZjegDAF3OOzCTCdjslWFHOAXsoyeUp4egNWnDmibHl6niWSEy33SC1KjI0qVxW8zb8+u5PSP59G5s0ykP4K5h7LyPEQb8qxKab3lBDQEFpW5A7Gqr3o5sJ05J/X6ZPtLhzqj7s22jrPq85Z78aUCm+yFRXh1iPdxFIvLh2hojfhsuaQB8UPCiOH4lEuPY6UZmyscC7oKJSdJUgKzjzUJZC3NHWlWmoSq5tVkcgu94d0AGHsws12jadj2Go/4bdaUp9T3pPwmRHpBoMZcKi8M5XjDp5F/YpNjFHzmSK+2SiPzYJcFeOYE/9ZcB3YHF91Z/7L/4K6NuWp1/ZbmFur5ARwgLhlIBgAA">
            <a:extLst>
              <a:ext uri="{FF2B5EF4-FFF2-40B4-BE49-F238E27FC236}">
                <a16:creationId xmlns:a16="http://schemas.microsoft.com/office/drawing/2014/main" id="{80637124-371D-45DC-B631-25552E2AF555}"/>
              </a:ext>
            </a:extLst>
          </p:cNvPr>
          <p:cNvGrpSpPr>
            <a:grpSpLocks noChangeAspect="1"/>
          </p:cNvGrpSpPr>
          <p:nvPr/>
        </p:nvGrpSpPr>
        <p:grpSpPr>
          <a:xfrm>
            <a:off x="1064178" y="1524570"/>
            <a:ext cx="2741613" cy="2910220"/>
            <a:chOff x="4725988" y="1533809"/>
            <a:chExt cx="2741613" cy="2910220"/>
          </a:xfrm>
        </p:grpSpPr>
        <p:sp>
          <p:nvSpPr>
            <p:cNvPr id="19" name="BackShape1"/>
            <p:cNvSpPr>
              <a:spLocks/>
            </p:cNvSpPr>
            <p:nvPr/>
          </p:nvSpPr>
          <p:spPr bwMode="auto">
            <a:xfrm>
              <a:off x="4725988" y="1533809"/>
              <a:ext cx="490538" cy="492125"/>
            </a:xfrm>
            <a:custGeom>
              <a:avLst/>
              <a:gdLst>
                <a:gd name="T0" fmla="*/ 27 w 216"/>
                <a:gd name="T1" fmla="*/ 216 h 216"/>
                <a:gd name="T2" fmla="*/ 0 w 216"/>
                <a:gd name="T3" fmla="*/ 189 h 216"/>
                <a:gd name="T4" fmla="*/ 0 w 216"/>
                <a:gd name="T5" fmla="*/ 27 h 216"/>
                <a:gd name="T6" fmla="*/ 27 w 216"/>
                <a:gd name="T7" fmla="*/ 0 h 216"/>
                <a:gd name="T8" fmla="*/ 189 w 216"/>
                <a:gd name="T9" fmla="*/ 0 h 216"/>
                <a:gd name="T10" fmla="*/ 216 w 216"/>
                <a:gd name="T11" fmla="*/ 27 h 216"/>
                <a:gd name="T12" fmla="*/ 189 w 216"/>
                <a:gd name="T13" fmla="*/ 54 h 216"/>
                <a:gd name="T14" fmla="*/ 54 w 216"/>
                <a:gd name="T15" fmla="*/ 54 h 216"/>
                <a:gd name="T16" fmla="*/ 54 w 216"/>
                <a:gd name="T17" fmla="*/ 189 h 216"/>
                <a:gd name="T18" fmla="*/ 27 w 216"/>
                <a:gd name="T19" fmla="*/ 216 h 216"/>
                <a:gd name="T20" fmla="*/ 27 w 216"/>
                <a:gd name="T21" fmla="*/ 216 h 216"/>
                <a:gd name="T22" fmla="*/ 27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27" y="216"/>
                  </a:moveTo>
                  <a:cubicBezTo>
                    <a:pt x="12" y="216"/>
                    <a:pt x="0" y="204"/>
                    <a:pt x="0" y="18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42"/>
                    <a:pt x="204" y="54"/>
                    <a:pt x="189" y="54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4" y="189"/>
                    <a:pt x="54" y="189"/>
                    <a:pt x="54" y="189"/>
                  </a:cubicBezTo>
                  <a:cubicBezTo>
                    <a:pt x="54" y="204"/>
                    <a:pt x="42" y="216"/>
                    <a:pt x="27" y="216"/>
                  </a:cubicBezTo>
                  <a:close/>
                  <a:moveTo>
                    <a:pt x="27" y="216"/>
                  </a:moveTo>
                  <a:cubicBezTo>
                    <a:pt x="27" y="216"/>
                    <a:pt x="27" y="216"/>
                    <a:pt x="27" y="21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0" name="BackShape1"/>
            <p:cNvSpPr>
              <a:spLocks/>
            </p:cNvSpPr>
            <p:nvPr/>
          </p:nvSpPr>
          <p:spPr bwMode="auto">
            <a:xfrm>
              <a:off x="6977063" y="1533809"/>
              <a:ext cx="490538" cy="492125"/>
            </a:xfrm>
            <a:custGeom>
              <a:avLst/>
              <a:gdLst>
                <a:gd name="T0" fmla="*/ 189 w 216"/>
                <a:gd name="T1" fmla="*/ 216 h 216"/>
                <a:gd name="T2" fmla="*/ 162 w 216"/>
                <a:gd name="T3" fmla="*/ 189 h 216"/>
                <a:gd name="T4" fmla="*/ 162 w 216"/>
                <a:gd name="T5" fmla="*/ 54 h 216"/>
                <a:gd name="T6" fmla="*/ 27 w 216"/>
                <a:gd name="T7" fmla="*/ 54 h 216"/>
                <a:gd name="T8" fmla="*/ 0 w 216"/>
                <a:gd name="T9" fmla="*/ 27 h 216"/>
                <a:gd name="T10" fmla="*/ 27 w 216"/>
                <a:gd name="T11" fmla="*/ 0 h 216"/>
                <a:gd name="T12" fmla="*/ 189 w 216"/>
                <a:gd name="T13" fmla="*/ 0 h 216"/>
                <a:gd name="T14" fmla="*/ 216 w 216"/>
                <a:gd name="T15" fmla="*/ 27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174" y="216"/>
                    <a:pt x="162" y="204"/>
                    <a:pt x="162" y="189"/>
                  </a:cubicBezTo>
                  <a:cubicBezTo>
                    <a:pt x="162" y="54"/>
                    <a:pt x="162" y="54"/>
                    <a:pt x="162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189"/>
                    <a:pt x="216" y="189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" name="BackShape1"/>
            <p:cNvSpPr>
              <a:spLocks/>
            </p:cNvSpPr>
            <p:nvPr/>
          </p:nvSpPr>
          <p:spPr bwMode="auto">
            <a:xfrm>
              <a:off x="4725988" y="3953491"/>
              <a:ext cx="490538" cy="490538"/>
            </a:xfrm>
            <a:custGeom>
              <a:avLst/>
              <a:gdLst>
                <a:gd name="T0" fmla="*/ 189 w 216"/>
                <a:gd name="T1" fmla="*/ 216 h 216"/>
                <a:gd name="T2" fmla="*/ 27 w 216"/>
                <a:gd name="T3" fmla="*/ 216 h 216"/>
                <a:gd name="T4" fmla="*/ 0 w 216"/>
                <a:gd name="T5" fmla="*/ 189 h 216"/>
                <a:gd name="T6" fmla="*/ 0 w 216"/>
                <a:gd name="T7" fmla="*/ 27 h 216"/>
                <a:gd name="T8" fmla="*/ 27 w 216"/>
                <a:gd name="T9" fmla="*/ 0 h 216"/>
                <a:gd name="T10" fmla="*/ 54 w 216"/>
                <a:gd name="T11" fmla="*/ 27 h 216"/>
                <a:gd name="T12" fmla="*/ 54 w 216"/>
                <a:gd name="T13" fmla="*/ 162 h 216"/>
                <a:gd name="T14" fmla="*/ 189 w 216"/>
                <a:gd name="T15" fmla="*/ 162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27" y="216"/>
                    <a:pt x="27" y="216"/>
                    <a:pt x="27" y="216"/>
                  </a:cubicBezTo>
                  <a:cubicBezTo>
                    <a:pt x="12" y="216"/>
                    <a:pt x="0" y="204"/>
                    <a:pt x="0" y="18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ubicBezTo>
                    <a:pt x="54" y="162"/>
                    <a:pt x="54" y="162"/>
                    <a:pt x="54" y="162"/>
                  </a:cubicBezTo>
                  <a:cubicBezTo>
                    <a:pt x="189" y="162"/>
                    <a:pt x="189" y="162"/>
                    <a:pt x="189" y="162"/>
                  </a:cubicBezTo>
                  <a:cubicBezTo>
                    <a:pt x="204" y="162"/>
                    <a:pt x="216" y="174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" name="BackShape1"/>
            <p:cNvSpPr>
              <a:spLocks/>
            </p:cNvSpPr>
            <p:nvPr/>
          </p:nvSpPr>
          <p:spPr bwMode="auto">
            <a:xfrm>
              <a:off x="6977063" y="3953491"/>
              <a:ext cx="490538" cy="490538"/>
            </a:xfrm>
            <a:custGeom>
              <a:avLst/>
              <a:gdLst>
                <a:gd name="T0" fmla="*/ 189 w 216"/>
                <a:gd name="T1" fmla="*/ 216 h 216"/>
                <a:gd name="T2" fmla="*/ 27 w 216"/>
                <a:gd name="T3" fmla="*/ 216 h 216"/>
                <a:gd name="T4" fmla="*/ 0 w 216"/>
                <a:gd name="T5" fmla="*/ 189 h 216"/>
                <a:gd name="T6" fmla="*/ 27 w 216"/>
                <a:gd name="T7" fmla="*/ 162 h 216"/>
                <a:gd name="T8" fmla="*/ 162 w 216"/>
                <a:gd name="T9" fmla="*/ 162 h 216"/>
                <a:gd name="T10" fmla="*/ 162 w 216"/>
                <a:gd name="T11" fmla="*/ 27 h 216"/>
                <a:gd name="T12" fmla="*/ 189 w 216"/>
                <a:gd name="T13" fmla="*/ 0 h 216"/>
                <a:gd name="T14" fmla="*/ 216 w 216"/>
                <a:gd name="T15" fmla="*/ 27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27" y="216"/>
                    <a:pt x="27" y="216"/>
                    <a:pt x="27" y="216"/>
                  </a:cubicBezTo>
                  <a:cubicBezTo>
                    <a:pt x="12" y="216"/>
                    <a:pt x="0" y="204"/>
                    <a:pt x="0" y="189"/>
                  </a:cubicBezTo>
                  <a:cubicBezTo>
                    <a:pt x="0" y="174"/>
                    <a:pt x="12" y="162"/>
                    <a:pt x="27" y="162"/>
                  </a:cubicBezTo>
                  <a:cubicBezTo>
                    <a:pt x="162" y="162"/>
                    <a:pt x="162" y="162"/>
                    <a:pt x="162" y="162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74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189"/>
                    <a:pt x="216" y="189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grpSp>
        <p:nvGrpSpPr>
          <p:cNvPr id="27" name="27da1f50-2dcb-48a1-b44b-f9dfe3cafa9a" descr="SAYAAB+LCAAAAAAABADVU0FPwjAU/i9Vb4MUMBB3GxoMB8WERQ+GQ10LK64d6TqDIfvvtts6BiswLyZml+1733vv+95724Fr+b0hwAVzhoR8oGglEJtKwoADphi4PI0iB4wpx5SvHkWcbhLgvu+qtHrkjcrwFUUp0bmcSoqi4tNt8A3tiXLKUlbSYBcqCG1rUA8WIMU4InXalEsivqoOPY3l73MpVINJLBiSquEOZjegDAF3OOzCTCdjslWFHOAXsoyeUp4egNWnDmibHl6niWSEy33SC1KjI0qVxW8zb8+u5PSP59G5s0ykP4K5h7LyPEQb8qxKab3lBDQEFpW5A7Gqr3o5sJ05J/X6ZPtLhzqj7s22jrPq85Z78aUCm+yFRXh1iPdxFIvLh2hojfhsuaQB8UPCiOH4lEuPY6UZmyscC7oKJSdJUgKzjzUJZC3NHWlWmoSq5tVkcgu94d0AGHsws12jadj2Go/4bdaUp9T3pPwmRHpBoMZcKi8M5XjDp5F/YpNjFHzmSK+2SiPzYJcFeOYE/9ZcB3YHF91Z/7L/4K6NuWp1/ZbmFur5ARwgLhlIBgAA">
            <a:extLst>
              <a:ext uri="{FF2B5EF4-FFF2-40B4-BE49-F238E27FC236}">
                <a16:creationId xmlns:a16="http://schemas.microsoft.com/office/drawing/2014/main" id="{80637124-371D-45DC-B631-25552E2AF555}"/>
              </a:ext>
            </a:extLst>
          </p:cNvPr>
          <p:cNvGrpSpPr>
            <a:grpSpLocks noChangeAspect="1"/>
          </p:cNvGrpSpPr>
          <p:nvPr/>
        </p:nvGrpSpPr>
        <p:grpSpPr>
          <a:xfrm>
            <a:off x="4519226" y="1524570"/>
            <a:ext cx="2741613" cy="2910220"/>
            <a:chOff x="4725988" y="1533809"/>
            <a:chExt cx="2741613" cy="2910220"/>
          </a:xfrm>
        </p:grpSpPr>
        <p:sp>
          <p:nvSpPr>
            <p:cNvPr id="28" name="BackShape1"/>
            <p:cNvSpPr>
              <a:spLocks/>
            </p:cNvSpPr>
            <p:nvPr/>
          </p:nvSpPr>
          <p:spPr bwMode="auto">
            <a:xfrm>
              <a:off x="4725988" y="1533809"/>
              <a:ext cx="490538" cy="492125"/>
            </a:xfrm>
            <a:custGeom>
              <a:avLst/>
              <a:gdLst>
                <a:gd name="T0" fmla="*/ 27 w 216"/>
                <a:gd name="T1" fmla="*/ 216 h 216"/>
                <a:gd name="T2" fmla="*/ 0 w 216"/>
                <a:gd name="T3" fmla="*/ 189 h 216"/>
                <a:gd name="T4" fmla="*/ 0 w 216"/>
                <a:gd name="T5" fmla="*/ 27 h 216"/>
                <a:gd name="T6" fmla="*/ 27 w 216"/>
                <a:gd name="T7" fmla="*/ 0 h 216"/>
                <a:gd name="T8" fmla="*/ 189 w 216"/>
                <a:gd name="T9" fmla="*/ 0 h 216"/>
                <a:gd name="T10" fmla="*/ 216 w 216"/>
                <a:gd name="T11" fmla="*/ 27 h 216"/>
                <a:gd name="T12" fmla="*/ 189 w 216"/>
                <a:gd name="T13" fmla="*/ 54 h 216"/>
                <a:gd name="T14" fmla="*/ 54 w 216"/>
                <a:gd name="T15" fmla="*/ 54 h 216"/>
                <a:gd name="T16" fmla="*/ 54 w 216"/>
                <a:gd name="T17" fmla="*/ 189 h 216"/>
                <a:gd name="T18" fmla="*/ 27 w 216"/>
                <a:gd name="T19" fmla="*/ 216 h 216"/>
                <a:gd name="T20" fmla="*/ 27 w 216"/>
                <a:gd name="T21" fmla="*/ 216 h 216"/>
                <a:gd name="T22" fmla="*/ 27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27" y="216"/>
                  </a:moveTo>
                  <a:cubicBezTo>
                    <a:pt x="12" y="216"/>
                    <a:pt x="0" y="204"/>
                    <a:pt x="0" y="18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42"/>
                    <a:pt x="204" y="54"/>
                    <a:pt x="189" y="54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4" y="189"/>
                    <a:pt x="54" y="189"/>
                    <a:pt x="54" y="189"/>
                  </a:cubicBezTo>
                  <a:cubicBezTo>
                    <a:pt x="54" y="204"/>
                    <a:pt x="42" y="216"/>
                    <a:pt x="27" y="216"/>
                  </a:cubicBezTo>
                  <a:close/>
                  <a:moveTo>
                    <a:pt x="27" y="216"/>
                  </a:moveTo>
                  <a:cubicBezTo>
                    <a:pt x="27" y="216"/>
                    <a:pt x="27" y="216"/>
                    <a:pt x="27" y="216"/>
                  </a:cubicBez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" name="BackShape1"/>
            <p:cNvSpPr>
              <a:spLocks/>
            </p:cNvSpPr>
            <p:nvPr/>
          </p:nvSpPr>
          <p:spPr bwMode="auto">
            <a:xfrm>
              <a:off x="6977063" y="1533809"/>
              <a:ext cx="490538" cy="492125"/>
            </a:xfrm>
            <a:custGeom>
              <a:avLst/>
              <a:gdLst>
                <a:gd name="T0" fmla="*/ 189 w 216"/>
                <a:gd name="T1" fmla="*/ 216 h 216"/>
                <a:gd name="T2" fmla="*/ 162 w 216"/>
                <a:gd name="T3" fmla="*/ 189 h 216"/>
                <a:gd name="T4" fmla="*/ 162 w 216"/>
                <a:gd name="T5" fmla="*/ 54 h 216"/>
                <a:gd name="T6" fmla="*/ 27 w 216"/>
                <a:gd name="T7" fmla="*/ 54 h 216"/>
                <a:gd name="T8" fmla="*/ 0 w 216"/>
                <a:gd name="T9" fmla="*/ 27 h 216"/>
                <a:gd name="T10" fmla="*/ 27 w 216"/>
                <a:gd name="T11" fmla="*/ 0 h 216"/>
                <a:gd name="T12" fmla="*/ 189 w 216"/>
                <a:gd name="T13" fmla="*/ 0 h 216"/>
                <a:gd name="T14" fmla="*/ 216 w 216"/>
                <a:gd name="T15" fmla="*/ 27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174" y="216"/>
                    <a:pt x="162" y="204"/>
                    <a:pt x="162" y="189"/>
                  </a:cubicBezTo>
                  <a:cubicBezTo>
                    <a:pt x="162" y="54"/>
                    <a:pt x="162" y="54"/>
                    <a:pt x="162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189"/>
                    <a:pt x="216" y="189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" name="BackShape1"/>
            <p:cNvSpPr>
              <a:spLocks/>
            </p:cNvSpPr>
            <p:nvPr/>
          </p:nvSpPr>
          <p:spPr bwMode="auto">
            <a:xfrm>
              <a:off x="4725988" y="3953491"/>
              <a:ext cx="490538" cy="490538"/>
            </a:xfrm>
            <a:custGeom>
              <a:avLst/>
              <a:gdLst>
                <a:gd name="T0" fmla="*/ 189 w 216"/>
                <a:gd name="T1" fmla="*/ 216 h 216"/>
                <a:gd name="T2" fmla="*/ 27 w 216"/>
                <a:gd name="T3" fmla="*/ 216 h 216"/>
                <a:gd name="T4" fmla="*/ 0 w 216"/>
                <a:gd name="T5" fmla="*/ 189 h 216"/>
                <a:gd name="T6" fmla="*/ 0 w 216"/>
                <a:gd name="T7" fmla="*/ 27 h 216"/>
                <a:gd name="T8" fmla="*/ 27 w 216"/>
                <a:gd name="T9" fmla="*/ 0 h 216"/>
                <a:gd name="T10" fmla="*/ 54 w 216"/>
                <a:gd name="T11" fmla="*/ 27 h 216"/>
                <a:gd name="T12" fmla="*/ 54 w 216"/>
                <a:gd name="T13" fmla="*/ 162 h 216"/>
                <a:gd name="T14" fmla="*/ 189 w 216"/>
                <a:gd name="T15" fmla="*/ 162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27" y="216"/>
                    <a:pt x="27" y="216"/>
                    <a:pt x="27" y="216"/>
                  </a:cubicBezTo>
                  <a:cubicBezTo>
                    <a:pt x="12" y="216"/>
                    <a:pt x="0" y="204"/>
                    <a:pt x="0" y="18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ubicBezTo>
                    <a:pt x="54" y="162"/>
                    <a:pt x="54" y="162"/>
                    <a:pt x="54" y="162"/>
                  </a:cubicBezTo>
                  <a:cubicBezTo>
                    <a:pt x="189" y="162"/>
                    <a:pt x="189" y="162"/>
                    <a:pt x="189" y="162"/>
                  </a:cubicBezTo>
                  <a:cubicBezTo>
                    <a:pt x="204" y="162"/>
                    <a:pt x="216" y="174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" name="BackShape1"/>
            <p:cNvSpPr>
              <a:spLocks/>
            </p:cNvSpPr>
            <p:nvPr/>
          </p:nvSpPr>
          <p:spPr bwMode="auto">
            <a:xfrm>
              <a:off x="6977063" y="3953491"/>
              <a:ext cx="490538" cy="490538"/>
            </a:xfrm>
            <a:custGeom>
              <a:avLst/>
              <a:gdLst>
                <a:gd name="T0" fmla="*/ 189 w 216"/>
                <a:gd name="T1" fmla="*/ 216 h 216"/>
                <a:gd name="T2" fmla="*/ 27 w 216"/>
                <a:gd name="T3" fmla="*/ 216 h 216"/>
                <a:gd name="T4" fmla="*/ 0 w 216"/>
                <a:gd name="T5" fmla="*/ 189 h 216"/>
                <a:gd name="T6" fmla="*/ 27 w 216"/>
                <a:gd name="T7" fmla="*/ 162 h 216"/>
                <a:gd name="T8" fmla="*/ 162 w 216"/>
                <a:gd name="T9" fmla="*/ 162 h 216"/>
                <a:gd name="T10" fmla="*/ 162 w 216"/>
                <a:gd name="T11" fmla="*/ 27 h 216"/>
                <a:gd name="T12" fmla="*/ 189 w 216"/>
                <a:gd name="T13" fmla="*/ 0 h 216"/>
                <a:gd name="T14" fmla="*/ 216 w 216"/>
                <a:gd name="T15" fmla="*/ 27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27" y="216"/>
                    <a:pt x="27" y="216"/>
                    <a:pt x="27" y="216"/>
                  </a:cubicBezTo>
                  <a:cubicBezTo>
                    <a:pt x="12" y="216"/>
                    <a:pt x="0" y="204"/>
                    <a:pt x="0" y="189"/>
                  </a:cubicBezTo>
                  <a:cubicBezTo>
                    <a:pt x="0" y="174"/>
                    <a:pt x="12" y="162"/>
                    <a:pt x="27" y="162"/>
                  </a:cubicBezTo>
                  <a:cubicBezTo>
                    <a:pt x="162" y="162"/>
                    <a:pt x="162" y="162"/>
                    <a:pt x="162" y="162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74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189"/>
                    <a:pt x="216" y="189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grpSp>
        <p:nvGrpSpPr>
          <p:cNvPr id="32" name="27da1f50-2dcb-48a1-b44b-f9dfe3cafa9a" descr="SAYAAB+LCAAAAAAABADVU0FPwjAU/i9Vb4MUMBB3GxoMB8WERQ+GQ10LK64d6TqDIfvvtts6BiswLyZml+1733vv+95724Fr+b0hwAVzhoR8oGglEJtKwoADphi4PI0iB4wpx5SvHkWcbhLgvu+qtHrkjcrwFUUp0bmcSoqi4tNt8A3tiXLKUlbSYBcqCG1rUA8WIMU4InXalEsivqoOPY3l73MpVINJLBiSquEOZjegDAF3OOzCTCdjslWFHOAXsoyeUp4egNWnDmibHl6niWSEy33SC1KjI0qVxW8zb8+u5PSP59G5s0ykP4K5h7LyPEQb8qxKab3lBDQEFpW5A7Gqr3o5sJ05J/X6ZPtLhzqj7s22jrPq85Z78aUCm+yFRXh1iPdxFIvLh2hojfhsuaQB8UPCiOH4lEuPY6UZmyscC7oKJSdJUgKzjzUJZC3NHWlWmoSq5tVkcgu94d0AGHsws12jadj2Go/4bdaUp9T3pPwmRHpBoMZcKi8M5XjDp5F/YpNjFHzmSK+2SiPzYJcFeOYE/9ZcB3YHF91Z/7L/4K6NuWp1/ZbmFur5ARwgLhlIBgAA">
            <a:extLst>
              <a:ext uri="{FF2B5EF4-FFF2-40B4-BE49-F238E27FC236}">
                <a16:creationId xmlns:a16="http://schemas.microsoft.com/office/drawing/2014/main" id="{80637124-371D-45DC-B631-25552E2AF555}"/>
              </a:ext>
            </a:extLst>
          </p:cNvPr>
          <p:cNvGrpSpPr>
            <a:grpSpLocks noChangeAspect="1"/>
          </p:cNvGrpSpPr>
          <p:nvPr/>
        </p:nvGrpSpPr>
        <p:grpSpPr>
          <a:xfrm>
            <a:off x="7974274" y="1524570"/>
            <a:ext cx="2741613" cy="2910220"/>
            <a:chOff x="4725988" y="1533809"/>
            <a:chExt cx="2741613" cy="2910220"/>
          </a:xfrm>
        </p:grpSpPr>
        <p:sp>
          <p:nvSpPr>
            <p:cNvPr id="33" name="BackShape1"/>
            <p:cNvSpPr>
              <a:spLocks/>
            </p:cNvSpPr>
            <p:nvPr/>
          </p:nvSpPr>
          <p:spPr bwMode="auto">
            <a:xfrm>
              <a:off x="4725988" y="1533809"/>
              <a:ext cx="490538" cy="492125"/>
            </a:xfrm>
            <a:custGeom>
              <a:avLst/>
              <a:gdLst>
                <a:gd name="T0" fmla="*/ 27 w 216"/>
                <a:gd name="T1" fmla="*/ 216 h 216"/>
                <a:gd name="T2" fmla="*/ 0 w 216"/>
                <a:gd name="T3" fmla="*/ 189 h 216"/>
                <a:gd name="T4" fmla="*/ 0 w 216"/>
                <a:gd name="T5" fmla="*/ 27 h 216"/>
                <a:gd name="T6" fmla="*/ 27 w 216"/>
                <a:gd name="T7" fmla="*/ 0 h 216"/>
                <a:gd name="T8" fmla="*/ 189 w 216"/>
                <a:gd name="T9" fmla="*/ 0 h 216"/>
                <a:gd name="T10" fmla="*/ 216 w 216"/>
                <a:gd name="T11" fmla="*/ 27 h 216"/>
                <a:gd name="T12" fmla="*/ 189 w 216"/>
                <a:gd name="T13" fmla="*/ 54 h 216"/>
                <a:gd name="T14" fmla="*/ 54 w 216"/>
                <a:gd name="T15" fmla="*/ 54 h 216"/>
                <a:gd name="T16" fmla="*/ 54 w 216"/>
                <a:gd name="T17" fmla="*/ 189 h 216"/>
                <a:gd name="T18" fmla="*/ 27 w 216"/>
                <a:gd name="T19" fmla="*/ 216 h 216"/>
                <a:gd name="T20" fmla="*/ 27 w 216"/>
                <a:gd name="T21" fmla="*/ 216 h 216"/>
                <a:gd name="T22" fmla="*/ 27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27" y="216"/>
                  </a:moveTo>
                  <a:cubicBezTo>
                    <a:pt x="12" y="216"/>
                    <a:pt x="0" y="204"/>
                    <a:pt x="0" y="18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42"/>
                    <a:pt x="204" y="54"/>
                    <a:pt x="189" y="54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4" y="189"/>
                    <a:pt x="54" y="189"/>
                    <a:pt x="54" y="189"/>
                  </a:cubicBezTo>
                  <a:cubicBezTo>
                    <a:pt x="54" y="204"/>
                    <a:pt x="42" y="216"/>
                    <a:pt x="27" y="216"/>
                  </a:cubicBezTo>
                  <a:close/>
                  <a:moveTo>
                    <a:pt x="27" y="216"/>
                  </a:moveTo>
                  <a:cubicBezTo>
                    <a:pt x="27" y="216"/>
                    <a:pt x="27" y="216"/>
                    <a:pt x="27" y="216"/>
                  </a:cubicBezTo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BackShape1"/>
            <p:cNvSpPr>
              <a:spLocks/>
            </p:cNvSpPr>
            <p:nvPr/>
          </p:nvSpPr>
          <p:spPr bwMode="auto">
            <a:xfrm>
              <a:off x="6977063" y="1533809"/>
              <a:ext cx="490538" cy="492125"/>
            </a:xfrm>
            <a:custGeom>
              <a:avLst/>
              <a:gdLst>
                <a:gd name="T0" fmla="*/ 189 w 216"/>
                <a:gd name="T1" fmla="*/ 216 h 216"/>
                <a:gd name="T2" fmla="*/ 162 w 216"/>
                <a:gd name="T3" fmla="*/ 189 h 216"/>
                <a:gd name="T4" fmla="*/ 162 w 216"/>
                <a:gd name="T5" fmla="*/ 54 h 216"/>
                <a:gd name="T6" fmla="*/ 27 w 216"/>
                <a:gd name="T7" fmla="*/ 54 h 216"/>
                <a:gd name="T8" fmla="*/ 0 w 216"/>
                <a:gd name="T9" fmla="*/ 27 h 216"/>
                <a:gd name="T10" fmla="*/ 27 w 216"/>
                <a:gd name="T11" fmla="*/ 0 h 216"/>
                <a:gd name="T12" fmla="*/ 189 w 216"/>
                <a:gd name="T13" fmla="*/ 0 h 216"/>
                <a:gd name="T14" fmla="*/ 216 w 216"/>
                <a:gd name="T15" fmla="*/ 27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174" y="216"/>
                    <a:pt x="162" y="204"/>
                    <a:pt x="162" y="189"/>
                  </a:cubicBezTo>
                  <a:cubicBezTo>
                    <a:pt x="162" y="54"/>
                    <a:pt x="162" y="54"/>
                    <a:pt x="162" y="54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12" y="54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189"/>
                    <a:pt x="216" y="189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BackShape1"/>
            <p:cNvSpPr>
              <a:spLocks/>
            </p:cNvSpPr>
            <p:nvPr/>
          </p:nvSpPr>
          <p:spPr bwMode="auto">
            <a:xfrm>
              <a:off x="4725988" y="3953491"/>
              <a:ext cx="490538" cy="490538"/>
            </a:xfrm>
            <a:custGeom>
              <a:avLst/>
              <a:gdLst>
                <a:gd name="T0" fmla="*/ 189 w 216"/>
                <a:gd name="T1" fmla="*/ 216 h 216"/>
                <a:gd name="T2" fmla="*/ 27 w 216"/>
                <a:gd name="T3" fmla="*/ 216 h 216"/>
                <a:gd name="T4" fmla="*/ 0 w 216"/>
                <a:gd name="T5" fmla="*/ 189 h 216"/>
                <a:gd name="T6" fmla="*/ 0 w 216"/>
                <a:gd name="T7" fmla="*/ 27 h 216"/>
                <a:gd name="T8" fmla="*/ 27 w 216"/>
                <a:gd name="T9" fmla="*/ 0 h 216"/>
                <a:gd name="T10" fmla="*/ 54 w 216"/>
                <a:gd name="T11" fmla="*/ 27 h 216"/>
                <a:gd name="T12" fmla="*/ 54 w 216"/>
                <a:gd name="T13" fmla="*/ 162 h 216"/>
                <a:gd name="T14" fmla="*/ 189 w 216"/>
                <a:gd name="T15" fmla="*/ 162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27" y="216"/>
                    <a:pt x="27" y="216"/>
                    <a:pt x="27" y="216"/>
                  </a:cubicBezTo>
                  <a:cubicBezTo>
                    <a:pt x="12" y="216"/>
                    <a:pt x="0" y="204"/>
                    <a:pt x="0" y="18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7"/>
                  </a:cubicBezTo>
                  <a:cubicBezTo>
                    <a:pt x="54" y="162"/>
                    <a:pt x="54" y="162"/>
                    <a:pt x="54" y="162"/>
                  </a:cubicBezTo>
                  <a:cubicBezTo>
                    <a:pt x="189" y="162"/>
                    <a:pt x="189" y="162"/>
                    <a:pt x="189" y="162"/>
                  </a:cubicBezTo>
                  <a:cubicBezTo>
                    <a:pt x="204" y="162"/>
                    <a:pt x="216" y="174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BackShape1"/>
            <p:cNvSpPr>
              <a:spLocks/>
            </p:cNvSpPr>
            <p:nvPr/>
          </p:nvSpPr>
          <p:spPr bwMode="auto">
            <a:xfrm>
              <a:off x="6977063" y="3953491"/>
              <a:ext cx="490538" cy="490538"/>
            </a:xfrm>
            <a:custGeom>
              <a:avLst/>
              <a:gdLst>
                <a:gd name="T0" fmla="*/ 189 w 216"/>
                <a:gd name="T1" fmla="*/ 216 h 216"/>
                <a:gd name="T2" fmla="*/ 27 w 216"/>
                <a:gd name="T3" fmla="*/ 216 h 216"/>
                <a:gd name="T4" fmla="*/ 0 w 216"/>
                <a:gd name="T5" fmla="*/ 189 h 216"/>
                <a:gd name="T6" fmla="*/ 27 w 216"/>
                <a:gd name="T7" fmla="*/ 162 h 216"/>
                <a:gd name="T8" fmla="*/ 162 w 216"/>
                <a:gd name="T9" fmla="*/ 162 h 216"/>
                <a:gd name="T10" fmla="*/ 162 w 216"/>
                <a:gd name="T11" fmla="*/ 27 h 216"/>
                <a:gd name="T12" fmla="*/ 189 w 216"/>
                <a:gd name="T13" fmla="*/ 0 h 216"/>
                <a:gd name="T14" fmla="*/ 216 w 216"/>
                <a:gd name="T15" fmla="*/ 27 h 216"/>
                <a:gd name="T16" fmla="*/ 216 w 216"/>
                <a:gd name="T17" fmla="*/ 189 h 216"/>
                <a:gd name="T18" fmla="*/ 189 w 216"/>
                <a:gd name="T19" fmla="*/ 216 h 216"/>
                <a:gd name="T20" fmla="*/ 189 w 216"/>
                <a:gd name="T21" fmla="*/ 216 h 216"/>
                <a:gd name="T22" fmla="*/ 189 w 216"/>
                <a:gd name="T2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6" h="216">
                  <a:moveTo>
                    <a:pt x="189" y="216"/>
                  </a:moveTo>
                  <a:cubicBezTo>
                    <a:pt x="27" y="216"/>
                    <a:pt x="27" y="216"/>
                    <a:pt x="27" y="216"/>
                  </a:cubicBezTo>
                  <a:cubicBezTo>
                    <a:pt x="12" y="216"/>
                    <a:pt x="0" y="204"/>
                    <a:pt x="0" y="189"/>
                  </a:cubicBezTo>
                  <a:cubicBezTo>
                    <a:pt x="0" y="174"/>
                    <a:pt x="12" y="162"/>
                    <a:pt x="27" y="162"/>
                  </a:cubicBezTo>
                  <a:cubicBezTo>
                    <a:pt x="162" y="162"/>
                    <a:pt x="162" y="162"/>
                    <a:pt x="162" y="162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74" y="0"/>
                    <a:pt x="189" y="0"/>
                  </a:cubicBezTo>
                  <a:cubicBezTo>
                    <a:pt x="204" y="0"/>
                    <a:pt x="216" y="12"/>
                    <a:pt x="216" y="27"/>
                  </a:cubicBezTo>
                  <a:cubicBezTo>
                    <a:pt x="216" y="189"/>
                    <a:pt x="216" y="189"/>
                    <a:pt x="216" y="189"/>
                  </a:cubicBezTo>
                  <a:cubicBezTo>
                    <a:pt x="216" y="204"/>
                    <a:pt x="204" y="216"/>
                    <a:pt x="189" y="216"/>
                  </a:cubicBezTo>
                  <a:close/>
                  <a:moveTo>
                    <a:pt x="189" y="216"/>
                  </a:moveTo>
                  <a:cubicBezTo>
                    <a:pt x="189" y="216"/>
                    <a:pt x="189" y="216"/>
                    <a:pt x="189" y="216"/>
                  </a:cubicBezTo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1581347" y="1335835"/>
            <a:ext cx="1641670" cy="1890806"/>
            <a:chOff x="1411288" y="614363"/>
            <a:chExt cx="2108200" cy="2790825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625600" y="687388"/>
              <a:ext cx="1689100" cy="2717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2098675" y="836613"/>
              <a:ext cx="495300" cy="460375"/>
            </a:xfrm>
            <a:custGeom>
              <a:avLst/>
              <a:gdLst>
                <a:gd name="T0" fmla="*/ 220 w 299"/>
                <a:gd name="T1" fmla="*/ 279 h 279"/>
                <a:gd name="T2" fmla="*/ 178 w 299"/>
                <a:gd name="T3" fmla="*/ 261 h 279"/>
                <a:gd name="T4" fmla="*/ 24 w 299"/>
                <a:gd name="T5" fmla="*/ 107 h 279"/>
                <a:gd name="T6" fmla="*/ 24 w 299"/>
                <a:gd name="T7" fmla="*/ 23 h 279"/>
                <a:gd name="T8" fmla="*/ 107 w 299"/>
                <a:gd name="T9" fmla="*/ 23 h 279"/>
                <a:gd name="T10" fmla="*/ 262 w 299"/>
                <a:gd name="T11" fmla="*/ 177 h 279"/>
                <a:gd name="T12" fmla="*/ 220 w 299"/>
                <a:gd name="T13" fmla="*/ 279 h 279"/>
                <a:gd name="T14" fmla="*/ 220 w 299"/>
                <a:gd name="T15" fmla="*/ 279 h 279"/>
                <a:gd name="T16" fmla="*/ 220 w 299"/>
                <a:gd name="T17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9" h="279">
                  <a:moveTo>
                    <a:pt x="220" y="279"/>
                  </a:moveTo>
                  <a:cubicBezTo>
                    <a:pt x="205" y="279"/>
                    <a:pt x="190" y="273"/>
                    <a:pt x="178" y="261"/>
                  </a:cubicBezTo>
                  <a:cubicBezTo>
                    <a:pt x="24" y="107"/>
                    <a:pt x="24" y="107"/>
                    <a:pt x="24" y="107"/>
                  </a:cubicBezTo>
                  <a:cubicBezTo>
                    <a:pt x="0" y="83"/>
                    <a:pt x="0" y="46"/>
                    <a:pt x="24" y="23"/>
                  </a:cubicBezTo>
                  <a:cubicBezTo>
                    <a:pt x="47" y="0"/>
                    <a:pt x="84" y="0"/>
                    <a:pt x="107" y="23"/>
                  </a:cubicBezTo>
                  <a:cubicBezTo>
                    <a:pt x="262" y="177"/>
                    <a:pt x="262" y="177"/>
                    <a:pt x="262" y="177"/>
                  </a:cubicBezTo>
                  <a:cubicBezTo>
                    <a:pt x="299" y="215"/>
                    <a:pt x="272" y="279"/>
                    <a:pt x="220" y="279"/>
                  </a:cubicBezTo>
                  <a:close/>
                  <a:moveTo>
                    <a:pt x="220" y="279"/>
                  </a:moveTo>
                  <a:cubicBezTo>
                    <a:pt x="220" y="279"/>
                    <a:pt x="220" y="279"/>
                    <a:pt x="220" y="279"/>
                  </a:cubicBezTo>
                </a:path>
              </a:pathLst>
            </a:custGeom>
            <a:solidFill>
              <a:srgbClr val="DBAC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6"/>
            <p:cNvSpPr>
              <a:spLocks noEditPoints="1"/>
            </p:cNvSpPr>
            <p:nvPr/>
          </p:nvSpPr>
          <p:spPr bwMode="auto">
            <a:xfrm>
              <a:off x="2290763" y="614363"/>
              <a:ext cx="752475" cy="703263"/>
            </a:xfrm>
            <a:custGeom>
              <a:avLst/>
              <a:gdLst>
                <a:gd name="T0" fmla="*/ 155 w 454"/>
                <a:gd name="T1" fmla="*/ 421 h 425"/>
                <a:gd name="T2" fmla="*/ 106 w 454"/>
                <a:gd name="T3" fmla="*/ 413 h 425"/>
                <a:gd name="T4" fmla="*/ 46 w 454"/>
                <a:gd name="T5" fmla="*/ 367 h 425"/>
                <a:gd name="T6" fmla="*/ 374 w 454"/>
                <a:gd name="T7" fmla="*/ 57 h 425"/>
                <a:gd name="T8" fmla="*/ 414 w 454"/>
                <a:gd name="T9" fmla="*/ 100 h 425"/>
                <a:gd name="T10" fmla="*/ 155 w 454"/>
                <a:gd name="T11" fmla="*/ 421 h 425"/>
                <a:gd name="T12" fmla="*/ 108 w 454"/>
                <a:gd name="T13" fmla="*/ 412 h 425"/>
                <a:gd name="T14" fmla="*/ 108 w 454"/>
                <a:gd name="T15" fmla="*/ 412 h 425"/>
                <a:gd name="T16" fmla="*/ 109 w 454"/>
                <a:gd name="T17" fmla="*/ 412 h 425"/>
                <a:gd name="T18" fmla="*/ 109 w 454"/>
                <a:gd name="T19" fmla="*/ 412 h 425"/>
                <a:gd name="T20" fmla="*/ 109 w 454"/>
                <a:gd name="T21" fmla="*/ 412 h 425"/>
                <a:gd name="T22" fmla="*/ 109 w 454"/>
                <a:gd name="T23" fmla="*/ 412 h 425"/>
                <a:gd name="T24" fmla="*/ 109 w 454"/>
                <a:gd name="T25" fmla="*/ 412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4" h="425">
                  <a:moveTo>
                    <a:pt x="155" y="421"/>
                  </a:moveTo>
                  <a:cubicBezTo>
                    <a:pt x="138" y="420"/>
                    <a:pt x="131" y="413"/>
                    <a:pt x="106" y="413"/>
                  </a:cubicBezTo>
                  <a:cubicBezTo>
                    <a:pt x="78" y="414"/>
                    <a:pt x="53" y="395"/>
                    <a:pt x="46" y="367"/>
                  </a:cubicBezTo>
                  <a:cubicBezTo>
                    <a:pt x="0" y="173"/>
                    <a:pt x="182" y="0"/>
                    <a:pt x="374" y="57"/>
                  </a:cubicBezTo>
                  <a:cubicBezTo>
                    <a:pt x="394" y="63"/>
                    <a:pt x="410" y="80"/>
                    <a:pt x="414" y="100"/>
                  </a:cubicBezTo>
                  <a:cubicBezTo>
                    <a:pt x="454" y="265"/>
                    <a:pt x="327" y="425"/>
                    <a:pt x="155" y="421"/>
                  </a:cubicBezTo>
                  <a:close/>
                  <a:moveTo>
                    <a:pt x="108" y="412"/>
                  </a:moveTo>
                  <a:cubicBezTo>
                    <a:pt x="108" y="412"/>
                    <a:pt x="108" y="412"/>
                    <a:pt x="108" y="412"/>
                  </a:cubicBezTo>
                  <a:close/>
                  <a:moveTo>
                    <a:pt x="109" y="412"/>
                  </a:moveTo>
                  <a:cubicBezTo>
                    <a:pt x="109" y="412"/>
                    <a:pt x="109" y="412"/>
                    <a:pt x="109" y="412"/>
                  </a:cubicBezTo>
                  <a:cubicBezTo>
                    <a:pt x="109" y="412"/>
                    <a:pt x="109" y="412"/>
                    <a:pt x="109" y="412"/>
                  </a:cubicBezTo>
                  <a:close/>
                  <a:moveTo>
                    <a:pt x="109" y="412"/>
                  </a:moveTo>
                  <a:cubicBezTo>
                    <a:pt x="109" y="412"/>
                    <a:pt x="109" y="412"/>
                    <a:pt x="109" y="412"/>
                  </a:cubicBezTo>
                </a:path>
              </a:pathLst>
            </a:custGeom>
            <a:solidFill>
              <a:srgbClr val="1DA4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7"/>
            <p:cNvSpPr>
              <a:spLocks noEditPoints="1"/>
            </p:cNvSpPr>
            <p:nvPr/>
          </p:nvSpPr>
          <p:spPr bwMode="auto">
            <a:xfrm>
              <a:off x="1411288" y="1100137"/>
              <a:ext cx="2108200" cy="2300287"/>
            </a:xfrm>
            <a:custGeom>
              <a:avLst/>
              <a:gdLst>
                <a:gd name="T0" fmla="*/ 637 w 1273"/>
                <a:gd name="T1" fmla="*/ 1391 h 1391"/>
                <a:gd name="T2" fmla="*/ 185 w 1273"/>
                <a:gd name="T3" fmla="*/ 705 h 1391"/>
                <a:gd name="T4" fmla="*/ 240 w 1273"/>
                <a:gd name="T5" fmla="*/ 569 h 1391"/>
                <a:gd name="T6" fmla="*/ 637 w 1273"/>
                <a:gd name="T7" fmla="*/ 0 h 1391"/>
                <a:gd name="T8" fmla="*/ 1034 w 1273"/>
                <a:gd name="T9" fmla="*/ 571 h 1391"/>
                <a:gd name="T10" fmla="*/ 1089 w 1273"/>
                <a:gd name="T11" fmla="*/ 704 h 1391"/>
                <a:gd name="T12" fmla="*/ 637 w 1273"/>
                <a:gd name="T13" fmla="*/ 1391 h 1391"/>
                <a:gd name="T14" fmla="*/ 640 w 1273"/>
                <a:gd name="T15" fmla="*/ 118 h 1391"/>
                <a:gd name="T16" fmla="*/ 639 w 1273"/>
                <a:gd name="T17" fmla="*/ 118 h 1391"/>
                <a:gd name="T18" fmla="*/ 640 w 1273"/>
                <a:gd name="T19" fmla="*/ 118 h 1391"/>
                <a:gd name="T20" fmla="*/ 640 w 1273"/>
                <a:gd name="T21" fmla="*/ 118 h 1391"/>
                <a:gd name="T22" fmla="*/ 640 w 1273"/>
                <a:gd name="T23" fmla="*/ 118 h 1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73" h="1391">
                  <a:moveTo>
                    <a:pt x="637" y="1391"/>
                  </a:moveTo>
                  <a:cubicBezTo>
                    <a:pt x="297" y="1391"/>
                    <a:pt x="0" y="998"/>
                    <a:pt x="185" y="705"/>
                  </a:cubicBezTo>
                  <a:cubicBezTo>
                    <a:pt x="209" y="666"/>
                    <a:pt x="228" y="620"/>
                    <a:pt x="240" y="569"/>
                  </a:cubicBezTo>
                  <a:cubicBezTo>
                    <a:pt x="288" y="359"/>
                    <a:pt x="423" y="0"/>
                    <a:pt x="637" y="0"/>
                  </a:cubicBezTo>
                  <a:cubicBezTo>
                    <a:pt x="852" y="0"/>
                    <a:pt x="987" y="362"/>
                    <a:pt x="1034" y="571"/>
                  </a:cubicBezTo>
                  <a:cubicBezTo>
                    <a:pt x="1046" y="621"/>
                    <a:pt x="1064" y="665"/>
                    <a:pt x="1089" y="704"/>
                  </a:cubicBezTo>
                  <a:cubicBezTo>
                    <a:pt x="1273" y="997"/>
                    <a:pt x="978" y="1391"/>
                    <a:pt x="637" y="1391"/>
                  </a:cubicBezTo>
                  <a:close/>
                  <a:moveTo>
                    <a:pt x="640" y="118"/>
                  </a:moveTo>
                  <a:cubicBezTo>
                    <a:pt x="640" y="118"/>
                    <a:pt x="640" y="118"/>
                    <a:pt x="639" y="118"/>
                  </a:cubicBezTo>
                  <a:cubicBezTo>
                    <a:pt x="640" y="118"/>
                    <a:pt x="640" y="118"/>
                    <a:pt x="640" y="118"/>
                  </a:cubicBezTo>
                  <a:close/>
                  <a:moveTo>
                    <a:pt x="640" y="118"/>
                  </a:moveTo>
                  <a:cubicBezTo>
                    <a:pt x="640" y="118"/>
                    <a:pt x="640" y="118"/>
                    <a:pt x="640" y="118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9"/>
            <p:cNvSpPr>
              <a:spLocks noEditPoints="1"/>
            </p:cNvSpPr>
            <p:nvPr/>
          </p:nvSpPr>
          <p:spPr bwMode="auto">
            <a:xfrm>
              <a:off x="2466975" y="1100138"/>
              <a:ext cx="1052513" cy="2300287"/>
            </a:xfrm>
            <a:custGeom>
              <a:avLst/>
              <a:gdLst>
                <a:gd name="T0" fmla="*/ 452 w 636"/>
                <a:gd name="T1" fmla="*/ 704 h 1391"/>
                <a:gd name="T2" fmla="*/ 397 w 636"/>
                <a:gd name="T3" fmla="*/ 571 h 1391"/>
                <a:gd name="T4" fmla="*/ 0 w 636"/>
                <a:gd name="T5" fmla="*/ 0 h 1391"/>
                <a:gd name="T6" fmla="*/ 0 w 636"/>
                <a:gd name="T7" fmla="*/ 1391 h 1391"/>
                <a:gd name="T8" fmla="*/ 452 w 636"/>
                <a:gd name="T9" fmla="*/ 704 h 1391"/>
                <a:gd name="T10" fmla="*/ 452 w 636"/>
                <a:gd name="T11" fmla="*/ 704 h 1391"/>
                <a:gd name="T12" fmla="*/ 452 w 636"/>
                <a:gd name="T13" fmla="*/ 704 h 1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6" h="1391">
                  <a:moveTo>
                    <a:pt x="452" y="704"/>
                  </a:moveTo>
                  <a:cubicBezTo>
                    <a:pt x="427" y="665"/>
                    <a:pt x="409" y="621"/>
                    <a:pt x="397" y="571"/>
                  </a:cubicBezTo>
                  <a:cubicBezTo>
                    <a:pt x="349" y="361"/>
                    <a:pt x="215" y="0"/>
                    <a:pt x="0" y="0"/>
                  </a:cubicBezTo>
                  <a:cubicBezTo>
                    <a:pt x="0" y="1391"/>
                    <a:pt x="0" y="1391"/>
                    <a:pt x="0" y="1391"/>
                  </a:cubicBezTo>
                  <a:cubicBezTo>
                    <a:pt x="340" y="1391"/>
                    <a:pt x="636" y="997"/>
                    <a:pt x="452" y="704"/>
                  </a:cubicBezTo>
                  <a:close/>
                  <a:moveTo>
                    <a:pt x="452" y="704"/>
                  </a:moveTo>
                  <a:cubicBezTo>
                    <a:pt x="452" y="704"/>
                    <a:pt x="452" y="704"/>
                    <a:pt x="452" y="704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9" name="Freeform 13"/>
          <p:cNvSpPr>
            <a:spLocks noEditPoints="1"/>
          </p:cNvSpPr>
          <p:nvPr/>
        </p:nvSpPr>
        <p:spPr bwMode="auto">
          <a:xfrm>
            <a:off x="5805488" y="1630363"/>
            <a:ext cx="1082675" cy="1301750"/>
          </a:xfrm>
          <a:custGeom>
            <a:avLst/>
            <a:gdLst>
              <a:gd name="T0" fmla="*/ 318 w 320"/>
              <a:gd name="T1" fmla="*/ 56 h 384"/>
              <a:gd name="T2" fmla="*/ 311 w 320"/>
              <a:gd name="T3" fmla="*/ 51 h 384"/>
              <a:gd name="T4" fmla="*/ 311 w 320"/>
              <a:gd name="T5" fmla="*/ 51 h 384"/>
              <a:gd name="T6" fmla="*/ 162 w 320"/>
              <a:gd name="T7" fmla="*/ 48 h 384"/>
              <a:gd name="T8" fmla="*/ 20 w 320"/>
              <a:gd name="T9" fmla="*/ 1 h 384"/>
              <a:gd name="T10" fmla="*/ 20 w 320"/>
              <a:gd name="T11" fmla="*/ 1 h 384"/>
              <a:gd name="T12" fmla="*/ 12 w 320"/>
              <a:gd name="T13" fmla="*/ 3 h 384"/>
              <a:gd name="T14" fmla="*/ 8 w 320"/>
              <a:gd name="T15" fmla="*/ 10 h 384"/>
              <a:gd name="T16" fmla="*/ 0 w 320"/>
              <a:gd name="T17" fmla="*/ 104 h 384"/>
              <a:gd name="T18" fmla="*/ 7 w 320"/>
              <a:gd name="T19" fmla="*/ 103 h 384"/>
              <a:gd name="T20" fmla="*/ 36 w 320"/>
              <a:gd name="T21" fmla="*/ 112 h 384"/>
              <a:gd name="T22" fmla="*/ 54 w 320"/>
              <a:gd name="T23" fmla="*/ 137 h 384"/>
              <a:gd name="T24" fmla="*/ 80 w 320"/>
              <a:gd name="T25" fmla="*/ 129 h 384"/>
              <a:gd name="T26" fmla="*/ 115 w 320"/>
              <a:gd name="T27" fmla="*/ 147 h 384"/>
              <a:gd name="T28" fmla="*/ 82 w 320"/>
              <a:gd name="T29" fmla="*/ 167 h 384"/>
              <a:gd name="T30" fmla="*/ 59 w 320"/>
              <a:gd name="T31" fmla="*/ 163 h 384"/>
              <a:gd name="T32" fmla="*/ 72 w 320"/>
              <a:gd name="T33" fmla="*/ 258 h 384"/>
              <a:gd name="T34" fmla="*/ 128 w 320"/>
              <a:gd name="T35" fmla="*/ 241 h 384"/>
              <a:gd name="T36" fmla="*/ 183 w 320"/>
              <a:gd name="T37" fmla="*/ 307 h 384"/>
              <a:gd name="T38" fmla="*/ 183 w 320"/>
              <a:gd name="T39" fmla="*/ 308 h 384"/>
              <a:gd name="T40" fmla="*/ 182 w 320"/>
              <a:gd name="T41" fmla="*/ 308 h 384"/>
              <a:gd name="T42" fmla="*/ 76 w 320"/>
              <a:gd name="T43" fmla="*/ 289 h 384"/>
              <a:gd name="T44" fmla="*/ 84 w 320"/>
              <a:gd name="T45" fmla="*/ 349 h 384"/>
              <a:gd name="T46" fmla="*/ 85 w 320"/>
              <a:gd name="T47" fmla="*/ 366 h 384"/>
              <a:gd name="T48" fmla="*/ 106 w 320"/>
              <a:gd name="T49" fmla="*/ 372 h 384"/>
              <a:gd name="T50" fmla="*/ 265 w 320"/>
              <a:gd name="T51" fmla="*/ 271 h 384"/>
              <a:gd name="T52" fmla="*/ 319 w 320"/>
              <a:gd name="T53" fmla="*/ 64 h 384"/>
              <a:gd name="T54" fmla="*/ 318 w 320"/>
              <a:gd name="T55" fmla="*/ 56 h 384"/>
              <a:gd name="T56" fmla="*/ 236 w 320"/>
              <a:gd name="T57" fmla="*/ 182 h 384"/>
              <a:gd name="T58" fmla="*/ 197 w 320"/>
              <a:gd name="T59" fmla="*/ 187 h 384"/>
              <a:gd name="T60" fmla="*/ 173 w 320"/>
              <a:gd name="T61" fmla="*/ 157 h 384"/>
              <a:gd name="T62" fmla="*/ 212 w 320"/>
              <a:gd name="T63" fmla="*/ 152 h 384"/>
              <a:gd name="T64" fmla="*/ 236 w 320"/>
              <a:gd name="T65" fmla="*/ 182 h 384"/>
              <a:gd name="T66" fmla="*/ 236 w 320"/>
              <a:gd name="T67" fmla="*/ 182 h 384"/>
              <a:gd name="T68" fmla="*/ 236 w 320"/>
              <a:gd name="T69" fmla="*/ 182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20" h="384">
                <a:moveTo>
                  <a:pt x="318" y="56"/>
                </a:moveTo>
                <a:cubicBezTo>
                  <a:pt x="317" y="53"/>
                  <a:pt x="314" y="52"/>
                  <a:pt x="311" y="51"/>
                </a:cubicBezTo>
                <a:cubicBezTo>
                  <a:pt x="311" y="51"/>
                  <a:pt x="311" y="51"/>
                  <a:pt x="311" y="51"/>
                </a:cubicBezTo>
                <a:cubicBezTo>
                  <a:pt x="285" y="60"/>
                  <a:pt x="228" y="59"/>
                  <a:pt x="162" y="48"/>
                </a:cubicBezTo>
                <a:cubicBezTo>
                  <a:pt x="96" y="36"/>
                  <a:pt x="42" y="17"/>
                  <a:pt x="20" y="1"/>
                </a:cubicBezTo>
                <a:cubicBezTo>
                  <a:pt x="20" y="1"/>
                  <a:pt x="20" y="1"/>
                  <a:pt x="20" y="1"/>
                </a:cubicBezTo>
                <a:cubicBezTo>
                  <a:pt x="17" y="0"/>
                  <a:pt x="15" y="1"/>
                  <a:pt x="12" y="3"/>
                </a:cubicBezTo>
                <a:cubicBezTo>
                  <a:pt x="10" y="4"/>
                  <a:pt x="9" y="7"/>
                  <a:pt x="8" y="10"/>
                </a:cubicBezTo>
                <a:cubicBezTo>
                  <a:pt x="0" y="104"/>
                  <a:pt x="0" y="104"/>
                  <a:pt x="0" y="104"/>
                </a:cubicBezTo>
                <a:cubicBezTo>
                  <a:pt x="2" y="104"/>
                  <a:pt x="5" y="103"/>
                  <a:pt x="7" y="103"/>
                </a:cubicBezTo>
                <a:cubicBezTo>
                  <a:pt x="18" y="103"/>
                  <a:pt x="27" y="106"/>
                  <a:pt x="36" y="112"/>
                </a:cubicBezTo>
                <a:cubicBezTo>
                  <a:pt x="45" y="118"/>
                  <a:pt x="51" y="127"/>
                  <a:pt x="54" y="137"/>
                </a:cubicBezTo>
                <a:cubicBezTo>
                  <a:pt x="61" y="132"/>
                  <a:pt x="70" y="129"/>
                  <a:pt x="80" y="129"/>
                </a:cubicBezTo>
                <a:cubicBezTo>
                  <a:pt x="99" y="128"/>
                  <a:pt x="115" y="136"/>
                  <a:pt x="115" y="147"/>
                </a:cubicBezTo>
                <a:cubicBezTo>
                  <a:pt x="115" y="157"/>
                  <a:pt x="100" y="166"/>
                  <a:pt x="82" y="167"/>
                </a:cubicBezTo>
                <a:cubicBezTo>
                  <a:pt x="73" y="167"/>
                  <a:pt x="65" y="166"/>
                  <a:pt x="59" y="163"/>
                </a:cubicBezTo>
                <a:cubicBezTo>
                  <a:pt x="72" y="258"/>
                  <a:pt x="72" y="258"/>
                  <a:pt x="72" y="258"/>
                </a:cubicBezTo>
                <a:cubicBezTo>
                  <a:pt x="86" y="244"/>
                  <a:pt x="107" y="237"/>
                  <a:pt x="128" y="241"/>
                </a:cubicBezTo>
                <a:cubicBezTo>
                  <a:pt x="161" y="246"/>
                  <a:pt x="184" y="275"/>
                  <a:pt x="183" y="307"/>
                </a:cubicBezTo>
                <a:cubicBezTo>
                  <a:pt x="183" y="307"/>
                  <a:pt x="183" y="307"/>
                  <a:pt x="183" y="308"/>
                </a:cubicBezTo>
                <a:cubicBezTo>
                  <a:pt x="182" y="308"/>
                  <a:pt x="182" y="308"/>
                  <a:pt x="182" y="308"/>
                </a:cubicBezTo>
                <a:cubicBezTo>
                  <a:pt x="76" y="289"/>
                  <a:pt x="76" y="289"/>
                  <a:pt x="76" y="289"/>
                </a:cubicBezTo>
                <a:cubicBezTo>
                  <a:pt x="84" y="349"/>
                  <a:pt x="84" y="349"/>
                  <a:pt x="84" y="349"/>
                </a:cubicBezTo>
                <a:cubicBezTo>
                  <a:pt x="84" y="355"/>
                  <a:pt x="85" y="361"/>
                  <a:pt x="85" y="366"/>
                </a:cubicBezTo>
                <a:cubicBezTo>
                  <a:pt x="92" y="368"/>
                  <a:pt x="98" y="370"/>
                  <a:pt x="106" y="372"/>
                </a:cubicBezTo>
                <a:cubicBezTo>
                  <a:pt x="177" y="384"/>
                  <a:pt x="246" y="340"/>
                  <a:pt x="265" y="271"/>
                </a:cubicBezTo>
                <a:cubicBezTo>
                  <a:pt x="319" y="64"/>
                  <a:pt x="319" y="64"/>
                  <a:pt x="319" y="64"/>
                </a:cubicBezTo>
                <a:cubicBezTo>
                  <a:pt x="320" y="61"/>
                  <a:pt x="320" y="58"/>
                  <a:pt x="318" y="56"/>
                </a:cubicBezTo>
                <a:close/>
                <a:moveTo>
                  <a:pt x="236" y="182"/>
                </a:moveTo>
                <a:cubicBezTo>
                  <a:pt x="232" y="192"/>
                  <a:pt x="215" y="194"/>
                  <a:pt x="197" y="187"/>
                </a:cubicBezTo>
                <a:cubicBezTo>
                  <a:pt x="180" y="180"/>
                  <a:pt x="169" y="167"/>
                  <a:pt x="173" y="157"/>
                </a:cubicBezTo>
                <a:cubicBezTo>
                  <a:pt x="177" y="147"/>
                  <a:pt x="194" y="145"/>
                  <a:pt x="212" y="152"/>
                </a:cubicBezTo>
                <a:cubicBezTo>
                  <a:pt x="229" y="159"/>
                  <a:pt x="240" y="172"/>
                  <a:pt x="236" y="182"/>
                </a:cubicBezTo>
                <a:close/>
                <a:moveTo>
                  <a:pt x="236" y="182"/>
                </a:moveTo>
                <a:cubicBezTo>
                  <a:pt x="236" y="182"/>
                  <a:pt x="236" y="182"/>
                  <a:pt x="236" y="182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14"/>
          <p:cNvSpPr>
            <a:spLocks noEditPoints="1"/>
          </p:cNvSpPr>
          <p:nvPr/>
        </p:nvSpPr>
        <p:spPr bwMode="auto">
          <a:xfrm>
            <a:off x="4867275" y="2117726"/>
            <a:ext cx="1109663" cy="1217613"/>
          </a:xfrm>
          <a:custGeom>
            <a:avLst/>
            <a:gdLst>
              <a:gd name="T0" fmla="*/ 294 w 328"/>
              <a:gd name="T1" fmla="*/ 8 h 359"/>
              <a:gd name="T2" fmla="*/ 290 w 328"/>
              <a:gd name="T3" fmla="*/ 1 h 359"/>
              <a:gd name="T4" fmla="*/ 284 w 328"/>
              <a:gd name="T5" fmla="*/ 0 h 359"/>
              <a:gd name="T6" fmla="*/ 282 w 328"/>
              <a:gd name="T7" fmla="*/ 0 h 359"/>
              <a:gd name="T8" fmla="*/ 282 w 328"/>
              <a:gd name="T9" fmla="*/ 0 h 359"/>
              <a:gd name="T10" fmla="*/ 149 w 328"/>
              <a:gd name="T11" fmla="*/ 50 h 359"/>
              <a:gd name="T12" fmla="*/ 43 w 328"/>
              <a:gd name="T13" fmla="*/ 64 h 359"/>
              <a:gd name="T14" fmla="*/ 8 w 328"/>
              <a:gd name="T15" fmla="*/ 60 h 359"/>
              <a:gd name="T16" fmla="*/ 8 w 328"/>
              <a:gd name="T17" fmla="*/ 60 h 359"/>
              <a:gd name="T18" fmla="*/ 1 w 328"/>
              <a:gd name="T19" fmla="*/ 65 h 359"/>
              <a:gd name="T20" fmla="*/ 0 w 328"/>
              <a:gd name="T21" fmla="*/ 72 h 359"/>
              <a:gd name="T22" fmla="*/ 61 w 328"/>
              <a:gd name="T23" fmla="*/ 267 h 359"/>
              <a:gd name="T24" fmla="*/ 188 w 328"/>
              <a:gd name="T25" fmla="*/ 359 h 359"/>
              <a:gd name="T26" fmla="*/ 216 w 328"/>
              <a:gd name="T27" fmla="*/ 356 h 359"/>
              <a:gd name="T28" fmla="*/ 321 w 328"/>
              <a:gd name="T29" fmla="*/ 210 h 359"/>
              <a:gd name="T30" fmla="*/ 294 w 328"/>
              <a:gd name="T31" fmla="*/ 8 h 359"/>
              <a:gd name="T32" fmla="*/ 82 w 328"/>
              <a:gd name="T33" fmla="*/ 167 h 359"/>
              <a:gd name="T34" fmla="*/ 114 w 328"/>
              <a:gd name="T35" fmla="*/ 149 h 359"/>
              <a:gd name="T36" fmla="*/ 146 w 328"/>
              <a:gd name="T37" fmla="*/ 167 h 359"/>
              <a:gd name="T38" fmla="*/ 114 w 328"/>
              <a:gd name="T39" fmla="*/ 185 h 359"/>
              <a:gd name="T40" fmla="*/ 82 w 328"/>
              <a:gd name="T41" fmla="*/ 167 h 359"/>
              <a:gd name="T42" fmla="*/ 203 w 328"/>
              <a:gd name="T43" fmla="*/ 296 h 359"/>
              <a:gd name="T44" fmla="*/ 133 w 328"/>
              <a:gd name="T45" fmla="*/ 261 h 359"/>
              <a:gd name="T46" fmla="*/ 133 w 328"/>
              <a:gd name="T47" fmla="*/ 258 h 359"/>
              <a:gd name="T48" fmla="*/ 135 w 328"/>
              <a:gd name="T49" fmla="*/ 256 h 359"/>
              <a:gd name="T50" fmla="*/ 248 w 328"/>
              <a:gd name="T51" fmla="*/ 231 h 359"/>
              <a:gd name="T52" fmla="*/ 251 w 328"/>
              <a:gd name="T53" fmla="*/ 232 h 359"/>
              <a:gd name="T54" fmla="*/ 252 w 328"/>
              <a:gd name="T55" fmla="*/ 234 h 359"/>
              <a:gd name="T56" fmla="*/ 203 w 328"/>
              <a:gd name="T57" fmla="*/ 296 h 359"/>
              <a:gd name="T58" fmla="*/ 238 w 328"/>
              <a:gd name="T59" fmla="*/ 158 h 359"/>
              <a:gd name="T60" fmla="*/ 201 w 328"/>
              <a:gd name="T61" fmla="*/ 155 h 359"/>
              <a:gd name="T62" fmla="*/ 223 w 328"/>
              <a:gd name="T63" fmla="*/ 125 h 359"/>
              <a:gd name="T64" fmla="*/ 260 w 328"/>
              <a:gd name="T65" fmla="*/ 128 h 359"/>
              <a:gd name="T66" fmla="*/ 238 w 328"/>
              <a:gd name="T67" fmla="*/ 158 h 359"/>
              <a:gd name="T68" fmla="*/ 238 w 328"/>
              <a:gd name="T69" fmla="*/ 158 h 359"/>
              <a:gd name="T70" fmla="*/ 238 w 328"/>
              <a:gd name="T71" fmla="*/ 158 h 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28" h="359">
                <a:moveTo>
                  <a:pt x="294" y="8"/>
                </a:moveTo>
                <a:cubicBezTo>
                  <a:pt x="293" y="5"/>
                  <a:pt x="292" y="3"/>
                  <a:pt x="290" y="1"/>
                </a:cubicBezTo>
                <a:cubicBezTo>
                  <a:pt x="288" y="0"/>
                  <a:pt x="286" y="0"/>
                  <a:pt x="284" y="0"/>
                </a:cubicBezTo>
                <a:cubicBezTo>
                  <a:pt x="284" y="0"/>
                  <a:pt x="283" y="0"/>
                  <a:pt x="282" y="0"/>
                </a:cubicBezTo>
                <a:cubicBezTo>
                  <a:pt x="282" y="0"/>
                  <a:pt x="282" y="0"/>
                  <a:pt x="282" y="0"/>
                </a:cubicBezTo>
                <a:cubicBezTo>
                  <a:pt x="262" y="17"/>
                  <a:pt x="211" y="37"/>
                  <a:pt x="149" y="50"/>
                </a:cubicBezTo>
                <a:cubicBezTo>
                  <a:pt x="109" y="59"/>
                  <a:pt x="72" y="64"/>
                  <a:pt x="43" y="64"/>
                </a:cubicBezTo>
                <a:cubicBezTo>
                  <a:pt x="29" y="64"/>
                  <a:pt x="16" y="62"/>
                  <a:pt x="8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5" y="61"/>
                  <a:pt x="3" y="62"/>
                  <a:pt x="1" y="65"/>
                </a:cubicBezTo>
                <a:cubicBezTo>
                  <a:pt x="0" y="67"/>
                  <a:pt x="0" y="70"/>
                  <a:pt x="0" y="72"/>
                </a:cubicBezTo>
                <a:cubicBezTo>
                  <a:pt x="61" y="267"/>
                  <a:pt x="61" y="267"/>
                  <a:pt x="61" y="267"/>
                </a:cubicBezTo>
                <a:cubicBezTo>
                  <a:pt x="79" y="323"/>
                  <a:pt x="131" y="359"/>
                  <a:pt x="188" y="359"/>
                </a:cubicBezTo>
                <a:cubicBezTo>
                  <a:pt x="197" y="359"/>
                  <a:pt x="207" y="358"/>
                  <a:pt x="216" y="356"/>
                </a:cubicBezTo>
                <a:cubicBezTo>
                  <a:pt x="283" y="341"/>
                  <a:pt x="328" y="278"/>
                  <a:pt x="321" y="210"/>
                </a:cubicBezTo>
                <a:lnTo>
                  <a:pt x="294" y="8"/>
                </a:lnTo>
                <a:close/>
                <a:moveTo>
                  <a:pt x="82" y="167"/>
                </a:moveTo>
                <a:cubicBezTo>
                  <a:pt x="82" y="157"/>
                  <a:pt x="96" y="149"/>
                  <a:pt x="114" y="149"/>
                </a:cubicBezTo>
                <a:cubicBezTo>
                  <a:pt x="132" y="149"/>
                  <a:pt x="146" y="157"/>
                  <a:pt x="146" y="167"/>
                </a:cubicBezTo>
                <a:cubicBezTo>
                  <a:pt x="146" y="177"/>
                  <a:pt x="132" y="185"/>
                  <a:pt x="114" y="185"/>
                </a:cubicBezTo>
                <a:cubicBezTo>
                  <a:pt x="96" y="185"/>
                  <a:pt x="82" y="177"/>
                  <a:pt x="82" y="167"/>
                </a:cubicBezTo>
                <a:close/>
                <a:moveTo>
                  <a:pt x="203" y="296"/>
                </a:moveTo>
                <a:cubicBezTo>
                  <a:pt x="174" y="303"/>
                  <a:pt x="145" y="287"/>
                  <a:pt x="133" y="261"/>
                </a:cubicBezTo>
                <a:cubicBezTo>
                  <a:pt x="132" y="260"/>
                  <a:pt x="132" y="259"/>
                  <a:pt x="133" y="258"/>
                </a:cubicBezTo>
                <a:cubicBezTo>
                  <a:pt x="133" y="257"/>
                  <a:pt x="134" y="256"/>
                  <a:pt x="135" y="256"/>
                </a:cubicBezTo>
                <a:cubicBezTo>
                  <a:pt x="248" y="231"/>
                  <a:pt x="248" y="231"/>
                  <a:pt x="248" y="231"/>
                </a:cubicBezTo>
                <a:cubicBezTo>
                  <a:pt x="249" y="231"/>
                  <a:pt x="250" y="231"/>
                  <a:pt x="251" y="232"/>
                </a:cubicBezTo>
                <a:cubicBezTo>
                  <a:pt x="252" y="232"/>
                  <a:pt x="252" y="233"/>
                  <a:pt x="252" y="234"/>
                </a:cubicBezTo>
                <a:cubicBezTo>
                  <a:pt x="253" y="263"/>
                  <a:pt x="233" y="290"/>
                  <a:pt x="203" y="296"/>
                </a:cubicBezTo>
                <a:close/>
                <a:moveTo>
                  <a:pt x="238" y="158"/>
                </a:moveTo>
                <a:cubicBezTo>
                  <a:pt x="222" y="165"/>
                  <a:pt x="205" y="164"/>
                  <a:pt x="201" y="155"/>
                </a:cubicBezTo>
                <a:cubicBezTo>
                  <a:pt x="197" y="146"/>
                  <a:pt x="207" y="132"/>
                  <a:pt x="223" y="125"/>
                </a:cubicBezTo>
                <a:cubicBezTo>
                  <a:pt x="239" y="117"/>
                  <a:pt x="256" y="119"/>
                  <a:pt x="260" y="128"/>
                </a:cubicBezTo>
                <a:cubicBezTo>
                  <a:pt x="264" y="137"/>
                  <a:pt x="254" y="151"/>
                  <a:pt x="238" y="158"/>
                </a:cubicBezTo>
                <a:close/>
                <a:moveTo>
                  <a:pt x="238" y="158"/>
                </a:moveTo>
                <a:cubicBezTo>
                  <a:pt x="238" y="158"/>
                  <a:pt x="238" y="158"/>
                  <a:pt x="238" y="158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AutoShape 16"/>
          <p:cNvSpPr>
            <a:spLocks noChangeAspect="1" noChangeArrowheads="1" noTextEdit="1"/>
          </p:cNvSpPr>
          <p:nvPr/>
        </p:nvSpPr>
        <p:spPr bwMode="auto">
          <a:xfrm>
            <a:off x="8267700" y="1398588"/>
            <a:ext cx="2022475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18"/>
          <p:cNvSpPr>
            <a:spLocks noEditPoints="1"/>
          </p:cNvSpPr>
          <p:nvPr/>
        </p:nvSpPr>
        <p:spPr bwMode="auto">
          <a:xfrm>
            <a:off x="8266113" y="1465263"/>
            <a:ext cx="2022475" cy="1870075"/>
          </a:xfrm>
          <a:custGeom>
            <a:avLst/>
            <a:gdLst>
              <a:gd name="T0" fmla="*/ 1551 w 1551"/>
              <a:gd name="T1" fmla="*/ 832 h 1434"/>
              <a:gd name="T2" fmla="*/ 776 w 1551"/>
              <a:gd name="T3" fmla="*/ 1434 h 1434"/>
              <a:gd name="T4" fmla="*/ 0 w 1551"/>
              <a:gd name="T5" fmla="*/ 832 h 1434"/>
              <a:gd name="T6" fmla="*/ 776 w 1551"/>
              <a:gd name="T7" fmla="*/ 0 h 1434"/>
              <a:gd name="T8" fmla="*/ 1551 w 1551"/>
              <a:gd name="T9" fmla="*/ 832 h 1434"/>
              <a:gd name="T10" fmla="*/ 1551 w 1551"/>
              <a:gd name="T11" fmla="*/ 832 h 1434"/>
              <a:gd name="T12" fmla="*/ 1551 w 1551"/>
              <a:gd name="T13" fmla="*/ 832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51" h="1434">
                <a:moveTo>
                  <a:pt x="1551" y="832"/>
                </a:moveTo>
                <a:cubicBezTo>
                  <a:pt x="1551" y="1165"/>
                  <a:pt x="1247" y="1434"/>
                  <a:pt x="776" y="1434"/>
                </a:cubicBezTo>
                <a:cubicBezTo>
                  <a:pt x="305" y="1434"/>
                  <a:pt x="0" y="1165"/>
                  <a:pt x="0" y="832"/>
                </a:cubicBezTo>
                <a:cubicBezTo>
                  <a:pt x="0" y="499"/>
                  <a:pt x="305" y="0"/>
                  <a:pt x="776" y="0"/>
                </a:cubicBezTo>
                <a:cubicBezTo>
                  <a:pt x="1247" y="0"/>
                  <a:pt x="1551" y="499"/>
                  <a:pt x="1551" y="832"/>
                </a:cubicBezTo>
                <a:close/>
                <a:moveTo>
                  <a:pt x="1551" y="832"/>
                </a:moveTo>
                <a:cubicBezTo>
                  <a:pt x="1551" y="832"/>
                  <a:pt x="1551" y="832"/>
                  <a:pt x="1551" y="832"/>
                </a:cubicBezTo>
              </a:path>
            </a:pathLst>
          </a:custGeom>
          <a:solidFill>
            <a:srgbClr val="F791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19"/>
          <p:cNvSpPr>
            <a:spLocks noEditPoints="1"/>
          </p:cNvSpPr>
          <p:nvPr/>
        </p:nvSpPr>
        <p:spPr bwMode="auto">
          <a:xfrm>
            <a:off x="8266113" y="1398588"/>
            <a:ext cx="2022475" cy="1801813"/>
          </a:xfrm>
          <a:custGeom>
            <a:avLst/>
            <a:gdLst>
              <a:gd name="T0" fmla="*/ 1551 w 1551"/>
              <a:gd name="T1" fmla="*/ 883 h 1382"/>
              <a:gd name="T2" fmla="*/ 776 w 1551"/>
              <a:gd name="T3" fmla="*/ 1382 h 1382"/>
              <a:gd name="T4" fmla="*/ 0 w 1551"/>
              <a:gd name="T5" fmla="*/ 883 h 1382"/>
              <a:gd name="T6" fmla="*/ 776 w 1551"/>
              <a:gd name="T7" fmla="*/ 0 h 1382"/>
              <a:gd name="T8" fmla="*/ 1551 w 1551"/>
              <a:gd name="T9" fmla="*/ 883 h 1382"/>
              <a:gd name="T10" fmla="*/ 1551 w 1551"/>
              <a:gd name="T11" fmla="*/ 883 h 1382"/>
              <a:gd name="T12" fmla="*/ 1551 w 1551"/>
              <a:gd name="T13" fmla="*/ 883 h 1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51" h="1382">
                <a:moveTo>
                  <a:pt x="1551" y="883"/>
                </a:moveTo>
                <a:cubicBezTo>
                  <a:pt x="1551" y="1216"/>
                  <a:pt x="1247" y="1382"/>
                  <a:pt x="776" y="1382"/>
                </a:cubicBezTo>
                <a:cubicBezTo>
                  <a:pt x="305" y="1382"/>
                  <a:pt x="0" y="1216"/>
                  <a:pt x="0" y="883"/>
                </a:cubicBezTo>
                <a:cubicBezTo>
                  <a:pt x="0" y="550"/>
                  <a:pt x="305" y="0"/>
                  <a:pt x="776" y="0"/>
                </a:cubicBezTo>
                <a:cubicBezTo>
                  <a:pt x="1247" y="0"/>
                  <a:pt x="1551" y="550"/>
                  <a:pt x="1551" y="883"/>
                </a:cubicBezTo>
                <a:close/>
                <a:moveTo>
                  <a:pt x="1551" y="883"/>
                </a:moveTo>
                <a:cubicBezTo>
                  <a:pt x="1551" y="883"/>
                  <a:pt x="1551" y="883"/>
                  <a:pt x="1551" y="883"/>
                </a:cubicBezTo>
              </a:path>
            </a:pathLst>
          </a:custGeom>
          <a:solidFill>
            <a:srgbClr val="F791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20"/>
          <p:cNvSpPr>
            <a:spLocks noEditPoints="1"/>
          </p:cNvSpPr>
          <p:nvPr/>
        </p:nvSpPr>
        <p:spPr bwMode="auto">
          <a:xfrm>
            <a:off x="8266113" y="1465263"/>
            <a:ext cx="2022475" cy="1735138"/>
          </a:xfrm>
          <a:custGeom>
            <a:avLst/>
            <a:gdLst>
              <a:gd name="T0" fmla="*/ 1551 w 1551"/>
              <a:gd name="T1" fmla="*/ 832 h 1331"/>
              <a:gd name="T2" fmla="*/ 776 w 1551"/>
              <a:gd name="T3" fmla="*/ 1331 h 1331"/>
              <a:gd name="T4" fmla="*/ 0 w 1551"/>
              <a:gd name="T5" fmla="*/ 832 h 1331"/>
              <a:gd name="T6" fmla="*/ 776 w 1551"/>
              <a:gd name="T7" fmla="*/ 0 h 1331"/>
              <a:gd name="T8" fmla="*/ 1551 w 1551"/>
              <a:gd name="T9" fmla="*/ 832 h 1331"/>
              <a:gd name="T10" fmla="*/ 1551 w 1551"/>
              <a:gd name="T11" fmla="*/ 832 h 1331"/>
              <a:gd name="T12" fmla="*/ 1551 w 1551"/>
              <a:gd name="T13" fmla="*/ 832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51" h="1331">
                <a:moveTo>
                  <a:pt x="1551" y="832"/>
                </a:moveTo>
                <a:cubicBezTo>
                  <a:pt x="1551" y="1165"/>
                  <a:pt x="1247" y="1331"/>
                  <a:pt x="776" y="1331"/>
                </a:cubicBezTo>
                <a:cubicBezTo>
                  <a:pt x="305" y="1331"/>
                  <a:pt x="0" y="1165"/>
                  <a:pt x="0" y="832"/>
                </a:cubicBezTo>
                <a:cubicBezTo>
                  <a:pt x="0" y="499"/>
                  <a:pt x="305" y="0"/>
                  <a:pt x="776" y="0"/>
                </a:cubicBezTo>
                <a:cubicBezTo>
                  <a:pt x="1247" y="0"/>
                  <a:pt x="1551" y="499"/>
                  <a:pt x="1551" y="832"/>
                </a:cubicBezTo>
                <a:close/>
                <a:moveTo>
                  <a:pt x="1551" y="832"/>
                </a:moveTo>
                <a:cubicBezTo>
                  <a:pt x="1551" y="832"/>
                  <a:pt x="1551" y="832"/>
                  <a:pt x="1551" y="832"/>
                </a:cubicBezTo>
              </a:path>
            </a:pathLst>
          </a:custGeom>
          <a:solidFill>
            <a:srgbClr val="F9A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21"/>
          <p:cNvSpPr>
            <a:spLocks noEditPoints="1"/>
          </p:cNvSpPr>
          <p:nvPr/>
        </p:nvSpPr>
        <p:spPr bwMode="auto">
          <a:xfrm>
            <a:off x="8824913" y="2019301"/>
            <a:ext cx="212725" cy="214313"/>
          </a:xfrm>
          <a:custGeom>
            <a:avLst/>
            <a:gdLst>
              <a:gd name="T0" fmla="*/ 163 w 163"/>
              <a:gd name="T1" fmla="*/ 82 h 164"/>
              <a:gd name="T2" fmla="*/ 81 w 163"/>
              <a:gd name="T3" fmla="*/ 164 h 164"/>
              <a:gd name="T4" fmla="*/ 0 w 163"/>
              <a:gd name="T5" fmla="*/ 82 h 164"/>
              <a:gd name="T6" fmla="*/ 81 w 163"/>
              <a:gd name="T7" fmla="*/ 0 h 164"/>
              <a:gd name="T8" fmla="*/ 163 w 163"/>
              <a:gd name="T9" fmla="*/ 82 h 164"/>
              <a:gd name="T10" fmla="*/ 163 w 163"/>
              <a:gd name="T11" fmla="*/ 82 h 164"/>
              <a:gd name="T12" fmla="*/ 163 w 163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3" h="164">
                <a:moveTo>
                  <a:pt x="163" y="82"/>
                </a:moveTo>
                <a:cubicBezTo>
                  <a:pt x="163" y="127"/>
                  <a:pt x="127" y="164"/>
                  <a:pt x="81" y="164"/>
                </a:cubicBezTo>
                <a:cubicBezTo>
                  <a:pt x="36" y="164"/>
                  <a:pt x="0" y="127"/>
                  <a:pt x="0" y="82"/>
                </a:cubicBezTo>
                <a:cubicBezTo>
                  <a:pt x="0" y="37"/>
                  <a:pt x="36" y="0"/>
                  <a:pt x="81" y="0"/>
                </a:cubicBezTo>
                <a:cubicBezTo>
                  <a:pt x="127" y="0"/>
                  <a:pt x="163" y="37"/>
                  <a:pt x="163" y="82"/>
                </a:cubicBezTo>
                <a:close/>
                <a:moveTo>
                  <a:pt x="163" y="82"/>
                </a:moveTo>
                <a:cubicBezTo>
                  <a:pt x="163" y="82"/>
                  <a:pt x="163" y="82"/>
                  <a:pt x="163" y="82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22"/>
          <p:cNvSpPr>
            <a:spLocks noEditPoints="1"/>
          </p:cNvSpPr>
          <p:nvPr/>
        </p:nvSpPr>
        <p:spPr bwMode="auto">
          <a:xfrm>
            <a:off x="9518650" y="2019301"/>
            <a:ext cx="212725" cy="214313"/>
          </a:xfrm>
          <a:custGeom>
            <a:avLst/>
            <a:gdLst>
              <a:gd name="T0" fmla="*/ 164 w 164"/>
              <a:gd name="T1" fmla="*/ 82 h 164"/>
              <a:gd name="T2" fmla="*/ 82 w 164"/>
              <a:gd name="T3" fmla="*/ 164 h 164"/>
              <a:gd name="T4" fmla="*/ 0 w 164"/>
              <a:gd name="T5" fmla="*/ 82 h 164"/>
              <a:gd name="T6" fmla="*/ 82 w 164"/>
              <a:gd name="T7" fmla="*/ 0 h 164"/>
              <a:gd name="T8" fmla="*/ 164 w 164"/>
              <a:gd name="T9" fmla="*/ 82 h 164"/>
              <a:gd name="T10" fmla="*/ 164 w 164"/>
              <a:gd name="T11" fmla="*/ 82 h 164"/>
              <a:gd name="T12" fmla="*/ 164 w 164"/>
              <a:gd name="T13" fmla="*/ 82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4" h="164">
                <a:moveTo>
                  <a:pt x="164" y="82"/>
                </a:moveTo>
                <a:cubicBezTo>
                  <a:pt x="164" y="127"/>
                  <a:pt x="127" y="164"/>
                  <a:pt x="82" y="164"/>
                </a:cubicBezTo>
                <a:cubicBezTo>
                  <a:pt x="37" y="164"/>
                  <a:pt x="0" y="127"/>
                  <a:pt x="0" y="82"/>
                </a:cubicBezTo>
                <a:cubicBezTo>
                  <a:pt x="0" y="37"/>
                  <a:pt x="37" y="0"/>
                  <a:pt x="82" y="0"/>
                </a:cubicBezTo>
                <a:cubicBezTo>
                  <a:pt x="127" y="0"/>
                  <a:pt x="164" y="37"/>
                  <a:pt x="164" y="82"/>
                </a:cubicBezTo>
                <a:close/>
                <a:moveTo>
                  <a:pt x="164" y="82"/>
                </a:moveTo>
                <a:cubicBezTo>
                  <a:pt x="164" y="82"/>
                  <a:pt x="164" y="82"/>
                  <a:pt x="164" y="82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23"/>
          <p:cNvSpPr>
            <a:spLocks noEditPoints="1"/>
          </p:cNvSpPr>
          <p:nvPr/>
        </p:nvSpPr>
        <p:spPr bwMode="auto">
          <a:xfrm>
            <a:off x="8801100" y="1638301"/>
            <a:ext cx="330200" cy="250825"/>
          </a:xfrm>
          <a:custGeom>
            <a:avLst/>
            <a:gdLst>
              <a:gd name="T0" fmla="*/ 18 w 253"/>
              <a:gd name="T1" fmla="*/ 164 h 192"/>
              <a:gd name="T2" fmla="*/ 117 w 253"/>
              <a:gd name="T3" fmla="*/ 82 h 192"/>
              <a:gd name="T4" fmla="*/ 235 w 253"/>
              <a:gd name="T5" fmla="*/ 28 h 192"/>
              <a:gd name="T6" fmla="*/ 161 w 253"/>
              <a:gd name="T7" fmla="*/ 146 h 192"/>
              <a:gd name="T8" fmla="*/ 18 w 253"/>
              <a:gd name="T9" fmla="*/ 164 h 192"/>
              <a:gd name="T10" fmla="*/ 18 w 253"/>
              <a:gd name="T11" fmla="*/ 164 h 192"/>
              <a:gd name="T12" fmla="*/ 18 w 253"/>
              <a:gd name="T13" fmla="*/ 16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3" h="192">
                <a:moveTo>
                  <a:pt x="18" y="164"/>
                </a:moveTo>
                <a:cubicBezTo>
                  <a:pt x="0" y="136"/>
                  <a:pt x="56" y="121"/>
                  <a:pt x="117" y="82"/>
                </a:cubicBezTo>
                <a:cubicBezTo>
                  <a:pt x="176" y="46"/>
                  <a:pt x="217" y="0"/>
                  <a:pt x="235" y="28"/>
                </a:cubicBezTo>
                <a:cubicBezTo>
                  <a:pt x="253" y="57"/>
                  <a:pt x="220" y="110"/>
                  <a:pt x="161" y="146"/>
                </a:cubicBezTo>
                <a:cubicBezTo>
                  <a:pt x="99" y="187"/>
                  <a:pt x="35" y="192"/>
                  <a:pt x="18" y="164"/>
                </a:cubicBezTo>
                <a:close/>
                <a:moveTo>
                  <a:pt x="18" y="164"/>
                </a:moveTo>
                <a:cubicBezTo>
                  <a:pt x="18" y="164"/>
                  <a:pt x="18" y="164"/>
                  <a:pt x="18" y="164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Freeform 24"/>
          <p:cNvSpPr>
            <a:spLocks noEditPoints="1"/>
          </p:cNvSpPr>
          <p:nvPr/>
        </p:nvSpPr>
        <p:spPr bwMode="auto">
          <a:xfrm>
            <a:off x="9424988" y="1638301"/>
            <a:ext cx="330200" cy="250825"/>
          </a:xfrm>
          <a:custGeom>
            <a:avLst/>
            <a:gdLst>
              <a:gd name="T0" fmla="*/ 236 w 254"/>
              <a:gd name="T1" fmla="*/ 164 h 192"/>
              <a:gd name="T2" fmla="*/ 136 w 254"/>
              <a:gd name="T3" fmla="*/ 82 h 192"/>
              <a:gd name="T4" fmla="*/ 18 w 254"/>
              <a:gd name="T5" fmla="*/ 28 h 192"/>
              <a:gd name="T6" fmla="*/ 92 w 254"/>
              <a:gd name="T7" fmla="*/ 146 h 192"/>
              <a:gd name="T8" fmla="*/ 236 w 254"/>
              <a:gd name="T9" fmla="*/ 164 h 192"/>
              <a:gd name="T10" fmla="*/ 236 w 254"/>
              <a:gd name="T11" fmla="*/ 164 h 192"/>
              <a:gd name="T12" fmla="*/ 236 w 254"/>
              <a:gd name="T13" fmla="*/ 164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4" h="192">
                <a:moveTo>
                  <a:pt x="236" y="164"/>
                </a:moveTo>
                <a:cubicBezTo>
                  <a:pt x="254" y="136"/>
                  <a:pt x="197" y="121"/>
                  <a:pt x="136" y="82"/>
                </a:cubicBezTo>
                <a:cubicBezTo>
                  <a:pt x="77" y="46"/>
                  <a:pt x="36" y="0"/>
                  <a:pt x="18" y="28"/>
                </a:cubicBezTo>
                <a:cubicBezTo>
                  <a:pt x="0" y="57"/>
                  <a:pt x="34" y="110"/>
                  <a:pt x="92" y="146"/>
                </a:cubicBezTo>
                <a:cubicBezTo>
                  <a:pt x="154" y="187"/>
                  <a:pt x="218" y="192"/>
                  <a:pt x="236" y="164"/>
                </a:cubicBezTo>
                <a:close/>
                <a:moveTo>
                  <a:pt x="236" y="164"/>
                </a:moveTo>
                <a:cubicBezTo>
                  <a:pt x="236" y="164"/>
                  <a:pt x="236" y="164"/>
                  <a:pt x="236" y="164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25"/>
          <p:cNvSpPr>
            <a:spLocks/>
          </p:cNvSpPr>
          <p:nvPr/>
        </p:nvSpPr>
        <p:spPr bwMode="auto">
          <a:xfrm>
            <a:off x="9010650" y="2470151"/>
            <a:ext cx="533400" cy="293688"/>
          </a:xfrm>
          <a:custGeom>
            <a:avLst/>
            <a:gdLst>
              <a:gd name="T0" fmla="*/ 409 w 409"/>
              <a:gd name="T1" fmla="*/ 0 h 225"/>
              <a:gd name="T2" fmla="*/ 205 w 409"/>
              <a:gd name="T3" fmla="*/ 225 h 225"/>
              <a:gd name="T4" fmla="*/ 0 w 409"/>
              <a:gd name="T5" fmla="*/ 0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9" h="225">
                <a:moveTo>
                  <a:pt x="409" y="0"/>
                </a:moveTo>
                <a:cubicBezTo>
                  <a:pt x="409" y="123"/>
                  <a:pt x="317" y="225"/>
                  <a:pt x="205" y="225"/>
                </a:cubicBezTo>
                <a:cubicBezTo>
                  <a:pt x="92" y="225"/>
                  <a:pt x="0" y="125"/>
                  <a:pt x="0" y="0"/>
                </a:cubicBezTo>
              </a:path>
            </a:pathLst>
          </a:custGeom>
          <a:solidFill>
            <a:srgbClr val="F791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26"/>
          <p:cNvSpPr>
            <a:spLocks noEditPoints="1"/>
          </p:cNvSpPr>
          <p:nvPr/>
        </p:nvSpPr>
        <p:spPr bwMode="auto">
          <a:xfrm>
            <a:off x="8893175" y="2370138"/>
            <a:ext cx="774700" cy="454025"/>
          </a:xfrm>
          <a:custGeom>
            <a:avLst/>
            <a:gdLst>
              <a:gd name="T0" fmla="*/ 0 w 594"/>
              <a:gd name="T1" fmla="*/ 246 h 348"/>
              <a:gd name="T2" fmla="*/ 297 w 594"/>
              <a:gd name="T3" fmla="*/ 61 h 348"/>
              <a:gd name="T4" fmla="*/ 594 w 594"/>
              <a:gd name="T5" fmla="*/ 246 h 348"/>
              <a:gd name="T6" fmla="*/ 297 w 594"/>
              <a:gd name="T7" fmla="*/ 67 h 348"/>
              <a:gd name="T8" fmla="*/ 0 w 594"/>
              <a:gd name="T9" fmla="*/ 246 h 348"/>
              <a:gd name="T10" fmla="*/ 0 w 594"/>
              <a:gd name="T11" fmla="*/ 246 h 348"/>
              <a:gd name="T12" fmla="*/ 0 w 594"/>
              <a:gd name="T13" fmla="*/ 246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4" h="348">
                <a:moveTo>
                  <a:pt x="0" y="246"/>
                </a:moveTo>
                <a:cubicBezTo>
                  <a:pt x="0" y="0"/>
                  <a:pt x="133" y="61"/>
                  <a:pt x="297" y="61"/>
                </a:cubicBezTo>
                <a:cubicBezTo>
                  <a:pt x="461" y="61"/>
                  <a:pt x="594" y="38"/>
                  <a:pt x="594" y="246"/>
                </a:cubicBezTo>
                <a:cubicBezTo>
                  <a:pt x="594" y="348"/>
                  <a:pt x="461" y="67"/>
                  <a:pt x="297" y="67"/>
                </a:cubicBezTo>
                <a:cubicBezTo>
                  <a:pt x="133" y="69"/>
                  <a:pt x="0" y="348"/>
                  <a:pt x="0" y="246"/>
                </a:cubicBezTo>
                <a:close/>
                <a:moveTo>
                  <a:pt x="0" y="246"/>
                </a:moveTo>
                <a:cubicBezTo>
                  <a:pt x="0" y="246"/>
                  <a:pt x="0" y="246"/>
                  <a:pt x="0" y="246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27"/>
          <p:cNvSpPr>
            <a:spLocks noEditPoints="1"/>
          </p:cNvSpPr>
          <p:nvPr/>
        </p:nvSpPr>
        <p:spPr bwMode="auto">
          <a:xfrm>
            <a:off x="9739313" y="2236788"/>
            <a:ext cx="176213" cy="266700"/>
          </a:xfrm>
          <a:custGeom>
            <a:avLst/>
            <a:gdLst>
              <a:gd name="T0" fmla="*/ 8 w 136"/>
              <a:gd name="T1" fmla="*/ 138 h 204"/>
              <a:gd name="T2" fmla="*/ 0 w 136"/>
              <a:gd name="T3" fmla="*/ 0 h 204"/>
              <a:gd name="T4" fmla="*/ 105 w 136"/>
              <a:gd name="T5" fmla="*/ 89 h 204"/>
              <a:gd name="T6" fmla="*/ 120 w 136"/>
              <a:gd name="T7" fmla="*/ 110 h 204"/>
              <a:gd name="T8" fmla="*/ 95 w 136"/>
              <a:gd name="T9" fmla="*/ 189 h 204"/>
              <a:gd name="T10" fmla="*/ 15 w 136"/>
              <a:gd name="T11" fmla="*/ 163 h 204"/>
              <a:gd name="T12" fmla="*/ 8 w 136"/>
              <a:gd name="T13" fmla="*/ 138 h 204"/>
              <a:gd name="T14" fmla="*/ 8 w 136"/>
              <a:gd name="T15" fmla="*/ 138 h 204"/>
              <a:gd name="T16" fmla="*/ 8 w 136"/>
              <a:gd name="T17" fmla="*/ 138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6" h="204">
                <a:moveTo>
                  <a:pt x="8" y="138"/>
                </a:moveTo>
                <a:cubicBezTo>
                  <a:pt x="0" y="0"/>
                  <a:pt x="0" y="0"/>
                  <a:pt x="0" y="0"/>
                </a:cubicBezTo>
                <a:cubicBezTo>
                  <a:pt x="105" y="89"/>
                  <a:pt x="105" y="89"/>
                  <a:pt x="105" y="89"/>
                </a:cubicBezTo>
                <a:cubicBezTo>
                  <a:pt x="110" y="94"/>
                  <a:pt x="118" y="102"/>
                  <a:pt x="120" y="110"/>
                </a:cubicBezTo>
                <a:cubicBezTo>
                  <a:pt x="136" y="140"/>
                  <a:pt x="123" y="176"/>
                  <a:pt x="95" y="189"/>
                </a:cubicBezTo>
                <a:cubicBezTo>
                  <a:pt x="64" y="204"/>
                  <a:pt x="28" y="192"/>
                  <a:pt x="15" y="163"/>
                </a:cubicBezTo>
                <a:cubicBezTo>
                  <a:pt x="10" y="156"/>
                  <a:pt x="8" y="145"/>
                  <a:pt x="8" y="138"/>
                </a:cubicBezTo>
                <a:close/>
                <a:moveTo>
                  <a:pt x="8" y="138"/>
                </a:moveTo>
                <a:cubicBezTo>
                  <a:pt x="8" y="138"/>
                  <a:pt x="8" y="138"/>
                  <a:pt x="8" y="138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885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文本框 179">
            <a:extLst>
              <a:ext uri="{FF2B5EF4-FFF2-40B4-BE49-F238E27FC236}">
                <a16:creationId xmlns:a16="http://schemas.microsoft.com/office/drawing/2014/main" id="{9ED82731-85F6-4270-8FB5-C7CA12C408AA}"/>
              </a:ext>
            </a:extLst>
          </p:cNvPr>
          <p:cNvSpPr txBox="1"/>
          <p:nvPr/>
        </p:nvSpPr>
        <p:spPr>
          <a:xfrm>
            <a:off x="975784" y="989024"/>
            <a:ext cx="4917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如何搞定拖延症</a:t>
            </a:r>
          </a:p>
        </p:txBody>
      </p:sp>
      <p:sp>
        <p:nvSpPr>
          <p:cNvPr id="181" name="矩形 180"/>
          <p:cNvSpPr/>
          <p:nvPr/>
        </p:nvSpPr>
        <p:spPr>
          <a:xfrm>
            <a:off x="975784" y="351492"/>
            <a:ext cx="4302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>
                <a:solidFill>
                  <a:schemeClr val="accent2"/>
                </a:solidFill>
                <a:latin typeface="Impact" panose="020B0806030902050204" pitchFamily="34" charset="0"/>
              </a:rPr>
              <a:t>PROCRASTINATION</a:t>
            </a:r>
          </a:p>
        </p:txBody>
      </p:sp>
      <p:cxnSp>
        <p:nvCxnSpPr>
          <p:cNvPr id="338" name="直接连接符 337"/>
          <p:cNvCxnSpPr/>
          <p:nvPr/>
        </p:nvCxnSpPr>
        <p:spPr>
          <a:xfrm>
            <a:off x="4248135" y="1307099"/>
            <a:ext cx="692500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1" name="组合 160"/>
          <p:cNvGrpSpPr/>
          <p:nvPr/>
        </p:nvGrpSpPr>
        <p:grpSpPr>
          <a:xfrm>
            <a:off x="1468489" y="2430330"/>
            <a:ext cx="1920452" cy="2153444"/>
            <a:chOff x="3686629" y="4589452"/>
            <a:chExt cx="3506792" cy="3932238"/>
          </a:xfrm>
        </p:grpSpPr>
        <p:sp>
          <p:nvSpPr>
            <p:cNvPr id="319" name="Freeform 90"/>
            <p:cNvSpPr>
              <a:spLocks/>
            </p:cNvSpPr>
            <p:nvPr/>
          </p:nvSpPr>
          <p:spPr bwMode="auto">
            <a:xfrm>
              <a:off x="4077155" y="4589452"/>
              <a:ext cx="3116266" cy="3932238"/>
            </a:xfrm>
            <a:custGeom>
              <a:avLst/>
              <a:gdLst>
                <a:gd name="T0" fmla="*/ 1963 w 1963"/>
                <a:gd name="T1" fmla="*/ 152 h 2477"/>
                <a:gd name="T2" fmla="*/ 184 w 1963"/>
                <a:gd name="T3" fmla="*/ 0 h 2477"/>
                <a:gd name="T4" fmla="*/ 0 w 1963"/>
                <a:gd name="T5" fmla="*/ 2324 h 2477"/>
                <a:gd name="T6" fmla="*/ 1748 w 1963"/>
                <a:gd name="T7" fmla="*/ 2477 h 2477"/>
                <a:gd name="T8" fmla="*/ 1963 w 1963"/>
                <a:gd name="T9" fmla="*/ 152 h 2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63" h="2477">
                  <a:moveTo>
                    <a:pt x="1963" y="152"/>
                  </a:moveTo>
                  <a:lnTo>
                    <a:pt x="184" y="0"/>
                  </a:lnTo>
                  <a:lnTo>
                    <a:pt x="0" y="2324"/>
                  </a:lnTo>
                  <a:lnTo>
                    <a:pt x="1748" y="2477"/>
                  </a:lnTo>
                  <a:lnTo>
                    <a:pt x="1963" y="152"/>
                  </a:lnTo>
                  <a:close/>
                </a:path>
              </a:pathLst>
            </a:custGeom>
            <a:solidFill>
              <a:srgbClr val="C3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0" name="Freeform 91"/>
            <p:cNvSpPr>
              <a:spLocks/>
            </p:cNvSpPr>
            <p:nvPr/>
          </p:nvSpPr>
          <p:spPr bwMode="auto">
            <a:xfrm>
              <a:off x="6317119" y="5122852"/>
              <a:ext cx="438151" cy="582613"/>
            </a:xfrm>
            <a:custGeom>
              <a:avLst/>
              <a:gdLst>
                <a:gd name="T0" fmla="*/ 245 w 276"/>
                <a:gd name="T1" fmla="*/ 367 h 367"/>
                <a:gd name="T2" fmla="*/ 0 w 276"/>
                <a:gd name="T3" fmla="*/ 336 h 367"/>
                <a:gd name="T4" fmla="*/ 0 w 276"/>
                <a:gd name="T5" fmla="*/ 0 h 367"/>
                <a:gd name="T6" fmla="*/ 276 w 276"/>
                <a:gd name="T7" fmla="*/ 0 h 367"/>
                <a:gd name="T8" fmla="*/ 245 w 276"/>
                <a:gd name="T9" fmla="*/ 367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367">
                  <a:moveTo>
                    <a:pt x="245" y="367"/>
                  </a:moveTo>
                  <a:lnTo>
                    <a:pt x="0" y="336"/>
                  </a:lnTo>
                  <a:lnTo>
                    <a:pt x="0" y="0"/>
                  </a:lnTo>
                  <a:lnTo>
                    <a:pt x="276" y="0"/>
                  </a:lnTo>
                  <a:lnTo>
                    <a:pt x="245" y="367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1" name="Freeform 92"/>
            <p:cNvSpPr>
              <a:spLocks/>
            </p:cNvSpPr>
            <p:nvPr/>
          </p:nvSpPr>
          <p:spPr bwMode="auto">
            <a:xfrm>
              <a:off x="4612142" y="5365740"/>
              <a:ext cx="1509715" cy="193675"/>
            </a:xfrm>
            <a:custGeom>
              <a:avLst/>
              <a:gdLst>
                <a:gd name="T0" fmla="*/ 951 w 951"/>
                <a:gd name="T1" fmla="*/ 122 h 122"/>
                <a:gd name="T2" fmla="*/ 0 w 951"/>
                <a:gd name="T3" fmla="*/ 61 h 122"/>
                <a:gd name="T4" fmla="*/ 31 w 951"/>
                <a:gd name="T5" fmla="*/ 0 h 122"/>
                <a:gd name="T6" fmla="*/ 951 w 951"/>
                <a:gd name="T7" fmla="*/ 92 h 122"/>
                <a:gd name="T8" fmla="*/ 951 w 951"/>
                <a:gd name="T9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1" h="122">
                  <a:moveTo>
                    <a:pt x="951" y="122"/>
                  </a:moveTo>
                  <a:lnTo>
                    <a:pt x="0" y="61"/>
                  </a:lnTo>
                  <a:lnTo>
                    <a:pt x="31" y="0"/>
                  </a:lnTo>
                  <a:lnTo>
                    <a:pt x="951" y="92"/>
                  </a:lnTo>
                  <a:lnTo>
                    <a:pt x="951" y="122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2" name="Freeform 93"/>
            <p:cNvSpPr>
              <a:spLocks/>
            </p:cNvSpPr>
            <p:nvPr/>
          </p:nvSpPr>
          <p:spPr bwMode="auto">
            <a:xfrm>
              <a:off x="4612142" y="5656251"/>
              <a:ext cx="1509715" cy="195262"/>
            </a:xfrm>
            <a:custGeom>
              <a:avLst/>
              <a:gdLst>
                <a:gd name="T0" fmla="*/ 951 w 951"/>
                <a:gd name="T1" fmla="*/ 123 h 123"/>
                <a:gd name="T2" fmla="*/ 0 w 951"/>
                <a:gd name="T3" fmla="*/ 31 h 123"/>
                <a:gd name="T4" fmla="*/ 0 w 951"/>
                <a:gd name="T5" fmla="*/ 0 h 123"/>
                <a:gd name="T6" fmla="*/ 951 w 951"/>
                <a:gd name="T7" fmla="*/ 61 h 123"/>
                <a:gd name="T8" fmla="*/ 951 w 951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1" h="123">
                  <a:moveTo>
                    <a:pt x="951" y="123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951" y="61"/>
                  </a:lnTo>
                  <a:lnTo>
                    <a:pt x="951" y="123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3" name="Freeform 94"/>
            <p:cNvSpPr>
              <a:spLocks/>
            </p:cNvSpPr>
            <p:nvPr/>
          </p:nvSpPr>
          <p:spPr bwMode="auto">
            <a:xfrm>
              <a:off x="4612142" y="5899140"/>
              <a:ext cx="2093915" cy="242887"/>
            </a:xfrm>
            <a:custGeom>
              <a:avLst/>
              <a:gdLst>
                <a:gd name="T0" fmla="*/ 1319 w 1319"/>
                <a:gd name="T1" fmla="*/ 153 h 153"/>
                <a:gd name="T2" fmla="*/ 0 w 1319"/>
                <a:gd name="T3" fmla="*/ 61 h 153"/>
                <a:gd name="T4" fmla="*/ 0 w 1319"/>
                <a:gd name="T5" fmla="*/ 0 h 153"/>
                <a:gd name="T6" fmla="*/ 1319 w 1319"/>
                <a:gd name="T7" fmla="*/ 123 h 153"/>
                <a:gd name="T8" fmla="*/ 1319 w 1319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9" h="153">
                  <a:moveTo>
                    <a:pt x="1319" y="153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1319" y="123"/>
                  </a:lnTo>
                  <a:lnTo>
                    <a:pt x="1319" y="153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4" name="Freeform 95"/>
            <p:cNvSpPr>
              <a:spLocks/>
            </p:cNvSpPr>
            <p:nvPr/>
          </p:nvSpPr>
          <p:spPr bwMode="auto">
            <a:xfrm>
              <a:off x="4564517" y="6191240"/>
              <a:ext cx="2093915" cy="242887"/>
            </a:xfrm>
            <a:custGeom>
              <a:avLst/>
              <a:gdLst>
                <a:gd name="T0" fmla="*/ 1319 w 1319"/>
                <a:gd name="T1" fmla="*/ 153 h 153"/>
                <a:gd name="T2" fmla="*/ 0 w 1319"/>
                <a:gd name="T3" fmla="*/ 30 h 153"/>
                <a:gd name="T4" fmla="*/ 0 w 1319"/>
                <a:gd name="T5" fmla="*/ 0 h 153"/>
                <a:gd name="T6" fmla="*/ 1319 w 1319"/>
                <a:gd name="T7" fmla="*/ 91 h 153"/>
                <a:gd name="T8" fmla="*/ 1319 w 1319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9" h="153">
                  <a:moveTo>
                    <a:pt x="1319" y="153"/>
                  </a:moveTo>
                  <a:lnTo>
                    <a:pt x="0" y="30"/>
                  </a:lnTo>
                  <a:lnTo>
                    <a:pt x="0" y="0"/>
                  </a:lnTo>
                  <a:lnTo>
                    <a:pt x="1319" y="91"/>
                  </a:lnTo>
                  <a:lnTo>
                    <a:pt x="1319" y="153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5" name="Freeform 96"/>
            <p:cNvSpPr>
              <a:spLocks/>
            </p:cNvSpPr>
            <p:nvPr/>
          </p:nvSpPr>
          <p:spPr bwMode="auto">
            <a:xfrm>
              <a:off x="4564517" y="6434126"/>
              <a:ext cx="2093915" cy="242887"/>
            </a:xfrm>
            <a:custGeom>
              <a:avLst/>
              <a:gdLst>
                <a:gd name="T0" fmla="*/ 1319 w 1319"/>
                <a:gd name="T1" fmla="*/ 153 h 153"/>
                <a:gd name="T2" fmla="*/ 0 w 1319"/>
                <a:gd name="T3" fmla="*/ 30 h 153"/>
                <a:gd name="T4" fmla="*/ 0 w 1319"/>
                <a:gd name="T5" fmla="*/ 0 h 153"/>
                <a:gd name="T6" fmla="*/ 1319 w 1319"/>
                <a:gd name="T7" fmla="*/ 91 h 153"/>
                <a:gd name="T8" fmla="*/ 1319 w 1319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9" h="153">
                  <a:moveTo>
                    <a:pt x="1319" y="153"/>
                  </a:moveTo>
                  <a:lnTo>
                    <a:pt x="0" y="30"/>
                  </a:lnTo>
                  <a:lnTo>
                    <a:pt x="0" y="0"/>
                  </a:lnTo>
                  <a:lnTo>
                    <a:pt x="1319" y="91"/>
                  </a:lnTo>
                  <a:lnTo>
                    <a:pt x="1319" y="153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6" name="Freeform 97"/>
            <p:cNvSpPr>
              <a:spLocks/>
            </p:cNvSpPr>
            <p:nvPr/>
          </p:nvSpPr>
          <p:spPr bwMode="auto">
            <a:xfrm>
              <a:off x="4515306" y="6677015"/>
              <a:ext cx="2143126" cy="241300"/>
            </a:xfrm>
            <a:custGeom>
              <a:avLst/>
              <a:gdLst>
                <a:gd name="T0" fmla="*/ 1319 w 1350"/>
                <a:gd name="T1" fmla="*/ 152 h 152"/>
                <a:gd name="T2" fmla="*/ 0 w 1350"/>
                <a:gd name="T3" fmla="*/ 61 h 152"/>
                <a:gd name="T4" fmla="*/ 0 w 1350"/>
                <a:gd name="T5" fmla="*/ 0 h 152"/>
                <a:gd name="T6" fmla="*/ 1350 w 1350"/>
                <a:gd name="T7" fmla="*/ 122 h 152"/>
                <a:gd name="T8" fmla="*/ 1319 w 1350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0" h="152">
                  <a:moveTo>
                    <a:pt x="1319" y="152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1350" y="122"/>
                  </a:lnTo>
                  <a:lnTo>
                    <a:pt x="1319" y="152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7" name="Freeform 98"/>
            <p:cNvSpPr>
              <a:spLocks/>
            </p:cNvSpPr>
            <p:nvPr/>
          </p:nvSpPr>
          <p:spPr bwMode="auto">
            <a:xfrm>
              <a:off x="4515306" y="6918314"/>
              <a:ext cx="2093915" cy="242887"/>
            </a:xfrm>
            <a:custGeom>
              <a:avLst/>
              <a:gdLst>
                <a:gd name="T0" fmla="*/ 1319 w 1319"/>
                <a:gd name="T1" fmla="*/ 153 h 153"/>
                <a:gd name="T2" fmla="*/ 0 w 1319"/>
                <a:gd name="T3" fmla="*/ 62 h 153"/>
                <a:gd name="T4" fmla="*/ 0 w 1319"/>
                <a:gd name="T5" fmla="*/ 0 h 153"/>
                <a:gd name="T6" fmla="*/ 1319 w 1319"/>
                <a:gd name="T7" fmla="*/ 123 h 153"/>
                <a:gd name="T8" fmla="*/ 1319 w 1319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9" h="153">
                  <a:moveTo>
                    <a:pt x="1319" y="153"/>
                  </a:moveTo>
                  <a:lnTo>
                    <a:pt x="0" y="62"/>
                  </a:lnTo>
                  <a:lnTo>
                    <a:pt x="0" y="0"/>
                  </a:lnTo>
                  <a:lnTo>
                    <a:pt x="1319" y="123"/>
                  </a:lnTo>
                  <a:lnTo>
                    <a:pt x="1319" y="153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8" name="Freeform 99"/>
            <p:cNvSpPr>
              <a:spLocks/>
            </p:cNvSpPr>
            <p:nvPr/>
          </p:nvSpPr>
          <p:spPr bwMode="auto">
            <a:xfrm>
              <a:off x="4466093" y="7161203"/>
              <a:ext cx="2143126" cy="292100"/>
            </a:xfrm>
            <a:custGeom>
              <a:avLst/>
              <a:gdLst>
                <a:gd name="T0" fmla="*/ 1350 w 1350"/>
                <a:gd name="T1" fmla="*/ 184 h 184"/>
                <a:gd name="T2" fmla="*/ 0 w 1350"/>
                <a:gd name="T3" fmla="*/ 62 h 184"/>
                <a:gd name="T4" fmla="*/ 31 w 1350"/>
                <a:gd name="T5" fmla="*/ 0 h 184"/>
                <a:gd name="T6" fmla="*/ 1350 w 1350"/>
                <a:gd name="T7" fmla="*/ 123 h 184"/>
                <a:gd name="T8" fmla="*/ 1350 w 1350"/>
                <a:gd name="T9" fmla="*/ 18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0" h="184">
                  <a:moveTo>
                    <a:pt x="1350" y="184"/>
                  </a:moveTo>
                  <a:lnTo>
                    <a:pt x="0" y="62"/>
                  </a:lnTo>
                  <a:lnTo>
                    <a:pt x="31" y="0"/>
                  </a:lnTo>
                  <a:lnTo>
                    <a:pt x="1350" y="123"/>
                  </a:lnTo>
                  <a:lnTo>
                    <a:pt x="1350" y="184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9" name="Freeform 100"/>
            <p:cNvSpPr>
              <a:spLocks/>
            </p:cNvSpPr>
            <p:nvPr/>
          </p:nvSpPr>
          <p:spPr bwMode="auto">
            <a:xfrm>
              <a:off x="4466093" y="7453302"/>
              <a:ext cx="2093915" cy="242887"/>
            </a:xfrm>
            <a:custGeom>
              <a:avLst/>
              <a:gdLst>
                <a:gd name="T0" fmla="*/ 1319 w 1319"/>
                <a:gd name="T1" fmla="*/ 153 h 153"/>
                <a:gd name="T2" fmla="*/ 0 w 1319"/>
                <a:gd name="T3" fmla="*/ 30 h 153"/>
                <a:gd name="T4" fmla="*/ 0 w 1319"/>
                <a:gd name="T5" fmla="*/ 0 h 153"/>
                <a:gd name="T6" fmla="*/ 1319 w 1319"/>
                <a:gd name="T7" fmla="*/ 92 h 153"/>
                <a:gd name="T8" fmla="*/ 1319 w 1319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9" h="153">
                  <a:moveTo>
                    <a:pt x="1319" y="153"/>
                  </a:moveTo>
                  <a:lnTo>
                    <a:pt x="0" y="30"/>
                  </a:lnTo>
                  <a:lnTo>
                    <a:pt x="0" y="0"/>
                  </a:lnTo>
                  <a:lnTo>
                    <a:pt x="1319" y="92"/>
                  </a:lnTo>
                  <a:lnTo>
                    <a:pt x="1319" y="153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0" name="Freeform 101"/>
            <p:cNvSpPr>
              <a:spLocks/>
            </p:cNvSpPr>
            <p:nvPr/>
          </p:nvSpPr>
          <p:spPr bwMode="auto">
            <a:xfrm>
              <a:off x="4466093" y="7696189"/>
              <a:ext cx="2093915" cy="242887"/>
            </a:xfrm>
            <a:custGeom>
              <a:avLst/>
              <a:gdLst>
                <a:gd name="T0" fmla="*/ 1319 w 1319"/>
                <a:gd name="T1" fmla="*/ 153 h 153"/>
                <a:gd name="T2" fmla="*/ 0 w 1319"/>
                <a:gd name="T3" fmla="*/ 61 h 153"/>
                <a:gd name="T4" fmla="*/ 0 w 1319"/>
                <a:gd name="T5" fmla="*/ 0 h 153"/>
                <a:gd name="T6" fmla="*/ 1319 w 1319"/>
                <a:gd name="T7" fmla="*/ 92 h 153"/>
                <a:gd name="T8" fmla="*/ 1319 w 1319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9" h="153">
                  <a:moveTo>
                    <a:pt x="1319" y="153"/>
                  </a:moveTo>
                  <a:lnTo>
                    <a:pt x="0" y="61"/>
                  </a:lnTo>
                  <a:lnTo>
                    <a:pt x="0" y="0"/>
                  </a:lnTo>
                  <a:lnTo>
                    <a:pt x="1319" y="92"/>
                  </a:lnTo>
                  <a:lnTo>
                    <a:pt x="1319" y="153"/>
                  </a:lnTo>
                  <a:close/>
                </a:path>
              </a:pathLst>
            </a:cu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1" name="Rectangle 102"/>
            <p:cNvSpPr>
              <a:spLocks noChangeArrowheads="1"/>
            </p:cNvSpPr>
            <p:nvPr/>
          </p:nvSpPr>
          <p:spPr bwMode="auto">
            <a:xfrm>
              <a:off x="3686629" y="4686290"/>
              <a:ext cx="2873377" cy="37861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2" name="Rectangle 103"/>
            <p:cNvSpPr>
              <a:spLocks noChangeArrowheads="1"/>
            </p:cNvSpPr>
            <p:nvPr/>
          </p:nvSpPr>
          <p:spPr bwMode="auto">
            <a:xfrm>
              <a:off x="5732919" y="5026014"/>
              <a:ext cx="438151" cy="582613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3" name="Rectangle 104"/>
            <p:cNvSpPr>
              <a:spLocks noChangeArrowheads="1"/>
            </p:cNvSpPr>
            <p:nvPr/>
          </p:nvSpPr>
          <p:spPr bwMode="auto">
            <a:xfrm>
              <a:off x="4027942" y="5413363"/>
              <a:ext cx="1509715" cy="98424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4" name="Rectangle 105"/>
            <p:cNvSpPr>
              <a:spLocks noChangeArrowheads="1"/>
            </p:cNvSpPr>
            <p:nvPr/>
          </p:nvSpPr>
          <p:spPr bwMode="auto">
            <a:xfrm>
              <a:off x="4027942" y="5705463"/>
              <a:ext cx="1509715" cy="96838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5" name="Rectangle 106"/>
            <p:cNvSpPr>
              <a:spLocks noChangeArrowheads="1"/>
            </p:cNvSpPr>
            <p:nvPr/>
          </p:nvSpPr>
          <p:spPr bwMode="auto">
            <a:xfrm>
              <a:off x="4027942" y="5995976"/>
              <a:ext cx="2143126" cy="98424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9" name="Rectangle 107"/>
            <p:cNvSpPr>
              <a:spLocks noChangeArrowheads="1"/>
            </p:cNvSpPr>
            <p:nvPr/>
          </p:nvSpPr>
          <p:spPr bwMode="auto">
            <a:xfrm>
              <a:off x="4027942" y="6238863"/>
              <a:ext cx="2143126" cy="96838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0" name="Rectangle 108"/>
            <p:cNvSpPr>
              <a:spLocks noChangeArrowheads="1"/>
            </p:cNvSpPr>
            <p:nvPr/>
          </p:nvSpPr>
          <p:spPr bwMode="auto">
            <a:xfrm>
              <a:off x="4027942" y="6530964"/>
              <a:ext cx="2143126" cy="47624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1" name="Rectangle 109"/>
            <p:cNvSpPr>
              <a:spLocks noChangeArrowheads="1"/>
            </p:cNvSpPr>
            <p:nvPr/>
          </p:nvSpPr>
          <p:spPr bwMode="auto">
            <a:xfrm>
              <a:off x="4027942" y="6773851"/>
              <a:ext cx="2143126" cy="96838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2" name="Rectangle 110"/>
            <p:cNvSpPr>
              <a:spLocks noChangeArrowheads="1"/>
            </p:cNvSpPr>
            <p:nvPr/>
          </p:nvSpPr>
          <p:spPr bwMode="auto">
            <a:xfrm>
              <a:off x="4027942" y="7016739"/>
              <a:ext cx="2143126" cy="96838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3" name="Rectangle 111"/>
            <p:cNvSpPr>
              <a:spLocks noChangeArrowheads="1"/>
            </p:cNvSpPr>
            <p:nvPr/>
          </p:nvSpPr>
          <p:spPr bwMode="auto">
            <a:xfrm>
              <a:off x="4027942" y="7307250"/>
              <a:ext cx="2143126" cy="49211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4" name="Rectangle 112"/>
            <p:cNvSpPr>
              <a:spLocks noChangeArrowheads="1"/>
            </p:cNvSpPr>
            <p:nvPr/>
          </p:nvSpPr>
          <p:spPr bwMode="auto">
            <a:xfrm>
              <a:off x="4027942" y="7550138"/>
              <a:ext cx="2143126" cy="96838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5" name="Rectangle 113"/>
            <p:cNvSpPr>
              <a:spLocks noChangeArrowheads="1"/>
            </p:cNvSpPr>
            <p:nvPr/>
          </p:nvSpPr>
          <p:spPr bwMode="auto">
            <a:xfrm>
              <a:off x="4027942" y="7842238"/>
              <a:ext cx="2143126" cy="47624"/>
            </a:xfrm>
            <a:prstGeom prst="rect">
              <a:avLst/>
            </a:prstGeom>
            <a:solidFill>
              <a:srgbClr val="D5D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6" name="Freeform 114"/>
            <p:cNvSpPr>
              <a:spLocks/>
            </p:cNvSpPr>
            <p:nvPr/>
          </p:nvSpPr>
          <p:spPr bwMode="auto">
            <a:xfrm>
              <a:off x="5878966" y="6434125"/>
              <a:ext cx="438151" cy="1747838"/>
            </a:xfrm>
            <a:custGeom>
              <a:avLst/>
              <a:gdLst>
                <a:gd name="T0" fmla="*/ 92 w 276"/>
                <a:gd name="T1" fmla="*/ 1070 h 1101"/>
                <a:gd name="T2" fmla="*/ 0 w 276"/>
                <a:gd name="T3" fmla="*/ 1101 h 1101"/>
                <a:gd name="T4" fmla="*/ 215 w 276"/>
                <a:gd name="T5" fmla="*/ 0 h 1101"/>
                <a:gd name="T6" fmla="*/ 276 w 276"/>
                <a:gd name="T7" fmla="*/ 0 h 1101"/>
                <a:gd name="T8" fmla="*/ 92 w 276"/>
                <a:gd name="T9" fmla="*/ 1070 h 1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1101">
                  <a:moveTo>
                    <a:pt x="92" y="1070"/>
                  </a:moveTo>
                  <a:lnTo>
                    <a:pt x="0" y="1101"/>
                  </a:lnTo>
                  <a:lnTo>
                    <a:pt x="215" y="0"/>
                  </a:lnTo>
                  <a:lnTo>
                    <a:pt x="276" y="0"/>
                  </a:lnTo>
                  <a:lnTo>
                    <a:pt x="92" y="1070"/>
                  </a:lnTo>
                  <a:close/>
                </a:path>
              </a:pathLst>
            </a:custGeom>
            <a:solidFill>
              <a:srgbClr val="0093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7" name="Freeform 115"/>
            <p:cNvSpPr>
              <a:spLocks/>
            </p:cNvSpPr>
            <p:nvPr/>
          </p:nvSpPr>
          <p:spPr bwMode="auto">
            <a:xfrm>
              <a:off x="5782130" y="6384913"/>
              <a:ext cx="438151" cy="1797051"/>
            </a:xfrm>
            <a:custGeom>
              <a:avLst/>
              <a:gdLst>
                <a:gd name="T0" fmla="*/ 61 w 276"/>
                <a:gd name="T1" fmla="*/ 1132 h 1132"/>
                <a:gd name="T2" fmla="*/ 0 w 276"/>
                <a:gd name="T3" fmla="*/ 1132 h 1132"/>
                <a:gd name="T4" fmla="*/ 184 w 276"/>
                <a:gd name="T5" fmla="*/ 0 h 1132"/>
                <a:gd name="T6" fmla="*/ 276 w 276"/>
                <a:gd name="T7" fmla="*/ 31 h 1132"/>
                <a:gd name="T8" fmla="*/ 61 w 276"/>
                <a:gd name="T9" fmla="*/ 1132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6" h="1132">
                  <a:moveTo>
                    <a:pt x="61" y="1132"/>
                  </a:moveTo>
                  <a:lnTo>
                    <a:pt x="0" y="1132"/>
                  </a:lnTo>
                  <a:lnTo>
                    <a:pt x="184" y="0"/>
                  </a:lnTo>
                  <a:lnTo>
                    <a:pt x="276" y="31"/>
                  </a:lnTo>
                  <a:lnTo>
                    <a:pt x="61" y="1132"/>
                  </a:lnTo>
                  <a:close/>
                </a:path>
              </a:pathLst>
            </a:custGeom>
            <a:solidFill>
              <a:srgbClr val="2F52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8" name="Freeform 116"/>
            <p:cNvSpPr>
              <a:spLocks/>
            </p:cNvSpPr>
            <p:nvPr/>
          </p:nvSpPr>
          <p:spPr bwMode="auto">
            <a:xfrm>
              <a:off x="5683704" y="6384913"/>
              <a:ext cx="390524" cy="1797051"/>
            </a:xfrm>
            <a:custGeom>
              <a:avLst/>
              <a:gdLst>
                <a:gd name="T0" fmla="*/ 62 w 246"/>
                <a:gd name="T1" fmla="*/ 1132 h 1132"/>
                <a:gd name="T2" fmla="*/ 0 w 246"/>
                <a:gd name="T3" fmla="*/ 1070 h 1132"/>
                <a:gd name="T4" fmla="*/ 184 w 246"/>
                <a:gd name="T5" fmla="*/ 0 h 1132"/>
                <a:gd name="T6" fmla="*/ 246 w 246"/>
                <a:gd name="T7" fmla="*/ 0 h 1132"/>
                <a:gd name="T8" fmla="*/ 62 w 246"/>
                <a:gd name="T9" fmla="*/ 1132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132">
                  <a:moveTo>
                    <a:pt x="62" y="1132"/>
                  </a:moveTo>
                  <a:lnTo>
                    <a:pt x="0" y="1070"/>
                  </a:lnTo>
                  <a:lnTo>
                    <a:pt x="184" y="0"/>
                  </a:lnTo>
                  <a:lnTo>
                    <a:pt x="246" y="0"/>
                  </a:lnTo>
                  <a:lnTo>
                    <a:pt x="62" y="1132"/>
                  </a:lnTo>
                  <a:close/>
                </a:path>
              </a:pathLst>
            </a:custGeom>
            <a:solidFill>
              <a:srgbClr val="0093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9" name="Freeform 117"/>
            <p:cNvSpPr>
              <a:spLocks/>
            </p:cNvSpPr>
            <p:nvPr/>
          </p:nvSpPr>
          <p:spPr bwMode="auto">
            <a:xfrm>
              <a:off x="5975802" y="5851514"/>
              <a:ext cx="341313" cy="630237"/>
            </a:xfrm>
            <a:custGeom>
              <a:avLst/>
              <a:gdLst>
                <a:gd name="T0" fmla="*/ 5 w 7"/>
                <a:gd name="T1" fmla="*/ 1 h 13"/>
                <a:gd name="T2" fmla="*/ 0 w 7"/>
                <a:gd name="T3" fmla="*/ 11 h 13"/>
                <a:gd name="T4" fmla="*/ 0 w 7"/>
                <a:gd name="T5" fmla="*/ 11 h 13"/>
                <a:gd name="T6" fmla="*/ 0 w 7"/>
                <a:gd name="T7" fmla="*/ 11 h 13"/>
                <a:gd name="T8" fmla="*/ 3 w 7"/>
                <a:gd name="T9" fmla="*/ 13 h 13"/>
                <a:gd name="T10" fmla="*/ 7 w 7"/>
                <a:gd name="T11" fmla="*/ 12 h 13"/>
                <a:gd name="T12" fmla="*/ 7 w 7"/>
                <a:gd name="T13" fmla="*/ 12 h 13"/>
                <a:gd name="T14" fmla="*/ 7 w 7"/>
                <a:gd name="T15" fmla="*/ 12 h 13"/>
                <a:gd name="T16" fmla="*/ 6 w 7"/>
                <a:gd name="T17" fmla="*/ 1 h 13"/>
                <a:gd name="T18" fmla="*/ 6 w 7"/>
                <a:gd name="T19" fmla="*/ 0 h 13"/>
                <a:gd name="T20" fmla="*/ 5 w 7"/>
                <a:gd name="T21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13">
                  <a:moveTo>
                    <a:pt x="5" y="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2"/>
                    <a:pt x="1" y="13"/>
                    <a:pt x="3" y="13"/>
                  </a:cubicBezTo>
                  <a:cubicBezTo>
                    <a:pt x="5" y="13"/>
                    <a:pt x="7" y="13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6" y="0"/>
                    <a:pt x="6" y="0"/>
                  </a:cubicBezTo>
                  <a:cubicBezTo>
                    <a:pt x="5" y="0"/>
                    <a:pt x="5" y="0"/>
                    <a:pt x="5" y="1"/>
                  </a:cubicBezTo>
                  <a:close/>
                </a:path>
              </a:pathLst>
            </a:custGeom>
            <a:solidFill>
              <a:srgbClr val="C9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63" name="组合 162"/>
          <p:cNvGrpSpPr/>
          <p:nvPr/>
        </p:nvGrpSpPr>
        <p:grpSpPr>
          <a:xfrm>
            <a:off x="8617104" y="2211331"/>
            <a:ext cx="2056287" cy="2372443"/>
            <a:chOff x="5454636" y="1916115"/>
            <a:chExt cx="2560631" cy="2954342"/>
          </a:xfrm>
        </p:grpSpPr>
        <p:sp>
          <p:nvSpPr>
            <p:cNvPr id="173" name="Freeform 122"/>
            <p:cNvSpPr>
              <a:spLocks/>
            </p:cNvSpPr>
            <p:nvPr/>
          </p:nvSpPr>
          <p:spPr bwMode="auto">
            <a:xfrm>
              <a:off x="5454636" y="2136779"/>
              <a:ext cx="2560631" cy="333375"/>
            </a:xfrm>
            <a:custGeom>
              <a:avLst/>
              <a:gdLst>
                <a:gd name="T0" fmla="*/ 69 w 69"/>
                <a:gd name="T1" fmla="*/ 7 h 9"/>
                <a:gd name="T2" fmla="*/ 67 w 69"/>
                <a:gd name="T3" fmla="*/ 9 h 9"/>
                <a:gd name="T4" fmla="*/ 2 w 69"/>
                <a:gd name="T5" fmla="*/ 9 h 9"/>
                <a:gd name="T6" fmla="*/ 0 w 69"/>
                <a:gd name="T7" fmla="*/ 7 h 9"/>
                <a:gd name="T8" fmla="*/ 0 w 69"/>
                <a:gd name="T9" fmla="*/ 2 h 9"/>
                <a:gd name="T10" fmla="*/ 2 w 69"/>
                <a:gd name="T11" fmla="*/ 0 h 9"/>
                <a:gd name="T12" fmla="*/ 67 w 69"/>
                <a:gd name="T13" fmla="*/ 0 h 9"/>
                <a:gd name="T14" fmla="*/ 69 w 69"/>
                <a:gd name="T15" fmla="*/ 2 h 9"/>
                <a:gd name="T16" fmla="*/ 69 w 69"/>
                <a:gd name="T1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9">
                  <a:moveTo>
                    <a:pt x="69" y="7"/>
                  </a:moveTo>
                  <a:cubicBezTo>
                    <a:pt x="69" y="8"/>
                    <a:pt x="68" y="9"/>
                    <a:pt x="67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9"/>
                    <a:pt x="0" y="8"/>
                    <a:pt x="0" y="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68" y="0"/>
                    <a:pt x="69" y="1"/>
                    <a:pt x="69" y="2"/>
                  </a:cubicBezTo>
                  <a:lnTo>
                    <a:pt x="69" y="7"/>
                  </a:lnTo>
                  <a:close/>
                </a:path>
              </a:pathLst>
            </a:custGeom>
            <a:solidFill>
              <a:srgbClr val="0093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4" name="Freeform 123"/>
            <p:cNvSpPr>
              <a:spLocks/>
            </p:cNvSpPr>
            <p:nvPr/>
          </p:nvSpPr>
          <p:spPr bwMode="auto">
            <a:xfrm>
              <a:off x="5603862" y="2543179"/>
              <a:ext cx="2262182" cy="2327278"/>
            </a:xfrm>
            <a:custGeom>
              <a:avLst/>
              <a:gdLst>
                <a:gd name="T0" fmla="*/ 60 w 61"/>
                <a:gd name="T1" fmla="*/ 39 h 63"/>
                <a:gd name="T2" fmla="*/ 60 w 61"/>
                <a:gd name="T3" fmla="*/ 0 h 63"/>
                <a:gd name="T4" fmla="*/ 0 w 61"/>
                <a:gd name="T5" fmla="*/ 0 h 63"/>
                <a:gd name="T6" fmla="*/ 0 w 61"/>
                <a:gd name="T7" fmla="*/ 39 h 63"/>
                <a:gd name="T8" fmla="*/ 2 w 61"/>
                <a:gd name="T9" fmla="*/ 41 h 63"/>
                <a:gd name="T10" fmla="*/ 11 w 61"/>
                <a:gd name="T11" fmla="*/ 41 h 63"/>
                <a:gd name="T12" fmla="*/ 1 w 61"/>
                <a:gd name="T13" fmla="*/ 58 h 63"/>
                <a:gd name="T14" fmla="*/ 1 w 61"/>
                <a:gd name="T15" fmla="*/ 61 h 63"/>
                <a:gd name="T16" fmla="*/ 3 w 61"/>
                <a:gd name="T17" fmla="*/ 62 h 63"/>
                <a:gd name="T18" fmla="*/ 6 w 61"/>
                <a:gd name="T19" fmla="*/ 62 h 63"/>
                <a:gd name="T20" fmla="*/ 19 w 61"/>
                <a:gd name="T21" fmla="*/ 41 h 63"/>
                <a:gd name="T22" fmla="*/ 27 w 61"/>
                <a:gd name="T23" fmla="*/ 41 h 63"/>
                <a:gd name="T24" fmla="*/ 27 w 61"/>
                <a:gd name="T25" fmla="*/ 53 h 63"/>
                <a:gd name="T26" fmla="*/ 29 w 61"/>
                <a:gd name="T27" fmla="*/ 55 h 63"/>
                <a:gd name="T28" fmla="*/ 32 w 61"/>
                <a:gd name="T29" fmla="*/ 55 h 63"/>
                <a:gd name="T30" fmla="*/ 34 w 61"/>
                <a:gd name="T31" fmla="*/ 53 h 63"/>
                <a:gd name="T32" fmla="*/ 34 w 61"/>
                <a:gd name="T33" fmla="*/ 41 h 63"/>
                <a:gd name="T34" fmla="*/ 41 w 61"/>
                <a:gd name="T35" fmla="*/ 41 h 63"/>
                <a:gd name="T36" fmla="*/ 54 w 61"/>
                <a:gd name="T37" fmla="*/ 62 h 63"/>
                <a:gd name="T38" fmla="*/ 57 w 61"/>
                <a:gd name="T39" fmla="*/ 62 h 63"/>
                <a:gd name="T40" fmla="*/ 59 w 61"/>
                <a:gd name="T41" fmla="*/ 61 h 63"/>
                <a:gd name="T42" fmla="*/ 60 w 61"/>
                <a:gd name="T43" fmla="*/ 58 h 63"/>
                <a:gd name="T44" fmla="*/ 49 w 61"/>
                <a:gd name="T45" fmla="*/ 41 h 63"/>
                <a:gd name="T46" fmla="*/ 58 w 61"/>
                <a:gd name="T47" fmla="*/ 41 h 63"/>
                <a:gd name="T48" fmla="*/ 60 w 61"/>
                <a:gd name="T49" fmla="*/ 3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1" h="63">
                  <a:moveTo>
                    <a:pt x="60" y="39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0"/>
                    <a:pt x="1" y="41"/>
                    <a:pt x="2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0" y="59"/>
                    <a:pt x="0" y="60"/>
                    <a:pt x="1" y="61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4" y="63"/>
                    <a:pt x="6" y="63"/>
                    <a:pt x="6" y="6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27" y="54"/>
                    <a:pt x="28" y="55"/>
                    <a:pt x="29" y="55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33" y="55"/>
                    <a:pt x="34" y="54"/>
                    <a:pt x="34" y="53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54" y="62"/>
                    <a:pt x="54" y="62"/>
                    <a:pt x="54" y="62"/>
                  </a:cubicBezTo>
                  <a:cubicBezTo>
                    <a:pt x="55" y="63"/>
                    <a:pt x="56" y="63"/>
                    <a:pt x="57" y="62"/>
                  </a:cubicBezTo>
                  <a:cubicBezTo>
                    <a:pt x="59" y="61"/>
                    <a:pt x="59" y="61"/>
                    <a:pt x="59" y="61"/>
                  </a:cubicBezTo>
                  <a:cubicBezTo>
                    <a:pt x="60" y="60"/>
                    <a:pt x="61" y="59"/>
                    <a:pt x="60" y="58"/>
                  </a:cubicBezTo>
                  <a:cubicBezTo>
                    <a:pt x="49" y="41"/>
                    <a:pt x="49" y="41"/>
                    <a:pt x="49" y="41"/>
                  </a:cubicBezTo>
                  <a:cubicBezTo>
                    <a:pt x="58" y="41"/>
                    <a:pt x="58" y="41"/>
                    <a:pt x="58" y="41"/>
                  </a:cubicBezTo>
                  <a:cubicBezTo>
                    <a:pt x="59" y="41"/>
                    <a:pt x="60" y="40"/>
                    <a:pt x="60" y="39"/>
                  </a:cubicBezTo>
                  <a:close/>
                </a:path>
              </a:pathLst>
            </a:custGeom>
            <a:solidFill>
              <a:srgbClr val="C3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Rectangle 124"/>
            <p:cNvSpPr>
              <a:spLocks noChangeArrowheads="1"/>
            </p:cNvSpPr>
            <p:nvPr/>
          </p:nvSpPr>
          <p:spPr bwMode="auto">
            <a:xfrm>
              <a:off x="5603863" y="2174878"/>
              <a:ext cx="36511" cy="2571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Rectangle 125"/>
            <p:cNvSpPr>
              <a:spLocks noChangeArrowheads="1"/>
            </p:cNvSpPr>
            <p:nvPr/>
          </p:nvSpPr>
          <p:spPr bwMode="auto">
            <a:xfrm>
              <a:off x="7829533" y="2174878"/>
              <a:ext cx="36511" cy="2571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Freeform 126"/>
            <p:cNvSpPr>
              <a:spLocks/>
            </p:cNvSpPr>
            <p:nvPr/>
          </p:nvSpPr>
          <p:spPr bwMode="auto">
            <a:xfrm>
              <a:off x="6605574" y="1916115"/>
              <a:ext cx="258762" cy="184150"/>
            </a:xfrm>
            <a:custGeom>
              <a:avLst/>
              <a:gdLst>
                <a:gd name="T0" fmla="*/ 7 w 7"/>
                <a:gd name="T1" fmla="*/ 5 h 5"/>
                <a:gd name="T2" fmla="*/ 7 w 7"/>
                <a:gd name="T3" fmla="*/ 2 h 5"/>
                <a:gd name="T4" fmla="*/ 5 w 7"/>
                <a:gd name="T5" fmla="*/ 0 h 5"/>
                <a:gd name="T6" fmla="*/ 2 w 7"/>
                <a:gd name="T7" fmla="*/ 0 h 5"/>
                <a:gd name="T8" fmla="*/ 0 w 7"/>
                <a:gd name="T9" fmla="*/ 2 h 5"/>
                <a:gd name="T10" fmla="*/ 0 w 7"/>
                <a:gd name="T11" fmla="*/ 5 h 5"/>
                <a:gd name="T12" fmla="*/ 7 w 7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">
                  <a:moveTo>
                    <a:pt x="7" y="5"/>
                  </a:move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6" y="0"/>
                    <a:pt x="5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5"/>
                    <a:pt x="0" y="5"/>
                    <a:pt x="0" y="5"/>
                  </a:cubicBezTo>
                  <a:lnTo>
                    <a:pt x="7" y="5"/>
                  </a:lnTo>
                  <a:close/>
                </a:path>
              </a:pathLst>
            </a:custGeom>
            <a:solidFill>
              <a:srgbClr val="C3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Freeform 127"/>
            <p:cNvSpPr>
              <a:spLocks/>
            </p:cNvSpPr>
            <p:nvPr/>
          </p:nvSpPr>
          <p:spPr bwMode="auto">
            <a:xfrm>
              <a:off x="5714988" y="2543178"/>
              <a:ext cx="2039932" cy="1441452"/>
            </a:xfrm>
            <a:custGeom>
              <a:avLst/>
              <a:gdLst>
                <a:gd name="T0" fmla="*/ 55 w 55"/>
                <a:gd name="T1" fmla="*/ 0 h 39"/>
                <a:gd name="T2" fmla="*/ 55 w 55"/>
                <a:gd name="T3" fmla="*/ 37 h 39"/>
                <a:gd name="T4" fmla="*/ 53 w 55"/>
                <a:gd name="T5" fmla="*/ 39 h 39"/>
                <a:gd name="T6" fmla="*/ 2 w 55"/>
                <a:gd name="T7" fmla="*/ 39 h 39"/>
                <a:gd name="T8" fmla="*/ 0 w 55"/>
                <a:gd name="T9" fmla="*/ 37 h 39"/>
                <a:gd name="T10" fmla="*/ 0 w 55"/>
                <a:gd name="T11" fmla="*/ 0 h 39"/>
                <a:gd name="T12" fmla="*/ 55 w 55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9">
                  <a:moveTo>
                    <a:pt x="55" y="0"/>
                  </a:moveTo>
                  <a:cubicBezTo>
                    <a:pt x="55" y="37"/>
                    <a:pt x="55" y="37"/>
                    <a:pt x="55" y="37"/>
                  </a:cubicBezTo>
                  <a:cubicBezTo>
                    <a:pt x="55" y="38"/>
                    <a:pt x="54" y="39"/>
                    <a:pt x="53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1" y="39"/>
                    <a:pt x="0" y="38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Freeform 128"/>
            <p:cNvSpPr>
              <a:spLocks/>
            </p:cNvSpPr>
            <p:nvPr/>
          </p:nvSpPr>
          <p:spPr bwMode="auto">
            <a:xfrm>
              <a:off x="6791310" y="2838454"/>
              <a:ext cx="184149" cy="665164"/>
            </a:xfrm>
            <a:custGeom>
              <a:avLst/>
              <a:gdLst>
                <a:gd name="T0" fmla="*/ 5 w 5"/>
                <a:gd name="T1" fmla="*/ 16 h 18"/>
                <a:gd name="T2" fmla="*/ 3 w 5"/>
                <a:gd name="T3" fmla="*/ 18 h 18"/>
                <a:gd name="T4" fmla="*/ 2 w 5"/>
                <a:gd name="T5" fmla="*/ 18 h 18"/>
                <a:gd name="T6" fmla="*/ 0 w 5"/>
                <a:gd name="T7" fmla="*/ 16 h 18"/>
                <a:gd name="T8" fmla="*/ 0 w 5"/>
                <a:gd name="T9" fmla="*/ 2 h 18"/>
                <a:gd name="T10" fmla="*/ 2 w 5"/>
                <a:gd name="T11" fmla="*/ 0 h 18"/>
                <a:gd name="T12" fmla="*/ 3 w 5"/>
                <a:gd name="T13" fmla="*/ 0 h 18"/>
                <a:gd name="T14" fmla="*/ 5 w 5"/>
                <a:gd name="T15" fmla="*/ 2 h 18"/>
                <a:gd name="T16" fmla="*/ 5 w 5"/>
                <a:gd name="T17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8">
                  <a:moveTo>
                    <a:pt x="5" y="16"/>
                  </a:moveTo>
                  <a:cubicBezTo>
                    <a:pt x="5" y="17"/>
                    <a:pt x="4" y="18"/>
                    <a:pt x="3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lnTo>
                    <a:pt x="5" y="16"/>
                  </a:lnTo>
                  <a:close/>
                </a:path>
              </a:pathLst>
            </a:custGeom>
            <a:solidFill>
              <a:srgbClr val="8AC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Freeform 129"/>
            <p:cNvSpPr>
              <a:spLocks/>
            </p:cNvSpPr>
            <p:nvPr/>
          </p:nvSpPr>
          <p:spPr bwMode="auto">
            <a:xfrm>
              <a:off x="6197588" y="3024190"/>
              <a:ext cx="185737" cy="479425"/>
            </a:xfrm>
            <a:custGeom>
              <a:avLst/>
              <a:gdLst>
                <a:gd name="T0" fmla="*/ 5 w 5"/>
                <a:gd name="T1" fmla="*/ 11 h 13"/>
                <a:gd name="T2" fmla="*/ 4 w 5"/>
                <a:gd name="T3" fmla="*/ 13 h 13"/>
                <a:gd name="T4" fmla="*/ 2 w 5"/>
                <a:gd name="T5" fmla="*/ 13 h 13"/>
                <a:gd name="T6" fmla="*/ 0 w 5"/>
                <a:gd name="T7" fmla="*/ 11 h 13"/>
                <a:gd name="T8" fmla="*/ 0 w 5"/>
                <a:gd name="T9" fmla="*/ 2 h 13"/>
                <a:gd name="T10" fmla="*/ 2 w 5"/>
                <a:gd name="T11" fmla="*/ 0 h 13"/>
                <a:gd name="T12" fmla="*/ 4 w 5"/>
                <a:gd name="T13" fmla="*/ 0 h 13"/>
                <a:gd name="T14" fmla="*/ 5 w 5"/>
                <a:gd name="T15" fmla="*/ 2 h 13"/>
                <a:gd name="T16" fmla="*/ 5 w 5"/>
                <a:gd name="T17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3">
                  <a:moveTo>
                    <a:pt x="5" y="11"/>
                  </a:moveTo>
                  <a:cubicBezTo>
                    <a:pt x="5" y="12"/>
                    <a:pt x="5" y="13"/>
                    <a:pt x="4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1" y="13"/>
                    <a:pt x="0" y="12"/>
                    <a:pt x="0" y="1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5" y="1"/>
                    <a:pt x="5" y="2"/>
                  </a:cubicBezTo>
                  <a:lnTo>
                    <a:pt x="5" y="11"/>
                  </a:lnTo>
                  <a:close/>
                </a:path>
              </a:pathLst>
            </a:custGeom>
            <a:solidFill>
              <a:srgbClr val="F0E5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8" name="Freeform 130"/>
            <p:cNvSpPr>
              <a:spLocks/>
            </p:cNvSpPr>
            <p:nvPr/>
          </p:nvSpPr>
          <p:spPr bwMode="auto">
            <a:xfrm>
              <a:off x="7088174" y="2801940"/>
              <a:ext cx="184149" cy="701676"/>
            </a:xfrm>
            <a:custGeom>
              <a:avLst/>
              <a:gdLst>
                <a:gd name="T0" fmla="*/ 5 w 5"/>
                <a:gd name="T1" fmla="*/ 17 h 19"/>
                <a:gd name="T2" fmla="*/ 3 w 5"/>
                <a:gd name="T3" fmla="*/ 19 h 19"/>
                <a:gd name="T4" fmla="*/ 1 w 5"/>
                <a:gd name="T5" fmla="*/ 19 h 19"/>
                <a:gd name="T6" fmla="*/ 0 w 5"/>
                <a:gd name="T7" fmla="*/ 17 h 19"/>
                <a:gd name="T8" fmla="*/ 0 w 5"/>
                <a:gd name="T9" fmla="*/ 2 h 19"/>
                <a:gd name="T10" fmla="*/ 1 w 5"/>
                <a:gd name="T11" fmla="*/ 0 h 19"/>
                <a:gd name="T12" fmla="*/ 3 w 5"/>
                <a:gd name="T13" fmla="*/ 0 h 19"/>
                <a:gd name="T14" fmla="*/ 5 w 5"/>
                <a:gd name="T15" fmla="*/ 2 h 19"/>
                <a:gd name="T16" fmla="*/ 5 w 5"/>
                <a:gd name="T17" fmla="*/ 1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9">
                  <a:moveTo>
                    <a:pt x="5" y="17"/>
                  </a:moveTo>
                  <a:cubicBezTo>
                    <a:pt x="5" y="18"/>
                    <a:pt x="4" y="19"/>
                    <a:pt x="3" y="19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lnTo>
                    <a:pt x="5" y="17"/>
                  </a:lnTo>
                  <a:close/>
                </a:path>
              </a:pathLst>
            </a:custGeom>
            <a:solidFill>
              <a:srgbClr val="0093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7" name="Freeform 131"/>
            <p:cNvSpPr>
              <a:spLocks/>
            </p:cNvSpPr>
            <p:nvPr/>
          </p:nvSpPr>
          <p:spPr bwMode="auto">
            <a:xfrm>
              <a:off x="6197589" y="3578226"/>
              <a:ext cx="1074735" cy="184150"/>
            </a:xfrm>
            <a:custGeom>
              <a:avLst/>
              <a:gdLst>
                <a:gd name="T0" fmla="*/ 2 w 29"/>
                <a:gd name="T1" fmla="*/ 5 h 5"/>
                <a:gd name="T2" fmla="*/ 0 w 29"/>
                <a:gd name="T3" fmla="*/ 3 h 5"/>
                <a:gd name="T4" fmla="*/ 0 w 29"/>
                <a:gd name="T5" fmla="*/ 2 h 5"/>
                <a:gd name="T6" fmla="*/ 2 w 29"/>
                <a:gd name="T7" fmla="*/ 0 h 5"/>
                <a:gd name="T8" fmla="*/ 27 w 29"/>
                <a:gd name="T9" fmla="*/ 0 h 5"/>
                <a:gd name="T10" fmla="*/ 29 w 29"/>
                <a:gd name="T11" fmla="*/ 2 h 5"/>
                <a:gd name="T12" fmla="*/ 29 w 29"/>
                <a:gd name="T13" fmla="*/ 3 h 5"/>
                <a:gd name="T14" fmla="*/ 27 w 29"/>
                <a:gd name="T15" fmla="*/ 5 h 5"/>
                <a:gd name="T16" fmla="*/ 2 w 29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5">
                  <a:moveTo>
                    <a:pt x="2" y="5"/>
                  </a:move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8" y="0"/>
                    <a:pt x="29" y="1"/>
                    <a:pt x="29" y="2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9" y="4"/>
                    <a:pt x="28" y="5"/>
                    <a:pt x="27" y="5"/>
                  </a:cubicBezTo>
                  <a:lnTo>
                    <a:pt x="2" y="5"/>
                  </a:lnTo>
                  <a:close/>
                </a:path>
              </a:pathLst>
            </a:custGeom>
            <a:solidFill>
              <a:srgbClr val="2F52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8" name="Freeform 132"/>
            <p:cNvSpPr>
              <a:spLocks/>
            </p:cNvSpPr>
            <p:nvPr/>
          </p:nvSpPr>
          <p:spPr bwMode="auto">
            <a:xfrm>
              <a:off x="6494463" y="2949576"/>
              <a:ext cx="185737" cy="554038"/>
            </a:xfrm>
            <a:custGeom>
              <a:avLst/>
              <a:gdLst>
                <a:gd name="T0" fmla="*/ 5 w 5"/>
                <a:gd name="T1" fmla="*/ 13 h 15"/>
                <a:gd name="T2" fmla="*/ 3 w 5"/>
                <a:gd name="T3" fmla="*/ 15 h 15"/>
                <a:gd name="T4" fmla="*/ 2 w 5"/>
                <a:gd name="T5" fmla="*/ 15 h 15"/>
                <a:gd name="T6" fmla="*/ 0 w 5"/>
                <a:gd name="T7" fmla="*/ 13 h 15"/>
                <a:gd name="T8" fmla="*/ 0 w 5"/>
                <a:gd name="T9" fmla="*/ 2 h 15"/>
                <a:gd name="T10" fmla="*/ 2 w 5"/>
                <a:gd name="T11" fmla="*/ 0 h 15"/>
                <a:gd name="T12" fmla="*/ 3 w 5"/>
                <a:gd name="T13" fmla="*/ 0 h 15"/>
                <a:gd name="T14" fmla="*/ 5 w 5"/>
                <a:gd name="T15" fmla="*/ 2 h 15"/>
                <a:gd name="T16" fmla="*/ 5 w 5"/>
                <a:gd name="T1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15">
                  <a:moveTo>
                    <a:pt x="5" y="13"/>
                  </a:moveTo>
                  <a:cubicBezTo>
                    <a:pt x="5" y="14"/>
                    <a:pt x="4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0" y="14"/>
                    <a:pt x="0" y="1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lnTo>
                    <a:pt x="5" y="13"/>
                  </a:lnTo>
                  <a:close/>
                </a:path>
              </a:pathLst>
            </a:custGeom>
            <a:solidFill>
              <a:srgbClr val="B9D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64" name="文本框 163">
            <a:extLst>
              <a:ext uri="{FF2B5EF4-FFF2-40B4-BE49-F238E27FC236}">
                <a16:creationId xmlns:a16="http://schemas.microsoft.com/office/drawing/2014/main" id="{9D53A8DF-E91E-4773-9411-AC616DE86E46}"/>
              </a:ext>
            </a:extLst>
          </p:cNvPr>
          <p:cNvSpPr txBox="1"/>
          <p:nvPr/>
        </p:nvSpPr>
        <p:spPr>
          <a:xfrm>
            <a:off x="1233944" y="5012038"/>
            <a:ext cx="2111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</a:rPr>
              <a:t>创建任务列表</a:t>
            </a:r>
            <a:endParaRPr lang="en-US" altLang="zh-CN" sz="2400" b="1" dirty="0">
              <a:solidFill>
                <a:schemeClr val="bg1"/>
              </a:solidFill>
            </a:endParaRPr>
          </a:p>
        </p:txBody>
      </p:sp>
      <p:sp>
        <p:nvSpPr>
          <p:cNvPr id="165" name="文本框 164">
            <a:extLst>
              <a:ext uri="{FF2B5EF4-FFF2-40B4-BE49-F238E27FC236}">
                <a16:creationId xmlns:a16="http://schemas.microsoft.com/office/drawing/2014/main" id="{9D53A8DF-E91E-4773-9411-AC616DE86E46}"/>
              </a:ext>
            </a:extLst>
          </p:cNvPr>
          <p:cNvSpPr txBox="1"/>
          <p:nvPr/>
        </p:nvSpPr>
        <p:spPr>
          <a:xfrm>
            <a:off x="4688437" y="5012038"/>
            <a:ext cx="2568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</a:rPr>
              <a:t>设定专注时间</a:t>
            </a:r>
            <a:endParaRPr lang="en-US" altLang="zh-CN" sz="2400" b="1" dirty="0">
              <a:solidFill>
                <a:schemeClr val="bg1"/>
              </a:solidFill>
            </a:endParaRPr>
          </a:p>
        </p:txBody>
      </p:sp>
      <p:sp>
        <p:nvSpPr>
          <p:cNvPr id="166" name="文本框 165">
            <a:extLst>
              <a:ext uri="{FF2B5EF4-FFF2-40B4-BE49-F238E27FC236}">
                <a16:creationId xmlns:a16="http://schemas.microsoft.com/office/drawing/2014/main" id="{9D53A8DF-E91E-4773-9411-AC616DE86E46}"/>
              </a:ext>
            </a:extLst>
          </p:cNvPr>
          <p:cNvSpPr txBox="1"/>
          <p:nvPr/>
        </p:nvSpPr>
        <p:spPr>
          <a:xfrm>
            <a:off x="8447675" y="5012038"/>
            <a:ext cx="2510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</a:rPr>
              <a:t>学会分解任务</a:t>
            </a:r>
            <a:endParaRPr lang="en-US" altLang="zh-CN" sz="2400" b="1" dirty="0">
              <a:solidFill>
                <a:schemeClr val="bg1"/>
              </a:solidFill>
            </a:endParaRPr>
          </a:p>
        </p:txBody>
      </p:sp>
      <p:sp>
        <p:nvSpPr>
          <p:cNvPr id="167" name="文本框 166">
            <a:extLst>
              <a:ext uri="{FF2B5EF4-FFF2-40B4-BE49-F238E27FC236}">
                <a16:creationId xmlns:a16="http://schemas.microsoft.com/office/drawing/2014/main" id="{9D53A8DF-E91E-4773-9411-AC616DE86E46}"/>
              </a:ext>
            </a:extLst>
          </p:cNvPr>
          <p:cNvSpPr txBox="1"/>
          <p:nvPr/>
        </p:nvSpPr>
        <p:spPr>
          <a:xfrm>
            <a:off x="1314950" y="5583538"/>
            <a:ext cx="203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做到心中有数</a:t>
            </a:r>
            <a:endParaRPr lang="en-US" altLang="zh-CN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8" name="文本框 167">
            <a:extLst>
              <a:ext uri="{FF2B5EF4-FFF2-40B4-BE49-F238E27FC236}">
                <a16:creationId xmlns:a16="http://schemas.microsoft.com/office/drawing/2014/main" id="{9D53A8DF-E91E-4773-9411-AC616DE86E46}"/>
              </a:ext>
            </a:extLst>
          </p:cNvPr>
          <p:cNvSpPr txBox="1"/>
          <p:nvPr/>
        </p:nvSpPr>
        <p:spPr>
          <a:xfrm>
            <a:off x="5017794" y="5583538"/>
            <a:ext cx="1991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逼迫自己不分心</a:t>
            </a:r>
            <a:endParaRPr lang="en-US" altLang="zh-CN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9" name="文本框 168">
            <a:extLst>
              <a:ext uri="{FF2B5EF4-FFF2-40B4-BE49-F238E27FC236}">
                <a16:creationId xmlns:a16="http://schemas.microsoft.com/office/drawing/2014/main" id="{9D53A8DF-E91E-4773-9411-AC616DE86E46}"/>
              </a:ext>
            </a:extLst>
          </p:cNvPr>
          <p:cNvSpPr txBox="1"/>
          <p:nvPr/>
        </p:nvSpPr>
        <p:spPr>
          <a:xfrm>
            <a:off x="8642418" y="5583538"/>
            <a:ext cx="203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勇敢迈出第一步</a:t>
            </a:r>
            <a:endParaRPr lang="en-US" altLang="zh-CN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53" name="组合 352"/>
          <p:cNvGrpSpPr/>
          <p:nvPr/>
        </p:nvGrpSpPr>
        <p:grpSpPr>
          <a:xfrm>
            <a:off x="5013325" y="2454275"/>
            <a:ext cx="2071688" cy="2101851"/>
            <a:chOff x="5013325" y="2454275"/>
            <a:chExt cx="2071688" cy="2101851"/>
          </a:xfrm>
        </p:grpSpPr>
        <p:sp>
          <p:nvSpPr>
            <p:cNvPr id="12" name="Oval 5"/>
            <p:cNvSpPr>
              <a:spLocks noChangeArrowheads="1"/>
            </p:cNvSpPr>
            <p:nvPr/>
          </p:nvSpPr>
          <p:spPr bwMode="auto">
            <a:xfrm>
              <a:off x="5121275" y="2562225"/>
              <a:ext cx="1882775" cy="18859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5900738" y="3451225"/>
              <a:ext cx="80963" cy="80963"/>
            </a:xfrm>
            <a:custGeom>
              <a:avLst/>
              <a:gdLst>
                <a:gd name="T0" fmla="*/ 3 w 3"/>
                <a:gd name="T1" fmla="*/ 0 h 3"/>
                <a:gd name="T2" fmla="*/ 2 w 3"/>
                <a:gd name="T3" fmla="*/ 0 h 3"/>
                <a:gd name="T4" fmla="*/ 0 w 3"/>
                <a:gd name="T5" fmla="*/ 2 h 3"/>
                <a:gd name="T6" fmla="*/ 2 w 3"/>
                <a:gd name="T7" fmla="*/ 3 h 3"/>
                <a:gd name="T8" fmla="*/ 3 w 3"/>
                <a:gd name="T9" fmla="*/ 3 h 3"/>
                <a:gd name="T10" fmla="*/ 2 w 3"/>
                <a:gd name="T11" fmla="*/ 2 h 3"/>
                <a:gd name="T12" fmla="*/ 3 w 3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1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2" y="2"/>
                    <a:pt x="2" y="2"/>
                  </a:cubicBezTo>
                  <a:cubicBezTo>
                    <a:pt x="2" y="1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0093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6143625" y="3451225"/>
              <a:ext cx="376238" cy="80963"/>
            </a:xfrm>
            <a:custGeom>
              <a:avLst/>
              <a:gdLst>
                <a:gd name="T0" fmla="*/ 13 w 14"/>
                <a:gd name="T1" fmla="*/ 0 h 3"/>
                <a:gd name="T2" fmla="*/ 0 w 14"/>
                <a:gd name="T3" fmla="*/ 0 h 3"/>
                <a:gd name="T4" fmla="*/ 0 w 14"/>
                <a:gd name="T5" fmla="*/ 2 h 3"/>
                <a:gd name="T6" fmla="*/ 0 w 14"/>
                <a:gd name="T7" fmla="*/ 3 h 3"/>
                <a:gd name="T8" fmla="*/ 13 w 14"/>
                <a:gd name="T9" fmla="*/ 3 h 3"/>
                <a:gd name="T10" fmla="*/ 14 w 14"/>
                <a:gd name="T11" fmla="*/ 2 h 3"/>
                <a:gd name="T12" fmla="*/ 13 w 14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3">
                  <a:moveTo>
                    <a:pt x="1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4" y="2"/>
                    <a:pt x="14" y="2"/>
                  </a:cubicBezTo>
                  <a:cubicBezTo>
                    <a:pt x="14" y="1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0093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6008688" y="3586163"/>
              <a:ext cx="80963" cy="26988"/>
            </a:xfrm>
            <a:custGeom>
              <a:avLst/>
              <a:gdLst>
                <a:gd name="T0" fmla="*/ 0 w 3"/>
                <a:gd name="T1" fmla="*/ 0 h 1"/>
                <a:gd name="T2" fmla="*/ 0 w 3"/>
                <a:gd name="T3" fmla="*/ 0 h 1"/>
                <a:gd name="T4" fmla="*/ 2 w 3"/>
                <a:gd name="T5" fmla="*/ 1 h 1"/>
                <a:gd name="T6" fmla="*/ 3 w 3"/>
                <a:gd name="T7" fmla="*/ 0 h 1"/>
                <a:gd name="T8" fmla="*/ 3 w 3"/>
                <a:gd name="T9" fmla="*/ 0 h 1"/>
                <a:gd name="T10" fmla="*/ 2 w 3"/>
                <a:gd name="T11" fmla="*/ 0 h 1"/>
                <a:gd name="T12" fmla="*/ 0 w 3"/>
                <a:gd name="T1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2" y="1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6008688" y="3181350"/>
              <a:ext cx="80963" cy="215900"/>
            </a:xfrm>
            <a:custGeom>
              <a:avLst/>
              <a:gdLst>
                <a:gd name="T0" fmla="*/ 3 w 3"/>
                <a:gd name="T1" fmla="*/ 8 h 8"/>
                <a:gd name="T2" fmla="*/ 3 w 3"/>
                <a:gd name="T3" fmla="*/ 1 h 8"/>
                <a:gd name="T4" fmla="*/ 2 w 3"/>
                <a:gd name="T5" fmla="*/ 0 h 8"/>
                <a:gd name="T6" fmla="*/ 0 w 3"/>
                <a:gd name="T7" fmla="*/ 1 h 8"/>
                <a:gd name="T8" fmla="*/ 0 w 3"/>
                <a:gd name="T9" fmla="*/ 8 h 8"/>
                <a:gd name="T10" fmla="*/ 2 w 3"/>
                <a:gd name="T11" fmla="*/ 8 h 8"/>
                <a:gd name="T12" fmla="*/ 3 w 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lose/>
                </a:path>
              </a:pathLst>
            </a:custGeom>
            <a:solidFill>
              <a:srgbClr val="C3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5981700" y="3424238"/>
              <a:ext cx="161925" cy="134938"/>
            </a:xfrm>
            <a:prstGeom prst="ellipse">
              <a:avLst/>
            </a:prstGeom>
            <a:solidFill>
              <a:srgbClr val="2D28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5389563" y="3451225"/>
              <a:ext cx="134938" cy="134938"/>
            </a:xfrm>
            <a:prstGeom prst="ellipse">
              <a:avLst/>
            </a:prstGeom>
            <a:solidFill>
              <a:srgbClr val="E53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Oval 12"/>
            <p:cNvSpPr>
              <a:spLocks noChangeArrowheads="1"/>
            </p:cNvSpPr>
            <p:nvPr/>
          </p:nvSpPr>
          <p:spPr bwMode="auto">
            <a:xfrm>
              <a:off x="6573838" y="3451225"/>
              <a:ext cx="161925" cy="134938"/>
            </a:xfrm>
            <a:prstGeom prst="ellipse">
              <a:avLst/>
            </a:prstGeom>
            <a:solidFill>
              <a:srgbClr val="E53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0" name="Oval 13"/>
            <p:cNvSpPr>
              <a:spLocks noChangeArrowheads="1"/>
            </p:cNvSpPr>
            <p:nvPr/>
          </p:nvSpPr>
          <p:spPr bwMode="auto">
            <a:xfrm>
              <a:off x="5981700" y="4044950"/>
              <a:ext cx="134938" cy="133350"/>
            </a:xfrm>
            <a:prstGeom prst="ellipse">
              <a:avLst/>
            </a:prstGeom>
            <a:solidFill>
              <a:srgbClr val="E53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1" name="Oval 14"/>
            <p:cNvSpPr>
              <a:spLocks noChangeArrowheads="1"/>
            </p:cNvSpPr>
            <p:nvPr/>
          </p:nvSpPr>
          <p:spPr bwMode="auto">
            <a:xfrm>
              <a:off x="5981700" y="2859088"/>
              <a:ext cx="134938" cy="134938"/>
            </a:xfrm>
            <a:prstGeom prst="ellipse">
              <a:avLst/>
            </a:prstGeom>
            <a:solidFill>
              <a:srgbClr val="E53F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2" name="Freeform 15"/>
            <p:cNvSpPr>
              <a:spLocks noEditPoints="1"/>
            </p:cNvSpPr>
            <p:nvPr/>
          </p:nvSpPr>
          <p:spPr bwMode="auto">
            <a:xfrm>
              <a:off x="5013325" y="2454275"/>
              <a:ext cx="2071688" cy="2101851"/>
            </a:xfrm>
            <a:custGeom>
              <a:avLst/>
              <a:gdLst>
                <a:gd name="T0" fmla="*/ 39 w 77"/>
                <a:gd name="T1" fmla="*/ 0 h 78"/>
                <a:gd name="T2" fmla="*/ 0 w 77"/>
                <a:gd name="T3" fmla="*/ 39 h 78"/>
                <a:gd name="T4" fmla="*/ 39 w 77"/>
                <a:gd name="T5" fmla="*/ 78 h 78"/>
                <a:gd name="T6" fmla="*/ 77 w 77"/>
                <a:gd name="T7" fmla="*/ 39 h 78"/>
                <a:gd name="T8" fmla="*/ 39 w 77"/>
                <a:gd name="T9" fmla="*/ 0 h 78"/>
                <a:gd name="T10" fmla="*/ 39 w 77"/>
                <a:gd name="T11" fmla="*/ 71 h 78"/>
                <a:gd name="T12" fmla="*/ 7 w 77"/>
                <a:gd name="T13" fmla="*/ 39 h 78"/>
                <a:gd name="T14" fmla="*/ 39 w 77"/>
                <a:gd name="T15" fmla="*/ 7 h 78"/>
                <a:gd name="T16" fmla="*/ 71 w 77"/>
                <a:gd name="T17" fmla="*/ 39 h 78"/>
                <a:gd name="T18" fmla="*/ 39 w 77"/>
                <a:gd name="T19" fmla="*/ 7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78">
                  <a:moveTo>
                    <a:pt x="39" y="0"/>
                  </a:moveTo>
                  <a:cubicBezTo>
                    <a:pt x="18" y="0"/>
                    <a:pt x="0" y="18"/>
                    <a:pt x="0" y="39"/>
                  </a:cubicBezTo>
                  <a:cubicBezTo>
                    <a:pt x="0" y="60"/>
                    <a:pt x="18" y="78"/>
                    <a:pt x="39" y="78"/>
                  </a:cubicBezTo>
                  <a:cubicBezTo>
                    <a:pt x="60" y="78"/>
                    <a:pt x="77" y="60"/>
                    <a:pt x="77" y="39"/>
                  </a:cubicBezTo>
                  <a:cubicBezTo>
                    <a:pt x="77" y="18"/>
                    <a:pt x="60" y="0"/>
                    <a:pt x="39" y="0"/>
                  </a:cubicBezTo>
                  <a:close/>
                  <a:moveTo>
                    <a:pt x="39" y="71"/>
                  </a:moveTo>
                  <a:cubicBezTo>
                    <a:pt x="21" y="71"/>
                    <a:pt x="7" y="57"/>
                    <a:pt x="7" y="39"/>
                  </a:cubicBezTo>
                  <a:cubicBezTo>
                    <a:pt x="7" y="21"/>
                    <a:pt x="21" y="7"/>
                    <a:pt x="39" y="7"/>
                  </a:cubicBezTo>
                  <a:cubicBezTo>
                    <a:pt x="56" y="7"/>
                    <a:pt x="71" y="21"/>
                    <a:pt x="71" y="39"/>
                  </a:cubicBezTo>
                  <a:cubicBezTo>
                    <a:pt x="71" y="57"/>
                    <a:pt x="56" y="71"/>
                    <a:pt x="39" y="71"/>
                  </a:cubicBezTo>
                  <a:close/>
                </a:path>
              </a:pathLst>
            </a:custGeom>
            <a:solidFill>
              <a:srgbClr val="0093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cxnSp>
        <p:nvCxnSpPr>
          <p:cNvPr id="355" name="直接连接符 354"/>
          <p:cNvCxnSpPr/>
          <p:nvPr/>
        </p:nvCxnSpPr>
        <p:spPr>
          <a:xfrm>
            <a:off x="1227481" y="5517245"/>
            <a:ext cx="207084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直接连接符 355"/>
          <p:cNvCxnSpPr/>
          <p:nvPr/>
        </p:nvCxnSpPr>
        <p:spPr>
          <a:xfrm>
            <a:off x="4933204" y="5517245"/>
            <a:ext cx="207084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直接连接符 356"/>
          <p:cNvCxnSpPr/>
          <p:nvPr/>
        </p:nvCxnSpPr>
        <p:spPr>
          <a:xfrm>
            <a:off x="8638927" y="5517245"/>
            <a:ext cx="2070846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393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文本框 266">
            <a:extLst>
              <a:ext uri="{FF2B5EF4-FFF2-40B4-BE49-F238E27FC236}">
                <a16:creationId xmlns:a16="http://schemas.microsoft.com/office/drawing/2014/main" id="{AE8BB1D8-73F3-4735-84DE-357CFCFC74EE}"/>
              </a:ext>
            </a:extLst>
          </p:cNvPr>
          <p:cNvSpPr txBox="1"/>
          <p:nvPr/>
        </p:nvSpPr>
        <p:spPr>
          <a:xfrm>
            <a:off x="1022350" y="4760507"/>
            <a:ext cx="10267949" cy="5355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chemeClr val="tx2"/>
                </a:solidFill>
              </a:rPr>
              <a:t>当你克服拖延症小有进步的时候，你可以给自己一个奖励。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  <p:sp>
        <p:nvSpPr>
          <p:cNvPr id="270" name="文本框 269">
            <a:extLst>
              <a:ext uri="{FF2B5EF4-FFF2-40B4-BE49-F238E27FC236}">
                <a16:creationId xmlns:a16="http://schemas.microsoft.com/office/drawing/2014/main" id="{AE8BB1D8-73F3-4735-84DE-357CFCFC74EE}"/>
              </a:ext>
            </a:extLst>
          </p:cNvPr>
          <p:cNvSpPr txBox="1"/>
          <p:nvPr/>
        </p:nvSpPr>
        <p:spPr>
          <a:xfrm>
            <a:off x="1022350" y="5398420"/>
            <a:ext cx="10267949" cy="5355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chemeClr val="tx2"/>
                </a:solidFill>
              </a:rPr>
              <a:t>比如无忧无虑地去看一场电影，玩一局王者荣耀</a:t>
            </a:r>
            <a:r>
              <a:rPr lang="en-US" altLang="zh-CN" sz="2400" b="1" dirty="0">
                <a:solidFill>
                  <a:schemeClr val="tx2"/>
                </a:solidFill>
              </a:rPr>
              <a:t>……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022351" y="829921"/>
            <a:ext cx="9834335" cy="3306837"/>
            <a:chOff x="1022351" y="829921"/>
            <a:chExt cx="9834335" cy="3306837"/>
          </a:xfrm>
        </p:grpSpPr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9D53A8DF-E91E-4773-9411-AC616DE86E46}"/>
                </a:ext>
              </a:extLst>
            </p:cNvPr>
            <p:cNvSpPr txBox="1"/>
            <p:nvPr/>
          </p:nvSpPr>
          <p:spPr>
            <a:xfrm>
              <a:off x="1132573" y="3195927"/>
              <a:ext cx="20704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</a:rPr>
                <a:t>切断干扰源</a:t>
              </a:r>
              <a:endParaRPr lang="en-US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9D53A8DF-E91E-4773-9411-AC616DE86E46}"/>
                </a:ext>
              </a:extLst>
            </p:cNvPr>
            <p:cNvSpPr txBox="1"/>
            <p:nvPr/>
          </p:nvSpPr>
          <p:spPr>
            <a:xfrm>
              <a:off x="4587065" y="3195927"/>
              <a:ext cx="25685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</a:rPr>
                <a:t>避免多任务操作</a:t>
              </a:r>
              <a:endParaRPr lang="en-US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9D53A8DF-E91E-4773-9411-AC616DE86E46}"/>
                </a:ext>
              </a:extLst>
            </p:cNvPr>
            <p:cNvSpPr txBox="1"/>
            <p:nvPr/>
          </p:nvSpPr>
          <p:spPr>
            <a:xfrm>
              <a:off x="8346304" y="3195927"/>
              <a:ext cx="25103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</a:rPr>
                <a:t>不过于追求完美</a:t>
              </a:r>
              <a:endParaRPr lang="en-US" altLang="zh-CN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9D53A8DF-E91E-4773-9411-AC616DE86E46}"/>
                </a:ext>
              </a:extLst>
            </p:cNvPr>
            <p:cNvSpPr txBox="1"/>
            <p:nvPr/>
          </p:nvSpPr>
          <p:spPr>
            <a:xfrm>
              <a:off x="1271490" y="3767427"/>
              <a:ext cx="1819140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让自己更专注</a:t>
              </a:r>
              <a:endParaRPr lang="en-US" altLang="zh-CN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9D53A8DF-E91E-4773-9411-AC616DE86E46}"/>
                </a:ext>
              </a:extLst>
            </p:cNvPr>
            <p:cNvSpPr txBox="1"/>
            <p:nvPr/>
          </p:nvSpPr>
          <p:spPr>
            <a:xfrm>
              <a:off x="4875389" y="3767427"/>
              <a:ext cx="1991865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简单高效</a:t>
              </a:r>
              <a:endParaRPr lang="en-US" altLang="zh-CN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9D53A8DF-E91E-4773-9411-AC616DE86E46}"/>
                </a:ext>
              </a:extLst>
            </p:cNvPr>
            <p:cNvSpPr txBox="1"/>
            <p:nvPr/>
          </p:nvSpPr>
          <p:spPr>
            <a:xfrm>
              <a:off x="8491583" y="3767426"/>
              <a:ext cx="2348617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给自己一个低的起点</a:t>
              </a:r>
              <a:endParaRPr lang="en-US" altLang="zh-CN" dirty="0">
                <a:solidFill>
                  <a:schemeClr val="accent3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66" name="图片 6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78602" y="1006815"/>
              <a:ext cx="2679301" cy="1897838"/>
            </a:xfrm>
            <a:prstGeom prst="rect">
              <a:avLst/>
            </a:prstGeom>
          </p:spPr>
        </p:pic>
        <p:grpSp>
          <p:nvGrpSpPr>
            <p:cNvPr id="67" name="组合 66"/>
            <p:cNvGrpSpPr/>
            <p:nvPr/>
          </p:nvGrpSpPr>
          <p:grpSpPr>
            <a:xfrm>
              <a:off x="8391954" y="829921"/>
              <a:ext cx="2165993" cy="2074730"/>
              <a:chOff x="4751388" y="2470149"/>
              <a:chExt cx="2260599" cy="2165351"/>
            </a:xfrm>
          </p:grpSpPr>
          <p:sp>
            <p:nvSpPr>
              <p:cNvPr id="68" name="Freeform 174"/>
              <p:cNvSpPr>
                <a:spLocks/>
              </p:cNvSpPr>
              <p:nvPr/>
            </p:nvSpPr>
            <p:spPr bwMode="auto">
              <a:xfrm>
                <a:off x="5272088" y="3248025"/>
                <a:ext cx="781050" cy="609600"/>
              </a:xfrm>
              <a:custGeom>
                <a:avLst/>
                <a:gdLst>
                  <a:gd name="T0" fmla="*/ 325 w 461"/>
                  <a:gd name="T1" fmla="*/ 346 h 360"/>
                  <a:gd name="T2" fmla="*/ 43 w 461"/>
                  <a:gd name="T3" fmla="*/ 215 h 360"/>
                  <a:gd name="T4" fmla="*/ 14 w 461"/>
                  <a:gd name="T5" fmla="*/ 135 h 360"/>
                  <a:gd name="T6" fmla="*/ 57 w 461"/>
                  <a:gd name="T7" fmla="*/ 43 h 360"/>
                  <a:gd name="T8" fmla="*/ 136 w 461"/>
                  <a:gd name="T9" fmla="*/ 14 h 360"/>
                  <a:gd name="T10" fmla="*/ 418 w 461"/>
                  <a:gd name="T11" fmla="*/ 146 h 360"/>
                  <a:gd name="T12" fmla="*/ 447 w 461"/>
                  <a:gd name="T13" fmla="*/ 225 h 360"/>
                  <a:gd name="T14" fmla="*/ 404 w 461"/>
                  <a:gd name="T15" fmla="*/ 317 h 360"/>
                  <a:gd name="T16" fmla="*/ 325 w 461"/>
                  <a:gd name="T17" fmla="*/ 346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1" h="360">
                    <a:moveTo>
                      <a:pt x="325" y="346"/>
                    </a:moveTo>
                    <a:cubicBezTo>
                      <a:pt x="43" y="215"/>
                      <a:pt x="43" y="215"/>
                      <a:pt x="43" y="215"/>
                    </a:cubicBezTo>
                    <a:cubicBezTo>
                      <a:pt x="13" y="201"/>
                      <a:pt x="0" y="165"/>
                      <a:pt x="14" y="135"/>
                    </a:cubicBezTo>
                    <a:cubicBezTo>
                      <a:pt x="57" y="43"/>
                      <a:pt x="57" y="43"/>
                      <a:pt x="57" y="43"/>
                    </a:cubicBezTo>
                    <a:cubicBezTo>
                      <a:pt x="71" y="13"/>
                      <a:pt x="106" y="0"/>
                      <a:pt x="136" y="14"/>
                    </a:cubicBezTo>
                    <a:cubicBezTo>
                      <a:pt x="418" y="146"/>
                      <a:pt x="418" y="146"/>
                      <a:pt x="418" y="146"/>
                    </a:cubicBezTo>
                    <a:cubicBezTo>
                      <a:pt x="448" y="160"/>
                      <a:pt x="461" y="195"/>
                      <a:pt x="447" y="225"/>
                    </a:cubicBezTo>
                    <a:cubicBezTo>
                      <a:pt x="404" y="317"/>
                      <a:pt x="404" y="317"/>
                      <a:pt x="404" y="317"/>
                    </a:cubicBezTo>
                    <a:cubicBezTo>
                      <a:pt x="390" y="347"/>
                      <a:pt x="355" y="360"/>
                      <a:pt x="325" y="346"/>
                    </a:cubicBezTo>
                    <a:close/>
                  </a:path>
                </a:pathLst>
              </a:custGeom>
              <a:solidFill>
                <a:srgbClr val="BC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Freeform 175"/>
              <p:cNvSpPr>
                <a:spLocks/>
              </p:cNvSpPr>
              <p:nvPr/>
            </p:nvSpPr>
            <p:spPr bwMode="auto">
              <a:xfrm>
                <a:off x="5280025" y="3232150"/>
                <a:ext cx="781050" cy="609600"/>
              </a:xfrm>
              <a:custGeom>
                <a:avLst/>
                <a:gdLst>
                  <a:gd name="T0" fmla="*/ 324 w 461"/>
                  <a:gd name="T1" fmla="*/ 345 h 359"/>
                  <a:gd name="T2" fmla="*/ 42 w 461"/>
                  <a:gd name="T3" fmla="*/ 214 h 359"/>
                  <a:gd name="T4" fmla="*/ 14 w 461"/>
                  <a:gd name="T5" fmla="*/ 134 h 359"/>
                  <a:gd name="T6" fmla="*/ 56 w 461"/>
                  <a:gd name="T7" fmla="*/ 43 h 359"/>
                  <a:gd name="T8" fmla="*/ 136 w 461"/>
                  <a:gd name="T9" fmla="*/ 14 h 359"/>
                  <a:gd name="T10" fmla="*/ 418 w 461"/>
                  <a:gd name="T11" fmla="*/ 145 h 359"/>
                  <a:gd name="T12" fmla="*/ 447 w 461"/>
                  <a:gd name="T13" fmla="*/ 225 h 359"/>
                  <a:gd name="T14" fmla="*/ 404 w 461"/>
                  <a:gd name="T15" fmla="*/ 316 h 359"/>
                  <a:gd name="T16" fmla="*/ 324 w 461"/>
                  <a:gd name="T17" fmla="*/ 345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1" h="359">
                    <a:moveTo>
                      <a:pt x="324" y="345"/>
                    </a:moveTo>
                    <a:cubicBezTo>
                      <a:pt x="42" y="214"/>
                      <a:pt x="42" y="214"/>
                      <a:pt x="42" y="214"/>
                    </a:cubicBezTo>
                    <a:cubicBezTo>
                      <a:pt x="13" y="200"/>
                      <a:pt x="0" y="164"/>
                      <a:pt x="14" y="134"/>
                    </a:cubicBezTo>
                    <a:cubicBezTo>
                      <a:pt x="56" y="43"/>
                      <a:pt x="56" y="43"/>
                      <a:pt x="56" y="43"/>
                    </a:cubicBezTo>
                    <a:cubicBezTo>
                      <a:pt x="70" y="13"/>
                      <a:pt x="106" y="0"/>
                      <a:pt x="136" y="14"/>
                    </a:cubicBezTo>
                    <a:cubicBezTo>
                      <a:pt x="418" y="145"/>
                      <a:pt x="418" y="145"/>
                      <a:pt x="418" y="145"/>
                    </a:cubicBezTo>
                    <a:cubicBezTo>
                      <a:pt x="448" y="159"/>
                      <a:pt x="461" y="195"/>
                      <a:pt x="447" y="225"/>
                    </a:cubicBezTo>
                    <a:cubicBezTo>
                      <a:pt x="404" y="316"/>
                      <a:pt x="404" y="316"/>
                      <a:pt x="404" y="316"/>
                    </a:cubicBezTo>
                    <a:cubicBezTo>
                      <a:pt x="390" y="346"/>
                      <a:pt x="354" y="359"/>
                      <a:pt x="324" y="345"/>
                    </a:cubicBezTo>
                    <a:close/>
                  </a:path>
                </a:pathLst>
              </a:custGeom>
              <a:solidFill>
                <a:srgbClr val="E6F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176"/>
              <p:cNvSpPr>
                <a:spLocks/>
              </p:cNvSpPr>
              <p:nvPr/>
            </p:nvSpPr>
            <p:spPr bwMode="auto">
              <a:xfrm>
                <a:off x="5326063" y="3303588"/>
                <a:ext cx="709613" cy="419100"/>
              </a:xfrm>
              <a:custGeom>
                <a:avLst/>
                <a:gdLst>
                  <a:gd name="T0" fmla="*/ 419 w 419"/>
                  <a:gd name="T1" fmla="*/ 183 h 247"/>
                  <a:gd name="T2" fmla="*/ 30 w 419"/>
                  <a:gd name="T3" fmla="*/ 0 h 247"/>
                  <a:gd name="T4" fmla="*/ 29 w 419"/>
                  <a:gd name="T5" fmla="*/ 1 h 247"/>
                  <a:gd name="T6" fmla="*/ 0 w 419"/>
                  <a:gd name="T7" fmla="*/ 64 h 247"/>
                  <a:gd name="T8" fmla="*/ 390 w 419"/>
                  <a:gd name="T9" fmla="*/ 247 h 247"/>
                  <a:gd name="T10" fmla="*/ 419 w 419"/>
                  <a:gd name="T11" fmla="*/ 183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9" h="247">
                    <a:moveTo>
                      <a:pt x="419" y="183"/>
                    </a:moveTo>
                    <a:cubicBezTo>
                      <a:pt x="30" y="0"/>
                      <a:pt x="30" y="0"/>
                      <a:pt x="30" y="0"/>
                    </a:cubicBezTo>
                    <a:cubicBezTo>
                      <a:pt x="30" y="0"/>
                      <a:pt x="29" y="0"/>
                      <a:pt x="29" y="1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390" y="247"/>
                      <a:pt x="390" y="247"/>
                      <a:pt x="390" y="247"/>
                    </a:cubicBezTo>
                    <a:lnTo>
                      <a:pt x="419" y="183"/>
                    </a:lnTo>
                    <a:close/>
                  </a:path>
                </a:pathLst>
              </a:custGeom>
              <a:solidFill>
                <a:srgbClr val="BC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177"/>
              <p:cNvSpPr>
                <a:spLocks/>
              </p:cNvSpPr>
              <p:nvPr/>
            </p:nvSpPr>
            <p:spPr bwMode="auto">
              <a:xfrm>
                <a:off x="4897438" y="2470149"/>
                <a:ext cx="2105025" cy="1035050"/>
              </a:xfrm>
              <a:custGeom>
                <a:avLst/>
                <a:gdLst>
                  <a:gd name="T0" fmla="*/ 5 w 1242"/>
                  <a:gd name="T1" fmla="*/ 18 h 611"/>
                  <a:gd name="T2" fmla="*/ 31 w 1242"/>
                  <a:gd name="T3" fmla="*/ 1 h 611"/>
                  <a:gd name="T4" fmla="*/ 39 w 1242"/>
                  <a:gd name="T5" fmla="*/ 1 h 611"/>
                  <a:gd name="T6" fmla="*/ 1229 w 1242"/>
                  <a:gd name="T7" fmla="*/ 560 h 611"/>
                  <a:gd name="T8" fmla="*/ 1233 w 1242"/>
                  <a:gd name="T9" fmla="*/ 566 h 611"/>
                  <a:gd name="T10" fmla="*/ 1240 w 1242"/>
                  <a:gd name="T11" fmla="*/ 599 h 611"/>
                  <a:gd name="T12" fmla="*/ 1229 w 1242"/>
                  <a:gd name="T13" fmla="*/ 608 h 611"/>
                  <a:gd name="T14" fmla="*/ 6 w 1242"/>
                  <a:gd name="T15" fmla="*/ 32 h 611"/>
                  <a:gd name="T16" fmla="*/ 5 w 1242"/>
                  <a:gd name="T17" fmla="*/ 18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42" h="611">
                    <a:moveTo>
                      <a:pt x="5" y="18"/>
                    </a:moveTo>
                    <a:cubicBezTo>
                      <a:pt x="31" y="1"/>
                      <a:pt x="31" y="1"/>
                      <a:pt x="31" y="1"/>
                    </a:cubicBezTo>
                    <a:cubicBezTo>
                      <a:pt x="34" y="0"/>
                      <a:pt x="37" y="0"/>
                      <a:pt x="39" y="1"/>
                    </a:cubicBezTo>
                    <a:cubicBezTo>
                      <a:pt x="1229" y="560"/>
                      <a:pt x="1229" y="560"/>
                      <a:pt x="1229" y="560"/>
                    </a:cubicBezTo>
                    <a:cubicBezTo>
                      <a:pt x="1231" y="561"/>
                      <a:pt x="1232" y="564"/>
                      <a:pt x="1233" y="566"/>
                    </a:cubicBezTo>
                    <a:cubicBezTo>
                      <a:pt x="1240" y="599"/>
                      <a:pt x="1240" y="599"/>
                      <a:pt x="1240" y="599"/>
                    </a:cubicBezTo>
                    <a:cubicBezTo>
                      <a:pt x="1242" y="606"/>
                      <a:pt x="1235" y="611"/>
                      <a:pt x="1229" y="608"/>
                    </a:cubicBezTo>
                    <a:cubicBezTo>
                      <a:pt x="6" y="32"/>
                      <a:pt x="6" y="32"/>
                      <a:pt x="6" y="32"/>
                    </a:cubicBezTo>
                    <a:cubicBezTo>
                      <a:pt x="0" y="30"/>
                      <a:pt x="0" y="21"/>
                      <a:pt x="5" y="18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178"/>
              <p:cNvSpPr>
                <a:spLocks/>
              </p:cNvSpPr>
              <p:nvPr/>
            </p:nvSpPr>
            <p:spPr bwMode="auto">
              <a:xfrm>
                <a:off x="4848224" y="2497138"/>
                <a:ext cx="2163763" cy="1349375"/>
              </a:xfrm>
              <a:custGeom>
                <a:avLst/>
                <a:gdLst>
                  <a:gd name="T0" fmla="*/ 1064 w 1277"/>
                  <a:gd name="T1" fmla="*/ 796 h 796"/>
                  <a:gd name="T2" fmla="*/ 1268 w 1277"/>
                  <a:gd name="T3" fmla="*/ 609 h 796"/>
                  <a:gd name="T4" fmla="*/ 1264 w 1277"/>
                  <a:gd name="T5" fmla="*/ 581 h 796"/>
                  <a:gd name="T6" fmla="*/ 44 w 1277"/>
                  <a:gd name="T7" fmla="*/ 5 h 796"/>
                  <a:gd name="T8" fmla="*/ 20 w 1277"/>
                  <a:gd name="T9" fmla="*/ 19 h 796"/>
                  <a:gd name="T10" fmla="*/ 0 w 1277"/>
                  <a:gd name="T11" fmla="*/ 295 h 796"/>
                  <a:gd name="T12" fmla="*/ 1064 w 1277"/>
                  <a:gd name="T13" fmla="*/ 796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796">
                    <a:moveTo>
                      <a:pt x="1064" y="796"/>
                    </a:moveTo>
                    <a:cubicBezTo>
                      <a:pt x="1268" y="609"/>
                      <a:pt x="1268" y="609"/>
                      <a:pt x="1268" y="609"/>
                    </a:cubicBezTo>
                    <a:cubicBezTo>
                      <a:pt x="1277" y="601"/>
                      <a:pt x="1274" y="586"/>
                      <a:pt x="1264" y="581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34" y="0"/>
                      <a:pt x="21" y="7"/>
                      <a:pt x="20" y="19"/>
                    </a:cubicBezTo>
                    <a:cubicBezTo>
                      <a:pt x="0" y="295"/>
                      <a:pt x="0" y="295"/>
                      <a:pt x="0" y="295"/>
                    </a:cubicBezTo>
                    <a:lnTo>
                      <a:pt x="1064" y="796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Freeform 179"/>
              <p:cNvSpPr>
                <a:spLocks/>
              </p:cNvSpPr>
              <p:nvPr/>
            </p:nvSpPr>
            <p:spPr bwMode="auto">
              <a:xfrm>
                <a:off x="4899025" y="2581275"/>
                <a:ext cx="2012950" cy="1214437"/>
              </a:xfrm>
              <a:custGeom>
                <a:avLst/>
                <a:gdLst>
                  <a:gd name="T0" fmla="*/ 39 w 1188"/>
                  <a:gd name="T1" fmla="*/ 4 h 717"/>
                  <a:gd name="T2" fmla="*/ 1177 w 1188"/>
                  <a:gd name="T3" fmla="*/ 541 h 717"/>
                  <a:gd name="T4" fmla="*/ 1181 w 1188"/>
                  <a:gd name="T5" fmla="*/ 564 h 717"/>
                  <a:gd name="T6" fmla="*/ 1025 w 1188"/>
                  <a:gd name="T7" fmla="*/ 712 h 717"/>
                  <a:gd name="T8" fmla="*/ 1010 w 1188"/>
                  <a:gd name="T9" fmla="*/ 714 h 717"/>
                  <a:gd name="T10" fmla="*/ 8 w 1188"/>
                  <a:gd name="T11" fmla="*/ 243 h 717"/>
                  <a:gd name="T12" fmla="*/ 0 w 1188"/>
                  <a:gd name="T13" fmla="*/ 229 h 717"/>
                  <a:gd name="T14" fmla="*/ 19 w 1188"/>
                  <a:gd name="T15" fmla="*/ 16 h 717"/>
                  <a:gd name="T16" fmla="*/ 39 w 1188"/>
                  <a:gd name="T17" fmla="*/ 4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88" h="717">
                    <a:moveTo>
                      <a:pt x="39" y="4"/>
                    </a:moveTo>
                    <a:cubicBezTo>
                      <a:pt x="1177" y="541"/>
                      <a:pt x="1177" y="541"/>
                      <a:pt x="1177" y="541"/>
                    </a:cubicBezTo>
                    <a:cubicBezTo>
                      <a:pt x="1186" y="545"/>
                      <a:pt x="1188" y="557"/>
                      <a:pt x="1181" y="564"/>
                    </a:cubicBezTo>
                    <a:cubicBezTo>
                      <a:pt x="1025" y="712"/>
                      <a:pt x="1025" y="712"/>
                      <a:pt x="1025" y="712"/>
                    </a:cubicBezTo>
                    <a:cubicBezTo>
                      <a:pt x="1021" y="716"/>
                      <a:pt x="1015" y="717"/>
                      <a:pt x="1010" y="714"/>
                    </a:cubicBezTo>
                    <a:cubicBezTo>
                      <a:pt x="8" y="243"/>
                      <a:pt x="8" y="243"/>
                      <a:pt x="8" y="243"/>
                    </a:cubicBezTo>
                    <a:cubicBezTo>
                      <a:pt x="3" y="240"/>
                      <a:pt x="0" y="235"/>
                      <a:pt x="0" y="229"/>
                    </a:cubicBezTo>
                    <a:cubicBezTo>
                      <a:pt x="19" y="16"/>
                      <a:pt x="19" y="16"/>
                      <a:pt x="19" y="16"/>
                    </a:cubicBezTo>
                    <a:cubicBezTo>
                      <a:pt x="19" y="6"/>
                      <a:pt x="30" y="0"/>
                      <a:pt x="39" y="4"/>
                    </a:cubicBezTo>
                    <a:close/>
                  </a:path>
                </a:pathLst>
              </a:custGeom>
              <a:solidFill>
                <a:srgbClr val="E2F3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180"/>
              <p:cNvSpPr>
                <a:spLocks/>
              </p:cNvSpPr>
              <p:nvPr/>
            </p:nvSpPr>
            <p:spPr bwMode="auto">
              <a:xfrm>
                <a:off x="4838700" y="2997200"/>
                <a:ext cx="1812925" cy="933450"/>
              </a:xfrm>
              <a:custGeom>
                <a:avLst/>
                <a:gdLst>
                  <a:gd name="T0" fmla="*/ 1022 w 1069"/>
                  <a:gd name="T1" fmla="*/ 545 h 551"/>
                  <a:gd name="T2" fmla="*/ 1069 w 1069"/>
                  <a:gd name="T3" fmla="*/ 501 h 551"/>
                  <a:gd name="T4" fmla="*/ 5 w 1069"/>
                  <a:gd name="T5" fmla="*/ 0 h 551"/>
                  <a:gd name="T6" fmla="*/ 1 w 1069"/>
                  <a:gd name="T7" fmla="*/ 64 h 551"/>
                  <a:gd name="T8" fmla="*/ 10 w 1069"/>
                  <a:gd name="T9" fmla="*/ 81 h 551"/>
                  <a:gd name="T10" fmla="*/ 1003 w 1069"/>
                  <a:gd name="T11" fmla="*/ 548 h 551"/>
                  <a:gd name="T12" fmla="*/ 1022 w 1069"/>
                  <a:gd name="T13" fmla="*/ 545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69" h="551">
                    <a:moveTo>
                      <a:pt x="1022" y="545"/>
                    </a:moveTo>
                    <a:cubicBezTo>
                      <a:pt x="1069" y="501"/>
                      <a:pt x="1069" y="501"/>
                      <a:pt x="1069" y="50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0" y="71"/>
                      <a:pt x="4" y="78"/>
                      <a:pt x="10" y="81"/>
                    </a:cubicBezTo>
                    <a:cubicBezTo>
                      <a:pt x="1003" y="548"/>
                      <a:pt x="1003" y="548"/>
                      <a:pt x="1003" y="548"/>
                    </a:cubicBezTo>
                    <a:cubicBezTo>
                      <a:pt x="1010" y="551"/>
                      <a:pt x="1017" y="550"/>
                      <a:pt x="1022" y="5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Freeform 181"/>
              <p:cNvSpPr>
                <a:spLocks/>
              </p:cNvSpPr>
              <p:nvPr/>
            </p:nvSpPr>
            <p:spPr bwMode="auto">
              <a:xfrm>
                <a:off x="5672138" y="3448050"/>
                <a:ext cx="61913" cy="46037"/>
              </a:xfrm>
              <a:custGeom>
                <a:avLst/>
                <a:gdLst>
                  <a:gd name="T0" fmla="*/ 34 w 37"/>
                  <a:gd name="T1" fmla="*/ 22 h 27"/>
                  <a:gd name="T2" fmla="*/ 14 w 37"/>
                  <a:gd name="T3" fmla="*/ 22 h 27"/>
                  <a:gd name="T4" fmla="*/ 3 w 37"/>
                  <a:gd name="T5" fmla="*/ 5 h 27"/>
                  <a:gd name="T6" fmla="*/ 23 w 37"/>
                  <a:gd name="T7" fmla="*/ 5 h 27"/>
                  <a:gd name="T8" fmla="*/ 34 w 37"/>
                  <a:gd name="T9" fmla="*/ 2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7">
                    <a:moveTo>
                      <a:pt x="34" y="22"/>
                    </a:moveTo>
                    <a:cubicBezTo>
                      <a:pt x="32" y="27"/>
                      <a:pt x="23" y="27"/>
                      <a:pt x="14" y="22"/>
                    </a:cubicBezTo>
                    <a:cubicBezTo>
                      <a:pt x="5" y="18"/>
                      <a:pt x="0" y="10"/>
                      <a:pt x="3" y="5"/>
                    </a:cubicBezTo>
                    <a:cubicBezTo>
                      <a:pt x="5" y="0"/>
                      <a:pt x="14" y="0"/>
                      <a:pt x="23" y="5"/>
                    </a:cubicBezTo>
                    <a:cubicBezTo>
                      <a:pt x="32" y="9"/>
                      <a:pt x="37" y="17"/>
                      <a:pt x="34" y="22"/>
                    </a:cubicBez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Freeform 182"/>
              <p:cNvSpPr>
                <a:spLocks/>
              </p:cNvSpPr>
              <p:nvPr/>
            </p:nvSpPr>
            <p:spPr bwMode="auto">
              <a:xfrm>
                <a:off x="4751388" y="3806825"/>
                <a:ext cx="1193800" cy="828675"/>
              </a:xfrm>
              <a:custGeom>
                <a:avLst/>
                <a:gdLst>
                  <a:gd name="T0" fmla="*/ 588 w 704"/>
                  <a:gd name="T1" fmla="*/ 484 h 489"/>
                  <a:gd name="T2" fmla="*/ 17 w 704"/>
                  <a:gd name="T3" fmla="*/ 228 h 489"/>
                  <a:gd name="T4" fmla="*/ 5 w 704"/>
                  <a:gd name="T5" fmla="*/ 199 h 489"/>
                  <a:gd name="T6" fmla="*/ 87 w 704"/>
                  <a:gd name="T7" fmla="*/ 16 h 489"/>
                  <a:gd name="T8" fmla="*/ 117 w 704"/>
                  <a:gd name="T9" fmla="*/ 5 h 489"/>
                  <a:gd name="T10" fmla="*/ 688 w 704"/>
                  <a:gd name="T11" fmla="*/ 261 h 489"/>
                  <a:gd name="T12" fmla="*/ 699 w 704"/>
                  <a:gd name="T13" fmla="*/ 290 h 489"/>
                  <a:gd name="T14" fmla="*/ 617 w 704"/>
                  <a:gd name="T15" fmla="*/ 473 h 489"/>
                  <a:gd name="T16" fmla="*/ 588 w 704"/>
                  <a:gd name="T17" fmla="*/ 484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04" h="489">
                    <a:moveTo>
                      <a:pt x="588" y="484"/>
                    </a:moveTo>
                    <a:cubicBezTo>
                      <a:pt x="17" y="228"/>
                      <a:pt x="17" y="228"/>
                      <a:pt x="17" y="228"/>
                    </a:cubicBezTo>
                    <a:cubicBezTo>
                      <a:pt x="5" y="223"/>
                      <a:pt x="0" y="210"/>
                      <a:pt x="5" y="199"/>
                    </a:cubicBezTo>
                    <a:cubicBezTo>
                      <a:pt x="87" y="16"/>
                      <a:pt x="87" y="16"/>
                      <a:pt x="87" y="16"/>
                    </a:cubicBezTo>
                    <a:cubicBezTo>
                      <a:pt x="92" y="5"/>
                      <a:pt x="105" y="0"/>
                      <a:pt x="117" y="5"/>
                    </a:cubicBezTo>
                    <a:cubicBezTo>
                      <a:pt x="688" y="261"/>
                      <a:pt x="688" y="261"/>
                      <a:pt x="688" y="261"/>
                    </a:cubicBezTo>
                    <a:cubicBezTo>
                      <a:pt x="699" y="266"/>
                      <a:pt x="704" y="279"/>
                      <a:pt x="699" y="290"/>
                    </a:cubicBezTo>
                    <a:cubicBezTo>
                      <a:pt x="617" y="473"/>
                      <a:pt x="617" y="473"/>
                      <a:pt x="617" y="473"/>
                    </a:cubicBezTo>
                    <a:cubicBezTo>
                      <a:pt x="612" y="484"/>
                      <a:pt x="599" y="489"/>
                      <a:pt x="588" y="484"/>
                    </a:cubicBez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Freeform 183"/>
              <p:cNvSpPr>
                <a:spLocks/>
              </p:cNvSpPr>
              <p:nvPr/>
            </p:nvSpPr>
            <p:spPr bwMode="auto">
              <a:xfrm>
                <a:off x="4760913" y="3786188"/>
                <a:ext cx="1192213" cy="828675"/>
              </a:xfrm>
              <a:custGeom>
                <a:avLst/>
                <a:gdLst>
                  <a:gd name="T0" fmla="*/ 586 w 703"/>
                  <a:gd name="T1" fmla="*/ 484 h 489"/>
                  <a:gd name="T2" fmla="*/ 17 w 703"/>
                  <a:gd name="T3" fmla="*/ 229 h 489"/>
                  <a:gd name="T4" fmla="*/ 5 w 703"/>
                  <a:gd name="T5" fmla="*/ 198 h 489"/>
                  <a:gd name="T6" fmla="*/ 86 w 703"/>
                  <a:gd name="T7" fmla="*/ 17 h 489"/>
                  <a:gd name="T8" fmla="*/ 117 w 703"/>
                  <a:gd name="T9" fmla="*/ 5 h 489"/>
                  <a:gd name="T10" fmla="*/ 686 w 703"/>
                  <a:gd name="T11" fmla="*/ 261 h 489"/>
                  <a:gd name="T12" fmla="*/ 698 w 703"/>
                  <a:gd name="T13" fmla="*/ 291 h 489"/>
                  <a:gd name="T14" fmla="*/ 617 w 703"/>
                  <a:gd name="T15" fmla="*/ 473 h 489"/>
                  <a:gd name="T16" fmla="*/ 586 w 703"/>
                  <a:gd name="T17" fmla="*/ 484 h 4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03" h="489">
                    <a:moveTo>
                      <a:pt x="586" y="484"/>
                    </a:moveTo>
                    <a:cubicBezTo>
                      <a:pt x="17" y="229"/>
                      <a:pt x="17" y="229"/>
                      <a:pt x="17" y="229"/>
                    </a:cubicBezTo>
                    <a:cubicBezTo>
                      <a:pt x="5" y="223"/>
                      <a:pt x="0" y="210"/>
                      <a:pt x="5" y="198"/>
                    </a:cubicBezTo>
                    <a:cubicBezTo>
                      <a:pt x="86" y="17"/>
                      <a:pt x="86" y="17"/>
                      <a:pt x="86" y="17"/>
                    </a:cubicBezTo>
                    <a:cubicBezTo>
                      <a:pt x="91" y="5"/>
                      <a:pt x="105" y="0"/>
                      <a:pt x="117" y="5"/>
                    </a:cubicBezTo>
                    <a:cubicBezTo>
                      <a:pt x="686" y="261"/>
                      <a:pt x="686" y="261"/>
                      <a:pt x="686" y="261"/>
                    </a:cubicBezTo>
                    <a:cubicBezTo>
                      <a:pt x="698" y="266"/>
                      <a:pt x="703" y="280"/>
                      <a:pt x="698" y="291"/>
                    </a:cubicBezTo>
                    <a:cubicBezTo>
                      <a:pt x="617" y="473"/>
                      <a:pt x="617" y="473"/>
                      <a:pt x="617" y="473"/>
                    </a:cubicBezTo>
                    <a:cubicBezTo>
                      <a:pt x="612" y="484"/>
                      <a:pt x="598" y="489"/>
                      <a:pt x="586" y="48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Freeform 184"/>
              <p:cNvSpPr>
                <a:spLocks/>
              </p:cNvSpPr>
              <p:nvPr/>
            </p:nvSpPr>
            <p:spPr bwMode="auto">
              <a:xfrm>
                <a:off x="4921250" y="3865563"/>
                <a:ext cx="63500" cy="61912"/>
              </a:xfrm>
              <a:custGeom>
                <a:avLst/>
                <a:gdLst>
                  <a:gd name="T0" fmla="*/ 27 w 40"/>
                  <a:gd name="T1" fmla="*/ 39 h 39"/>
                  <a:gd name="T2" fmla="*/ 0 w 40"/>
                  <a:gd name="T3" fmla="*/ 27 h 39"/>
                  <a:gd name="T4" fmla="*/ 12 w 40"/>
                  <a:gd name="T5" fmla="*/ 0 h 39"/>
                  <a:gd name="T6" fmla="*/ 40 w 40"/>
                  <a:gd name="T7" fmla="*/ 12 h 39"/>
                  <a:gd name="T8" fmla="*/ 27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7" y="39"/>
                    </a:moveTo>
                    <a:lnTo>
                      <a:pt x="0" y="27"/>
                    </a:lnTo>
                    <a:lnTo>
                      <a:pt x="12" y="0"/>
                    </a:lnTo>
                    <a:lnTo>
                      <a:pt x="40" y="12"/>
                    </a:lnTo>
                    <a:lnTo>
                      <a:pt x="27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Freeform 185"/>
              <p:cNvSpPr>
                <a:spLocks/>
              </p:cNvSpPr>
              <p:nvPr/>
            </p:nvSpPr>
            <p:spPr bwMode="auto">
              <a:xfrm>
                <a:off x="4921250" y="3903663"/>
                <a:ext cx="44450" cy="23812"/>
              </a:xfrm>
              <a:custGeom>
                <a:avLst/>
                <a:gdLst>
                  <a:gd name="T0" fmla="*/ 27 w 28"/>
                  <a:gd name="T1" fmla="*/ 15 h 15"/>
                  <a:gd name="T2" fmla="*/ 0 w 28"/>
                  <a:gd name="T3" fmla="*/ 3 h 15"/>
                  <a:gd name="T4" fmla="*/ 1 w 28"/>
                  <a:gd name="T5" fmla="*/ 0 h 15"/>
                  <a:gd name="T6" fmla="*/ 28 w 28"/>
                  <a:gd name="T7" fmla="*/ 13 h 15"/>
                  <a:gd name="T8" fmla="*/ 27 w 28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5">
                    <a:moveTo>
                      <a:pt x="27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8" y="13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186"/>
              <p:cNvSpPr>
                <a:spLocks/>
              </p:cNvSpPr>
              <p:nvPr/>
            </p:nvSpPr>
            <p:spPr bwMode="auto">
              <a:xfrm>
                <a:off x="4979988" y="3892550"/>
                <a:ext cx="63500" cy="61912"/>
              </a:xfrm>
              <a:custGeom>
                <a:avLst/>
                <a:gdLst>
                  <a:gd name="T0" fmla="*/ 28 w 40"/>
                  <a:gd name="T1" fmla="*/ 39 h 39"/>
                  <a:gd name="T2" fmla="*/ 0 w 40"/>
                  <a:gd name="T3" fmla="*/ 27 h 39"/>
                  <a:gd name="T4" fmla="*/ 13 w 40"/>
                  <a:gd name="T5" fmla="*/ 0 h 39"/>
                  <a:gd name="T6" fmla="*/ 40 w 40"/>
                  <a:gd name="T7" fmla="*/ 11 h 39"/>
                  <a:gd name="T8" fmla="*/ 28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8" y="39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0" y="11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Freeform 187"/>
              <p:cNvSpPr>
                <a:spLocks/>
              </p:cNvSpPr>
              <p:nvPr/>
            </p:nvSpPr>
            <p:spPr bwMode="auto">
              <a:xfrm>
                <a:off x="4979988" y="393065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188"/>
              <p:cNvSpPr>
                <a:spLocks/>
              </p:cNvSpPr>
              <p:nvPr/>
            </p:nvSpPr>
            <p:spPr bwMode="auto">
              <a:xfrm>
                <a:off x="5038725" y="3919538"/>
                <a:ext cx="65088" cy="61912"/>
              </a:xfrm>
              <a:custGeom>
                <a:avLst/>
                <a:gdLst>
                  <a:gd name="T0" fmla="*/ 28 w 41"/>
                  <a:gd name="T1" fmla="*/ 39 h 39"/>
                  <a:gd name="T2" fmla="*/ 0 w 41"/>
                  <a:gd name="T3" fmla="*/ 26 h 39"/>
                  <a:gd name="T4" fmla="*/ 13 w 41"/>
                  <a:gd name="T5" fmla="*/ 0 h 39"/>
                  <a:gd name="T6" fmla="*/ 41 w 41"/>
                  <a:gd name="T7" fmla="*/ 12 h 39"/>
                  <a:gd name="T8" fmla="*/ 28 w 41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9">
                    <a:moveTo>
                      <a:pt x="28" y="39"/>
                    </a:moveTo>
                    <a:lnTo>
                      <a:pt x="0" y="26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Freeform 189"/>
              <p:cNvSpPr>
                <a:spLocks/>
              </p:cNvSpPr>
              <p:nvPr/>
            </p:nvSpPr>
            <p:spPr bwMode="auto">
              <a:xfrm>
                <a:off x="5038725" y="395763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2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Freeform 190"/>
              <p:cNvSpPr>
                <a:spLocks/>
              </p:cNvSpPr>
              <p:nvPr/>
            </p:nvSpPr>
            <p:spPr bwMode="auto">
              <a:xfrm>
                <a:off x="5100638" y="3944938"/>
                <a:ext cx="61913" cy="63500"/>
              </a:xfrm>
              <a:custGeom>
                <a:avLst/>
                <a:gdLst>
                  <a:gd name="T0" fmla="*/ 26 w 39"/>
                  <a:gd name="T1" fmla="*/ 40 h 40"/>
                  <a:gd name="T2" fmla="*/ 0 w 39"/>
                  <a:gd name="T3" fmla="*/ 28 h 40"/>
                  <a:gd name="T4" fmla="*/ 11 w 39"/>
                  <a:gd name="T5" fmla="*/ 0 h 40"/>
                  <a:gd name="T6" fmla="*/ 39 w 39"/>
                  <a:gd name="T7" fmla="*/ 13 h 40"/>
                  <a:gd name="T8" fmla="*/ 26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6" y="40"/>
                    </a:moveTo>
                    <a:lnTo>
                      <a:pt x="0" y="28"/>
                    </a:lnTo>
                    <a:lnTo>
                      <a:pt x="11" y="0"/>
                    </a:lnTo>
                    <a:lnTo>
                      <a:pt x="39" y="13"/>
                    </a:lnTo>
                    <a:lnTo>
                      <a:pt x="26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Freeform 191"/>
              <p:cNvSpPr>
                <a:spLocks/>
              </p:cNvSpPr>
              <p:nvPr/>
            </p:nvSpPr>
            <p:spPr bwMode="auto">
              <a:xfrm>
                <a:off x="5100638" y="3983038"/>
                <a:ext cx="46038" cy="25400"/>
              </a:xfrm>
              <a:custGeom>
                <a:avLst/>
                <a:gdLst>
                  <a:gd name="T0" fmla="*/ 26 w 29"/>
                  <a:gd name="T1" fmla="*/ 16 h 16"/>
                  <a:gd name="T2" fmla="*/ 0 w 29"/>
                  <a:gd name="T3" fmla="*/ 4 h 16"/>
                  <a:gd name="T4" fmla="*/ 1 w 29"/>
                  <a:gd name="T5" fmla="*/ 0 h 16"/>
                  <a:gd name="T6" fmla="*/ 29 w 29"/>
                  <a:gd name="T7" fmla="*/ 13 h 16"/>
                  <a:gd name="T8" fmla="*/ 26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6" y="16"/>
                    </a:moveTo>
                    <a:lnTo>
                      <a:pt x="0" y="4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6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192"/>
              <p:cNvSpPr>
                <a:spLocks/>
              </p:cNvSpPr>
              <p:nvPr/>
            </p:nvSpPr>
            <p:spPr bwMode="auto">
              <a:xfrm>
                <a:off x="5159375" y="3971925"/>
                <a:ext cx="63500" cy="61912"/>
              </a:xfrm>
              <a:custGeom>
                <a:avLst/>
                <a:gdLst>
                  <a:gd name="T0" fmla="*/ 27 w 40"/>
                  <a:gd name="T1" fmla="*/ 39 h 39"/>
                  <a:gd name="T2" fmla="*/ 0 w 40"/>
                  <a:gd name="T3" fmla="*/ 28 h 39"/>
                  <a:gd name="T4" fmla="*/ 12 w 40"/>
                  <a:gd name="T5" fmla="*/ 0 h 39"/>
                  <a:gd name="T6" fmla="*/ 40 w 40"/>
                  <a:gd name="T7" fmla="*/ 13 h 39"/>
                  <a:gd name="T8" fmla="*/ 27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7" y="39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40" y="13"/>
                    </a:lnTo>
                    <a:lnTo>
                      <a:pt x="27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Freeform 193"/>
              <p:cNvSpPr>
                <a:spLocks/>
              </p:cNvSpPr>
              <p:nvPr/>
            </p:nvSpPr>
            <p:spPr bwMode="auto">
              <a:xfrm>
                <a:off x="5159375" y="4010025"/>
                <a:ext cx="46038" cy="23812"/>
              </a:xfrm>
              <a:custGeom>
                <a:avLst/>
                <a:gdLst>
                  <a:gd name="T0" fmla="*/ 27 w 29"/>
                  <a:gd name="T1" fmla="*/ 15 h 15"/>
                  <a:gd name="T2" fmla="*/ 0 w 29"/>
                  <a:gd name="T3" fmla="*/ 4 h 15"/>
                  <a:gd name="T4" fmla="*/ 1 w 29"/>
                  <a:gd name="T5" fmla="*/ 0 h 15"/>
                  <a:gd name="T6" fmla="*/ 29 w 29"/>
                  <a:gd name="T7" fmla="*/ 13 h 15"/>
                  <a:gd name="T8" fmla="*/ 27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7" y="15"/>
                    </a:moveTo>
                    <a:lnTo>
                      <a:pt x="0" y="4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194"/>
              <p:cNvSpPr>
                <a:spLocks/>
              </p:cNvSpPr>
              <p:nvPr/>
            </p:nvSpPr>
            <p:spPr bwMode="auto">
              <a:xfrm>
                <a:off x="5218113" y="3998913"/>
                <a:ext cx="63500" cy="61912"/>
              </a:xfrm>
              <a:custGeom>
                <a:avLst/>
                <a:gdLst>
                  <a:gd name="T0" fmla="*/ 28 w 40"/>
                  <a:gd name="T1" fmla="*/ 39 h 39"/>
                  <a:gd name="T2" fmla="*/ 0 w 40"/>
                  <a:gd name="T3" fmla="*/ 28 h 39"/>
                  <a:gd name="T4" fmla="*/ 12 w 40"/>
                  <a:gd name="T5" fmla="*/ 0 h 39"/>
                  <a:gd name="T6" fmla="*/ 40 w 40"/>
                  <a:gd name="T7" fmla="*/ 12 h 39"/>
                  <a:gd name="T8" fmla="*/ 28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8" y="39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40" y="12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195"/>
              <p:cNvSpPr>
                <a:spLocks/>
              </p:cNvSpPr>
              <p:nvPr/>
            </p:nvSpPr>
            <p:spPr bwMode="auto">
              <a:xfrm>
                <a:off x="5218113" y="403701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4 h 15"/>
                  <a:gd name="T4" fmla="*/ 2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4"/>
                    </a:lnTo>
                    <a:lnTo>
                      <a:pt x="2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Freeform 196"/>
              <p:cNvSpPr>
                <a:spLocks/>
              </p:cNvSpPr>
              <p:nvPr/>
            </p:nvSpPr>
            <p:spPr bwMode="auto">
              <a:xfrm>
                <a:off x="5278438" y="4025900"/>
                <a:ext cx="61913" cy="63500"/>
              </a:xfrm>
              <a:custGeom>
                <a:avLst/>
                <a:gdLst>
                  <a:gd name="T0" fmla="*/ 28 w 39"/>
                  <a:gd name="T1" fmla="*/ 40 h 40"/>
                  <a:gd name="T2" fmla="*/ 0 w 39"/>
                  <a:gd name="T3" fmla="*/ 27 h 40"/>
                  <a:gd name="T4" fmla="*/ 12 w 39"/>
                  <a:gd name="T5" fmla="*/ 0 h 40"/>
                  <a:gd name="T6" fmla="*/ 39 w 39"/>
                  <a:gd name="T7" fmla="*/ 12 h 40"/>
                  <a:gd name="T8" fmla="*/ 28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2" y="0"/>
                    </a:lnTo>
                    <a:lnTo>
                      <a:pt x="39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Freeform 197"/>
              <p:cNvSpPr>
                <a:spLocks/>
              </p:cNvSpPr>
              <p:nvPr/>
            </p:nvSpPr>
            <p:spPr bwMode="auto">
              <a:xfrm>
                <a:off x="5278438" y="406558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1 w 29"/>
                  <a:gd name="T5" fmla="*/ 0 h 15"/>
                  <a:gd name="T6" fmla="*/ 29 w 29"/>
                  <a:gd name="T7" fmla="*/ 11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9" y="11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Freeform 198"/>
              <p:cNvSpPr>
                <a:spLocks/>
              </p:cNvSpPr>
              <p:nvPr/>
            </p:nvSpPr>
            <p:spPr bwMode="auto">
              <a:xfrm>
                <a:off x="5337175" y="4051300"/>
                <a:ext cx="63500" cy="65087"/>
              </a:xfrm>
              <a:custGeom>
                <a:avLst/>
                <a:gdLst>
                  <a:gd name="T0" fmla="*/ 28 w 40"/>
                  <a:gd name="T1" fmla="*/ 41 h 41"/>
                  <a:gd name="T2" fmla="*/ 0 w 40"/>
                  <a:gd name="T3" fmla="*/ 28 h 41"/>
                  <a:gd name="T4" fmla="*/ 13 w 40"/>
                  <a:gd name="T5" fmla="*/ 0 h 41"/>
                  <a:gd name="T6" fmla="*/ 40 w 40"/>
                  <a:gd name="T7" fmla="*/ 13 h 41"/>
                  <a:gd name="T8" fmla="*/ 28 w 40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1">
                    <a:moveTo>
                      <a:pt x="28" y="41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3"/>
                    </a:lnTo>
                    <a:lnTo>
                      <a:pt x="28" y="41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" name="Freeform 199"/>
              <p:cNvSpPr>
                <a:spLocks/>
              </p:cNvSpPr>
              <p:nvPr/>
            </p:nvSpPr>
            <p:spPr bwMode="auto">
              <a:xfrm>
                <a:off x="5337175" y="4090988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2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4" name="Freeform 200"/>
              <p:cNvSpPr>
                <a:spLocks/>
              </p:cNvSpPr>
              <p:nvPr/>
            </p:nvSpPr>
            <p:spPr bwMode="auto">
              <a:xfrm>
                <a:off x="5397500" y="4078288"/>
                <a:ext cx="63500" cy="63500"/>
              </a:xfrm>
              <a:custGeom>
                <a:avLst/>
                <a:gdLst>
                  <a:gd name="T0" fmla="*/ 27 w 40"/>
                  <a:gd name="T1" fmla="*/ 40 h 40"/>
                  <a:gd name="T2" fmla="*/ 0 w 40"/>
                  <a:gd name="T3" fmla="*/ 28 h 40"/>
                  <a:gd name="T4" fmla="*/ 12 w 40"/>
                  <a:gd name="T5" fmla="*/ 0 h 40"/>
                  <a:gd name="T6" fmla="*/ 40 w 40"/>
                  <a:gd name="T7" fmla="*/ 13 h 40"/>
                  <a:gd name="T8" fmla="*/ 27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7" y="40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40" y="13"/>
                    </a:lnTo>
                    <a:lnTo>
                      <a:pt x="27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5" name="Freeform 201"/>
              <p:cNvSpPr>
                <a:spLocks/>
              </p:cNvSpPr>
              <p:nvPr/>
            </p:nvSpPr>
            <p:spPr bwMode="auto">
              <a:xfrm>
                <a:off x="5397500" y="4117975"/>
                <a:ext cx="44450" cy="23812"/>
              </a:xfrm>
              <a:custGeom>
                <a:avLst/>
                <a:gdLst>
                  <a:gd name="T0" fmla="*/ 27 w 28"/>
                  <a:gd name="T1" fmla="*/ 15 h 15"/>
                  <a:gd name="T2" fmla="*/ 0 w 28"/>
                  <a:gd name="T3" fmla="*/ 3 h 15"/>
                  <a:gd name="T4" fmla="*/ 1 w 28"/>
                  <a:gd name="T5" fmla="*/ 0 h 15"/>
                  <a:gd name="T6" fmla="*/ 28 w 28"/>
                  <a:gd name="T7" fmla="*/ 12 h 15"/>
                  <a:gd name="T8" fmla="*/ 27 w 28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5">
                    <a:moveTo>
                      <a:pt x="27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8" y="12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6" name="Freeform 202"/>
              <p:cNvSpPr>
                <a:spLocks/>
              </p:cNvSpPr>
              <p:nvPr/>
            </p:nvSpPr>
            <p:spPr bwMode="auto">
              <a:xfrm>
                <a:off x="5456238" y="4105275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8 h 40"/>
                  <a:gd name="T4" fmla="*/ 13 w 41"/>
                  <a:gd name="T5" fmla="*/ 0 h 40"/>
                  <a:gd name="T6" fmla="*/ 41 w 41"/>
                  <a:gd name="T7" fmla="*/ 12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7" name="Freeform 203"/>
              <p:cNvSpPr>
                <a:spLocks/>
              </p:cNvSpPr>
              <p:nvPr/>
            </p:nvSpPr>
            <p:spPr bwMode="auto">
              <a:xfrm>
                <a:off x="5456238" y="414496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8" name="Freeform 204"/>
              <p:cNvSpPr>
                <a:spLocks/>
              </p:cNvSpPr>
              <p:nvPr/>
            </p:nvSpPr>
            <p:spPr bwMode="auto">
              <a:xfrm>
                <a:off x="5514975" y="4132263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7 h 40"/>
                  <a:gd name="T4" fmla="*/ 13 w 41"/>
                  <a:gd name="T5" fmla="*/ 0 h 40"/>
                  <a:gd name="T6" fmla="*/ 41 w 41"/>
                  <a:gd name="T7" fmla="*/ 12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9" name="Freeform 205"/>
              <p:cNvSpPr>
                <a:spLocks/>
              </p:cNvSpPr>
              <p:nvPr/>
            </p:nvSpPr>
            <p:spPr bwMode="auto">
              <a:xfrm>
                <a:off x="5514975" y="417195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2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0" name="Freeform 206"/>
              <p:cNvSpPr>
                <a:spLocks/>
              </p:cNvSpPr>
              <p:nvPr/>
            </p:nvSpPr>
            <p:spPr bwMode="auto">
              <a:xfrm>
                <a:off x="5576888" y="4157663"/>
                <a:ext cx="61913" cy="65087"/>
              </a:xfrm>
              <a:custGeom>
                <a:avLst/>
                <a:gdLst>
                  <a:gd name="T0" fmla="*/ 26 w 39"/>
                  <a:gd name="T1" fmla="*/ 41 h 41"/>
                  <a:gd name="T2" fmla="*/ 0 w 39"/>
                  <a:gd name="T3" fmla="*/ 28 h 41"/>
                  <a:gd name="T4" fmla="*/ 12 w 39"/>
                  <a:gd name="T5" fmla="*/ 0 h 41"/>
                  <a:gd name="T6" fmla="*/ 39 w 39"/>
                  <a:gd name="T7" fmla="*/ 13 h 41"/>
                  <a:gd name="T8" fmla="*/ 26 w 39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1">
                    <a:moveTo>
                      <a:pt x="26" y="41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39" y="13"/>
                    </a:lnTo>
                    <a:lnTo>
                      <a:pt x="26" y="41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Freeform 207"/>
              <p:cNvSpPr>
                <a:spLocks/>
              </p:cNvSpPr>
              <p:nvPr/>
            </p:nvSpPr>
            <p:spPr bwMode="auto">
              <a:xfrm>
                <a:off x="5576888" y="4197350"/>
                <a:ext cx="46038" cy="25400"/>
              </a:xfrm>
              <a:custGeom>
                <a:avLst/>
                <a:gdLst>
                  <a:gd name="T0" fmla="*/ 26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3 h 16"/>
                  <a:gd name="T8" fmla="*/ 26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6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6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208"/>
              <p:cNvSpPr>
                <a:spLocks/>
              </p:cNvSpPr>
              <p:nvPr/>
            </p:nvSpPr>
            <p:spPr bwMode="auto">
              <a:xfrm>
                <a:off x="5635625" y="4184650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2 w 40"/>
                  <a:gd name="T5" fmla="*/ 0 h 40"/>
                  <a:gd name="T6" fmla="*/ 40 w 40"/>
                  <a:gd name="T7" fmla="*/ 13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40" y="13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3" name="Freeform 209"/>
              <p:cNvSpPr>
                <a:spLocks/>
              </p:cNvSpPr>
              <p:nvPr/>
            </p:nvSpPr>
            <p:spPr bwMode="auto">
              <a:xfrm>
                <a:off x="5635625" y="422433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4" name="Freeform 210"/>
              <p:cNvSpPr>
                <a:spLocks/>
              </p:cNvSpPr>
              <p:nvPr/>
            </p:nvSpPr>
            <p:spPr bwMode="auto">
              <a:xfrm>
                <a:off x="5695950" y="4211638"/>
                <a:ext cx="61913" cy="63500"/>
              </a:xfrm>
              <a:custGeom>
                <a:avLst/>
                <a:gdLst>
                  <a:gd name="T0" fmla="*/ 27 w 39"/>
                  <a:gd name="T1" fmla="*/ 40 h 40"/>
                  <a:gd name="T2" fmla="*/ 0 w 39"/>
                  <a:gd name="T3" fmla="*/ 28 h 40"/>
                  <a:gd name="T4" fmla="*/ 11 w 39"/>
                  <a:gd name="T5" fmla="*/ 0 h 40"/>
                  <a:gd name="T6" fmla="*/ 39 w 39"/>
                  <a:gd name="T7" fmla="*/ 12 h 40"/>
                  <a:gd name="T8" fmla="*/ 27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7" y="40"/>
                    </a:moveTo>
                    <a:lnTo>
                      <a:pt x="0" y="28"/>
                    </a:lnTo>
                    <a:lnTo>
                      <a:pt x="11" y="0"/>
                    </a:lnTo>
                    <a:lnTo>
                      <a:pt x="39" y="12"/>
                    </a:lnTo>
                    <a:lnTo>
                      <a:pt x="27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5" name="Freeform 211"/>
              <p:cNvSpPr>
                <a:spLocks/>
              </p:cNvSpPr>
              <p:nvPr/>
            </p:nvSpPr>
            <p:spPr bwMode="auto">
              <a:xfrm>
                <a:off x="5695950" y="4251325"/>
                <a:ext cx="44450" cy="23812"/>
              </a:xfrm>
              <a:custGeom>
                <a:avLst/>
                <a:gdLst>
                  <a:gd name="T0" fmla="*/ 27 w 28"/>
                  <a:gd name="T1" fmla="*/ 15 h 15"/>
                  <a:gd name="T2" fmla="*/ 0 w 28"/>
                  <a:gd name="T3" fmla="*/ 3 h 15"/>
                  <a:gd name="T4" fmla="*/ 1 w 28"/>
                  <a:gd name="T5" fmla="*/ 0 h 15"/>
                  <a:gd name="T6" fmla="*/ 28 w 28"/>
                  <a:gd name="T7" fmla="*/ 13 h 15"/>
                  <a:gd name="T8" fmla="*/ 27 w 28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5">
                    <a:moveTo>
                      <a:pt x="27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8" y="13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6" name="Freeform 212"/>
              <p:cNvSpPr>
                <a:spLocks/>
              </p:cNvSpPr>
              <p:nvPr/>
            </p:nvSpPr>
            <p:spPr bwMode="auto">
              <a:xfrm>
                <a:off x="5754688" y="4240213"/>
                <a:ext cx="61913" cy="61912"/>
              </a:xfrm>
              <a:custGeom>
                <a:avLst/>
                <a:gdLst>
                  <a:gd name="T0" fmla="*/ 28 w 39"/>
                  <a:gd name="T1" fmla="*/ 39 h 39"/>
                  <a:gd name="T2" fmla="*/ 0 w 39"/>
                  <a:gd name="T3" fmla="*/ 26 h 39"/>
                  <a:gd name="T4" fmla="*/ 13 w 39"/>
                  <a:gd name="T5" fmla="*/ 0 h 39"/>
                  <a:gd name="T6" fmla="*/ 39 w 39"/>
                  <a:gd name="T7" fmla="*/ 11 h 39"/>
                  <a:gd name="T8" fmla="*/ 28 w 39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9">
                    <a:moveTo>
                      <a:pt x="28" y="39"/>
                    </a:moveTo>
                    <a:lnTo>
                      <a:pt x="0" y="26"/>
                    </a:lnTo>
                    <a:lnTo>
                      <a:pt x="13" y="0"/>
                    </a:lnTo>
                    <a:lnTo>
                      <a:pt x="39" y="11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7" name="Freeform 213"/>
              <p:cNvSpPr>
                <a:spLocks/>
              </p:cNvSpPr>
              <p:nvPr/>
            </p:nvSpPr>
            <p:spPr bwMode="auto">
              <a:xfrm>
                <a:off x="5754688" y="427831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1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8" name="Freeform 214"/>
              <p:cNvSpPr>
                <a:spLocks/>
              </p:cNvSpPr>
              <p:nvPr/>
            </p:nvSpPr>
            <p:spPr bwMode="auto">
              <a:xfrm>
                <a:off x="5813425" y="4265613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7 h 40"/>
                  <a:gd name="T4" fmla="*/ 13 w 40"/>
                  <a:gd name="T5" fmla="*/ 0 h 40"/>
                  <a:gd name="T6" fmla="*/ 40 w 40"/>
                  <a:gd name="T7" fmla="*/ 12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0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9" name="Freeform 215"/>
              <p:cNvSpPr>
                <a:spLocks/>
              </p:cNvSpPr>
              <p:nvPr/>
            </p:nvSpPr>
            <p:spPr bwMode="auto">
              <a:xfrm>
                <a:off x="5813425" y="4303713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3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0" name="Freeform 216"/>
              <p:cNvSpPr>
                <a:spLocks/>
              </p:cNvSpPr>
              <p:nvPr/>
            </p:nvSpPr>
            <p:spPr bwMode="auto">
              <a:xfrm>
                <a:off x="4891088" y="3930650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2 w 40"/>
                  <a:gd name="T5" fmla="*/ 0 h 40"/>
                  <a:gd name="T6" fmla="*/ 40 w 40"/>
                  <a:gd name="T7" fmla="*/ 12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40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1" name="Freeform 217"/>
              <p:cNvSpPr>
                <a:spLocks/>
              </p:cNvSpPr>
              <p:nvPr/>
            </p:nvSpPr>
            <p:spPr bwMode="auto">
              <a:xfrm>
                <a:off x="4891088" y="397033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2" name="Freeform 218"/>
              <p:cNvSpPr>
                <a:spLocks/>
              </p:cNvSpPr>
              <p:nvPr/>
            </p:nvSpPr>
            <p:spPr bwMode="auto">
              <a:xfrm>
                <a:off x="4951413" y="3957638"/>
                <a:ext cx="61913" cy="63500"/>
              </a:xfrm>
              <a:custGeom>
                <a:avLst/>
                <a:gdLst>
                  <a:gd name="T0" fmla="*/ 28 w 39"/>
                  <a:gd name="T1" fmla="*/ 40 h 40"/>
                  <a:gd name="T2" fmla="*/ 0 w 39"/>
                  <a:gd name="T3" fmla="*/ 27 h 40"/>
                  <a:gd name="T4" fmla="*/ 11 w 39"/>
                  <a:gd name="T5" fmla="*/ 0 h 40"/>
                  <a:gd name="T6" fmla="*/ 39 w 39"/>
                  <a:gd name="T7" fmla="*/ 12 h 40"/>
                  <a:gd name="T8" fmla="*/ 28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1" y="0"/>
                    </a:lnTo>
                    <a:lnTo>
                      <a:pt x="39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3" name="Freeform 219"/>
              <p:cNvSpPr>
                <a:spLocks/>
              </p:cNvSpPr>
              <p:nvPr/>
            </p:nvSpPr>
            <p:spPr bwMode="auto">
              <a:xfrm>
                <a:off x="4951413" y="3997325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1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4" name="Freeform 220"/>
              <p:cNvSpPr>
                <a:spLocks/>
              </p:cNvSpPr>
              <p:nvPr/>
            </p:nvSpPr>
            <p:spPr bwMode="auto">
              <a:xfrm>
                <a:off x="5010150" y="3983038"/>
                <a:ext cx="63500" cy="65087"/>
              </a:xfrm>
              <a:custGeom>
                <a:avLst/>
                <a:gdLst>
                  <a:gd name="T0" fmla="*/ 28 w 40"/>
                  <a:gd name="T1" fmla="*/ 41 h 41"/>
                  <a:gd name="T2" fmla="*/ 0 w 40"/>
                  <a:gd name="T3" fmla="*/ 28 h 41"/>
                  <a:gd name="T4" fmla="*/ 13 w 40"/>
                  <a:gd name="T5" fmla="*/ 0 h 41"/>
                  <a:gd name="T6" fmla="*/ 40 w 40"/>
                  <a:gd name="T7" fmla="*/ 13 h 41"/>
                  <a:gd name="T8" fmla="*/ 28 w 40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1">
                    <a:moveTo>
                      <a:pt x="28" y="41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3"/>
                    </a:lnTo>
                    <a:lnTo>
                      <a:pt x="28" y="41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5" name="Freeform 221"/>
              <p:cNvSpPr>
                <a:spLocks/>
              </p:cNvSpPr>
              <p:nvPr/>
            </p:nvSpPr>
            <p:spPr bwMode="auto">
              <a:xfrm>
                <a:off x="5010150" y="4022725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3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6" name="Freeform 222"/>
              <p:cNvSpPr>
                <a:spLocks/>
              </p:cNvSpPr>
              <p:nvPr/>
            </p:nvSpPr>
            <p:spPr bwMode="auto">
              <a:xfrm>
                <a:off x="5068888" y="4010025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8 h 40"/>
                  <a:gd name="T4" fmla="*/ 13 w 41"/>
                  <a:gd name="T5" fmla="*/ 0 h 40"/>
                  <a:gd name="T6" fmla="*/ 41 w 41"/>
                  <a:gd name="T7" fmla="*/ 13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1" y="13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7" name="Freeform 223"/>
              <p:cNvSpPr>
                <a:spLocks/>
              </p:cNvSpPr>
              <p:nvPr/>
            </p:nvSpPr>
            <p:spPr bwMode="auto">
              <a:xfrm>
                <a:off x="5068888" y="404971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2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8" name="Freeform 224"/>
              <p:cNvSpPr>
                <a:spLocks/>
              </p:cNvSpPr>
              <p:nvPr/>
            </p:nvSpPr>
            <p:spPr bwMode="auto">
              <a:xfrm>
                <a:off x="5129213" y="4037013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3 w 40"/>
                  <a:gd name="T5" fmla="*/ 0 h 40"/>
                  <a:gd name="T6" fmla="*/ 40 w 40"/>
                  <a:gd name="T7" fmla="*/ 12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9" name="Freeform 225"/>
              <p:cNvSpPr>
                <a:spLocks/>
              </p:cNvSpPr>
              <p:nvPr/>
            </p:nvSpPr>
            <p:spPr bwMode="auto">
              <a:xfrm>
                <a:off x="5129213" y="407670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0" name="Freeform 226"/>
              <p:cNvSpPr>
                <a:spLocks/>
              </p:cNvSpPr>
              <p:nvPr/>
            </p:nvSpPr>
            <p:spPr bwMode="auto">
              <a:xfrm>
                <a:off x="5187950" y="4065588"/>
                <a:ext cx="65088" cy="61912"/>
              </a:xfrm>
              <a:custGeom>
                <a:avLst/>
                <a:gdLst>
                  <a:gd name="T0" fmla="*/ 28 w 41"/>
                  <a:gd name="T1" fmla="*/ 39 h 39"/>
                  <a:gd name="T2" fmla="*/ 0 w 41"/>
                  <a:gd name="T3" fmla="*/ 26 h 39"/>
                  <a:gd name="T4" fmla="*/ 13 w 41"/>
                  <a:gd name="T5" fmla="*/ 0 h 39"/>
                  <a:gd name="T6" fmla="*/ 41 w 41"/>
                  <a:gd name="T7" fmla="*/ 11 h 39"/>
                  <a:gd name="T8" fmla="*/ 28 w 41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9">
                    <a:moveTo>
                      <a:pt x="28" y="39"/>
                    </a:moveTo>
                    <a:lnTo>
                      <a:pt x="0" y="26"/>
                    </a:lnTo>
                    <a:lnTo>
                      <a:pt x="13" y="0"/>
                    </a:lnTo>
                    <a:lnTo>
                      <a:pt x="41" y="11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1" name="Freeform 227"/>
              <p:cNvSpPr>
                <a:spLocks/>
              </p:cNvSpPr>
              <p:nvPr/>
            </p:nvSpPr>
            <p:spPr bwMode="auto">
              <a:xfrm>
                <a:off x="5187950" y="410368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2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2" name="Freeform 228"/>
              <p:cNvSpPr>
                <a:spLocks/>
              </p:cNvSpPr>
              <p:nvPr/>
            </p:nvSpPr>
            <p:spPr bwMode="auto">
              <a:xfrm>
                <a:off x="5249863" y="4090988"/>
                <a:ext cx="61913" cy="63500"/>
              </a:xfrm>
              <a:custGeom>
                <a:avLst/>
                <a:gdLst>
                  <a:gd name="T0" fmla="*/ 26 w 39"/>
                  <a:gd name="T1" fmla="*/ 40 h 40"/>
                  <a:gd name="T2" fmla="*/ 0 w 39"/>
                  <a:gd name="T3" fmla="*/ 27 h 40"/>
                  <a:gd name="T4" fmla="*/ 11 w 39"/>
                  <a:gd name="T5" fmla="*/ 0 h 40"/>
                  <a:gd name="T6" fmla="*/ 39 w 39"/>
                  <a:gd name="T7" fmla="*/ 12 h 40"/>
                  <a:gd name="T8" fmla="*/ 26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6" y="40"/>
                    </a:moveTo>
                    <a:lnTo>
                      <a:pt x="0" y="27"/>
                    </a:lnTo>
                    <a:lnTo>
                      <a:pt x="11" y="0"/>
                    </a:lnTo>
                    <a:lnTo>
                      <a:pt x="39" y="12"/>
                    </a:lnTo>
                    <a:lnTo>
                      <a:pt x="26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3" name="Freeform 229"/>
              <p:cNvSpPr>
                <a:spLocks/>
              </p:cNvSpPr>
              <p:nvPr/>
            </p:nvSpPr>
            <p:spPr bwMode="auto">
              <a:xfrm>
                <a:off x="5249863" y="4129088"/>
                <a:ext cx="46038" cy="25400"/>
              </a:xfrm>
              <a:custGeom>
                <a:avLst/>
                <a:gdLst>
                  <a:gd name="T0" fmla="*/ 26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3 h 16"/>
                  <a:gd name="T8" fmla="*/ 26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6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6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4" name="Freeform 230"/>
              <p:cNvSpPr>
                <a:spLocks/>
              </p:cNvSpPr>
              <p:nvPr/>
            </p:nvSpPr>
            <p:spPr bwMode="auto">
              <a:xfrm>
                <a:off x="5308600" y="4117975"/>
                <a:ext cx="63500" cy="61912"/>
              </a:xfrm>
              <a:custGeom>
                <a:avLst/>
                <a:gdLst>
                  <a:gd name="T0" fmla="*/ 27 w 40"/>
                  <a:gd name="T1" fmla="*/ 39 h 39"/>
                  <a:gd name="T2" fmla="*/ 0 w 40"/>
                  <a:gd name="T3" fmla="*/ 27 h 39"/>
                  <a:gd name="T4" fmla="*/ 12 w 40"/>
                  <a:gd name="T5" fmla="*/ 0 h 39"/>
                  <a:gd name="T6" fmla="*/ 40 w 40"/>
                  <a:gd name="T7" fmla="*/ 12 h 39"/>
                  <a:gd name="T8" fmla="*/ 27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7" y="39"/>
                    </a:moveTo>
                    <a:lnTo>
                      <a:pt x="0" y="27"/>
                    </a:lnTo>
                    <a:lnTo>
                      <a:pt x="12" y="0"/>
                    </a:lnTo>
                    <a:lnTo>
                      <a:pt x="40" y="12"/>
                    </a:lnTo>
                    <a:lnTo>
                      <a:pt x="27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5" name="Freeform 231"/>
              <p:cNvSpPr>
                <a:spLocks/>
              </p:cNvSpPr>
              <p:nvPr/>
            </p:nvSpPr>
            <p:spPr bwMode="auto">
              <a:xfrm>
                <a:off x="5308600" y="4156075"/>
                <a:ext cx="46038" cy="23812"/>
              </a:xfrm>
              <a:custGeom>
                <a:avLst/>
                <a:gdLst>
                  <a:gd name="T0" fmla="*/ 27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7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7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6" name="Freeform 232"/>
              <p:cNvSpPr>
                <a:spLocks/>
              </p:cNvSpPr>
              <p:nvPr/>
            </p:nvSpPr>
            <p:spPr bwMode="auto">
              <a:xfrm>
                <a:off x="5367338" y="4144963"/>
                <a:ext cx="63500" cy="61912"/>
              </a:xfrm>
              <a:custGeom>
                <a:avLst/>
                <a:gdLst>
                  <a:gd name="T0" fmla="*/ 28 w 40"/>
                  <a:gd name="T1" fmla="*/ 39 h 39"/>
                  <a:gd name="T2" fmla="*/ 0 w 40"/>
                  <a:gd name="T3" fmla="*/ 27 h 39"/>
                  <a:gd name="T4" fmla="*/ 12 w 40"/>
                  <a:gd name="T5" fmla="*/ 0 h 39"/>
                  <a:gd name="T6" fmla="*/ 40 w 40"/>
                  <a:gd name="T7" fmla="*/ 11 h 39"/>
                  <a:gd name="T8" fmla="*/ 28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8" y="39"/>
                    </a:moveTo>
                    <a:lnTo>
                      <a:pt x="0" y="27"/>
                    </a:lnTo>
                    <a:lnTo>
                      <a:pt x="12" y="0"/>
                    </a:lnTo>
                    <a:lnTo>
                      <a:pt x="40" y="11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7" name="Freeform 233"/>
              <p:cNvSpPr>
                <a:spLocks/>
              </p:cNvSpPr>
              <p:nvPr/>
            </p:nvSpPr>
            <p:spPr bwMode="auto">
              <a:xfrm>
                <a:off x="5367338" y="418306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2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8" name="Freeform 234"/>
              <p:cNvSpPr>
                <a:spLocks/>
              </p:cNvSpPr>
              <p:nvPr/>
            </p:nvSpPr>
            <p:spPr bwMode="auto">
              <a:xfrm>
                <a:off x="5427663" y="4171950"/>
                <a:ext cx="61913" cy="61912"/>
              </a:xfrm>
              <a:custGeom>
                <a:avLst/>
                <a:gdLst>
                  <a:gd name="T0" fmla="*/ 28 w 39"/>
                  <a:gd name="T1" fmla="*/ 39 h 39"/>
                  <a:gd name="T2" fmla="*/ 0 w 39"/>
                  <a:gd name="T3" fmla="*/ 27 h 39"/>
                  <a:gd name="T4" fmla="*/ 12 w 39"/>
                  <a:gd name="T5" fmla="*/ 0 h 39"/>
                  <a:gd name="T6" fmla="*/ 39 w 39"/>
                  <a:gd name="T7" fmla="*/ 12 h 39"/>
                  <a:gd name="T8" fmla="*/ 28 w 39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9">
                    <a:moveTo>
                      <a:pt x="28" y="39"/>
                    </a:moveTo>
                    <a:lnTo>
                      <a:pt x="0" y="27"/>
                    </a:lnTo>
                    <a:lnTo>
                      <a:pt x="12" y="0"/>
                    </a:lnTo>
                    <a:lnTo>
                      <a:pt x="39" y="12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9" name="Freeform 235"/>
              <p:cNvSpPr>
                <a:spLocks/>
              </p:cNvSpPr>
              <p:nvPr/>
            </p:nvSpPr>
            <p:spPr bwMode="auto">
              <a:xfrm>
                <a:off x="5427663" y="421005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0" name="Freeform 236"/>
              <p:cNvSpPr>
                <a:spLocks/>
              </p:cNvSpPr>
              <p:nvPr/>
            </p:nvSpPr>
            <p:spPr bwMode="auto">
              <a:xfrm>
                <a:off x="5486400" y="4197350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3 w 40"/>
                  <a:gd name="T5" fmla="*/ 0 h 40"/>
                  <a:gd name="T6" fmla="*/ 40 w 40"/>
                  <a:gd name="T7" fmla="*/ 13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3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1" name="Freeform 237"/>
              <p:cNvSpPr>
                <a:spLocks/>
              </p:cNvSpPr>
              <p:nvPr/>
            </p:nvSpPr>
            <p:spPr bwMode="auto">
              <a:xfrm>
                <a:off x="5486400" y="4235450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4 h 16"/>
                  <a:gd name="T4" fmla="*/ 1 w 29"/>
                  <a:gd name="T5" fmla="*/ 0 h 16"/>
                  <a:gd name="T6" fmla="*/ 29 w 29"/>
                  <a:gd name="T7" fmla="*/ 13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4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2" name="Freeform 238"/>
              <p:cNvSpPr>
                <a:spLocks/>
              </p:cNvSpPr>
              <p:nvPr/>
            </p:nvSpPr>
            <p:spPr bwMode="auto">
              <a:xfrm>
                <a:off x="5605463" y="4251325"/>
                <a:ext cx="65088" cy="61912"/>
              </a:xfrm>
              <a:custGeom>
                <a:avLst/>
                <a:gdLst>
                  <a:gd name="T0" fmla="*/ 28 w 41"/>
                  <a:gd name="T1" fmla="*/ 39 h 39"/>
                  <a:gd name="T2" fmla="*/ 0 w 41"/>
                  <a:gd name="T3" fmla="*/ 28 h 39"/>
                  <a:gd name="T4" fmla="*/ 13 w 41"/>
                  <a:gd name="T5" fmla="*/ 0 h 39"/>
                  <a:gd name="T6" fmla="*/ 41 w 41"/>
                  <a:gd name="T7" fmla="*/ 12 h 39"/>
                  <a:gd name="T8" fmla="*/ 28 w 41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9">
                    <a:moveTo>
                      <a:pt x="28" y="39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3" name="Freeform 239"/>
              <p:cNvSpPr>
                <a:spLocks/>
              </p:cNvSpPr>
              <p:nvPr/>
            </p:nvSpPr>
            <p:spPr bwMode="auto">
              <a:xfrm>
                <a:off x="5605463" y="4291013"/>
                <a:ext cx="46038" cy="22225"/>
              </a:xfrm>
              <a:custGeom>
                <a:avLst/>
                <a:gdLst>
                  <a:gd name="T0" fmla="*/ 28 w 29"/>
                  <a:gd name="T1" fmla="*/ 14 h 14"/>
                  <a:gd name="T2" fmla="*/ 0 w 29"/>
                  <a:gd name="T3" fmla="*/ 3 h 14"/>
                  <a:gd name="T4" fmla="*/ 1 w 29"/>
                  <a:gd name="T5" fmla="*/ 0 h 14"/>
                  <a:gd name="T6" fmla="*/ 29 w 29"/>
                  <a:gd name="T7" fmla="*/ 12 h 14"/>
                  <a:gd name="T8" fmla="*/ 28 w 29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4">
                    <a:moveTo>
                      <a:pt x="28" y="14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4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4" name="Freeform 240"/>
              <p:cNvSpPr>
                <a:spLocks/>
              </p:cNvSpPr>
              <p:nvPr/>
            </p:nvSpPr>
            <p:spPr bwMode="auto">
              <a:xfrm>
                <a:off x="5664200" y="4278313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7 h 40"/>
                  <a:gd name="T4" fmla="*/ 13 w 41"/>
                  <a:gd name="T5" fmla="*/ 0 h 40"/>
                  <a:gd name="T6" fmla="*/ 41 w 41"/>
                  <a:gd name="T7" fmla="*/ 12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5" name="Freeform 241"/>
              <p:cNvSpPr>
                <a:spLocks/>
              </p:cNvSpPr>
              <p:nvPr/>
            </p:nvSpPr>
            <p:spPr bwMode="auto">
              <a:xfrm>
                <a:off x="5664200" y="431800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2 w 29"/>
                  <a:gd name="T5" fmla="*/ 0 h 15"/>
                  <a:gd name="T6" fmla="*/ 29 w 29"/>
                  <a:gd name="T7" fmla="*/ 11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9" y="11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6" name="Freeform 242"/>
              <p:cNvSpPr>
                <a:spLocks/>
              </p:cNvSpPr>
              <p:nvPr/>
            </p:nvSpPr>
            <p:spPr bwMode="auto">
              <a:xfrm>
                <a:off x="5726113" y="4303713"/>
                <a:ext cx="61913" cy="65087"/>
              </a:xfrm>
              <a:custGeom>
                <a:avLst/>
                <a:gdLst>
                  <a:gd name="T0" fmla="*/ 26 w 39"/>
                  <a:gd name="T1" fmla="*/ 41 h 41"/>
                  <a:gd name="T2" fmla="*/ 0 w 39"/>
                  <a:gd name="T3" fmla="*/ 28 h 41"/>
                  <a:gd name="T4" fmla="*/ 12 w 39"/>
                  <a:gd name="T5" fmla="*/ 0 h 41"/>
                  <a:gd name="T6" fmla="*/ 39 w 39"/>
                  <a:gd name="T7" fmla="*/ 13 h 41"/>
                  <a:gd name="T8" fmla="*/ 26 w 39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1">
                    <a:moveTo>
                      <a:pt x="26" y="41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39" y="13"/>
                    </a:lnTo>
                    <a:lnTo>
                      <a:pt x="26" y="41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7" name="Freeform 243"/>
              <p:cNvSpPr>
                <a:spLocks/>
              </p:cNvSpPr>
              <p:nvPr/>
            </p:nvSpPr>
            <p:spPr bwMode="auto">
              <a:xfrm>
                <a:off x="5726113" y="4343400"/>
                <a:ext cx="46038" cy="25400"/>
              </a:xfrm>
              <a:custGeom>
                <a:avLst/>
                <a:gdLst>
                  <a:gd name="T0" fmla="*/ 26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2 h 16"/>
                  <a:gd name="T8" fmla="*/ 26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6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6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8" name="Freeform 244"/>
              <p:cNvSpPr>
                <a:spLocks/>
              </p:cNvSpPr>
              <p:nvPr/>
            </p:nvSpPr>
            <p:spPr bwMode="auto">
              <a:xfrm>
                <a:off x="5784850" y="4330700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2 w 40"/>
                  <a:gd name="T5" fmla="*/ 0 h 40"/>
                  <a:gd name="T6" fmla="*/ 40 w 40"/>
                  <a:gd name="T7" fmla="*/ 13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40" y="13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9" name="Freeform 245"/>
              <p:cNvSpPr>
                <a:spLocks/>
              </p:cNvSpPr>
              <p:nvPr/>
            </p:nvSpPr>
            <p:spPr bwMode="auto">
              <a:xfrm>
                <a:off x="5784850" y="437038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0" name="Freeform 246"/>
              <p:cNvSpPr>
                <a:spLocks/>
              </p:cNvSpPr>
              <p:nvPr/>
            </p:nvSpPr>
            <p:spPr bwMode="auto">
              <a:xfrm>
                <a:off x="4860925" y="3997325"/>
                <a:ext cx="65088" cy="61912"/>
              </a:xfrm>
              <a:custGeom>
                <a:avLst/>
                <a:gdLst>
                  <a:gd name="T0" fmla="*/ 28 w 41"/>
                  <a:gd name="T1" fmla="*/ 39 h 39"/>
                  <a:gd name="T2" fmla="*/ 0 w 41"/>
                  <a:gd name="T3" fmla="*/ 27 h 39"/>
                  <a:gd name="T4" fmla="*/ 13 w 41"/>
                  <a:gd name="T5" fmla="*/ 0 h 39"/>
                  <a:gd name="T6" fmla="*/ 41 w 41"/>
                  <a:gd name="T7" fmla="*/ 12 h 39"/>
                  <a:gd name="T8" fmla="*/ 28 w 41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9">
                    <a:moveTo>
                      <a:pt x="28" y="39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1" name="Freeform 247"/>
              <p:cNvSpPr>
                <a:spLocks/>
              </p:cNvSpPr>
              <p:nvPr/>
            </p:nvSpPr>
            <p:spPr bwMode="auto">
              <a:xfrm>
                <a:off x="4860925" y="4035425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2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2" name="Freeform 248"/>
              <p:cNvSpPr>
                <a:spLocks/>
              </p:cNvSpPr>
              <p:nvPr/>
            </p:nvSpPr>
            <p:spPr bwMode="auto">
              <a:xfrm>
                <a:off x="4922838" y="4022725"/>
                <a:ext cx="61913" cy="63500"/>
              </a:xfrm>
              <a:custGeom>
                <a:avLst/>
                <a:gdLst>
                  <a:gd name="T0" fmla="*/ 26 w 39"/>
                  <a:gd name="T1" fmla="*/ 40 h 40"/>
                  <a:gd name="T2" fmla="*/ 0 w 39"/>
                  <a:gd name="T3" fmla="*/ 28 h 40"/>
                  <a:gd name="T4" fmla="*/ 11 w 39"/>
                  <a:gd name="T5" fmla="*/ 0 h 40"/>
                  <a:gd name="T6" fmla="*/ 39 w 39"/>
                  <a:gd name="T7" fmla="*/ 13 h 40"/>
                  <a:gd name="T8" fmla="*/ 26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6" y="40"/>
                    </a:moveTo>
                    <a:lnTo>
                      <a:pt x="0" y="28"/>
                    </a:lnTo>
                    <a:lnTo>
                      <a:pt x="11" y="0"/>
                    </a:lnTo>
                    <a:lnTo>
                      <a:pt x="39" y="13"/>
                    </a:lnTo>
                    <a:lnTo>
                      <a:pt x="26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3" name="Freeform 249"/>
              <p:cNvSpPr>
                <a:spLocks/>
              </p:cNvSpPr>
              <p:nvPr/>
            </p:nvSpPr>
            <p:spPr bwMode="auto">
              <a:xfrm>
                <a:off x="4922838" y="4060825"/>
                <a:ext cx="44450" cy="25400"/>
              </a:xfrm>
              <a:custGeom>
                <a:avLst/>
                <a:gdLst>
                  <a:gd name="T0" fmla="*/ 26 w 28"/>
                  <a:gd name="T1" fmla="*/ 16 h 16"/>
                  <a:gd name="T2" fmla="*/ 0 w 28"/>
                  <a:gd name="T3" fmla="*/ 4 h 16"/>
                  <a:gd name="T4" fmla="*/ 1 w 28"/>
                  <a:gd name="T5" fmla="*/ 0 h 16"/>
                  <a:gd name="T6" fmla="*/ 28 w 28"/>
                  <a:gd name="T7" fmla="*/ 13 h 16"/>
                  <a:gd name="T8" fmla="*/ 26 w 28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6">
                    <a:moveTo>
                      <a:pt x="26" y="16"/>
                    </a:moveTo>
                    <a:lnTo>
                      <a:pt x="0" y="4"/>
                    </a:lnTo>
                    <a:lnTo>
                      <a:pt x="1" y="0"/>
                    </a:lnTo>
                    <a:lnTo>
                      <a:pt x="28" y="13"/>
                    </a:lnTo>
                    <a:lnTo>
                      <a:pt x="26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4" name="Freeform 250"/>
              <p:cNvSpPr>
                <a:spLocks/>
              </p:cNvSpPr>
              <p:nvPr/>
            </p:nvSpPr>
            <p:spPr bwMode="auto">
              <a:xfrm>
                <a:off x="4981575" y="4049713"/>
                <a:ext cx="61913" cy="61912"/>
              </a:xfrm>
              <a:custGeom>
                <a:avLst/>
                <a:gdLst>
                  <a:gd name="T0" fmla="*/ 27 w 39"/>
                  <a:gd name="T1" fmla="*/ 39 h 39"/>
                  <a:gd name="T2" fmla="*/ 0 w 39"/>
                  <a:gd name="T3" fmla="*/ 28 h 39"/>
                  <a:gd name="T4" fmla="*/ 12 w 39"/>
                  <a:gd name="T5" fmla="*/ 0 h 39"/>
                  <a:gd name="T6" fmla="*/ 39 w 39"/>
                  <a:gd name="T7" fmla="*/ 13 h 39"/>
                  <a:gd name="T8" fmla="*/ 27 w 39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9">
                    <a:moveTo>
                      <a:pt x="27" y="39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39" y="13"/>
                    </a:lnTo>
                    <a:lnTo>
                      <a:pt x="27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5" name="Freeform 251"/>
              <p:cNvSpPr>
                <a:spLocks/>
              </p:cNvSpPr>
              <p:nvPr/>
            </p:nvSpPr>
            <p:spPr bwMode="auto">
              <a:xfrm>
                <a:off x="4981575" y="4089400"/>
                <a:ext cx="46038" cy="22225"/>
              </a:xfrm>
              <a:custGeom>
                <a:avLst/>
                <a:gdLst>
                  <a:gd name="T0" fmla="*/ 27 w 29"/>
                  <a:gd name="T1" fmla="*/ 14 h 14"/>
                  <a:gd name="T2" fmla="*/ 0 w 29"/>
                  <a:gd name="T3" fmla="*/ 3 h 14"/>
                  <a:gd name="T4" fmla="*/ 1 w 29"/>
                  <a:gd name="T5" fmla="*/ 0 h 14"/>
                  <a:gd name="T6" fmla="*/ 29 w 29"/>
                  <a:gd name="T7" fmla="*/ 12 h 14"/>
                  <a:gd name="T8" fmla="*/ 27 w 29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4">
                    <a:moveTo>
                      <a:pt x="27" y="14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7" y="14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6" name="Freeform 252"/>
              <p:cNvSpPr>
                <a:spLocks/>
              </p:cNvSpPr>
              <p:nvPr/>
            </p:nvSpPr>
            <p:spPr bwMode="auto">
              <a:xfrm>
                <a:off x="5040313" y="4076700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2 w 40"/>
                  <a:gd name="T5" fmla="*/ 0 h 40"/>
                  <a:gd name="T6" fmla="*/ 40 w 40"/>
                  <a:gd name="T7" fmla="*/ 12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40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7" name="Freeform 253"/>
              <p:cNvSpPr>
                <a:spLocks/>
              </p:cNvSpPr>
              <p:nvPr/>
            </p:nvSpPr>
            <p:spPr bwMode="auto">
              <a:xfrm>
                <a:off x="5040313" y="411638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8" name="Freeform 254"/>
              <p:cNvSpPr>
                <a:spLocks/>
              </p:cNvSpPr>
              <p:nvPr/>
            </p:nvSpPr>
            <p:spPr bwMode="auto">
              <a:xfrm>
                <a:off x="5100638" y="4103688"/>
                <a:ext cx="61913" cy="63500"/>
              </a:xfrm>
              <a:custGeom>
                <a:avLst/>
                <a:gdLst>
                  <a:gd name="T0" fmla="*/ 27 w 39"/>
                  <a:gd name="T1" fmla="*/ 40 h 40"/>
                  <a:gd name="T2" fmla="*/ 0 w 39"/>
                  <a:gd name="T3" fmla="*/ 27 h 40"/>
                  <a:gd name="T4" fmla="*/ 11 w 39"/>
                  <a:gd name="T5" fmla="*/ 0 h 40"/>
                  <a:gd name="T6" fmla="*/ 39 w 39"/>
                  <a:gd name="T7" fmla="*/ 12 h 40"/>
                  <a:gd name="T8" fmla="*/ 27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7" y="40"/>
                    </a:moveTo>
                    <a:lnTo>
                      <a:pt x="0" y="27"/>
                    </a:lnTo>
                    <a:lnTo>
                      <a:pt x="11" y="0"/>
                    </a:lnTo>
                    <a:lnTo>
                      <a:pt x="39" y="12"/>
                    </a:lnTo>
                    <a:lnTo>
                      <a:pt x="27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9" name="Freeform 255"/>
              <p:cNvSpPr>
                <a:spLocks/>
              </p:cNvSpPr>
              <p:nvPr/>
            </p:nvSpPr>
            <p:spPr bwMode="auto">
              <a:xfrm>
                <a:off x="5100638" y="4143375"/>
                <a:ext cx="46038" cy="23812"/>
              </a:xfrm>
              <a:custGeom>
                <a:avLst/>
                <a:gdLst>
                  <a:gd name="T0" fmla="*/ 27 w 29"/>
                  <a:gd name="T1" fmla="*/ 15 h 15"/>
                  <a:gd name="T2" fmla="*/ 0 w 29"/>
                  <a:gd name="T3" fmla="*/ 2 h 15"/>
                  <a:gd name="T4" fmla="*/ 1 w 29"/>
                  <a:gd name="T5" fmla="*/ 0 h 15"/>
                  <a:gd name="T6" fmla="*/ 29 w 29"/>
                  <a:gd name="T7" fmla="*/ 11 h 15"/>
                  <a:gd name="T8" fmla="*/ 27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7" y="15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9" y="11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0" name="Freeform 256"/>
              <p:cNvSpPr>
                <a:spLocks/>
              </p:cNvSpPr>
              <p:nvPr/>
            </p:nvSpPr>
            <p:spPr bwMode="auto">
              <a:xfrm>
                <a:off x="5159375" y="4129088"/>
                <a:ext cx="63500" cy="65087"/>
              </a:xfrm>
              <a:custGeom>
                <a:avLst/>
                <a:gdLst>
                  <a:gd name="T0" fmla="*/ 28 w 40"/>
                  <a:gd name="T1" fmla="*/ 41 h 41"/>
                  <a:gd name="T2" fmla="*/ 0 w 40"/>
                  <a:gd name="T3" fmla="*/ 28 h 41"/>
                  <a:gd name="T4" fmla="*/ 13 w 40"/>
                  <a:gd name="T5" fmla="*/ 0 h 41"/>
                  <a:gd name="T6" fmla="*/ 40 w 40"/>
                  <a:gd name="T7" fmla="*/ 13 h 41"/>
                  <a:gd name="T8" fmla="*/ 28 w 40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1">
                    <a:moveTo>
                      <a:pt x="28" y="41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3"/>
                    </a:lnTo>
                    <a:lnTo>
                      <a:pt x="28" y="41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1" name="Freeform 257"/>
              <p:cNvSpPr>
                <a:spLocks/>
              </p:cNvSpPr>
              <p:nvPr/>
            </p:nvSpPr>
            <p:spPr bwMode="auto">
              <a:xfrm>
                <a:off x="5159375" y="4168775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2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2" name="Freeform 258"/>
              <p:cNvSpPr>
                <a:spLocks/>
              </p:cNvSpPr>
              <p:nvPr/>
            </p:nvSpPr>
            <p:spPr bwMode="auto">
              <a:xfrm>
                <a:off x="5218113" y="4156075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8 h 40"/>
                  <a:gd name="T4" fmla="*/ 13 w 41"/>
                  <a:gd name="T5" fmla="*/ 0 h 40"/>
                  <a:gd name="T6" fmla="*/ 41 w 41"/>
                  <a:gd name="T7" fmla="*/ 13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1" y="13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3" name="Freeform 259"/>
              <p:cNvSpPr>
                <a:spLocks/>
              </p:cNvSpPr>
              <p:nvPr/>
            </p:nvSpPr>
            <p:spPr bwMode="auto">
              <a:xfrm>
                <a:off x="5218113" y="419576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2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4" name="Freeform 260"/>
              <p:cNvSpPr>
                <a:spLocks/>
              </p:cNvSpPr>
              <p:nvPr/>
            </p:nvSpPr>
            <p:spPr bwMode="auto">
              <a:xfrm>
                <a:off x="5278438" y="4183063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3 w 40"/>
                  <a:gd name="T5" fmla="*/ 0 h 40"/>
                  <a:gd name="T6" fmla="*/ 40 w 40"/>
                  <a:gd name="T7" fmla="*/ 12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5" name="Freeform 261"/>
              <p:cNvSpPr>
                <a:spLocks/>
              </p:cNvSpPr>
              <p:nvPr/>
            </p:nvSpPr>
            <p:spPr bwMode="auto">
              <a:xfrm>
                <a:off x="5278438" y="422275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6" name="Freeform 262"/>
              <p:cNvSpPr>
                <a:spLocks/>
              </p:cNvSpPr>
              <p:nvPr/>
            </p:nvSpPr>
            <p:spPr bwMode="auto">
              <a:xfrm>
                <a:off x="5337175" y="4210050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7 h 40"/>
                  <a:gd name="T4" fmla="*/ 13 w 41"/>
                  <a:gd name="T5" fmla="*/ 0 h 40"/>
                  <a:gd name="T6" fmla="*/ 41 w 41"/>
                  <a:gd name="T7" fmla="*/ 12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7" name="Freeform 263"/>
              <p:cNvSpPr>
                <a:spLocks/>
              </p:cNvSpPr>
              <p:nvPr/>
            </p:nvSpPr>
            <p:spPr bwMode="auto">
              <a:xfrm>
                <a:off x="5337175" y="424973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2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8" name="Freeform 264"/>
              <p:cNvSpPr>
                <a:spLocks/>
              </p:cNvSpPr>
              <p:nvPr/>
            </p:nvSpPr>
            <p:spPr bwMode="auto">
              <a:xfrm>
                <a:off x="5399088" y="4235450"/>
                <a:ext cx="61913" cy="65087"/>
              </a:xfrm>
              <a:custGeom>
                <a:avLst/>
                <a:gdLst>
                  <a:gd name="T0" fmla="*/ 26 w 39"/>
                  <a:gd name="T1" fmla="*/ 41 h 41"/>
                  <a:gd name="T2" fmla="*/ 0 w 39"/>
                  <a:gd name="T3" fmla="*/ 28 h 41"/>
                  <a:gd name="T4" fmla="*/ 11 w 39"/>
                  <a:gd name="T5" fmla="*/ 0 h 41"/>
                  <a:gd name="T6" fmla="*/ 39 w 39"/>
                  <a:gd name="T7" fmla="*/ 13 h 41"/>
                  <a:gd name="T8" fmla="*/ 26 w 39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1">
                    <a:moveTo>
                      <a:pt x="26" y="41"/>
                    </a:moveTo>
                    <a:lnTo>
                      <a:pt x="0" y="28"/>
                    </a:lnTo>
                    <a:lnTo>
                      <a:pt x="11" y="0"/>
                    </a:lnTo>
                    <a:lnTo>
                      <a:pt x="39" y="13"/>
                    </a:lnTo>
                    <a:lnTo>
                      <a:pt x="26" y="41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9" name="Freeform 265"/>
              <p:cNvSpPr>
                <a:spLocks/>
              </p:cNvSpPr>
              <p:nvPr/>
            </p:nvSpPr>
            <p:spPr bwMode="auto">
              <a:xfrm>
                <a:off x="5399088" y="4275138"/>
                <a:ext cx="46038" cy="25400"/>
              </a:xfrm>
              <a:custGeom>
                <a:avLst/>
                <a:gdLst>
                  <a:gd name="T0" fmla="*/ 26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3 h 16"/>
                  <a:gd name="T8" fmla="*/ 26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6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6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0" name="Freeform 266"/>
              <p:cNvSpPr>
                <a:spLocks/>
              </p:cNvSpPr>
              <p:nvPr/>
            </p:nvSpPr>
            <p:spPr bwMode="auto">
              <a:xfrm>
                <a:off x="5532438" y="4224338"/>
                <a:ext cx="77788" cy="93662"/>
              </a:xfrm>
              <a:custGeom>
                <a:avLst/>
                <a:gdLst>
                  <a:gd name="T0" fmla="*/ 28 w 49"/>
                  <a:gd name="T1" fmla="*/ 59 h 59"/>
                  <a:gd name="T2" fmla="*/ 0 w 49"/>
                  <a:gd name="T3" fmla="*/ 47 h 59"/>
                  <a:gd name="T4" fmla="*/ 21 w 49"/>
                  <a:gd name="T5" fmla="*/ 0 h 59"/>
                  <a:gd name="T6" fmla="*/ 49 w 49"/>
                  <a:gd name="T7" fmla="*/ 13 h 59"/>
                  <a:gd name="T8" fmla="*/ 28 w 49"/>
                  <a:gd name="T9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59">
                    <a:moveTo>
                      <a:pt x="28" y="59"/>
                    </a:moveTo>
                    <a:lnTo>
                      <a:pt x="0" y="47"/>
                    </a:lnTo>
                    <a:lnTo>
                      <a:pt x="21" y="0"/>
                    </a:lnTo>
                    <a:lnTo>
                      <a:pt x="49" y="13"/>
                    </a:lnTo>
                    <a:lnTo>
                      <a:pt x="28" y="5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1" name="Freeform 267"/>
              <p:cNvSpPr>
                <a:spLocks/>
              </p:cNvSpPr>
              <p:nvPr/>
            </p:nvSpPr>
            <p:spPr bwMode="auto">
              <a:xfrm>
                <a:off x="5457825" y="4262438"/>
                <a:ext cx="92075" cy="76200"/>
              </a:xfrm>
              <a:custGeom>
                <a:avLst/>
                <a:gdLst>
                  <a:gd name="T0" fmla="*/ 45 w 58"/>
                  <a:gd name="T1" fmla="*/ 48 h 48"/>
                  <a:gd name="T2" fmla="*/ 0 w 58"/>
                  <a:gd name="T3" fmla="*/ 28 h 48"/>
                  <a:gd name="T4" fmla="*/ 12 w 58"/>
                  <a:gd name="T5" fmla="*/ 0 h 48"/>
                  <a:gd name="T6" fmla="*/ 58 w 58"/>
                  <a:gd name="T7" fmla="*/ 21 h 48"/>
                  <a:gd name="T8" fmla="*/ 45 w 58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48">
                    <a:moveTo>
                      <a:pt x="45" y="48"/>
                    </a:moveTo>
                    <a:lnTo>
                      <a:pt x="0" y="28"/>
                    </a:lnTo>
                    <a:lnTo>
                      <a:pt x="12" y="0"/>
                    </a:lnTo>
                    <a:lnTo>
                      <a:pt x="58" y="21"/>
                    </a:lnTo>
                    <a:lnTo>
                      <a:pt x="45" y="48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2" name="Freeform 268"/>
              <p:cNvSpPr>
                <a:spLocks/>
              </p:cNvSpPr>
              <p:nvPr/>
            </p:nvSpPr>
            <p:spPr bwMode="auto">
              <a:xfrm>
                <a:off x="5457825" y="4302125"/>
                <a:ext cx="73025" cy="36512"/>
              </a:xfrm>
              <a:custGeom>
                <a:avLst/>
                <a:gdLst>
                  <a:gd name="T0" fmla="*/ 45 w 46"/>
                  <a:gd name="T1" fmla="*/ 23 h 23"/>
                  <a:gd name="T2" fmla="*/ 0 w 46"/>
                  <a:gd name="T3" fmla="*/ 3 h 23"/>
                  <a:gd name="T4" fmla="*/ 1 w 46"/>
                  <a:gd name="T5" fmla="*/ 0 h 23"/>
                  <a:gd name="T6" fmla="*/ 46 w 46"/>
                  <a:gd name="T7" fmla="*/ 20 h 23"/>
                  <a:gd name="T8" fmla="*/ 45 w 46"/>
                  <a:gd name="T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3">
                    <a:moveTo>
                      <a:pt x="45" y="23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46" y="20"/>
                    </a:lnTo>
                    <a:lnTo>
                      <a:pt x="45" y="23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3" name="Freeform 269"/>
              <p:cNvSpPr>
                <a:spLocks/>
              </p:cNvSpPr>
              <p:nvPr/>
            </p:nvSpPr>
            <p:spPr bwMode="auto">
              <a:xfrm>
                <a:off x="5516563" y="4291013"/>
                <a:ext cx="63500" cy="61912"/>
              </a:xfrm>
              <a:custGeom>
                <a:avLst/>
                <a:gdLst>
                  <a:gd name="T0" fmla="*/ 28 w 40"/>
                  <a:gd name="T1" fmla="*/ 39 h 39"/>
                  <a:gd name="T2" fmla="*/ 0 w 40"/>
                  <a:gd name="T3" fmla="*/ 27 h 39"/>
                  <a:gd name="T4" fmla="*/ 12 w 40"/>
                  <a:gd name="T5" fmla="*/ 0 h 39"/>
                  <a:gd name="T6" fmla="*/ 40 w 40"/>
                  <a:gd name="T7" fmla="*/ 11 h 39"/>
                  <a:gd name="T8" fmla="*/ 28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8" y="39"/>
                    </a:moveTo>
                    <a:lnTo>
                      <a:pt x="0" y="27"/>
                    </a:lnTo>
                    <a:lnTo>
                      <a:pt x="12" y="0"/>
                    </a:lnTo>
                    <a:lnTo>
                      <a:pt x="40" y="11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4" name="Freeform 270"/>
              <p:cNvSpPr>
                <a:spLocks/>
              </p:cNvSpPr>
              <p:nvPr/>
            </p:nvSpPr>
            <p:spPr bwMode="auto">
              <a:xfrm>
                <a:off x="5516563" y="432911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5" name="Freeform 271"/>
              <p:cNvSpPr>
                <a:spLocks/>
              </p:cNvSpPr>
              <p:nvPr/>
            </p:nvSpPr>
            <p:spPr bwMode="auto">
              <a:xfrm>
                <a:off x="5576888" y="4318000"/>
                <a:ext cx="61913" cy="61912"/>
              </a:xfrm>
              <a:custGeom>
                <a:avLst/>
                <a:gdLst>
                  <a:gd name="T0" fmla="*/ 28 w 39"/>
                  <a:gd name="T1" fmla="*/ 39 h 39"/>
                  <a:gd name="T2" fmla="*/ 0 w 39"/>
                  <a:gd name="T3" fmla="*/ 26 h 39"/>
                  <a:gd name="T4" fmla="*/ 13 w 39"/>
                  <a:gd name="T5" fmla="*/ 0 h 39"/>
                  <a:gd name="T6" fmla="*/ 39 w 39"/>
                  <a:gd name="T7" fmla="*/ 11 h 39"/>
                  <a:gd name="T8" fmla="*/ 28 w 39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9">
                    <a:moveTo>
                      <a:pt x="28" y="39"/>
                    </a:moveTo>
                    <a:lnTo>
                      <a:pt x="0" y="26"/>
                    </a:lnTo>
                    <a:lnTo>
                      <a:pt x="13" y="0"/>
                    </a:lnTo>
                    <a:lnTo>
                      <a:pt x="39" y="11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6" name="Freeform 272"/>
              <p:cNvSpPr>
                <a:spLocks/>
              </p:cNvSpPr>
              <p:nvPr/>
            </p:nvSpPr>
            <p:spPr bwMode="auto">
              <a:xfrm>
                <a:off x="5576888" y="435610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1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7" name="Freeform 273"/>
              <p:cNvSpPr>
                <a:spLocks/>
              </p:cNvSpPr>
              <p:nvPr/>
            </p:nvSpPr>
            <p:spPr bwMode="auto">
              <a:xfrm>
                <a:off x="5635625" y="4343400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7 h 40"/>
                  <a:gd name="T4" fmla="*/ 13 w 40"/>
                  <a:gd name="T5" fmla="*/ 0 h 40"/>
                  <a:gd name="T6" fmla="*/ 40 w 40"/>
                  <a:gd name="T7" fmla="*/ 12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0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8" name="Freeform 274"/>
              <p:cNvSpPr>
                <a:spLocks/>
              </p:cNvSpPr>
              <p:nvPr/>
            </p:nvSpPr>
            <p:spPr bwMode="auto">
              <a:xfrm>
                <a:off x="5635625" y="4381500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3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9" name="Freeform 275"/>
              <p:cNvSpPr>
                <a:spLocks/>
              </p:cNvSpPr>
              <p:nvPr/>
            </p:nvSpPr>
            <p:spPr bwMode="auto">
              <a:xfrm>
                <a:off x="5695950" y="4370388"/>
                <a:ext cx="63500" cy="61912"/>
              </a:xfrm>
              <a:custGeom>
                <a:avLst/>
                <a:gdLst>
                  <a:gd name="T0" fmla="*/ 27 w 40"/>
                  <a:gd name="T1" fmla="*/ 39 h 39"/>
                  <a:gd name="T2" fmla="*/ 0 w 40"/>
                  <a:gd name="T3" fmla="*/ 27 h 39"/>
                  <a:gd name="T4" fmla="*/ 12 w 40"/>
                  <a:gd name="T5" fmla="*/ 0 h 39"/>
                  <a:gd name="T6" fmla="*/ 40 w 40"/>
                  <a:gd name="T7" fmla="*/ 13 h 39"/>
                  <a:gd name="T8" fmla="*/ 27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7" y="39"/>
                    </a:moveTo>
                    <a:lnTo>
                      <a:pt x="0" y="27"/>
                    </a:lnTo>
                    <a:lnTo>
                      <a:pt x="12" y="0"/>
                    </a:lnTo>
                    <a:lnTo>
                      <a:pt x="40" y="13"/>
                    </a:lnTo>
                    <a:lnTo>
                      <a:pt x="27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0" name="Freeform 276"/>
              <p:cNvSpPr>
                <a:spLocks/>
              </p:cNvSpPr>
              <p:nvPr/>
            </p:nvSpPr>
            <p:spPr bwMode="auto">
              <a:xfrm>
                <a:off x="5695950" y="4408488"/>
                <a:ext cx="44450" cy="23812"/>
              </a:xfrm>
              <a:custGeom>
                <a:avLst/>
                <a:gdLst>
                  <a:gd name="T0" fmla="*/ 27 w 28"/>
                  <a:gd name="T1" fmla="*/ 15 h 15"/>
                  <a:gd name="T2" fmla="*/ 0 w 28"/>
                  <a:gd name="T3" fmla="*/ 3 h 15"/>
                  <a:gd name="T4" fmla="*/ 1 w 28"/>
                  <a:gd name="T5" fmla="*/ 0 h 15"/>
                  <a:gd name="T6" fmla="*/ 28 w 28"/>
                  <a:gd name="T7" fmla="*/ 13 h 15"/>
                  <a:gd name="T8" fmla="*/ 27 w 28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5">
                    <a:moveTo>
                      <a:pt x="27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8" y="13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1" name="Freeform 277"/>
              <p:cNvSpPr>
                <a:spLocks/>
              </p:cNvSpPr>
              <p:nvPr/>
            </p:nvSpPr>
            <p:spPr bwMode="auto">
              <a:xfrm>
                <a:off x="5754688" y="4397375"/>
                <a:ext cx="65088" cy="61912"/>
              </a:xfrm>
              <a:custGeom>
                <a:avLst/>
                <a:gdLst>
                  <a:gd name="T0" fmla="*/ 28 w 41"/>
                  <a:gd name="T1" fmla="*/ 39 h 39"/>
                  <a:gd name="T2" fmla="*/ 0 w 41"/>
                  <a:gd name="T3" fmla="*/ 28 h 39"/>
                  <a:gd name="T4" fmla="*/ 13 w 41"/>
                  <a:gd name="T5" fmla="*/ 0 h 39"/>
                  <a:gd name="T6" fmla="*/ 41 w 41"/>
                  <a:gd name="T7" fmla="*/ 12 h 39"/>
                  <a:gd name="T8" fmla="*/ 28 w 41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9">
                    <a:moveTo>
                      <a:pt x="28" y="39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2" name="Freeform 278"/>
              <p:cNvSpPr>
                <a:spLocks/>
              </p:cNvSpPr>
              <p:nvPr/>
            </p:nvSpPr>
            <p:spPr bwMode="auto">
              <a:xfrm>
                <a:off x="5754688" y="4435475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4 h 15"/>
                  <a:gd name="T4" fmla="*/ 2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4"/>
                    </a:lnTo>
                    <a:lnTo>
                      <a:pt x="2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3" name="Freeform 279"/>
              <p:cNvSpPr>
                <a:spLocks/>
              </p:cNvSpPr>
              <p:nvPr/>
            </p:nvSpPr>
            <p:spPr bwMode="auto">
              <a:xfrm>
                <a:off x="4832350" y="4060825"/>
                <a:ext cx="63500" cy="65087"/>
              </a:xfrm>
              <a:custGeom>
                <a:avLst/>
                <a:gdLst>
                  <a:gd name="T0" fmla="*/ 28 w 40"/>
                  <a:gd name="T1" fmla="*/ 41 h 41"/>
                  <a:gd name="T2" fmla="*/ 0 w 40"/>
                  <a:gd name="T3" fmla="*/ 28 h 41"/>
                  <a:gd name="T4" fmla="*/ 13 w 40"/>
                  <a:gd name="T5" fmla="*/ 0 h 41"/>
                  <a:gd name="T6" fmla="*/ 40 w 40"/>
                  <a:gd name="T7" fmla="*/ 13 h 41"/>
                  <a:gd name="T8" fmla="*/ 28 w 40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1">
                    <a:moveTo>
                      <a:pt x="28" y="41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3"/>
                    </a:lnTo>
                    <a:lnTo>
                      <a:pt x="28" y="41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4" name="Freeform 280"/>
              <p:cNvSpPr>
                <a:spLocks/>
              </p:cNvSpPr>
              <p:nvPr/>
            </p:nvSpPr>
            <p:spPr bwMode="auto">
              <a:xfrm>
                <a:off x="4832350" y="4100513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3 h 16"/>
                  <a:gd name="T4" fmla="*/ 1 w 29"/>
                  <a:gd name="T5" fmla="*/ 0 h 16"/>
                  <a:gd name="T6" fmla="*/ 29 w 29"/>
                  <a:gd name="T7" fmla="*/ 13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5" name="Freeform 281"/>
              <p:cNvSpPr>
                <a:spLocks/>
              </p:cNvSpPr>
              <p:nvPr/>
            </p:nvSpPr>
            <p:spPr bwMode="auto">
              <a:xfrm>
                <a:off x="4891088" y="4089400"/>
                <a:ext cx="65088" cy="61912"/>
              </a:xfrm>
              <a:custGeom>
                <a:avLst/>
                <a:gdLst>
                  <a:gd name="T0" fmla="*/ 28 w 41"/>
                  <a:gd name="T1" fmla="*/ 39 h 39"/>
                  <a:gd name="T2" fmla="*/ 0 w 41"/>
                  <a:gd name="T3" fmla="*/ 27 h 39"/>
                  <a:gd name="T4" fmla="*/ 13 w 41"/>
                  <a:gd name="T5" fmla="*/ 0 h 39"/>
                  <a:gd name="T6" fmla="*/ 41 w 41"/>
                  <a:gd name="T7" fmla="*/ 12 h 39"/>
                  <a:gd name="T8" fmla="*/ 28 w 41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9">
                    <a:moveTo>
                      <a:pt x="28" y="39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6" name="Freeform 282"/>
              <p:cNvSpPr>
                <a:spLocks/>
              </p:cNvSpPr>
              <p:nvPr/>
            </p:nvSpPr>
            <p:spPr bwMode="auto">
              <a:xfrm>
                <a:off x="4891088" y="412750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7" name="Freeform 283"/>
              <p:cNvSpPr>
                <a:spLocks/>
              </p:cNvSpPr>
              <p:nvPr/>
            </p:nvSpPr>
            <p:spPr bwMode="auto">
              <a:xfrm>
                <a:off x="4951413" y="4116388"/>
                <a:ext cx="63500" cy="61912"/>
              </a:xfrm>
              <a:custGeom>
                <a:avLst/>
                <a:gdLst>
                  <a:gd name="T0" fmla="*/ 28 w 40"/>
                  <a:gd name="T1" fmla="*/ 39 h 39"/>
                  <a:gd name="T2" fmla="*/ 0 w 40"/>
                  <a:gd name="T3" fmla="*/ 27 h 39"/>
                  <a:gd name="T4" fmla="*/ 13 w 40"/>
                  <a:gd name="T5" fmla="*/ 0 h 39"/>
                  <a:gd name="T6" fmla="*/ 40 w 40"/>
                  <a:gd name="T7" fmla="*/ 11 h 39"/>
                  <a:gd name="T8" fmla="*/ 28 w 40"/>
                  <a:gd name="T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9">
                    <a:moveTo>
                      <a:pt x="28" y="39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0" y="11"/>
                    </a:lnTo>
                    <a:lnTo>
                      <a:pt x="28" y="39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8" name="Freeform 284"/>
              <p:cNvSpPr>
                <a:spLocks/>
              </p:cNvSpPr>
              <p:nvPr/>
            </p:nvSpPr>
            <p:spPr bwMode="auto">
              <a:xfrm>
                <a:off x="4951413" y="415448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3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9" name="Freeform 285"/>
              <p:cNvSpPr>
                <a:spLocks/>
              </p:cNvSpPr>
              <p:nvPr/>
            </p:nvSpPr>
            <p:spPr bwMode="auto">
              <a:xfrm>
                <a:off x="5010150" y="4143375"/>
                <a:ext cx="301625" cy="168275"/>
              </a:xfrm>
              <a:custGeom>
                <a:avLst/>
                <a:gdLst>
                  <a:gd name="T0" fmla="*/ 178 w 190"/>
                  <a:gd name="T1" fmla="*/ 106 h 106"/>
                  <a:gd name="T2" fmla="*/ 0 w 190"/>
                  <a:gd name="T3" fmla="*/ 26 h 106"/>
                  <a:gd name="T4" fmla="*/ 13 w 190"/>
                  <a:gd name="T5" fmla="*/ 0 h 106"/>
                  <a:gd name="T6" fmla="*/ 190 w 190"/>
                  <a:gd name="T7" fmla="*/ 79 h 106"/>
                  <a:gd name="T8" fmla="*/ 178 w 190"/>
                  <a:gd name="T9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106">
                    <a:moveTo>
                      <a:pt x="178" y="106"/>
                    </a:moveTo>
                    <a:lnTo>
                      <a:pt x="0" y="26"/>
                    </a:lnTo>
                    <a:lnTo>
                      <a:pt x="13" y="0"/>
                    </a:lnTo>
                    <a:lnTo>
                      <a:pt x="190" y="79"/>
                    </a:lnTo>
                    <a:lnTo>
                      <a:pt x="178" y="106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0" name="Freeform 286"/>
              <p:cNvSpPr>
                <a:spLocks/>
              </p:cNvSpPr>
              <p:nvPr/>
            </p:nvSpPr>
            <p:spPr bwMode="auto">
              <a:xfrm>
                <a:off x="5010150" y="4181475"/>
                <a:ext cx="285750" cy="130175"/>
              </a:xfrm>
              <a:custGeom>
                <a:avLst/>
                <a:gdLst>
                  <a:gd name="T0" fmla="*/ 178 w 180"/>
                  <a:gd name="T1" fmla="*/ 82 h 82"/>
                  <a:gd name="T2" fmla="*/ 0 w 180"/>
                  <a:gd name="T3" fmla="*/ 2 h 82"/>
                  <a:gd name="T4" fmla="*/ 2 w 180"/>
                  <a:gd name="T5" fmla="*/ 0 h 82"/>
                  <a:gd name="T6" fmla="*/ 180 w 180"/>
                  <a:gd name="T7" fmla="*/ 79 h 82"/>
                  <a:gd name="T8" fmla="*/ 178 w 180"/>
                  <a:gd name="T9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82">
                    <a:moveTo>
                      <a:pt x="178" y="82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180" y="79"/>
                    </a:lnTo>
                    <a:lnTo>
                      <a:pt x="178" y="82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1" name="Freeform 287"/>
              <p:cNvSpPr>
                <a:spLocks/>
              </p:cNvSpPr>
              <p:nvPr/>
            </p:nvSpPr>
            <p:spPr bwMode="auto">
              <a:xfrm>
                <a:off x="5308600" y="4275138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3 w 40"/>
                  <a:gd name="T5" fmla="*/ 0 h 40"/>
                  <a:gd name="T6" fmla="*/ 40 w 40"/>
                  <a:gd name="T7" fmla="*/ 13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3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2" name="Freeform 288"/>
              <p:cNvSpPr>
                <a:spLocks/>
              </p:cNvSpPr>
              <p:nvPr/>
            </p:nvSpPr>
            <p:spPr bwMode="auto">
              <a:xfrm>
                <a:off x="5308600" y="4313238"/>
                <a:ext cx="46038" cy="25400"/>
              </a:xfrm>
              <a:custGeom>
                <a:avLst/>
                <a:gdLst>
                  <a:gd name="T0" fmla="*/ 28 w 29"/>
                  <a:gd name="T1" fmla="*/ 16 h 16"/>
                  <a:gd name="T2" fmla="*/ 0 w 29"/>
                  <a:gd name="T3" fmla="*/ 4 h 16"/>
                  <a:gd name="T4" fmla="*/ 1 w 29"/>
                  <a:gd name="T5" fmla="*/ 0 h 16"/>
                  <a:gd name="T6" fmla="*/ 29 w 29"/>
                  <a:gd name="T7" fmla="*/ 13 h 16"/>
                  <a:gd name="T8" fmla="*/ 28 w 29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6">
                    <a:moveTo>
                      <a:pt x="28" y="16"/>
                    </a:moveTo>
                    <a:lnTo>
                      <a:pt x="0" y="4"/>
                    </a:lnTo>
                    <a:lnTo>
                      <a:pt x="1" y="0"/>
                    </a:lnTo>
                    <a:lnTo>
                      <a:pt x="29" y="13"/>
                    </a:lnTo>
                    <a:lnTo>
                      <a:pt x="28" y="16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3" name="Freeform 289"/>
              <p:cNvSpPr>
                <a:spLocks/>
              </p:cNvSpPr>
              <p:nvPr/>
            </p:nvSpPr>
            <p:spPr bwMode="auto">
              <a:xfrm>
                <a:off x="5367338" y="4302125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8 h 40"/>
                  <a:gd name="T4" fmla="*/ 13 w 41"/>
                  <a:gd name="T5" fmla="*/ 0 h 40"/>
                  <a:gd name="T6" fmla="*/ 41 w 41"/>
                  <a:gd name="T7" fmla="*/ 13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1" y="13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4" name="Freeform 290"/>
              <p:cNvSpPr>
                <a:spLocks/>
              </p:cNvSpPr>
              <p:nvPr/>
            </p:nvSpPr>
            <p:spPr bwMode="auto">
              <a:xfrm>
                <a:off x="5367338" y="4341813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2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2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5" name="Freeform 291"/>
              <p:cNvSpPr>
                <a:spLocks/>
              </p:cNvSpPr>
              <p:nvPr/>
            </p:nvSpPr>
            <p:spPr bwMode="auto">
              <a:xfrm>
                <a:off x="5427663" y="4329113"/>
                <a:ext cx="63500" cy="63500"/>
              </a:xfrm>
              <a:custGeom>
                <a:avLst/>
                <a:gdLst>
                  <a:gd name="T0" fmla="*/ 28 w 40"/>
                  <a:gd name="T1" fmla="*/ 40 h 40"/>
                  <a:gd name="T2" fmla="*/ 0 w 40"/>
                  <a:gd name="T3" fmla="*/ 28 h 40"/>
                  <a:gd name="T4" fmla="*/ 13 w 40"/>
                  <a:gd name="T5" fmla="*/ 0 h 40"/>
                  <a:gd name="T6" fmla="*/ 40 w 40"/>
                  <a:gd name="T7" fmla="*/ 12 h 40"/>
                  <a:gd name="T8" fmla="*/ 28 w 40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40">
                    <a:moveTo>
                      <a:pt x="28" y="40"/>
                    </a:moveTo>
                    <a:lnTo>
                      <a:pt x="0" y="28"/>
                    </a:lnTo>
                    <a:lnTo>
                      <a:pt x="13" y="0"/>
                    </a:lnTo>
                    <a:lnTo>
                      <a:pt x="40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6" name="Freeform 292"/>
              <p:cNvSpPr>
                <a:spLocks/>
              </p:cNvSpPr>
              <p:nvPr/>
            </p:nvSpPr>
            <p:spPr bwMode="auto">
              <a:xfrm>
                <a:off x="5427663" y="436880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3 h 15"/>
                  <a:gd name="T4" fmla="*/ 1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7" name="Freeform 293"/>
              <p:cNvSpPr>
                <a:spLocks/>
              </p:cNvSpPr>
              <p:nvPr/>
            </p:nvSpPr>
            <p:spPr bwMode="auto">
              <a:xfrm>
                <a:off x="5486400" y="4356100"/>
                <a:ext cx="65088" cy="63500"/>
              </a:xfrm>
              <a:custGeom>
                <a:avLst/>
                <a:gdLst>
                  <a:gd name="T0" fmla="*/ 28 w 41"/>
                  <a:gd name="T1" fmla="*/ 40 h 40"/>
                  <a:gd name="T2" fmla="*/ 0 w 41"/>
                  <a:gd name="T3" fmla="*/ 27 h 40"/>
                  <a:gd name="T4" fmla="*/ 13 w 41"/>
                  <a:gd name="T5" fmla="*/ 0 h 40"/>
                  <a:gd name="T6" fmla="*/ 41 w 41"/>
                  <a:gd name="T7" fmla="*/ 12 h 40"/>
                  <a:gd name="T8" fmla="*/ 28 w 41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41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8" name="Freeform 294"/>
              <p:cNvSpPr>
                <a:spLocks/>
              </p:cNvSpPr>
              <p:nvPr/>
            </p:nvSpPr>
            <p:spPr bwMode="auto">
              <a:xfrm>
                <a:off x="5486400" y="4395788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2 w 29"/>
                  <a:gd name="T5" fmla="*/ 0 h 15"/>
                  <a:gd name="T6" fmla="*/ 29 w 29"/>
                  <a:gd name="T7" fmla="*/ 11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2" y="0"/>
                    </a:lnTo>
                    <a:lnTo>
                      <a:pt x="29" y="11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9" name="Freeform 295"/>
              <p:cNvSpPr>
                <a:spLocks/>
              </p:cNvSpPr>
              <p:nvPr/>
            </p:nvSpPr>
            <p:spPr bwMode="auto">
              <a:xfrm>
                <a:off x="5548313" y="4381500"/>
                <a:ext cx="180975" cy="117475"/>
              </a:xfrm>
              <a:custGeom>
                <a:avLst/>
                <a:gdLst>
                  <a:gd name="T0" fmla="*/ 102 w 114"/>
                  <a:gd name="T1" fmla="*/ 74 h 74"/>
                  <a:gd name="T2" fmla="*/ 0 w 114"/>
                  <a:gd name="T3" fmla="*/ 28 h 74"/>
                  <a:gd name="T4" fmla="*/ 11 w 114"/>
                  <a:gd name="T5" fmla="*/ 0 h 74"/>
                  <a:gd name="T6" fmla="*/ 114 w 114"/>
                  <a:gd name="T7" fmla="*/ 46 h 74"/>
                  <a:gd name="T8" fmla="*/ 102 w 114"/>
                  <a:gd name="T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4" h="74">
                    <a:moveTo>
                      <a:pt x="102" y="74"/>
                    </a:moveTo>
                    <a:lnTo>
                      <a:pt x="0" y="28"/>
                    </a:lnTo>
                    <a:lnTo>
                      <a:pt x="11" y="0"/>
                    </a:lnTo>
                    <a:lnTo>
                      <a:pt x="114" y="46"/>
                    </a:lnTo>
                    <a:lnTo>
                      <a:pt x="102" y="74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0" name="Freeform 296"/>
              <p:cNvSpPr>
                <a:spLocks/>
              </p:cNvSpPr>
              <p:nvPr/>
            </p:nvSpPr>
            <p:spPr bwMode="auto">
              <a:xfrm>
                <a:off x="5548313" y="4421188"/>
                <a:ext cx="163513" cy="77787"/>
              </a:xfrm>
              <a:custGeom>
                <a:avLst/>
                <a:gdLst>
                  <a:gd name="T0" fmla="*/ 102 w 103"/>
                  <a:gd name="T1" fmla="*/ 49 h 49"/>
                  <a:gd name="T2" fmla="*/ 0 w 103"/>
                  <a:gd name="T3" fmla="*/ 3 h 49"/>
                  <a:gd name="T4" fmla="*/ 1 w 103"/>
                  <a:gd name="T5" fmla="*/ 0 h 49"/>
                  <a:gd name="T6" fmla="*/ 103 w 103"/>
                  <a:gd name="T7" fmla="*/ 47 h 49"/>
                  <a:gd name="T8" fmla="*/ 102 w 103"/>
                  <a:gd name="T9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49">
                    <a:moveTo>
                      <a:pt x="102" y="49"/>
                    </a:moveTo>
                    <a:lnTo>
                      <a:pt x="0" y="3"/>
                    </a:lnTo>
                    <a:lnTo>
                      <a:pt x="1" y="0"/>
                    </a:lnTo>
                    <a:lnTo>
                      <a:pt x="103" y="47"/>
                    </a:lnTo>
                    <a:lnTo>
                      <a:pt x="102" y="49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1" name="Freeform 297"/>
              <p:cNvSpPr>
                <a:spLocks/>
              </p:cNvSpPr>
              <p:nvPr/>
            </p:nvSpPr>
            <p:spPr bwMode="auto">
              <a:xfrm>
                <a:off x="5726113" y="4462463"/>
                <a:ext cx="61913" cy="63500"/>
              </a:xfrm>
              <a:custGeom>
                <a:avLst/>
                <a:gdLst>
                  <a:gd name="T0" fmla="*/ 28 w 39"/>
                  <a:gd name="T1" fmla="*/ 40 h 40"/>
                  <a:gd name="T2" fmla="*/ 0 w 39"/>
                  <a:gd name="T3" fmla="*/ 27 h 40"/>
                  <a:gd name="T4" fmla="*/ 13 w 39"/>
                  <a:gd name="T5" fmla="*/ 0 h 40"/>
                  <a:gd name="T6" fmla="*/ 39 w 39"/>
                  <a:gd name="T7" fmla="*/ 12 h 40"/>
                  <a:gd name="T8" fmla="*/ 28 w 39"/>
                  <a:gd name="T9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0">
                    <a:moveTo>
                      <a:pt x="28" y="40"/>
                    </a:moveTo>
                    <a:lnTo>
                      <a:pt x="0" y="27"/>
                    </a:lnTo>
                    <a:lnTo>
                      <a:pt x="13" y="0"/>
                    </a:lnTo>
                    <a:lnTo>
                      <a:pt x="39" y="12"/>
                    </a:lnTo>
                    <a:lnTo>
                      <a:pt x="28" y="40"/>
                    </a:lnTo>
                    <a:close/>
                  </a:path>
                </a:pathLst>
              </a:custGeom>
              <a:solidFill>
                <a:srgbClr val="0B3E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2" name="Freeform 298"/>
              <p:cNvSpPr>
                <a:spLocks/>
              </p:cNvSpPr>
              <p:nvPr/>
            </p:nvSpPr>
            <p:spPr bwMode="auto">
              <a:xfrm>
                <a:off x="5726113" y="4502150"/>
                <a:ext cx="46038" cy="23812"/>
              </a:xfrm>
              <a:custGeom>
                <a:avLst/>
                <a:gdLst>
                  <a:gd name="T0" fmla="*/ 28 w 29"/>
                  <a:gd name="T1" fmla="*/ 15 h 15"/>
                  <a:gd name="T2" fmla="*/ 0 w 29"/>
                  <a:gd name="T3" fmla="*/ 2 h 15"/>
                  <a:gd name="T4" fmla="*/ 1 w 29"/>
                  <a:gd name="T5" fmla="*/ 0 h 15"/>
                  <a:gd name="T6" fmla="*/ 29 w 29"/>
                  <a:gd name="T7" fmla="*/ 12 h 15"/>
                  <a:gd name="T8" fmla="*/ 28 w 29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5">
                    <a:moveTo>
                      <a:pt x="28" y="15"/>
                    </a:moveTo>
                    <a:lnTo>
                      <a:pt x="0" y="2"/>
                    </a:lnTo>
                    <a:lnTo>
                      <a:pt x="1" y="0"/>
                    </a:lnTo>
                    <a:lnTo>
                      <a:pt x="29" y="12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62D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3" name="Freeform 300"/>
              <p:cNvSpPr>
                <a:spLocks/>
              </p:cNvSpPr>
              <p:nvPr/>
            </p:nvSpPr>
            <p:spPr bwMode="auto">
              <a:xfrm>
                <a:off x="4965700" y="2798763"/>
                <a:ext cx="974725" cy="604837"/>
              </a:xfrm>
              <a:custGeom>
                <a:avLst/>
                <a:gdLst>
                  <a:gd name="T0" fmla="*/ 570 w 614"/>
                  <a:gd name="T1" fmla="*/ 381 h 381"/>
                  <a:gd name="T2" fmla="*/ 0 w 614"/>
                  <a:gd name="T3" fmla="*/ 111 h 381"/>
                  <a:gd name="T4" fmla="*/ 12 w 614"/>
                  <a:gd name="T5" fmla="*/ 0 h 381"/>
                  <a:gd name="T6" fmla="*/ 614 w 614"/>
                  <a:gd name="T7" fmla="*/ 286 h 381"/>
                  <a:gd name="T8" fmla="*/ 570 w 614"/>
                  <a:gd name="T9" fmla="*/ 381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4" h="381">
                    <a:moveTo>
                      <a:pt x="570" y="381"/>
                    </a:moveTo>
                    <a:lnTo>
                      <a:pt x="0" y="111"/>
                    </a:lnTo>
                    <a:lnTo>
                      <a:pt x="12" y="0"/>
                    </a:lnTo>
                    <a:lnTo>
                      <a:pt x="614" y="286"/>
                    </a:lnTo>
                    <a:lnTo>
                      <a:pt x="570" y="38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4" name="Freeform 301"/>
              <p:cNvSpPr>
                <a:spLocks/>
              </p:cNvSpPr>
              <p:nvPr/>
            </p:nvSpPr>
            <p:spPr bwMode="auto">
              <a:xfrm>
                <a:off x="5965825" y="3275013"/>
                <a:ext cx="752475" cy="387350"/>
              </a:xfrm>
              <a:custGeom>
                <a:avLst/>
                <a:gdLst>
                  <a:gd name="T0" fmla="*/ 444 w 474"/>
                  <a:gd name="T1" fmla="*/ 244 h 244"/>
                  <a:gd name="T2" fmla="*/ 0 w 474"/>
                  <a:gd name="T3" fmla="*/ 34 h 244"/>
                  <a:gd name="T4" fmla="*/ 19 w 474"/>
                  <a:gd name="T5" fmla="*/ 0 h 244"/>
                  <a:gd name="T6" fmla="*/ 474 w 474"/>
                  <a:gd name="T7" fmla="*/ 216 h 244"/>
                  <a:gd name="T8" fmla="*/ 444 w 474"/>
                  <a:gd name="T9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4" h="244">
                    <a:moveTo>
                      <a:pt x="444" y="244"/>
                    </a:moveTo>
                    <a:lnTo>
                      <a:pt x="0" y="34"/>
                    </a:lnTo>
                    <a:lnTo>
                      <a:pt x="19" y="0"/>
                    </a:lnTo>
                    <a:lnTo>
                      <a:pt x="474" y="216"/>
                    </a:lnTo>
                    <a:lnTo>
                      <a:pt x="444" y="244"/>
                    </a:lnTo>
                    <a:close/>
                  </a:path>
                </a:pathLst>
              </a:custGeom>
              <a:solidFill>
                <a:srgbClr val="3B9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5" name="Freeform 302"/>
              <p:cNvSpPr>
                <a:spLocks/>
              </p:cNvSpPr>
              <p:nvPr/>
            </p:nvSpPr>
            <p:spPr bwMode="auto">
              <a:xfrm>
                <a:off x="5924550" y="3344863"/>
                <a:ext cx="739775" cy="400050"/>
              </a:xfrm>
              <a:custGeom>
                <a:avLst/>
                <a:gdLst>
                  <a:gd name="T0" fmla="*/ 422 w 466"/>
                  <a:gd name="T1" fmla="*/ 252 h 252"/>
                  <a:gd name="T2" fmla="*/ 0 w 466"/>
                  <a:gd name="T3" fmla="*/ 51 h 252"/>
                  <a:gd name="T4" fmla="*/ 24 w 466"/>
                  <a:gd name="T5" fmla="*/ 0 h 252"/>
                  <a:gd name="T6" fmla="*/ 466 w 466"/>
                  <a:gd name="T7" fmla="*/ 209 h 252"/>
                  <a:gd name="T8" fmla="*/ 422 w 466"/>
                  <a:gd name="T9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6" h="252">
                    <a:moveTo>
                      <a:pt x="422" y="252"/>
                    </a:moveTo>
                    <a:lnTo>
                      <a:pt x="0" y="51"/>
                    </a:lnTo>
                    <a:lnTo>
                      <a:pt x="24" y="0"/>
                    </a:lnTo>
                    <a:lnTo>
                      <a:pt x="466" y="209"/>
                    </a:lnTo>
                    <a:lnTo>
                      <a:pt x="422" y="252"/>
                    </a:lnTo>
                    <a:close/>
                  </a:path>
                </a:pathLst>
              </a:custGeom>
              <a:solidFill>
                <a:srgbClr val="FFE7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6" name="Freeform 303"/>
              <p:cNvSpPr>
                <a:spLocks/>
              </p:cNvSpPr>
              <p:nvPr/>
            </p:nvSpPr>
            <p:spPr bwMode="auto">
              <a:xfrm>
                <a:off x="6437313" y="4175125"/>
                <a:ext cx="434975" cy="427037"/>
              </a:xfrm>
              <a:custGeom>
                <a:avLst/>
                <a:gdLst>
                  <a:gd name="T0" fmla="*/ 274 w 274"/>
                  <a:gd name="T1" fmla="*/ 237 h 269"/>
                  <a:gd name="T2" fmla="*/ 32 w 274"/>
                  <a:gd name="T3" fmla="*/ 269 h 269"/>
                  <a:gd name="T4" fmla="*/ 0 w 274"/>
                  <a:gd name="T5" fmla="*/ 33 h 269"/>
                  <a:gd name="T6" fmla="*/ 242 w 274"/>
                  <a:gd name="T7" fmla="*/ 0 h 269"/>
                  <a:gd name="T8" fmla="*/ 274 w 274"/>
                  <a:gd name="T9" fmla="*/ 237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69">
                    <a:moveTo>
                      <a:pt x="274" y="237"/>
                    </a:moveTo>
                    <a:lnTo>
                      <a:pt x="32" y="269"/>
                    </a:lnTo>
                    <a:lnTo>
                      <a:pt x="0" y="33"/>
                    </a:lnTo>
                    <a:lnTo>
                      <a:pt x="242" y="0"/>
                    </a:lnTo>
                    <a:lnTo>
                      <a:pt x="274" y="23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7" name="Freeform 304"/>
              <p:cNvSpPr>
                <a:spLocks/>
              </p:cNvSpPr>
              <p:nvPr/>
            </p:nvSpPr>
            <p:spPr bwMode="auto">
              <a:xfrm>
                <a:off x="6478588" y="4240213"/>
                <a:ext cx="307975" cy="47625"/>
              </a:xfrm>
              <a:custGeom>
                <a:avLst/>
                <a:gdLst>
                  <a:gd name="T0" fmla="*/ 180 w 182"/>
                  <a:gd name="T1" fmla="*/ 5 h 29"/>
                  <a:gd name="T2" fmla="*/ 3 w 182"/>
                  <a:gd name="T3" fmla="*/ 29 h 29"/>
                  <a:gd name="T4" fmla="*/ 1 w 182"/>
                  <a:gd name="T5" fmla="*/ 27 h 29"/>
                  <a:gd name="T6" fmla="*/ 3 w 182"/>
                  <a:gd name="T7" fmla="*/ 24 h 29"/>
                  <a:gd name="T8" fmla="*/ 179 w 182"/>
                  <a:gd name="T9" fmla="*/ 0 h 29"/>
                  <a:gd name="T10" fmla="*/ 182 w 182"/>
                  <a:gd name="T11" fmla="*/ 2 h 29"/>
                  <a:gd name="T12" fmla="*/ 180 w 182"/>
                  <a:gd name="T13" fmla="*/ 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2" h="29">
                    <a:moveTo>
                      <a:pt x="180" y="5"/>
                    </a:moveTo>
                    <a:cubicBezTo>
                      <a:pt x="3" y="29"/>
                      <a:pt x="3" y="29"/>
                      <a:pt x="3" y="29"/>
                    </a:cubicBezTo>
                    <a:cubicBezTo>
                      <a:pt x="2" y="29"/>
                      <a:pt x="1" y="28"/>
                      <a:pt x="1" y="27"/>
                    </a:cubicBezTo>
                    <a:cubicBezTo>
                      <a:pt x="0" y="26"/>
                      <a:pt x="1" y="24"/>
                      <a:pt x="3" y="24"/>
                    </a:cubicBezTo>
                    <a:cubicBezTo>
                      <a:pt x="179" y="0"/>
                      <a:pt x="179" y="0"/>
                      <a:pt x="179" y="0"/>
                    </a:cubicBezTo>
                    <a:cubicBezTo>
                      <a:pt x="181" y="0"/>
                      <a:pt x="182" y="1"/>
                      <a:pt x="182" y="2"/>
                    </a:cubicBezTo>
                    <a:cubicBezTo>
                      <a:pt x="182" y="4"/>
                      <a:pt x="181" y="5"/>
                      <a:pt x="180" y="5"/>
                    </a:cubicBezTo>
                    <a:close/>
                  </a:path>
                </a:pathLst>
              </a:custGeom>
              <a:solidFill>
                <a:srgbClr val="CE3D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8" name="Freeform 305"/>
              <p:cNvSpPr>
                <a:spLocks/>
              </p:cNvSpPr>
              <p:nvPr/>
            </p:nvSpPr>
            <p:spPr bwMode="auto">
              <a:xfrm>
                <a:off x="6146800" y="3957638"/>
                <a:ext cx="508000" cy="449262"/>
              </a:xfrm>
              <a:custGeom>
                <a:avLst/>
                <a:gdLst>
                  <a:gd name="T0" fmla="*/ 255 w 320"/>
                  <a:gd name="T1" fmla="*/ 246 h 283"/>
                  <a:gd name="T2" fmla="*/ 320 w 320"/>
                  <a:gd name="T3" fmla="*/ 99 h 283"/>
                  <a:gd name="T4" fmla="*/ 97 w 320"/>
                  <a:gd name="T5" fmla="*/ 0 h 283"/>
                  <a:gd name="T6" fmla="*/ 0 w 320"/>
                  <a:gd name="T7" fmla="*/ 218 h 283"/>
                  <a:gd name="T8" fmla="*/ 146 w 320"/>
                  <a:gd name="T9" fmla="*/ 283 h 283"/>
                  <a:gd name="T10" fmla="*/ 255 w 320"/>
                  <a:gd name="T11" fmla="*/ 246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0" h="283">
                    <a:moveTo>
                      <a:pt x="255" y="246"/>
                    </a:moveTo>
                    <a:lnTo>
                      <a:pt x="320" y="99"/>
                    </a:lnTo>
                    <a:lnTo>
                      <a:pt x="97" y="0"/>
                    </a:lnTo>
                    <a:lnTo>
                      <a:pt x="0" y="218"/>
                    </a:lnTo>
                    <a:lnTo>
                      <a:pt x="146" y="283"/>
                    </a:lnTo>
                    <a:lnTo>
                      <a:pt x="255" y="2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9" name="Freeform 306"/>
              <p:cNvSpPr>
                <a:spLocks/>
              </p:cNvSpPr>
              <p:nvPr/>
            </p:nvSpPr>
            <p:spPr bwMode="auto">
              <a:xfrm>
                <a:off x="6378575" y="4294188"/>
                <a:ext cx="173038" cy="112712"/>
              </a:xfrm>
              <a:custGeom>
                <a:avLst/>
                <a:gdLst>
                  <a:gd name="T0" fmla="*/ 0 w 109"/>
                  <a:gd name="T1" fmla="*/ 71 h 71"/>
                  <a:gd name="T2" fmla="*/ 32 w 109"/>
                  <a:gd name="T3" fmla="*/ 0 h 71"/>
                  <a:gd name="T4" fmla="*/ 109 w 109"/>
                  <a:gd name="T5" fmla="*/ 34 h 71"/>
                  <a:gd name="T6" fmla="*/ 0 w 109"/>
                  <a:gd name="T7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9" h="71">
                    <a:moveTo>
                      <a:pt x="0" y="71"/>
                    </a:moveTo>
                    <a:lnTo>
                      <a:pt x="32" y="0"/>
                    </a:lnTo>
                    <a:lnTo>
                      <a:pt x="109" y="34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0" name="Freeform 307"/>
              <p:cNvSpPr>
                <a:spLocks/>
              </p:cNvSpPr>
              <p:nvPr/>
            </p:nvSpPr>
            <p:spPr bwMode="auto">
              <a:xfrm>
                <a:off x="6305550" y="4025900"/>
                <a:ext cx="285750" cy="131762"/>
              </a:xfrm>
              <a:custGeom>
                <a:avLst/>
                <a:gdLst>
                  <a:gd name="T0" fmla="*/ 165 w 169"/>
                  <a:gd name="T1" fmla="*/ 77 h 78"/>
                  <a:gd name="T2" fmla="*/ 2 w 169"/>
                  <a:gd name="T3" fmla="*/ 5 h 78"/>
                  <a:gd name="T4" fmla="*/ 0 w 169"/>
                  <a:gd name="T5" fmla="*/ 2 h 78"/>
                  <a:gd name="T6" fmla="*/ 4 w 169"/>
                  <a:gd name="T7" fmla="*/ 1 h 78"/>
                  <a:gd name="T8" fmla="*/ 167 w 169"/>
                  <a:gd name="T9" fmla="*/ 73 h 78"/>
                  <a:gd name="T10" fmla="*/ 168 w 169"/>
                  <a:gd name="T11" fmla="*/ 76 h 78"/>
                  <a:gd name="T12" fmla="*/ 165 w 169"/>
                  <a:gd name="T13" fmla="*/ 77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9" h="78">
                    <a:moveTo>
                      <a:pt x="165" y="77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4" y="1"/>
                    </a:cubicBezTo>
                    <a:cubicBezTo>
                      <a:pt x="167" y="73"/>
                      <a:pt x="167" y="73"/>
                      <a:pt x="167" y="73"/>
                    </a:cubicBezTo>
                    <a:cubicBezTo>
                      <a:pt x="168" y="74"/>
                      <a:pt x="169" y="75"/>
                      <a:pt x="168" y="76"/>
                    </a:cubicBezTo>
                    <a:cubicBezTo>
                      <a:pt x="167" y="77"/>
                      <a:pt x="166" y="78"/>
                      <a:pt x="165" y="77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01" name="组合 200"/>
            <p:cNvGrpSpPr/>
            <p:nvPr/>
          </p:nvGrpSpPr>
          <p:grpSpPr>
            <a:xfrm>
              <a:off x="1022351" y="1342049"/>
              <a:ext cx="2222202" cy="1562601"/>
              <a:chOff x="1022351" y="2935288"/>
              <a:chExt cx="2463800" cy="1773238"/>
            </a:xfrm>
          </p:grpSpPr>
          <p:sp>
            <p:nvSpPr>
              <p:cNvPr id="202" name="Freeform 6"/>
              <p:cNvSpPr>
                <a:spLocks noEditPoints="1"/>
              </p:cNvSpPr>
              <p:nvPr/>
            </p:nvSpPr>
            <p:spPr bwMode="auto">
              <a:xfrm>
                <a:off x="1022351" y="2935288"/>
                <a:ext cx="2463800" cy="1773238"/>
              </a:xfrm>
              <a:custGeom>
                <a:avLst/>
                <a:gdLst>
                  <a:gd name="T0" fmla="*/ 1617 w 1631"/>
                  <a:gd name="T1" fmla="*/ 786 h 1085"/>
                  <a:gd name="T2" fmla="*/ 1415 w 1631"/>
                  <a:gd name="T3" fmla="*/ 161 h 1085"/>
                  <a:gd name="T4" fmla="*/ 1403 w 1631"/>
                  <a:gd name="T5" fmla="*/ 148 h 1085"/>
                  <a:gd name="T6" fmla="*/ 1379 w 1631"/>
                  <a:gd name="T7" fmla="*/ 138 h 1085"/>
                  <a:gd name="T8" fmla="*/ 1371 w 1631"/>
                  <a:gd name="T9" fmla="*/ 110 h 1085"/>
                  <a:gd name="T10" fmla="*/ 1369 w 1631"/>
                  <a:gd name="T11" fmla="*/ 104 h 1085"/>
                  <a:gd name="T12" fmla="*/ 1306 w 1631"/>
                  <a:gd name="T13" fmla="*/ 52 h 1085"/>
                  <a:gd name="T14" fmla="*/ 1097 w 1631"/>
                  <a:gd name="T15" fmla="*/ 0 h 1085"/>
                  <a:gd name="T16" fmla="*/ 1046 w 1631"/>
                  <a:gd name="T17" fmla="*/ 12 h 1085"/>
                  <a:gd name="T18" fmla="*/ 963 w 1631"/>
                  <a:gd name="T19" fmla="*/ 50 h 1085"/>
                  <a:gd name="T20" fmla="*/ 660 w 1631"/>
                  <a:gd name="T21" fmla="*/ 50 h 1085"/>
                  <a:gd name="T22" fmla="*/ 577 w 1631"/>
                  <a:gd name="T23" fmla="*/ 12 h 1085"/>
                  <a:gd name="T24" fmla="*/ 527 w 1631"/>
                  <a:gd name="T25" fmla="*/ 0 h 1085"/>
                  <a:gd name="T26" fmla="*/ 318 w 1631"/>
                  <a:gd name="T27" fmla="*/ 52 h 1085"/>
                  <a:gd name="T28" fmla="*/ 255 w 1631"/>
                  <a:gd name="T29" fmla="*/ 104 h 1085"/>
                  <a:gd name="T30" fmla="*/ 252 w 1631"/>
                  <a:gd name="T31" fmla="*/ 110 h 1085"/>
                  <a:gd name="T32" fmla="*/ 245 w 1631"/>
                  <a:gd name="T33" fmla="*/ 139 h 1085"/>
                  <a:gd name="T34" fmla="*/ 227 w 1631"/>
                  <a:gd name="T35" fmla="*/ 150 h 1085"/>
                  <a:gd name="T36" fmla="*/ 216 w 1631"/>
                  <a:gd name="T37" fmla="*/ 161 h 1085"/>
                  <a:gd name="T38" fmla="*/ 14 w 1631"/>
                  <a:gd name="T39" fmla="*/ 786 h 1085"/>
                  <a:gd name="T40" fmla="*/ 61 w 1631"/>
                  <a:gd name="T41" fmla="*/ 1028 h 1085"/>
                  <a:gd name="T42" fmla="*/ 187 w 1631"/>
                  <a:gd name="T43" fmla="*/ 1085 h 1085"/>
                  <a:gd name="T44" fmla="*/ 206 w 1631"/>
                  <a:gd name="T45" fmla="*/ 1085 h 1085"/>
                  <a:gd name="T46" fmla="*/ 439 w 1631"/>
                  <a:gd name="T47" fmla="*/ 894 h 1085"/>
                  <a:gd name="T48" fmla="*/ 473 w 1631"/>
                  <a:gd name="T49" fmla="*/ 862 h 1085"/>
                  <a:gd name="T50" fmla="*/ 576 w 1631"/>
                  <a:gd name="T51" fmla="*/ 831 h 1085"/>
                  <a:gd name="T52" fmla="*/ 1057 w 1631"/>
                  <a:gd name="T53" fmla="*/ 831 h 1085"/>
                  <a:gd name="T54" fmla="*/ 1161 w 1631"/>
                  <a:gd name="T55" fmla="*/ 862 h 1085"/>
                  <a:gd name="T56" fmla="*/ 1195 w 1631"/>
                  <a:gd name="T57" fmla="*/ 894 h 1085"/>
                  <a:gd name="T58" fmla="*/ 1428 w 1631"/>
                  <a:gd name="T59" fmla="*/ 1085 h 1085"/>
                  <a:gd name="T60" fmla="*/ 1447 w 1631"/>
                  <a:gd name="T61" fmla="*/ 1085 h 1085"/>
                  <a:gd name="T62" fmla="*/ 1573 w 1631"/>
                  <a:gd name="T63" fmla="*/ 1028 h 1085"/>
                  <a:gd name="T64" fmla="*/ 1617 w 1631"/>
                  <a:gd name="T65" fmla="*/ 786 h 1085"/>
                  <a:gd name="T66" fmla="*/ 1617 w 1631"/>
                  <a:gd name="T67" fmla="*/ 786 h 1085"/>
                  <a:gd name="T68" fmla="*/ 1617 w 1631"/>
                  <a:gd name="T69" fmla="*/ 786 h 1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631" h="1085">
                    <a:moveTo>
                      <a:pt x="1617" y="786"/>
                    </a:moveTo>
                    <a:cubicBezTo>
                      <a:pt x="1579" y="494"/>
                      <a:pt x="1422" y="175"/>
                      <a:pt x="1415" y="161"/>
                    </a:cubicBezTo>
                    <a:cubicBezTo>
                      <a:pt x="1413" y="156"/>
                      <a:pt x="1408" y="151"/>
                      <a:pt x="1403" y="148"/>
                    </a:cubicBezTo>
                    <a:cubicBezTo>
                      <a:pt x="1379" y="138"/>
                      <a:pt x="1379" y="138"/>
                      <a:pt x="1379" y="138"/>
                    </a:cubicBezTo>
                    <a:cubicBezTo>
                      <a:pt x="1371" y="110"/>
                      <a:pt x="1371" y="110"/>
                      <a:pt x="1371" y="110"/>
                    </a:cubicBezTo>
                    <a:cubicBezTo>
                      <a:pt x="1371" y="108"/>
                      <a:pt x="1370" y="107"/>
                      <a:pt x="1369" y="104"/>
                    </a:cubicBezTo>
                    <a:cubicBezTo>
                      <a:pt x="1368" y="102"/>
                      <a:pt x="1351" y="70"/>
                      <a:pt x="1306" y="52"/>
                    </a:cubicBezTo>
                    <a:cubicBezTo>
                      <a:pt x="1264" y="36"/>
                      <a:pt x="1160" y="0"/>
                      <a:pt x="1097" y="0"/>
                    </a:cubicBezTo>
                    <a:cubicBezTo>
                      <a:pt x="1075" y="0"/>
                      <a:pt x="1057" y="3"/>
                      <a:pt x="1046" y="12"/>
                    </a:cubicBezTo>
                    <a:cubicBezTo>
                      <a:pt x="1037" y="16"/>
                      <a:pt x="1000" y="50"/>
                      <a:pt x="963" y="50"/>
                    </a:cubicBezTo>
                    <a:cubicBezTo>
                      <a:pt x="660" y="50"/>
                      <a:pt x="660" y="50"/>
                      <a:pt x="660" y="50"/>
                    </a:cubicBezTo>
                    <a:cubicBezTo>
                      <a:pt x="625" y="50"/>
                      <a:pt x="586" y="17"/>
                      <a:pt x="577" y="12"/>
                    </a:cubicBezTo>
                    <a:cubicBezTo>
                      <a:pt x="565" y="3"/>
                      <a:pt x="548" y="0"/>
                      <a:pt x="527" y="0"/>
                    </a:cubicBezTo>
                    <a:cubicBezTo>
                      <a:pt x="464" y="0"/>
                      <a:pt x="359" y="36"/>
                      <a:pt x="318" y="52"/>
                    </a:cubicBezTo>
                    <a:cubicBezTo>
                      <a:pt x="272" y="70"/>
                      <a:pt x="256" y="102"/>
                      <a:pt x="255" y="104"/>
                    </a:cubicBezTo>
                    <a:cubicBezTo>
                      <a:pt x="253" y="105"/>
                      <a:pt x="253" y="108"/>
                      <a:pt x="252" y="110"/>
                    </a:cubicBezTo>
                    <a:cubicBezTo>
                      <a:pt x="245" y="139"/>
                      <a:pt x="245" y="139"/>
                      <a:pt x="245" y="139"/>
                    </a:cubicBezTo>
                    <a:cubicBezTo>
                      <a:pt x="227" y="150"/>
                      <a:pt x="227" y="150"/>
                      <a:pt x="227" y="150"/>
                    </a:cubicBezTo>
                    <a:cubicBezTo>
                      <a:pt x="222" y="152"/>
                      <a:pt x="218" y="156"/>
                      <a:pt x="216" y="161"/>
                    </a:cubicBezTo>
                    <a:cubicBezTo>
                      <a:pt x="209" y="175"/>
                      <a:pt x="52" y="494"/>
                      <a:pt x="14" y="786"/>
                    </a:cubicBezTo>
                    <a:cubicBezTo>
                      <a:pt x="0" y="896"/>
                      <a:pt x="15" y="976"/>
                      <a:pt x="61" y="1028"/>
                    </a:cubicBezTo>
                    <a:cubicBezTo>
                      <a:pt x="105" y="1077"/>
                      <a:pt x="163" y="1085"/>
                      <a:pt x="187" y="1085"/>
                    </a:cubicBezTo>
                    <a:cubicBezTo>
                      <a:pt x="206" y="1085"/>
                      <a:pt x="206" y="1085"/>
                      <a:pt x="206" y="1085"/>
                    </a:cubicBezTo>
                    <a:cubicBezTo>
                      <a:pt x="238" y="1085"/>
                      <a:pt x="285" y="1059"/>
                      <a:pt x="439" y="894"/>
                    </a:cubicBezTo>
                    <a:cubicBezTo>
                      <a:pt x="454" y="878"/>
                      <a:pt x="465" y="869"/>
                      <a:pt x="473" y="862"/>
                    </a:cubicBezTo>
                    <a:cubicBezTo>
                      <a:pt x="495" y="839"/>
                      <a:pt x="542" y="831"/>
                      <a:pt x="576" y="831"/>
                    </a:cubicBezTo>
                    <a:cubicBezTo>
                      <a:pt x="1057" y="831"/>
                      <a:pt x="1057" y="831"/>
                      <a:pt x="1057" y="831"/>
                    </a:cubicBezTo>
                    <a:cubicBezTo>
                      <a:pt x="1092" y="831"/>
                      <a:pt x="1139" y="839"/>
                      <a:pt x="1161" y="862"/>
                    </a:cubicBezTo>
                    <a:cubicBezTo>
                      <a:pt x="1168" y="869"/>
                      <a:pt x="1180" y="878"/>
                      <a:pt x="1195" y="894"/>
                    </a:cubicBezTo>
                    <a:cubicBezTo>
                      <a:pt x="1349" y="1059"/>
                      <a:pt x="1395" y="1085"/>
                      <a:pt x="1428" y="1085"/>
                    </a:cubicBezTo>
                    <a:cubicBezTo>
                      <a:pt x="1447" y="1085"/>
                      <a:pt x="1447" y="1085"/>
                      <a:pt x="1447" y="1085"/>
                    </a:cubicBezTo>
                    <a:cubicBezTo>
                      <a:pt x="1470" y="1085"/>
                      <a:pt x="1529" y="1078"/>
                      <a:pt x="1573" y="1028"/>
                    </a:cubicBezTo>
                    <a:cubicBezTo>
                      <a:pt x="1616" y="976"/>
                      <a:pt x="1631" y="894"/>
                      <a:pt x="1617" y="786"/>
                    </a:cubicBezTo>
                    <a:close/>
                    <a:moveTo>
                      <a:pt x="1617" y="786"/>
                    </a:moveTo>
                    <a:cubicBezTo>
                      <a:pt x="1617" y="786"/>
                      <a:pt x="1617" y="786"/>
                      <a:pt x="1617" y="786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3" name="Freeform 7"/>
              <p:cNvSpPr>
                <a:spLocks noEditPoints="1"/>
              </p:cNvSpPr>
              <p:nvPr/>
            </p:nvSpPr>
            <p:spPr bwMode="auto">
              <a:xfrm>
                <a:off x="1298576" y="2935288"/>
                <a:ext cx="1916113" cy="473075"/>
              </a:xfrm>
              <a:custGeom>
                <a:avLst/>
                <a:gdLst>
                  <a:gd name="T0" fmla="*/ 1232 w 1269"/>
                  <a:gd name="T1" fmla="*/ 161 h 289"/>
                  <a:gd name="T2" fmla="*/ 1220 w 1269"/>
                  <a:gd name="T3" fmla="*/ 148 h 289"/>
                  <a:gd name="T4" fmla="*/ 1196 w 1269"/>
                  <a:gd name="T5" fmla="*/ 138 h 289"/>
                  <a:gd name="T6" fmla="*/ 1188 w 1269"/>
                  <a:gd name="T7" fmla="*/ 110 h 289"/>
                  <a:gd name="T8" fmla="*/ 1186 w 1269"/>
                  <a:gd name="T9" fmla="*/ 104 h 289"/>
                  <a:gd name="T10" fmla="*/ 1123 w 1269"/>
                  <a:gd name="T11" fmla="*/ 52 h 289"/>
                  <a:gd name="T12" fmla="*/ 914 w 1269"/>
                  <a:gd name="T13" fmla="*/ 0 h 289"/>
                  <a:gd name="T14" fmla="*/ 863 w 1269"/>
                  <a:gd name="T15" fmla="*/ 12 h 289"/>
                  <a:gd name="T16" fmla="*/ 780 w 1269"/>
                  <a:gd name="T17" fmla="*/ 50 h 289"/>
                  <a:gd name="T18" fmla="*/ 477 w 1269"/>
                  <a:gd name="T19" fmla="*/ 50 h 289"/>
                  <a:gd name="T20" fmla="*/ 394 w 1269"/>
                  <a:gd name="T21" fmla="*/ 12 h 289"/>
                  <a:gd name="T22" fmla="*/ 344 w 1269"/>
                  <a:gd name="T23" fmla="*/ 0 h 289"/>
                  <a:gd name="T24" fmla="*/ 135 w 1269"/>
                  <a:gd name="T25" fmla="*/ 52 h 289"/>
                  <a:gd name="T26" fmla="*/ 72 w 1269"/>
                  <a:gd name="T27" fmla="*/ 104 h 289"/>
                  <a:gd name="T28" fmla="*/ 69 w 1269"/>
                  <a:gd name="T29" fmla="*/ 110 h 289"/>
                  <a:gd name="T30" fmla="*/ 62 w 1269"/>
                  <a:gd name="T31" fmla="*/ 139 h 289"/>
                  <a:gd name="T32" fmla="*/ 44 w 1269"/>
                  <a:gd name="T33" fmla="*/ 150 h 289"/>
                  <a:gd name="T34" fmla="*/ 33 w 1269"/>
                  <a:gd name="T35" fmla="*/ 161 h 289"/>
                  <a:gd name="T36" fmla="*/ 0 w 1269"/>
                  <a:gd name="T37" fmla="*/ 231 h 289"/>
                  <a:gd name="T38" fmla="*/ 117 w 1269"/>
                  <a:gd name="T39" fmla="*/ 172 h 289"/>
                  <a:gd name="T40" fmla="*/ 348 w 1269"/>
                  <a:gd name="T41" fmla="*/ 142 h 289"/>
                  <a:gd name="T42" fmla="*/ 428 w 1269"/>
                  <a:gd name="T43" fmla="*/ 230 h 289"/>
                  <a:gd name="T44" fmla="*/ 514 w 1269"/>
                  <a:gd name="T45" fmla="*/ 289 h 289"/>
                  <a:gd name="T46" fmla="*/ 736 w 1269"/>
                  <a:gd name="T47" fmla="*/ 289 h 289"/>
                  <a:gd name="T48" fmla="*/ 820 w 1269"/>
                  <a:gd name="T49" fmla="*/ 230 h 289"/>
                  <a:gd name="T50" fmla="*/ 900 w 1269"/>
                  <a:gd name="T51" fmla="*/ 142 h 289"/>
                  <a:gd name="T52" fmla="*/ 1143 w 1269"/>
                  <a:gd name="T53" fmla="*/ 179 h 289"/>
                  <a:gd name="T54" fmla="*/ 1269 w 1269"/>
                  <a:gd name="T55" fmla="*/ 242 h 289"/>
                  <a:gd name="T56" fmla="*/ 1232 w 1269"/>
                  <a:gd name="T57" fmla="*/ 161 h 289"/>
                  <a:gd name="T58" fmla="*/ 1232 w 1269"/>
                  <a:gd name="T59" fmla="*/ 161 h 289"/>
                  <a:gd name="T60" fmla="*/ 1232 w 1269"/>
                  <a:gd name="T61" fmla="*/ 161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69" h="289">
                    <a:moveTo>
                      <a:pt x="1232" y="161"/>
                    </a:moveTo>
                    <a:cubicBezTo>
                      <a:pt x="1230" y="156"/>
                      <a:pt x="1225" y="151"/>
                      <a:pt x="1220" y="148"/>
                    </a:cubicBezTo>
                    <a:cubicBezTo>
                      <a:pt x="1196" y="138"/>
                      <a:pt x="1196" y="138"/>
                      <a:pt x="1196" y="138"/>
                    </a:cubicBezTo>
                    <a:cubicBezTo>
                      <a:pt x="1188" y="110"/>
                      <a:pt x="1188" y="110"/>
                      <a:pt x="1188" y="110"/>
                    </a:cubicBezTo>
                    <a:cubicBezTo>
                      <a:pt x="1188" y="108"/>
                      <a:pt x="1187" y="107"/>
                      <a:pt x="1186" y="104"/>
                    </a:cubicBezTo>
                    <a:cubicBezTo>
                      <a:pt x="1185" y="102"/>
                      <a:pt x="1168" y="70"/>
                      <a:pt x="1123" y="52"/>
                    </a:cubicBezTo>
                    <a:cubicBezTo>
                      <a:pt x="1081" y="36"/>
                      <a:pt x="977" y="0"/>
                      <a:pt x="914" y="0"/>
                    </a:cubicBezTo>
                    <a:cubicBezTo>
                      <a:pt x="892" y="0"/>
                      <a:pt x="874" y="3"/>
                      <a:pt x="863" y="12"/>
                    </a:cubicBezTo>
                    <a:cubicBezTo>
                      <a:pt x="854" y="16"/>
                      <a:pt x="817" y="50"/>
                      <a:pt x="780" y="50"/>
                    </a:cubicBezTo>
                    <a:cubicBezTo>
                      <a:pt x="477" y="50"/>
                      <a:pt x="477" y="50"/>
                      <a:pt x="477" y="50"/>
                    </a:cubicBezTo>
                    <a:cubicBezTo>
                      <a:pt x="442" y="50"/>
                      <a:pt x="403" y="17"/>
                      <a:pt x="394" y="12"/>
                    </a:cubicBezTo>
                    <a:cubicBezTo>
                      <a:pt x="382" y="3"/>
                      <a:pt x="365" y="0"/>
                      <a:pt x="344" y="0"/>
                    </a:cubicBezTo>
                    <a:cubicBezTo>
                      <a:pt x="281" y="0"/>
                      <a:pt x="176" y="36"/>
                      <a:pt x="135" y="52"/>
                    </a:cubicBezTo>
                    <a:cubicBezTo>
                      <a:pt x="89" y="70"/>
                      <a:pt x="73" y="102"/>
                      <a:pt x="72" y="104"/>
                    </a:cubicBezTo>
                    <a:cubicBezTo>
                      <a:pt x="70" y="105"/>
                      <a:pt x="70" y="108"/>
                      <a:pt x="69" y="110"/>
                    </a:cubicBezTo>
                    <a:cubicBezTo>
                      <a:pt x="62" y="139"/>
                      <a:pt x="62" y="139"/>
                      <a:pt x="62" y="139"/>
                    </a:cubicBezTo>
                    <a:cubicBezTo>
                      <a:pt x="44" y="150"/>
                      <a:pt x="44" y="150"/>
                      <a:pt x="44" y="150"/>
                    </a:cubicBezTo>
                    <a:cubicBezTo>
                      <a:pt x="39" y="152"/>
                      <a:pt x="35" y="156"/>
                      <a:pt x="33" y="161"/>
                    </a:cubicBezTo>
                    <a:cubicBezTo>
                      <a:pt x="31" y="165"/>
                      <a:pt x="17" y="190"/>
                      <a:pt x="0" y="231"/>
                    </a:cubicBezTo>
                    <a:cubicBezTo>
                      <a:pt x="117" y="172"/>
                      <a:pt x="117" y="172"/>
                      <a:pt x="117" y="172"/>
                    </a:cubicBezTo>
                    <a:cubicBezTo>
                      <a:pt x="283" y="93"/>
                      <a:pt x="343" y="138"/>
                      <a:pt x="348" y="142"/>
                    </a:cubicBezTo>
                    <a:cubicBezTo>
                      <a:pt x="351" y="147"/>
                      <a:pt x="374" y="177"/>
                      <a:pt x="428" y="230"/>
                    </a:cubicBezTo>
                    <a:cubicBezTo>
                      <a:pt x="480" y="282"/>
                      <a:pt x="504" y="289"/>
                      <a:pt x="514" y="289"/>
                    </a:cubicBezTo>
                    <a:cubicBezTo>
                      <a:pt x="736" y="289"/>
                      <a:pt x="736" y="289"/>
                      <a:pt x="736" y="289"/>
                    </a:cubicBezTo>
                    <a:cubicBezTo>
                      <a:pt x="747" y="289"/>
                      <a:pt x="771" y="281"/>
                      <a:pt x="820" y="230"/>
                    </a:cubicBezTo>
                    <a:cubicBezTo>
                      <a:pt x="873" y="177"/>
                      <a:pt x="896" y="148"/>
                      <a:pt x="900" y="142"/>
                    </a:cubicBezTo>
                    <a:cubicBezTo>
                      <a:pt x="906" y="137"/>
                      <a:pt x="968" y="90"/>
                      <a:pt x="1143" y="179"/>
                    </a:cubicBezTo>
                    <a:cubicBezTo>
                      <a:pt x="1140" y="176"/>
                      <a:pt x="1217" y="215"/>
                      <a:pt x="1269" y="242"/>
                    </a:cubicBezTo>
                    <a:cubicBezTo>
                      <a:pt x="1249" y="195"/>
                      <a:pt x="1235" y="165"/>
                      <a:pt x="1232" y="161"/>
                    </a:cubicBezTo>
                    <a:close/>
                    <a:moveTo>
                      <a:pt x="1232" y="161"/>
                    </a:moveTo>
                    <a:cubicBezTo>
                      <a:pt x="1232" y="161"/>
                      <a:pt x="1232" y="161"/>
                      <a:pt x="1232" y="161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4" name="Freeform 8"/>
              <p:cNvSpPr>
                <a:spLocks noEditPoints="1"/>
              </p:cNvSpPr>
              <p:nvPr/>
            </p:nvSpPr>
            <p:spPr bwMode="auto">
              <a:xfrm>
                <a:off x="2616201" y="3305176"/>
                <a:ext cx="438150" cy="473075"/>
              </a:xfrm>
              <a:custGeom>
                <a:avLst/>
                <a:gdLst>
                  <a:gd name="T0" fmla="*/ 145 w 290"/>
                  <a:gd name="T1" fmla="*/ 202 h 290"/>
                  <a:gd name="T2" fmla="*/ 101 w 290"/>
                  <a:gd name="T3" fmla="*/ 246 h 290"/>
                  <a:gd name="T4" fmla="*/ 145 w 290"/>
                  <a:gd name="T5" fmla="*/ 290 h 290"/>
                  <a:gd name="T6" fmla="*/ 189 w 290"/>
                  <a:gd name="T7" fmla="*/ 246 h 290"/>
                  <a:gd name="T8" fmla="*/ 145 w 290"/>
                  <a:gd name="T9" fmla="*/ 202 h 290"/>
                  <a:gd name="T10" fmla="*/ 246 w 290"/>
                  <a:gd name="T11" fmla="*/ 101 h 290"/>
                  <a:gd name="T12" fmla="*/ 202 w 290"/>
                  <a:gd name="T13" fmla="*/ 145 h 290"/>
                  <a:gd name="T14" fmla="*/ 246 w 290"/>
                  <a:gd name="T15" fmla="*/ 189 h 290"/>
                  <a:gd name="T16" fmla="*/ 290 w 290"/>
                  <a:gd name="T17" fmla="*/ 145 h 290"/>
                  <a:gd name="T18" fmla="*/ 246 w 290"/>
                  <a:gd name="T19" fmla="*/ 101 h 290"/>
                  <a:gd name="T20" fmla="*/ 44 w 290"/>
                  <a:gd name="T21" fmla="*/ 101 h 290"/>
                  <a:gd name="T22" fmla="*/ 0 w 290"/>
                  <a:gd name="T23" fmla="*/ 145 h 290"/>
                  <a:gd name="T24" fmla="*/ 44 w 290"/>
                  <a:gd name="T25" fmla="*/ 189 h 290"/>
                  <a:gd name="T26" fmla="*/ 88 w 290"/>
                  <a:gd name="T27" fmla="*/ 145 h 290"/>
                  <a:gd name="T28" fmla="*/ 44 w 290"/>
                  <a:gd name="T29" fmla="*/ 101 h 290"/>
                  <a:gd name="T30" fmla="*/ 145 w 290"/>
                  <a:gd name="T31" fmla="*/ 0 h 290"/>
                  <a:gd name="T32" fmla="*/ 101 w 290"/>
                  <a:gd name="T33" fmla="*/ 45 h 290"/>
                  <a:gd name="T34" fmla="*/ 145 w 290"/>
                  <a:gd name="T35" fmla="*/ 89 h 290"/>
                  <a:gd name="T36" fmla="*/ 189 w 290"/>
                  <a:gd name="T37" fmla="*/ 45 h 290"/>
                  <a:gd name="T38" fmla="*/ 145 w 290"/>
                  <a:gd name="T39" fmla="*/ 0 h 290"/>
                  <a:gd name="T40" fmla="*/ 145 w 290"/>
                  <a:gd name="T41" fmla="*/ 0 h 290"/>
                  <a:gd name="T42" fmla="*/ 145 w 290"/>
                  <a:gd name="T43" fmla="*/ 0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90" h="290">
                    <a:moveTo>
                      <a:pt x="145" y="202"/>
                    </a:moveTo>
                    <a:cubicBezTo>
                      <a:pt x="121" y="202"/>
                      <a:pt x="101" y="222"/>
                      <a:pt x="101" y="246"/>
                    </a:cubicBezTo>
                    <a:cubicBezTo>
                      <a:pt x="101" y="270"/>
                      <a:pt x="121" y="290"/>
                      <a:pt x="145" y="290"/>
                    </a:cubicBezTo>
                    <a:cubicBezTo>
                      <a:pt x="169" y="290"/>
                      <a:pt x="189" y="270"/>
                      <a:pt x="189" y="246"/>
                    </a:cubicBezTo>
                    <a:cubicBezTo>
                      <a:pt x="189" y="222"/>
                      <a:pt x="169" y="202"/>
                      <a:pt x="145" y="202"/>
                    </a:cubicBezTo>
                    <a:close/>
                    <a:moveTo>
                      <a:pt x="246" y="101"/>
                    </a:moveTo>
                    <a:cubicBezTo>
                      <a:pt x="222" y="101"/>
                      <a:pt x="202" y="121"/>
                      <a:pt x="202" y="145"/>
                    </a:cubicBezTo>
                    <a:cubicBezTo>
                      <a:pt x="202" y="169"/>
                      <a:pt x="222" y="189"/>
                      <a:pt x="246" y="189"/>
                    </a:cubicBezTo>
                    <a:cubicBezTo>
                      <a:pt x="270" y="189"/>
                      <a:pt x="290" y="169"/>
                      <a:pt x="290" y="145"/>
                    </a:cubicBezTo>
                    <a:cubicBezTo>
                      <a:pt x="290" y="121"/>
                      <a:pt x="270" y="101"/>
                      <a:pt x="246" y="101"/>
                    </a:cubicBezTo>
                    <a:close/>
                    <a:moveTo>
                      <a:pt x="44" y="101"/>
                    </a:moveTo>
                    <a:cubicBezTo>
                      <a:pt x="20" y="101"/>
                      <a:pt x="0" y="121"/>
                      <a:pt x="0" y="145"/>
                    </a:cubicBezTo>
                    <a:cubicBezTo>
                      <a:pt x="0" y="169"/>
                      <a:pt x="20" y="189"/>
                      <a:pt x="44" y="189"/>
                    </a:cubicBezTo>
                    <a:cubicBezTo>
                      <a:pt x="68" y="189"/>
                      <a:pt x="88" y="169"/>
                      <a:pt x="88" y="145"/>
                    </a:cubicBezTo>
                    <a:cubicBezTo>
                      <a:pt x="88" y="121"/>
                      <a:pt x="68" y="101"/>
                      <a:pt x="44" y="101"/>
                    </a:cubicBezTo>
                    <a:close/>
                    <a:moveTo>
                      <a:pt x="145" y="0"/>
                    </a:moveTo>
                    <a:cubicBezTo>
                      <a:pt x="121" y="0"/>
                      <a:pt x="101" y="21"/>
                      <a:pt x="101" y="45"/>
                    </a:cubicBezTo>
                    <a:cubicBezTo>
                      <a:pt x="101" y="68"/>
                      <a:pt x="121" y="89"/>
                      <a:pt x="145" y="89"/>
                    </a:cubicBezTo>
                    <a:cubicBezTo>
                      <a:pt x="169" y="89"/>
                      <a:pt x="189" y="68"/>
                      <a:pt x="189" y="45"/>
                    </a:cubicBezTo>
                    <a:cubicBezTo>
                      <a:pt x="189" y="21"/>
                      <a:pt x="169" y="0"/>
                      <a:pt x="145" y="0"/>
                    </a:cubicBezTo>
                    <a:close/>
                    <a:moveTo>
                      <a:pt x="145" y="0"/>
                    </a:moveTo>
                    <a:cubicBezTo>
                      <a:pt x="145" y="0"/>
                      <a:pt x="145" y="0"/>
                      <a:pt x="145" y="0"/>
                    </a:cubicBezTo>
                  </a:path>
                </a:pathLst>
              </a:custGeom>
              <a:solidFill>
                <a:srgbClr val="5975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5" name="Freeform 9"/>
              <p:cNvSpPr>
                <a:spLocks noEditPoints="1"/>
              </p:cNvSpPr>
              <p:nvPr/>
            </p:nvSpPr>
            <p:spPr bwMode="auto">
              <a:xfrm>
                <a:off x="2178051" y="3141663"/>
                <a:ext cx="152400" cy="163513"/>
              </a:xfrm>
              <a:custGeom>
                <a:avLst/>
                <a:gdLst>
                  <a:gd name="T0" fmla="*/ 50 w 101"/>
                  <a:gd name="T1" fmla="*/ 0 h 100"/>
                  <a:gd name="T2" fmla="*/ 101 w 101"/>
                  <a:gd name="T3" fmla="*/ 50 h 100"/>
                  <a:gd name="T4" fmla="*/ 50 w 101"/>
                  <a:gd name="T5" fmla="*/ 100 h 100"/>
                  <a:gd name="T6" fmla="*/ 0 w 101"/>
                  <a:gd name="T7" fmla="*/ 50 h 100"/>
                  <a:gd name="T8" fmla="*/ 50 w 101"/>
                  <a:gd name="T9" fmla="*/ 0 h 100"/>
                  <a:gd name="T10" fmla="*/ 50 w 101"/>
                  <a:gd name="T11" fmla="*/ 0 h 100"/>
                  <a:gd name="T12" fmla="*/ 50 w 101"/>
                  <a:gd name="T13" fmla="*/ 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1" h="100">
                    <a:moveTo>
                      <a:pt x="50" y="0"/>
                    </a:moveTo>
                    <a:cubicBezTo>
                      <a:pt x="78" y="0"/>
                      <a:pt x="101" y="22"/>
                      <a:pt x="101" y="50"/>
                    </a:cubicBezTo>
                    <a:cubicBezTo>
                      <a:pt x="101" y="78"/>
                      <a:pt x="78" y="100"/>
                      <a:pt x="50" y="100"/>
                    </a:cubicBezTo>
                    <a:cubicBezTo>
                      <a:pt x="23" y="100"/>
                      <a:pt x="0" y="78"/>
                      <a:pt x="0" y="50"/>
                    </a:cubicBezTo>
                    <a:cubicBezTo>
                      <a:pt x="0" y="22"/>
                      <a:pt x="23" y="0"/>
                      <a:pt x="50" y="0"/>
                    </a:cubicBezTo>
                    <a:close/>
                    <a:moveTo>
                      <a:pt x="50" y="0"/>
                    </a:moveTo>
                    <a:cubicBezTo>
                      <a:pt x="50" y="0"/>
                      <a:pt x="50" y="0"/>
                      <a:pt x="50" y="0"/>
                    </a:cubicBezTo>
                  </a:path>
                </a:pathLst>
              </a:custGeom>
              <a:solidFill>
                <a:srgbClr val="B8C4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6" name="Freeform 10"/>
              <p:cNvSpPr>
                <a:spLocks noEditPoints="1"/>
              </p:cNvSpPr>
              <p:nvPr/>
            </p:nvSpPr>
            <p:spPr bwMode="auto">
              <a:xfrm>
                <a:off x="1835151" y="3738563"/>
                <a:ext cx="304800" cy="331788"/>
              </a:xfrm>
              <a:custGeom>
                <a:avLst/>
                <a:gdLst>
                  <a:gd name="T0" fmla="*/ 184 w 202"/>
                  <a:gd name="T1" fmla="*/ 139 h 203"/>
                  <a:gd name="T2" fmla="*/ 139 w 202"/>
                  <a:gd name="T3" fmla="*/ 139 h 203"/>
                  <a:gd name="T4" fmla="*/ 139 w 202"/>
                  <a:gd name="T5" fmla="*/ 185 h 203"/>
                  <a:gd name="T6" fmla="*/ 121 w 202"/>
                  <a:gd name="T7" fmla="*/ 203 h 203"/>
                  <a:gd name="T8" fmla="*/ 81 w 202"/>
                  <a:gd name="T9" fmla="*/ 203 h 203"/>
                  <a:gd name="T10" fmla="*/ 63 w 202"/>
                  <a:gd name="T11" fmla="*/ 185 h 203"/>
                  <a:gd name="T12" fmla="*/ 63 w 202"/>
                  <a:gd name="T13" fmla="*/ 139 h 203"/>
                  <a:gd name="T14" fmla="*/ 18 w 202"/>
                  <a:gd name="T15" fmla="*/ 139 h 203"/>
                  <a:gd name="T16" fmla="*/ 0 w 202"/>
                  <a:gd name="T17" fmla="*/ 121 h 203"/>
                  <a:gd name="T18" fmla="*/ 0 w 202"/>
                  <a:gd name="T19" fmla="*/ 81 h 203"/>
                  <a:gd name="T20" fmla="*/ 18 w 202"/>
                  <a:gd name="T21" fmla="*/ 63 h 203"/>
                  <a:gd name="T22" fmla="*/ 63 w 202"/>
                  <a:gd name="T23" fmla="*/ 63 h 203"/>
                  <a:gd name="T24" fmla="*/ 63 w 202"/>
                  <a:gd name="T25" fmla="*/ 18 h 203"/>
                  <a:gd name="T26" fmla="*/ 81 w 202"/>
                  <a:gd name="T27" fmla="*/ 0 h 203"/>
                  <a:gd name="T28" fmla="*/ 121 w 202"/>
                  <a:gd name="T29" fmla="*/ 0 h 203"/>
                  <a:gd name="T30" fmla="*/ 139 w 202"/>
                  <a:gd name="T31" fmla="*/ 18 h 203"/>
                  <a:gd name="T32" fmla="*/ 139 w 202"/>
                  <a:gd name="T33" fmla="*/ 63 h 203"/>
                  <a:gd name="T34" fmla="*/ 184 w 202"/>
                  <a:gd name="T35" fmla="*/ 63 h 203"/>
                  <a:gd name="T36" fmla="*/ 202 w 202"/>
                  <a:gd name="T37" fmla="*/ 81 h 203"/>
                  <a:gd name="T38" fmla="*/ 202 w 202"/>
                  <a:gd name="T39" fmla="*/ 121 h 203"/>
                  <a:gd name="T40" fmla="*/ 184 w 202"/>
                  <a:gd name="T41" fmla="*/ 139 h 203"/>
                  <a:gd name="T42" fmla="*/ 184 w 202"/>
                  <a:gd name="T43" fmla="*/ 139 h 203"/>
                  <a:gd name="T44" fmla="*/ 184 w 202"/>
                  <a:gd name="T45" fmla="*/ 139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2" h="203">
                    <a:moveTo>
                      <a:pt x="184" y="139"/>
                    </a:moveTo>
                    <a:cubicBezTo>
                      <a:pt x="139" y="139"/>
                      <a:pt x="139" y="139"/>
                      <a:pt x="139" y="139"/>
                    </a:cubicBezTo>
                    <a:cubicBezTo>
                      <a:pt x="139" y="185"/>
                      <a:pt x="139" y="185"/>
                      <a:pt x="139" y="185"/>
                    </a:cubicBezTo>
                    <a:cubicBezTo>
                      <a:pt x="139" y="195"/>
                      <a:pt x="131" y="203"/>
                      <a:pt x="121" y="203"/>
                    </a:cubicBezTo>
                    <a:cubicBezTo>
                      <a:pt x="81" y="203"/>
                      <a:pt x="81" y="203"/>
                      <a:pt x="81" y="203"/>
                    </a:cubicBezTo>
                    <a:cubicBezTo>
                      <a:pt x="71" y="203"/>
                      <a:pt x="63" y="195"/>
                      <a:pt x="63" y="185"/>
                    </a:cubicBezTo>
                    <a:cubicBezTo>
                      <a:pt x="63" y="139"/>
                      <a:pt x="63" y="139"/>
                      <a:pt x="63" y="139"/>
                    </a:cubicBezTo>
                    <a:cubicBezTo>
                      <a:pt x="18" y="139"/>
                      <a:pt x="18" y="139"/>
                      <a:pt x="18" y="139"/>
                    </a:cubicBezTo>
                    <a:cubicBezTo>
                      <a:pt x="8" y="139"/>
                      <a:pt x="0" y="131"/>
                      <a:pt x="0" y="12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71"/>
                      <a:pt x="8" y="63"/>
                      <a:pt x="18" y="63"/>
                    </a:cubicBezTo>
                    <a:cubicBezTo>
                      <a:pt x="63" y="63"/>
                      <a:pt x="63" y="63"/>
                      <a:pt x="63" y="63"/>
                    </a:cubicBezTo>
                    <a:cubicBezTo>
                      <a:pt x="63" y="18"/>
                      <a:pt x="63" y="18"/>
                      <a:pt x="63" y="18"/>
                    </a:cubicBezTo>
                    <a:cubicBezTo>
                      <a:pt x="63" y="8"/>
                      <a:pt x="71" y="0"/>
                      <a:pt x="81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131" y="0"/>
                      <a:pt x="139" y="8"/>
                      <a:pt x="139" y="18"/>
                    </a:cubicBezTo>
                    <a:cubicBezTo>
                      <a:pt x="139" y="63"/>
                      <a:pt x="139" y="63"/>
                      <a:pt x="139" y="63"/>
                    </a:cubicBezTo>
                    <a:cubicBezTo>
                      <a:pt x="184" y="63"/>
                      <a:pt x="184" y="63"/>
                      <a:pt x="184" y="63"/>
                    </a:cubicBezTo>
                    <a:cubicBezTo>
                      <a:pt x="194" y="63"/>
                      <a:pt x="202" y="71"/>
                      <a:pt x="202" y="81"/>
                    </a:cubicBezTo>
                    <a:cubicBezTo>
                      <a:pt x="202" y="121"/>
                      <a:pt x="202" y="121"/>
                      <a:pt x="202" y="121"/>
                    </a:cubicBezTo>
                    <a:cubicBezTo>
                      <a:pt x="202" y="131"/>
                      <a:pt x="194" y="139"/>
                      <a:pt x="184" y="139"/>
                    </a:cubicBezTo>
                    <a:close/>
                    <a:moveTo>
                      <a:pt x="184" y="139"/>
                    </a:moveTo>
                    <a:cubicBezTo>
                      <a:pt x="184" y="139"/>
                      <a:pt x="184" y="139"/>
                      <a:pt x="184" y="139"/>
                    </a:cubicBezTo>
                  </a:path>
                </a:pathLst>
              </a:custGeom>
              <a:solidFill>
                <a:srgbClr val="4F6B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7" name="Freeform 11"/>
              <p:cNvSpPr>
                <a:spLocks noEditPoints="1"/>
              </p:cNvSpPr>
              <p:nvPr/>
            </p:nvSpPr>
            <p:spPr bwMode="auto">
              <a:xfrm>
                <a:off x="2292351" y="3697288"/>
                <a:ext cx="381000" cy="411163"/>
              </a:xfrm>
              <a:custGeom>
                <a:avLst/>
                <a:gdLst>
                  <a:gd name="T0" fmla="*/ 126 w 252"/>
                  <a:gd name="T1" fmla="*/ 0 h 252"/>
                  <a:gd name="T2" fmla="*/ 252 w 252"/>
                  <a:gd name="T3" fmla="*/ 126 h 252"/>
                  <a:gd name="T4" fmla="*/ 126 w 252"/>
                  <a:gd name="T5" fmla="*/ 252 h 252"/>
                  <a:gd name="T6" fmla="*/ 0 w 252"/>
                  <a:gd name="T7" fmla="*/ 126 h 252"/>
                  <a:gd name="T8" fmla="*/ 126 w 252"/>
                  <a:gd name="T9" fmla="*/ 0 h 252"/>
                  <a:gd name="T10" fmla="*/ 126 w 252"/>
                  <a:gd name="T11" fmla="*/ 0 h 252"/>
                  <a:gd name="T12" fmla="*/ 126 w 252"/>
                  <a:gd name="T13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2" h="252">
                    <a:moveTo>
                      <a:pt x="126" y="0"/>
                    </a:moveTo>
                    <a:cubicBezTo>
                      <a:pt x="195" y="0"/>
                      <a:pt x="252" y="57"/>
                      <a:pt x="252" y="126"/>
                    </a:cubicBezTo>
                    <a:cubicBezTo>
                      <a:pt x="252" y="195"/>
                      <a:pt x="195" y="252"/>
                      <a:pt x="126" y="252"/>
                    </a:cubicBezTo>
                    <a:cubicBezTo>
                      <a:pt x="56" y="252"/>
                      <a:pt x="0" y="195"/>
                      <a:pt x="0" y="126"/>
                    </a:cubicBezTo>
                    <a:cubicBezTo>
                      <a:pt x="0" y="57"/>
                      <a:pt x="56" y="0"/>
                      <a:pt x="126" y="0"/>
                    </a:cubicBezTo>
                    <a:close/>
                    <a:moveTo>
                      <a:pt x="126" y="0"/>
                    </a:moveTo>
                    <a:cubicBezTo>
                      <a:pt x="126" y="0"/>
                      <a:pt x="126" y="0"/>
                      <a:pt x="126" y="0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8" name="Freeform 12"/>
              <p:cNvSpPr>
                <a:spLocks noEditPoints="1"/>
              </p:cNvSpPr>
              <p:nvPr/>
            </p:nvSpPr>
            <p:spPr bwMode="auto">
              <a:xfrm>
                <a:off x="2349501" y="3759201"/>
                <a:ext cx="266700" cy="287338"/>
              </a:xfrm>
              <a:custGeom>
                <a:avLst/>
                <a:gdLst>
                  <a:gd name="T0" fmla="*/ 88 w 176"/>
                  <a:gd name="T1" fmla="*/ 0 h 176"/>
                  <a:gd name="T2" fmla="*/ 176 w 176"/>
                  <a:gd name="T3" fmla="*/ 88 h 176"/>
                  <a:gd name="T4" fmla="*/ 88 w 176"/>
                  <a:gd name="T5" fmla="*/ 176 h 176"/>
                  <a:gd name="T6" fmla="*/ 0 w 176"/>
                  <a:gd name="T7" fmla="*/ 88 h 176"/>
                  <a:gd name="T8" fmla="*/ 88 w 176"/>
                  <a:gd name="T9" fmla="*/ 0 h 176"/>
                  <a:gd name="T10" fmla="*/ 88 w 176"/>
                  <a:gd name="T11" fmla="*/ 0 h 176"/>
                  <a:gd name="T12" fmla="*/ 88 w 176"/>
                  <a:gd name="T13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6" h="176">
                    <a:moveTo>
                      <a:pt x="88" y="0"/>
                    </a:moveTo>
                    <a:cubicBezTo>
                      <a:pt x="137" y="0"/>
                      <a:pt x="176" y="39"/>
                      <a:pt x="176" y="88"/>
                    </a:cubicBezTo>
                    <a:cubicBezTo>
                      <a:pt x="176" y="137"/>
                      <a:pt x="137" y="176"/>
                      <a:pt x="88" y="176"/>
                    </a:cubicBezTo>
                    <a:cubicBezTo>
                      <a:pt x="39" y="176"/>
                      <a:pt x="0" y="137"/>
                      <a:pt x="0" y="88"/>
                    </a:cubicBezTo>
                    <a:cubicBezTo>
                      <a:pt x="0" y="40"/>
                      <a:pt x="39" y="0"/>
                      <a:pt x="88" y="0"/>
                    </a:cubicBezTo>
                    <a:close/>
                    <a:moveTo>
                      <a:pt x="88" y="0"/>
                    </a:moveTo>
                    <a:cubicBezTo>
                      <a:pt x="88" y="0"/>
                      <a:pt x="88" y="0"/>
                      <a:pt x="88" y="0"/>
                    </a:cubicBezTo>
                  </a:path>
                </a:pathLst>
              </a:custGeom>
              <a:solidFill>
                <a:srgbClr val="4F6B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9" name="Freeform 13"/>
              <p:cNvSpPr>
                <a:spLocks noEditPoints="1"/>
              </p:cNvSpPr>
              <p:nvPr/>
            </p:nvSpPr>
            <p:spPr bwMode="auto">
              <a:xfrm>
                <a:off x="1454151" y="3325813"/>
                <a:ext cx="381000" cy="412750"/>
              </a:xfrm>
              <a:custGeom>
                <a:avLst/>
                <a:gdLst>
                  <a:gd name="T0" fmla="*/ 126 w 252"/>
                  <a:gd name="T1" fmla="*/ 0 h 252"/>
                  <a:gd name="T2" fmla="*/ 252 w 252"/>
                  <a:gd name="T3" fmla="*/ 126 h 252"/>
                  <a:gd name="T4" fmla="*/ 126 w 252"/>
                  <a:gd name="T5" fmla="*/ 252 h 252"/>
                  <a:gd name="T6" fmla="*/ 0 w 252"/>
                  <a:gd name="T7" fmla="*/ 126 h 252"/>
                  <a:gd name="T8" fmla="*/ 126 w 252"/>
                  <a:gd name="T9" fmla="*/ 0 h 252"/>
                  <a:gd name="T10" fmla="*/ 126 w 252"/>
                  <a:gd name="T11" fmla="*/ 0 h 252"/>
                  <a:gd name="T12" fmla="*/ 126 w 252"/>
                  <a:gd name="T13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2" h="252">
                    <a:moveTo>
                      <a:pt x="126" y="0"/>
                    </a:moveTo>
                    <a:cubicBezTo>
                      <a:pt x="196" y="0"/>
                      <a:pt x="252" y="57"/>
                      <a:pt x="252" y="126"/>
                    </a:cubicBezTo>
                    <a:cubicBezTo>
                      <a:pt x="252" y="195"/>
                      <a:pt x="196" y="252"/>
                      <a:pt x="126" y="252"/>
                    </a:cubicBezTo>
                    <a:cubicBezTo>
                      <a:pt x="57" y="252"/>
                      <a:pt x="0" y="195"/>
                      <a:pt x="0" y="126"/>
                    </a:cubicBezTo>
                    <a:cubicBezTo>
                      <a:pt x="0" y="57"/>
                      <a:pt x="57" y="0"/>
                      <a:pt x="126" y="0"/>
                    </a:cubicBezTo>
                    <a:close/>
                    <a:moveTo>
                      <a:pt x="126" y="0"/>
                    </a:moveTo>
                    <a:cubicBezTo>
                      <a:pt x="126" y="0"/>
                      <a:pt x="126" y="0"/>
                      <a:pt x="126" y="0"/>
                    </a:cubicBezTo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0" name="Freeform 14"/>
              <p:cNvSpPr>
                <a:spLocks noEditPoints="1"/>
              </p:cNvSpPr>
              <p:nvPr/>
            </p:nvSpPr>
            <p:spPr bwMode="auto">
              <a:xfrm>
                <a:off x="1512888" y="3387726"/>
                <a:ext cx="265113" cy="287338"/>
              </a:xfrm>
              <a:custGeom>
                <a:avLst/>
                <a:gdLst>
                  <a:gd name="T0" fmla="*/ 88 w 176"/>
                  <a:gd name="T1" fmla="*/ 0 h 176"/>
                  <a:gd name="T2" fmla="*/ 176 w 176"/>
                  <a:gd name="T3" fmla="*/ 88 h 176"/>
                  <a:gd name="T4" fmla="*/ 88 w 176"/>
                  <a:gd name="T5" fmla="*/ 176 h 176"/>
                  <a:gd name="T6" fmla="*/ 0 w 176"/>
                  <a:gd name="T7" fmla="*/ 88 h 176"/>
                  <a:gd name="T8" fmla="*/ 88 w 176"/>
                  <a:gd name="T9" fmla="*/ 0 h 176"/>
                  <a:gd name="T10" fmla="*/ 88 w 176"/>
                  <a:gd name="T11" fmla="*/ 0 h 176"/>
                  <a:gd name="T12" fmla="*/ 88 w 176"/>
                  <a:gd name="T13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6" h="176">
                    <a:moveTo>
                      <a:pt x="88" y="0"/>
                    </a:moveTo>
                    <a:cubicBezTo>
                      <a:pt x="137" y="0"/>
                      <a:pt x="176" y="39"/>
                      <a:pt x="176" y="88"/>
                    </a:cubicBezTo>
                    <a:cubicBezTo>
                      <a:pt x="176" y="137"/>
                      <a:pt x="137" y="176"/>
                      <a:pt x="88" y="176"/>
                    </a:cubicBezTo>
                    <a:cubicBezTo>
                      <a:pt x="39" y="176"/>
                      <a:pt x="0" y="137"/>
                      <a:pt x="0" y="88"/>
                    </a:cubicBezTo>
                    <a:cubicBezTo>
                      <a:pt x="0" y="40"/>
                      <a:pt x="39" y="0"/>
                      <a:pt x="88" y="0"/>
                    </a:cubicBezTo>
                    <a:close/>
                    <a:moveTo>
                      <a:pt x="88" y="0"/>
                    </a:moveTo>
                    <a:cubicBezTo>
                      <a:pt x="88" y="0"/>
                      <a:pt x="88" y="0"/>
                      <a:pt x="88" y="0"/>
                    </a:cubicBezTo>
                  </a:path>
                </a:pathLst>
              </a:custGeom>
              <a:solidFill>
                <a:srgbClr val="4F6B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1" name="Freeform 15"/>
              <p:cNvSpPr>
                <a:spLocks noEditPoints="1"/>
              </p:cNvSpPr>
              <p:nvPr/>
            </p:nvSpPr>
            <p:spPr bwMode="auto">
              <a:xfrm>
                <a:off x="1570038" y="3449638"/>
                <a:ext cx="989013" cy="534988"/>
              </a:xfrm>
              <a:custGeom>
                <a:avLst/>
                <a:gdLst>
                  <a:gd name="T0" fmla="*/ 605 w 655"/>
                  <a:gd name="T1" fmla="*/ 226 h 327"/>
                  <a:gd name="T2" fmla="*/ 655 w 655"/>
                  <a:gd name="T3" fmla="*/ 277 h 327"/>
                  <a:gd name="T4" fmla="*/ 605 w 655"/>
                  <a:gd name="T5" fmla="*/ 327 h 327"/>
                  <a:gd name="T6" fmla="*/ 554 w 655"/>
                  <a:gd name="T7" fmla="*/ 277 h 327"/>
                  <a:gd name="T8" fmla="*/ 605 w 655"/>
                  <a:gd name="T9" fmla="*/ 226 h 327"/>
                  <a:gd name="T10" fmla="*/ 50 w 655"/>
                  <a:gd name="T11" fmla="*/ 0 h 327"/>
                  <a:gd name="T12" fmla="*/ 101 w 655"/>
                  <a:gd name="T13" fmla="*/ 50 h 327"/>
                  <a:gd name="T14" fmla="*/ 50 w 655"/>
                  <a:gd name="T15" fmla="*/ 100 h 327"/>
                  <a:gd name="T16" fmla="*/ 0 w 655"/>
                  <a:gd name="T17" fmla="*/ 50 h 327"/>
                  <a:gd name="T18" fmla="*/ 50 w 655"/>
                  <a:gd name="T19" fmla="*/ 0 h 327"/>
                  <a:gd name="T20" fmla="*/ 50 w 655"/>
                  <a:gd name="T21" fmla="*/ 0 h 327"/>
                  <a:gd name="T22" fmla="*/ 50 w 655"/>
                  <a:gd name="T23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55" h="327">
                    <a:moveTo>
                      <a:pt x="605" y="226"/>
                    </a:moveTo>
                    <a:cubicBezTo>
                      <a:pt x="632" y="226"/>
                      <a:pt x="655" y="249"/>
                      <a:pt x="655" y="277"/>
                    </a:cubicBezTo>
                    <a:cubicBezTo>
                      <a:pt x="655" y="305"/>
                      <a:pt x="632" y="327"/>
                      <a:pt x="605" y="327"/>
                    </a:cubicBezTo>
                    <a:cubicBezTo>
                      <a:pt x="577" y="327"/>
                      <a:pt x="554" y="305"/>
                      <a:pt x="554" y="277"/>
                    </a:cubicBezTo>
                    <a:cubicBezTo>
                      <a:pt x="554" y="249"/>
                      <a:pt x="577" y="226"/>
                      <a:pt x="605" y="226"/>
                    </a:cubicBezTo>
                    <a:close/>
                    <a:moveTo>
                      <a:pt x="50" y="0"/>
                    </a:moveTo>
                    <a:cubicBezTo>
                      <a:pt x="78" y="0"/>
                      <a:pt x="101" y="22"/>
                      <a:pt x="101" y="50"/>
                    </a:cubicBezTo>
                    <a:cubicBezTo>
                      <a:pt x="101" y="78"/>
                      <a:pt x="78" y="100"/>
                      <a:pt x="50" y="100"/>
                    </a:cubicBezTo>
                    <a:cubicBezTo>
                      <a:pt x="22" y="100"/>
                      <a:pt x="0" y="78"/>
                      <a:pt x="0" y="50"/>
                    </a:cubicBezTo>
                    <a:cubicBezTo>
                      <a:pt x="0" y="22"/>
                      <a:pt x="22" y="0"/>
                      <a:pt x="50" y="0"/>
                    </a:cubicBezTo>
                    <a:close/>
                    <a:moveTo>
                      <a:pt x="50" y="0"/>
                    </a:moveTo>
                    <a:cubicBezTo>
                      <a:pt x="50" y="0"/>
                      <a:pt x="50" y="0"/>
                      <a:pt x="50" y="0"/>
                    </a:cubicBezTo>
                  </a:path>
                </a:pathLst>
              </a:custGeom>
              <a:solidFill>
                <a:srgbClr val="3F5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6" name="直接连接符 5"/>
            <p:cNvCxnSpPr/>
            <p:nvPr/>
          </p:nvCxnSpPr>
          <p:spPr>
            <a:xfrm>
              <a:off x="1183939" y="3714742"/>
              <a:ext cx="2070846" cy="0"/>
            </a:xfrm>
            <a:prstGeom prst="line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接连接符 271"/>
            <p:cNvCxnSpPr/>
            <p:nvPr/>
          </p:nvCxnSpPr>
          <p:spPr>
            <a:xfrm>
              <a:off x="4687094" y="3714742"/>
              <a:ext cx="2404188" cy="0"/>
            </a:xfrm>
            <a:prstGeom prst="line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接连接符 272"/>
            <p:cNvCxnSpPr/>
            <p:nvPr/>
          </p:nvCxnSpPr>
          <p:spPr>
            <a:xfrm>
              <a:off x="8353473" y="3714742"/>
              <a:ext cx="2404188" cy="0"/>
            </a:xfrm>
            <a:prstGeom prst="line">
              <a:avLst/>
            </a:prstGeom>
            <a:ln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604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ED82731-85F6-4270-8FB5-C7CA12C408AA}"/>
              </a:ext>
            </a:extLst>
          </p:cNvPr>
          <p:cNvSpPr txBox="1"/>
          <p:nvPr/>
        </p:nvSpPr>
        <p:spPr>
          <a:xfrm>
            <a:off x="975784" y="1116024"/>
            <a:ext cx="4917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拖延症的症状和阶段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975784" y="1930572"/>
            <a:ext cx="10084102" cy="4579911"/>
            <a:chOff x="975784" y="1745516"/>
            <a:chExt cx="10084102" cy="4579911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8003B412-FD7B-4146-ABA3-26D89C631859}"/>
                </a:ext>
              </a:extLst>
            </p:cNvPr>
            <p:cNvSpPr txBox="1"/>
            <p:nvPr/>
          </p:nvSpPr>
          <p:spPr>
            <a:xfrm>
              <a:off x="975784" y="5235898"/>
              <a:ext cx="2032570" cy="108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假装自己很安全，越重要的工作越晚开始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925DD54-7355-4EE2-91B1-7AE8DA96129D}"/>
                </a:ext>
              </a:extLst>
            </p:cNvPr>
            <p:cNvSpPr txBox="1"/>
            <p:nvPr/>
          </p:nvSpPr>
          <p:spPr>
            <a:xfrm>
              <a:off x="4070325" y="4245647"/>
              <a:ext cx="9471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2"/>
                  </a:solidFill>
                </a:rPr>
                <a:t>中期</a:t>
              </a: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6E293448-E124-4A0A-959F-9B01AE665E1E}"/>
                </a:ext>
              </a:extLst>
            </p:cNvPr>
            <p:cNvSpPr txBox="1"/>
            <p:nvPr/>
          </p:nvSpPr>
          <p:spPr>
            <a:xfrm>
              <a:off x="6543187" y="5235898"/>
              <a:ext cx="2009386" cy="10895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习惯中途去做别的事情，冲咖啡、刷朋友圈</a:t>
              </a:r>
              <a:r>
                <a:rPr lang="en-US" altLang="zh-CN" dirty="0">
                  <a:solidFill>
                    <a:schemeClr val="bg1"/>
                  </a:solidFill>
                </a:rPr>
                <a:t>……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C35968A8-39CC-49AF-BE1F-87862A4F0307}"/>
                </a:ext>
              </a:extLst>
            </p:cNvPr>
            <p:cNvSpPr txBox="1"/>
            <p:nvPr/>
          </p:nvSpPr>
          <p:spPr>
            <a:xfrm>
              <a:off x="9228573" y="1745516"/>
              <a:ext cx="1831313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与时间赛跑，开始熬夜赶工</a:t>
              </a:r>
            </a:p>
          </p:txBody>
        </p:sp>
        <p:sp>
          <p:nvSpPr>
            <p:cNvPr id="3" name="任意多边形 2"/>
            <p:cNvSpPr/>
            <p:nvPr/>
          </p:nvSpPr>
          <p:spPr>
            <a:xfrm>
              <a:off x="1992069" y="3277187"/>
              <a:ext cx="8259640" cy="1091142"/>
            </a:xfrm>
            <a:custGeom>
              <a:avLst/>
              <a:gdLst>
                <a:gd name="connsiteX0" fmla="*/ 0 w 11116733"/>
                <a:gd name="connsiteY0" fmla="*/ 1422400 h 1422400"/>
                <a:gd name="connsiteX1" fmla="*/ 3251200 w 11116733"/>
                <a:gd name="connsiteY1" fmla="*/ 8466 h 1422400"/>
                <a:gd name="connsiteX2" fmla="*/ 5850467 w 11116733"/>
                <a:gd name="connsiteY2" fmla="*/ 1337733 h 1422400"/>
                <a:gd name="connsiteX3" fmla="*/ 8161867 w 11116733"/>
                <a:gd name="connsiteY3" fmla="*/ 0 h 1422400"/>
                <a:gd name="connsiteX4" fmla="*/ 11116733 w 11116733"/>
                <a:gd name="connsiteY4" fmla="*/ 1405466 h 1422400"/>
                <a:gd name="connsiteX0" fmla="*/ 0 w 11116733"/>
                <a:gd name="connsiteY0" fmla="*/ 1422400 h 1422400"/>
                <a:gd name="connsiteX1" fmla="*/ 3251200 w 11116733"/>
                <a:gd name="connsiteY1" fmla="*/ 8466 h 1422400"/>
                <a:gd name="connsiteX2" fmla="*/ 7054062 w 11116733"/>
                <a:gd name="connsiteY2" fmla="*/ 1350958 h 1422400"/>
                <a:gd name="connsiteX3" fmla="*/ 8161867 w 11116733"/>
                <a:gd name="connsiteY3" fmla="*/ 0 h 1422400"/>
                <a:gd name="connsiteX4" fmla="*/ 11116733 w 11116733"/>
                <a:gd name="connsiteY4" fmla="*/ 1405466 h 1422400"/>
                <a:gd name="connsiteX0" fmla="*/ 0 w 11116733"/>
                <a:gd name="connsiteY0" fmla="*/ 1514974 h 1514974"/>
                <a:gd name="connsiteX1" fmla="*/ 3251200 w 11116733"/>
                <a:gd name="connsiteY1" fmla="*/ 101040 h 1514974"/>
                <a:gd name="connsiteX2" fmla="*/ 7054062 w 11116733"/>
                <a:gd name="connsiteY2" fmla="*/ 1443532 h 1514974"/>
                <a:gd name="connsiteX3" fmla="*/ 10984091 w 11116733"/>
                <a:gd name="connsiteY3" fmla="*/ 0 h 1514974"/>
                <a:gd name="connsiteX4" fmla="*/ 11116733 w 11116733"/>
                <a:gd name="connsiteY4" fmla="*/ 1498040 h 1514974"/>
                <a:gd name="connsiteX0" fmla="*/ 0 w 11102899"/>
                <a:gd name="connsiteY0" fmla="*/ 1514974 h 1514974"/>
                <a:gd name="connsiteX1" fmla="*/ 3251200 w 11102899"/>
                <a:gd name="connsiteY1" fmla="*/ 101040 h 1514974"/>
                <a:gd name="connsiteX2" fmla="*/ 7054062 w 11102899"/>
                <a:gd name="connsiteY2" fmla="*/ 1443532 h 1514974"/>
                <a:gd name="connsiteX3" fmla="*/ 10984091 w 11102899"/>
                <a:gd name="connsiteY3" fmla="*/ 0 h 1514974"/>
                <a:gd name="connsiteX4" fmla="*/ 11102899 w 11102899"/>
                <a:gd name="connsiteY4" fmla="*/ 387158 h 1514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02899" h="1514974">
                  <a:moveTo>
                    <a:pt x="0" y="1514974"/>
                  </a:moveTo>
                  <a:lnTo>
                    <a:pt x="3251200" y="101040"/>
                  </a:lnTo>
                  <a:lnTo>
                    <a:pt x="7054062" y="1443532"/>
                  </a:lnTo>
                  <a:lnTo>
                    <a:pt x="10984091" y="0"/>
                  </a:lnTo>
                  <a:lnTo>
                    <a:pt x="11102899" y="387158"/>
                  </a:lnTo>
                </a:path>
              </a:pathLst>
            </a:custGeom>
            <a:noFill/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208202" y="3532510"/>
              <a:ext cx="1567736" cy="1561293"/>
            </a:xfrm>
            <a:prstGeom prst="ellipse">
              <a:avLst/>
            </a:prstGeom>
            <a:solidFill>
              <a:schemeClr val="accent2"/>
            </a:solidFill>
            <a:ln w="571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2"/>
                  </a:solidFill>
                  <a:latin typeface="Impact" panose="020B0806030902050204" pitchFamily="34" charset="0"/>
                </a:rPr>
                <a:t>NO.1</a:t>
              </a:r>
              <a:endParaRPr lang="zh-CN" altLang="en-US" sz="2800" dirty="0">
                <a:solidFill>
                  <a:schemeClr val="tx2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3771881" y="2542259"/>
              <a:ext cx="1567736" cy="1561293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2"/>
                  </a:solidFill>
                  <a:latin typeface="Impact" panose="020B0806030902050204" pitchFamily="34" charset="0"/>
                </a:rPr>
                <a:t>NO.2</a:t>
              </a:r>
              <a:endParaRPr lang="zh-CN" altLang="en-US" sz="2800" dirty="0">
                <a:solidFill>
                  <a:schemeClr val="tx2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6664894" y="3532510"/>
              <a:ext cx="1567736" cy="1561293"/>
            </a:xfrm>
            <a:prstGeom prst="ellipse">
              <a:avLst/>
            </a:prstGeom>
            <a:solidFill>
              <a:schemeClr val="accent4"/>
            </a:solidFill>
            <a:ln w="571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2"/>
                  </a:solidFill>
                  <a:latin typeface="Impact" panose="020B0806030902050204" pitchFamily="34" charset="0"/>
                </a:rPr>
                <a:t>NO.3</a:t>
              </a:r>
              <a:endParaRPr lang="zh-CN" altLang="en-US" sz="2800" dirty="0">
                <a:solidFill>
                  <a:schemeClr val="tx2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9228573" y="2542259"/>
              <a:ext cx="1567736" cy="1561293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2"/>
                  </a:solidFill>
                  <a:latin typeface="Impact" panose="020B0806030902050204" pitchFamily="34" charset="0"/>
                </a:rPr>
                <a:t>NO.4</a:t>
              </a:r>
              <a:endParaRPr lang="zh-CN" altLang="en-US" sz="2800" dirty="0">
                <a:solidFill>
                  <a:schemeClr val="tx2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568132" y="2998913"/>
              <a:ext cx="8646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accent2"/>
                  </a:solidFill>
                </a:rPr>
                <a:t>早期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3571836" y="1745516"/>
              <a:ext cx="1967823" cy="7571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总是等待好心情、好时机去做工作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6797137" y="2928750"/>
              <a:ext cx="1288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accent4"/>
                  </a:solidFill>
                </a:rPr>
                <a:t>中晚期</a:t>
              </a:r>
              <a:r>
                <a:rPr lang="en-US" altLang="zh-CN" sz="2400" b="1" dirty="0">
                  <a:solidFill>
                    <a:schemeClr val="accent4"/>
                  </a:solidFill>
                </a:rPr>
                <a:t> </a:t>
              </a:r>
              <a:endParaRPr lang="zh-CN" altLang="en-US" sz="2400" b="1" dirty="0">
                <a:solidFill>
                  <a:schemeClr val="accent4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9282262" y="4245647"/>
              <a:ext cx="15297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accent1"/>
                  </a:solidFill>
                </a:rPr>
                <a:t>彻底没救</a:t>
              </a:r>
            </a:p>
          </p:txBody>
        </p:sp>
      </p:grpSp>
      <p:sp>
        <p:nvSpPr>
          <p:cNvPr id="19" name="矩形 18"/>
          <p:cNvSpPr/>
          <p:nvPr/>
        </p:nvSpPr>
        <p:spPr>
          <a:xfrm>
            <a:off x="975784" y="478492"/>
            <a:ext cx="4302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Impact" panose="020B0806030902050204" pitchFamily="34" charset="0"/>
              </a:rPr>
              <a:t>PROCRASTINATION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938983" y="1434099"/>
            <a:ext cx="622635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386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空心弧 240"/>
          <p:cNvSpPr/>
          <p:nvPr/>
        </p:nvSpPr>
        <p:spPr>
          <a:xfrm>
            <a:off x="1850571" y="1076706"/>
            <a:ext cx="8490858" cy="8490856"/>
          </a:xfrm>
          <a:prstGeom prst="blockArc">
            <a:avLst>
              <a:gd name="adj1" fmla="val 10800000"/>
              <a:gd name="adj2" fmla="val 21032090"/>
              <a:gd name="adj3" fmla="val 3872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82663" y="1051024"/>
            <a:ext cx="10226674" cy="4834889"/>
            <a:chOff x="982664" y="1051024"/>
            <a:chExt cx="10226674" cy="4834889"/>
          </a:xfrm>
        </p:grpSpPr>
        <p:grpSp>
          <p:nvGrpSpPr>
            <p:cNvPr id="14" name="组合 13"/>
            <p:cNvGrpSpPr/>
            <p:nvPr/>
          </p:nvGrpSpPr>
          <p:grpSpPr>
            <a:xfrm>
              <a:off x="2745769" y="1051024"/>
              <a:ext cx="6700463" cy="523220"/>
              <a:chOff x="2596108" y="1051024"/>
              <a:chExt cx="6700463" cy="523220"/>
            </a:xfrm>
          </p:grpSpPr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96F223B-9991-4815-8B3C-450D562DE7EF}"/>
                  </a:ext>
                </a:extLst>
              </p:cNvPr>
              <p:cNvSpPr txBox="1"/>
              <p:nvPr/>
            </p:nvSpPr>
            <p:spPr>
              <a:xfrm>
                <a:off x="2596108" y="1051024"/>
                <a:ext cx="1675308" cy="523220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2800" b="1">
                    <a:solidFill>
                      <a:schemeClr val="bg1"/>
                    </a:solidFill>
                  </a:defRPr>
                </a:lvl1pPr>
              </a:lstStyle>
              <a:p>
                <a:r>
                  <a:rPr lang="zh-CN" altLang="en-US" dirty="0"/>
                  <a:t>东搞西搞</a:t>
                </a:r>
              </a:p>
            </p:txBody>
          </p:sp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96F223B-9991-4815-8B3C-450D562DE7EF}"/>
                  </a:ext>
                </a:extLst>
              </p:cNvPr>
              <p:cNvSpPr txBox="1"/>
              <p:nvPr/>
            </p:nvSpPr>
            <p:spPr>
              <a:xfrm>
                <a:off x="7594431" y="1051024"/>
                <a:ext cx="1702140" cy="523220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2800" b="1">
                    <a:solidFill>
                      <a:schemeClr val="bg1"/>
                    </a:solidFill>
                  </a:defRPr>
                </a:lvl1pPr>
              </a:lstStyle>
              <a:p>
                <a:r>
                  <a:rPr lang="zh-CN" altLang="en-US" dirty="0"/>
                  <a:t>惊慌失措</a:t>
                </a: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294740" y="2335353"/>
              <a:ext cx="9602520" cy="541419"/>
              <a:chOff x="1058450" y="2335353"/>
              <a:chExt cx="9602520" cy="541419"/>
            </a:xfrm>
          </p:grpSpPr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96F223B-9991-4815-8B3C-450D562DE7EF}"/>
                  </a:ext>
                </a:extLst>
              </p:cNvPr>
              <p:cNvSpPr txBox="1"/>
              <p:nvPr/>
            </p:nvSpPr>
            <p:spPr>
              <a:xfrm>
                <a:off x="1058450" y="2353552"/>
                <a:ext cx="1698243" cy="523220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 dirty="0">
                    <a:solidFill>
                      <a:schemeClr val="bg1"/>
                    </a:solidFill>
                  </a:rPr>
                  <a:t>开始工作</a:t>
                </a:r>
              </a:p>
            </p:txBody>
          </p:sp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F96F223B-9991-4815-8B3C-450D562DE7EF}"/>
                  </a:ext>
                </a:extLst>
              </p:cNvPr>
              <p:cNvSpPr txBox="1"/>
              <p:nvPr/>
            </p:nvSpPr>
            <p:spPr>
              <a:xfrm>
                <a:off x="8926513" y="2335353"/>
                <a:ext cx="1734457" cy="523220"/>
              </a:xfrm>
              <a:prstGeom prst="rect">
                <a:avLst/>
              </a:prstGeom>
              <a:solidFill>
                <a:schemeClr val="tx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2800" b="1">
                    <a:solidFill>
                      <a:schemeClr val="bg1"/>
                    </a:solidFill>
                  </a:defRPr>
                </a:lvl1pPr>
              </a:lstStyle>
              <a:p>
                <a:r>
                  <a:rPr lang="zh-CN" altLang="en-US" dirty="0"/>
                  <a:t>流泪加班</a:t>
                </a:r>
              </a:p>
            </p:txBody>
          </p:sp>
        </p:grpSp>
        <p:sp>
          <p:nvSpPr>
            <p:cNvPr id="140" name="Freeform 107"/>
            <p:cNvSpPr>
              <a:spLocks/>
            </p:cNvSpPr>
            <p:nvPr/>
          </p:nvSpPr>
          <p:spPr bwMode="auto">
            <a:xfrm>
              <a:off x="4408487" y="4566330"/>
              <a:ext cx="85725" cy="33337"/>
            </a:xfrm>
            <a:custGeom>
              <a:avLst/>
              <a:gdLst>
                <a:gd name="T0" fmla="*/ 0 w 54"/>
                <a:gd name="T1" fmla="*/ 0 h 21"/>
                <a:gd name="T2" fmla="*/ 0 w 54"/>
                <a:gd name="T3" fmla="*/ 0 h 21"/>
                <a:gd name="T4" fmla="*/ 54 w 54"/>
                <a:gd name="T5" fmla="*/ 21 h 21"/>
                <a:gd name="T6" fmla="*/ 0 w 54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21">
                  <a:moveTo>
                    <a:pt x="0" y="0"/>
                  </a:moveTo>
                  <a:lnTo>
                    <a:pt x="0" y="0"/>
                  </a:lnTo>
                  <a:lnTo>
                    <a:pt x="54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Freeform 108"/>
            <p:cNvSpPr>
              <a:spLocks/>
            </p:cNvSpPr>
            <p:nvPr/>
          </p:nvSpPr>
          <p:spPr bwMode="auto">
            <a:xfrm>
              <a:off x="4408487" y="4566330"/>
              <a:ext cx="85725" cy="33337"/>
            </a:xfrm>
            <a:custGeom>
              <a:avLst/>
              <a:gdLst>
                <a:gd name="T0" fmla="*/ 0 w 54"/>
                <a:gd name="T1" fmla="*/ 0 h 21"/>
                <a:gd name="T2" fmla="*/ 0 w 54"/>
                <a:gd name="T3" fmla="*/ 0 h 21"/>
                <a:gd name="T4" fmla="*/ 54 w 54"/>
                <a:gd name="T5" fmla="*/ 21 h 21"/>
                <a:gd name="T6" fmla="*/ 0 w 54"/>
                <a:gd name="T7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21">
                  <a:moveTo>
                    <a:pt x="0" y="0"/>
                  </a:moveTo>
                  <a:lnTo>
                    <a:pt x="0" y="0"/>
                  </a:lnTo>
                  <a:lnTo>
                    <a:pt x="54" y="2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Freeform 110"/>
            <p:cNvSpPr>
              <a:spLocks/>
            </p:cNvSpPr>
            <p:nvPr/>
          </p:nvSpPr>
          <p:spPr bwMode="auto">
            <a:xfrm>
              <a:off x="4373562" y="4566330"/>
              <a:ext cx="153988" cy="136525"/>
            </a:xfrm>
            <a:custGeom>
              <a:avLst/>
              <a:gdLst>
                <a:gd name="T0" fmla="*/ 22 w 97"/>
                <a:gd name="T1" fmla="*/ 0 h 86"/>
                <a:gd name="T2" fmla="*/ 0 w 97"/>
                <a:gd name="T3" fmla="*/ 86 h 86"/>
                <a:gd name="T4" fmla="*/ 97 w 97"/>
                <a:gd name="T5" fmla="*/ 86 h 86"/>
                <a:gd name="T6" fmla="*/ 97 w 97"/>
                <a:gd name="T7" fmla="*/ 21 h 86"/>
                <a:gd name="T8" fmla="*/ 76 w 97"/>
                <a:gd name="T9" fmla="*/ 21 h 86"/>
                <a:gd name="T10" fmla="*/ 22 w 97"/>
                <a:gd name="T1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" h="86">
                  <a:moveTo>
                    <a:pt x="22" y="0"/>
                  </a:moveTo>
                  <a:lnTo>
                    <a:pt x="0" y="86"/>
                  </a:lnTo>
                  <a:lnTo>
                    <a:pt x="97" y="86"/>
                  </a:lnTo>
                  <a:lnTo>
                    <a:pt x="97" y="21"/>
                  </a:lnTo>
                  <a:lnTo>
                    <a:pt x="76" y="21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3025775" y="1750302"/>
              <a:ext cx="6140451" cy="3733800"/>
              <a:chOff x="2868612" y="1750302"/>
              <a:chExt cx="6140451" cy="3733800"/>
            </a:xfrm>
          </p:grpSpPr>
          <p:grpSp>
            <p:nvGrpSpPr>
              <p:cNvPr id="239" name="组合 238"/>
              <p:cNvGrpSpPr/>
              <p:nvPr/>
            </p:nvGrpSpPr>
            <p:grpSpPr>
              <a:xfrm>
                <a:off x="2868612" y="1750302"/>
                <a:ext cx="2840038" cy="3733799"/>
                <a:chOff x="2868612" y="1881188"/>
                <a:chExt cx="2840038" cy="3733799"/>
              </a:xfrm>
            </p:grpSpPr>
            <p:sp>
              <p:nvSpPr>
                <p:cNvPr id="38" name="Freeform 5"/>
                <p:cNvSpPr>
                  <a:spLocks/>
                </p:cNvSpPr>
                <p:nvPr/>
              </p:nvSpPr>
              <p:spPr bwMode="auto">
                <a:xfrm>
                  <a:off x="3416300" y="2105025"/>
                  <a:ext cx="461963" cy="568325"/>
                </a:xfrm>
                <a:custGeom>
                  <a:avLst/>
                  <a:gdLst>
                    <a:gd name="T0" fmla="*/ 0 w 291"/>
                    <a:gd name="T1" fmla="*/ 239 h 358"/>
                    <a:gd name="T2" fmla="*/ 21 w 291"/>
                    <a:gd name="T3" fmla="*/ 358 h 358"/>
                    <a:gd name="T4" fmla="*/ 226 w 291"/>
                    <a:gd name="T5" fmla="*/ 358 h 358"/>
                    <a:gd name="T6" fmla="*/ 291 w 291"/>
                    <a:gd name="T7" fmla="*/ 239 h 358"/>
                    <a:gd name="T8" fmla="*/ 291 w 291"/>
                    <a:gd name="T9" fmla="*/ 33 h 358"/>
                    <a:gd name="T10" fmla="*/ 0 w 291"/>
                    <a:gd name="T11" fmla="*/ 0 h 358"/>
                    <a:gd name="T12" fmla="*/ 0 w 291"/>
                    <a:gd name="T13" fmla="*/ 239 h 3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358">
                      <a:moveTo>
                        <a:pt x="0" y="239"/>
                      </a:moveTo>
                      <a:lnTo>
                        <a:pt x="21" y="358"/>
                      </a:lnTo>
                      <a:lnTo>
                        <a:pt x="226" y="358"/>
                      </a:lnTo>
                      <a:lnTo>
                        <a:pt x="291" y="239"/>
                      </a:lnTo>
                      <a:lnTo>
                        <a:pt x="291" y="33"/>
                      </a:lnTo>
                      <a:lnTo>
                        <a:pt x="0" y="0"/>
                      </a:lnTo>
                      <a:lnTo>
                        <a:pt x="0" y="239"/>
                      </a:lnTo>
                      <a:close/>
                    </a:path>
                  </a:pathLst>
                </a:cu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" name="Oval 6"/>
                <p:cNvSpPr>
                  <a:spLocks noChangeArrowheads="1"/>
                </p:cNvSpPr>
                <p:nvPr/>
              </p:nvSpPr>
              <p:spPr bwMode="auto">
                <a:xfrm>
                  <a:off x="3449637" y="4910137"/>
                  <a:ext cx="153988" cy="153987"/>
                </a:xfrm>
                <a:prstGeom prst="ellipse">
                  <a:avLst/>
                </a:pr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0" name="Freeform 7"/>
                <p:cNvSpPr>
                  <a:spLocks/>
                </p:cNvSpPr>
                <p:nvPr/>
              </p:nvSpPr>
              <p:spPr bwMode="auto">
                <a:xfrm>
                  <a:off x="3055937" y="4306887"/>
                  <a:ext cx="890588" cy="877887"/>
                </a:xfrm>
                <a:custGeom>
                  <a:avLst/>
                  <a:gdLst>
                    <a:gd name="T0" fmla="*/ 46 w 52"/>
                    <a:gd name="T1" fmla="*/ 39 h 51"/>
                    <a:gd name="T2" fmla="*/ 45 w 52"/>
                    <a:gd name="T3" fmla="*/ 39 h 51"/>
                    <a:gd name="T4" fmla="*/ 34 w 52"/>
                    <a:gd name="T5" fmla="*/ 34 h 51"/>
                    <a:gd name="T6" fmla="*/ 34 w 52"/>
                    <a:gd name="T7" fmla="*/ 22 h 51"/>
                    <a:gd name="T8" fmla="*/ 32 w 52"/>
                    <a:gd name="T9" fmla="*/ 22 h 51"/>
                    <a:gd name="T10" fmla="*/ 32 w 52"/>
                    <a:gd name="T11" fmla="*/ 14 h 51"/>
                    <a:gd name="T12" fmla="*/ 34 w 52"/>
                    <a:gd name="T13" fmla="*/ 14 h 51"/>
                    <a:gd name="T14" fmla="*/ 34 w 52"/>
                    <a:gd name="T15" fmla="*/ 0 h 51"/>
                    <a:gd name="T16" fmla="*/ 21 w 52"/>
                    <a:gd name="T17" fmla="*/ 0 h 51"/>
                    <a:gd name="T18" fmla="*/ 21 w 52"/>
                    <a:gd name="T19" fmla="*/ 14 h 51"/>
                    <a:gd name="T20" fmla="*/ 24 w 52"/>
                    <a:gd name="T21" fmla="*/ 14 h 51"/>
                    <a:gd name="T22" fmla="*/ 24 w 52"/>
                    <a:gd name="T23" fmla="*/ 22 h 51"/>
                    <a:gd name="T24" fmla="*/ 21 w 52"/>
                    <a:gd name="T25" fmla="*/ 22 h 51"/>
                    <a:gd name="T26" fmla="*/ 21 w 52"/>
                    <a:gd name="T27" fmla="*/ 33 h 51"/>
                    <a:gd name="T28" fmla="*/ 7 w 52"/>
                    <a:gd name="T29" fmla="*/ 39 h 51"/>
                    <a:gd name="T30" fmla="*/ 6 w 52"/>
                    <a:gd name="T31" fmla="*/ 39 h 51"/>
                    <a:gd name="T32" fmla="*/ 0 w 52"/>
                    <a:gd name="T33" fmla="*/ 45 h 51"/>
                    <a:gd name="T34" fmla="*/ 6 w 52"/>
                    <a:gd name="T35" fmla="*/ 51 h 51"/>
                    <a:gd name="T36" fmla="*/ 12 w 52"/>
                    <a:gd name="T37" fmla="*/ 45 h 51"/>
                    <a:gd name="T38" fmla="*/ 12 w 52"/>
                    <a:gd name="T39" fmla="*/ 44 h 51"/>
                    <a:gd name="T40" fmla="*/ 27 w 52"/>
                    <a:gd name="T41" fmla="*/ 37 h 51"/>
                    <a:gd name="T42" fmla="*/ 40 w 52"/>
                    <a:gd name="T43" fmla="*/ 44 h 51"/>
                    <a:gd name="T44" fmla="*/ 40 w 52"/>
                    <a:gd name="T45" fmla="*/ 45 h 51"/>
                    <a:gd name="T46" fmla="*/ 46 w 52"/>
                    <a:gd name="T47" fmla="*/ 51 h 51"/>
                    <a:gd name="T48" fmla="*/ 52 w 52"/>
                    <a:gd name="T49" fmla="*/ 45 h 51"/>
                    <a:gd name="T50" fmla="*/ 46 w 52"/>
                    <a:gd name="T51" fmla="*/ 39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52" h="51">
                      <a:moveTo>
                        <a:pt x="46" y="39"/>
                      </a:move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34" y="34"/>
                        <a:pt x="34" y="34"/>
                        <a:pt x="34" y="34"/>
                      </a:cubicBezTo>
                      <a:cubicBezTo>
                        <a:pt x="34" y="22"/>
                        <a:pt x="34" y="22"/>
                        <a:pt x="34" y="22"/>
                      </a:cubicBezTo>
                      <a:cubicBezTo>
                        <a:pt x="32" y="22"/>
                        <a:pt x="32" y="22"/>
                        <a:pt x="32" y="22"/>
                      </a:cubicBezTo>
                      <a:cubicBezTo>
                        <a:pt x="32" y="14"/>
                        <a:pt x="32" y="14"/>
                        <a:pt x="32" y="14"/>
                      </a:cubicBezTo>
                      <a:cubicBezTo>
                        <a:pt x="34" y="14"/>
                        <a:pt x="34" y="14"/>
                        <a:pt x="34" y="14"/>
                      </a:cubicBezTo>
                      <a:cubicBezTo>
                        <a:pt x="34" y="0"/>
                        <a:pt x="34" y="0"/>
                        <a:pt x="34" y="0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1" y="14"/>
                        <a:pt x="21" y="14"/>
                        <a:pt x="21" y="14"/>
                      </a:cubicBezTo>
                      <a:cubicBezTo>
                        <a:pt x="24" y="14"/>
                        <a:pt x="24" y="14"/>
                        <a:pt x="24" y="14"/>
                      </a:cubicBezTo>
                      <a:cubicBezTo>
                        <a:pt x="24" y="22"/>
                        <a:pt x="24" y="22"/>
                        <a:pt x="24" y="22"/>
                      </a:cubicBezTo>
                      <a:cubicBezTo>
                        <a:pt x="21" y="22"/>
                        <a:pt x="21" y="22"/>
                        <a:pt x="21" y="22"/>
                      </a:cubicBezTo>
                      <a:cubicBezTo>
                        <a:pt x="21" y="33"/>
                        <a:pt x="21" y="33"/>
                        <a:pt x="21" y="33"/>
                      </a:cubicBezTo>
                      <a:cubicBezTo>
                        <a:pt x="7" y="39"/>
                        <a:pt x="7" y="39"/>
                        <a:pt x="7" y="39"/>
                      </a:cubicBezTo>
                      <a:cubicBezTo>
                        <a:pt x="6" y="39"/>
                        <a:pt x="6" y="39"/>
                        <a:pt x="6" y="39"/>
                      </a:cubicBezTo>
                      <a:cubicBezTo>
                        <a:pt x="3" y="39"/>
                        <a:pt x="0" y="42"/>
                        <a:pt x="0" y="45"/>
                      </a:cubicBezTo>
                      <a:cubicBezTo>
                        <a:pt x="0" y="48"/>
                        <a:pt x="3" y="51"/>
                        <a:pt x="6" y="51"/>
                      </a:cubicBezTo>
                      <a:cubicBezTo>
                        <a:pt x="9" y="51"/>
                        <a:pt x="12" y="48"/>
                        <a:pt x="12" y="45"/>
                      </a:cubicBezTo>
                      <a:cubicBezTo>
                        <a:pt x="12" y="44"/>
                        <a:pt x="12" y="44"/>
                        <a:pt x="12" y="44"/>
                      </a:cubicBezTo>
                      <a:cubicBezTo>
                        <a:pt x="27" y="37"/>
                        <a:pt x="27" y="37"/>
                        <a:pt x="27" y="37"/>
                      </a:cubicBezTo>
                      <a:cubicBezTo>
                        <a:pt x="40" y="44"/>
                        <a:pt x="40" y="44"/>
                        <a:pt x="40" y="44"/>
                      </a:cubicBezTo>
                      <a:cubicBezTo>
                        <a:pt x="40" y="45"/>
                        <a:pt x="40" y="45"/>
                        <a:pt x="40" y="45"/>
                      </a:cubicBezTo>
                      <a:cubicBezTo>
                        <a:pt x="40" y="48"/>
                        <a:pt x="43" y="51"/>
                        <a:pt x="46" y="51"/>
                      </a:cubicBezTo>
                      <a:cubicBezTo>
                        <a:pt x="49" y="51"/>
                        <a:pt x="52" y="48"/>
                        <a:pt x="52" y="45"/>
                      </a:cubicBezTo>
                      <a:cubicBezTo>
                        <a:pt x="52" y="42"/>
                        <a:pt x="49" y="39"/>
                        <a:pt x="46" y="39"/>
                      </a:cubicBezTo>
                      <a:close/>
                    </a:path>
                  </a:pathLst>
                </a:custGeom>
                <a:solidFill>
                  <a:srgbClr val="3E3A3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Rectangle 8"/>
                <p:cNvSpPr>
                  <a:spLocks noChangeArrowheads="1"/>
                </p:cNvSpPr>
                <p:nvPr/>
              </p:nvSpPr>
              <p:spPr bwMode="auto">
                <a:xfrm>
                  <a:off x="3416300" y="2517775"/>
                  <a:ext cx="239713" cy="379412"/>
                </a:xfrm>
                <a:prstGeom prst="rect">
                  <a:avLst/>
                </a:pr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Freeform 9"/>
                <p:cNvSpPr>
                  <a:spLocks/>
                </p:cNvSpPr>
                <p:nvPr/>
              </p:nvSpPr>
              <p:spPr bwMode="auto">
                <a:xfrm>
                  <a:off x="3244850" y="1881188"/>
                  <a:ext cx="803275" cy="620712"/>
                </a:xfrm>
                <a:custGeom>
                  <a:avLst/>
                  <a:gdLst>
                    <a:gd name="T0" fmla="*/ 13 w 47"/>
                    <a:gd name="T1" fmla="*/ 6 h 36"/>
                    <a:gd name="T2" fmla="*/ 29 w 47"/>
                    <a:gd name="T3" fmla="*/ 3 h 36"/>
                    <a:gd name="T4" fmla="*/ 42 w 47"/>
                    <a:gd name="T5" fmla="*/ 1 h 36"/>
                    <a:gd name="T6" fmla="*/ 42 w 47"/>
                    <a:gd name="T7" fmla="*/ 5 h 36"/>
                    <a:gd name="T8" fmla="*/ 47 w 47"/>
                    <a:gd name="T9" fmla="*/ 3 h 36"/>
                    <a:gd name="T10" fmla="*/ 37 w 47"/>
                    <a:gd name="T11" fmla="*/ 17 h 36"/>
                    <a:gd name="T12" fmla="*/ 19 w 47"/>
                    <a:gd name="T13" fmla="*/ 16 h 36"/>
                    <a:gd name="T14" fmla="*/ 14 w 47"/>
                    <a:gd name="T15" fmla="*/ 20 h 36"/>
                    <a:gd name="T16" fmla="*/ 10 w 47"/>
                    <a:gd name="T17" fmla="*/ 34 h 36"/>
                    <a:gd name="T18" fmla="*/ 7 w 47"/>
                    <a:gd name="T19" fmla="*/ 36 h 36"/>
                    <a:gd name="T20" fmla="*/ 3 w 47"/>
                    <a:gd name="T21" fmla="*/ 25 h 36"/>
                    <a:gd name="T22" fmla="*/ 13 w 47"/>
                    <a:gd name="T23" fmla="*/ 6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7" h="36">
                      <a:moveTo>
                        <a:pt x="13" y="6"/>
                      </a:moveTo>
                      <a:cubicBezTo>
                        <a:pt x="18" y="0"/>
                        <a:pt x="29" y="3"/>
                        <a:pt x="29" y="3"/>
                      </a:cubicBezTo>
                      <a:cubicBezTo>
                        <a:pt x="34" y="4"/>
                        <a:pt x="38" y="3"/>
                        <a:pt x="42" y="1"/>
                      </a:cubicBezTo>
                      <a:cubicBezTo>
                        <a:pt x="43" y="2"/>
                        <a:pt x="43" y="4"/>
                        <a:pt x="42" y="5"/>
                      </a:cubicBezTo>
                      <a:cubicBezTo>
                        <a:pt x="44" y="5"/>
                        <a:pt x="46" y="4"/>
                        <a:pt x="47" y="3"/>
                      </a:cubicBezTo>
                      <a:cubicBezTo>
                        <a:pt x="47" y="13"/>
                        <a:pt x="39" y="16"/>
                        <a:pt x="37" y="17"/>
                      </a:cubicBezTo>
                      <a:cubicBezTo>
                        <a:pt x="19" y="16"/>
                        <a:pt x="19" y="16"/>
                        <a:pt x="19" y="16"/>
                      </a:cubicBezTo>
                      <a:cubicBezTo>
                        <a:pt x="17" y="16"/>
                        <a:pt x="15" y="18"/>
                        <a:pt x="14" y="20"/>
                      </a:cubicBezTo>
                      <a:cubicBezTo>
                        <a:pt x="10" y="34"/>
                        <a:pt x="10" y="34"/>
                        <a:pt x="10" y="34"/>
                      </a:cubicBezTo>
                      <a:cubicBezTo>
                        <a:pt x="7" y="36"/>
                        <a:pt x="7" y="36"/>
                        <a:pt x="7" y="36"/>
                      </a:cubicBezTo>
                      <a:cubicBezTo>
                        <a:pt x="3" y="25"/>
                        <a:pt x="3" y="25"/>
                        <a:pt x="3" y="25"/>
                      </a:cubicBezTo>
                      <a:cubicBezTo>
                        <a:pt x="0" y="9"/>
                        <a:pt x="13" y="6"/>
                        <a:pt x="13" y="6"/>
                      </a:cubicBezTo>
                      <a:close/>
                    </a:path>
                  </a:pathLst>
                </a:custGeom>
                <a:solidFill>
                  <a:srgbClr val="71463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3" name="Oval 10"/>
                <p:cNvSpPr>
                  <a:spLocks noChangeArrowheads="1"/>
                </p:cNvSpPr>
                <p:nvPr/>
              </p:nvSpPr>
              <p:spPr bwMode="auto">
                <a:xfrm>
                  <a:off x="3330575" y="2381250"/>
                  <a:ext cx="136525" cy="153987"/>
                </a:xfrm>
                <a:prstGeom prst="ellipse">
                  <a:avLst/>
                </a:pr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4" name="Freeform 11"/>
                <p:cNvSpPr>
                  <a:spLocks/>
                </p:cNvSpPr>
                <p:nvPr/>
              </p:nvSpPr>
              <p:spPr bwMode="auto">
                <a:xfrm>
                  <a:off x="2868612" y="2879725"/>
                  <a:ext cx="1231900" cy="1582737"/>
                </a:xfrm>
                <a:custGeom>
                  <a:avLst/>
                  <a:gdLst>
                    <a:gd name="T0" fmla="*/ 17 w 72"/>
                    <a:gd name="T1" fmla="*/ 51 h 92"/>
                    <a:gd name="T2" fmla="*/ 13 w 72"/>
                    <a:gd name="T3" fmla="*/ 8 h 92"/>
                    <a:gd name="T4" fmla="*/ 3 w 72"/>
                    <a:gd name="T5" fmla="*/ 0 h 92"/>
                    <a:gd name="T6" fmla="*/ 0 w 72"/>
                    <a:gd name="T7" fmla="*/ 0 h 92"/>
                    <a:gd name="T8" fmla="*/ 9 w 72"/>
                    <a:gd name="T9" fmla="*/ 81 h 92"/>
                    <a:gd name="T10" fmla="*/ 22 w 72"/>
                    <a:gd name="T11" fmla="*/ 92 h 92"/>
                    <a:gd name="T12" fmla="*/ 22 w 72"/>
                    <a:gd name="T13" fmla="*/ 92 h 92"/>
                    <a:gd name="T14" fmla="*/ 57 w 72"/>
                    <a:gd name="T15" fmla="*/ 92 h 92"/>
                    <a:gd name="T16" fmla="*/ 72 w 72"/>
                    <a:gd name="T17" fmla="*/ 77 h 92"/>
                    <a:gd name="T18" fmla="*/ 72 w 72"/>
                    <a:gd name="T19" fmla="*/ 66 h 92"/>
                    <a:gd name="T20" fmla="*/ 57 w 72"/>
                    <a:gd name="T21" fmla="*/ 51 h 92"/>
                    <a:gd name="T22" fmla="*/ 17 w 72"/>
                    <a:gd name="T23" fmla="*/ 51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2" h="92">
                      <a:moveTo>
                        <a:pt x="17" y="51"/>
                      </a:moveTo>
                      <a:cubicBezTo>
                        <a:pt x="13" y="8"/>
                        <a:pt x="13" y="8"/>
                        <a:pt x="13" y="8"/>
                      </a:cubicBezTo>
                      <a:cubicBezTo>
                        <a:pt x="12" y="3"/>
                        <a:pt x="8" y="0"/>
                        <a:pt x="3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81"/>
                        <a:pt x="9" y="81"/>
                        <a:pt x="9" y="81"/>
                      </a:cubicBezTo>
                      <a:cubicBezTo>
                        <a:pt x="10" y="87"/>
                        <a:pt x="15" y="92"/>
                        <a:pt x="22" y="92"/>
                      </a:cubicBezTo>
                      <a:cubicBezTo>
                        <a:pt x="22" y="92"/>
                        <a:pt x="22" y="92"/>
                        <a:pt x="22" y="92"/>
                      </a:cubicBezTo>
                      <a:cubicBezTo>
                        <a:pt x="57" y="92"/>
                        <a:pt x="57" y="92"/>
                        <a:pt x="57" y="92"/>
                      </a:cubicBezTo>
                      <a:cubicBezTo>
                        <a:pt x="66" y="92"/>
                        <a:pt x="72" y="86"/>
                        <a:pt x="72" y="77"/>
                      </a:cubicBezTo>
                      <a:cubicBezTo>
                        <a:pt x="72" y="66"/>
                        <a:pt x="72" y="66"/>
                        <a:pt x="72" y="66"/>
                      </a:cubicBezTo>
                      <a:cubicBezTo>
                        <a:pt x="72" y="58"/>
                        <a:pt x="65" y="51"/>
                        <a:pt x="57" y="51"/>
                      </a:cubicBezTo>
                      <a:lnTo>
                        <a:pt x="17" y="51"/>
                      </a:lnTo>
                      <a:close/>
                    </a:path>
                  </a:pathLst>
                </a:custGeom>
                <a:solidFill>
                  <a:srgbClr val="C9CA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5" name="Freeform 12"/>
                <p:cNvSpPr>
                  <a:spLocks/>
                </p:cNvSpPr>
                <p:nvPr/>
              </p:nvSpPr>
              <p:spPr bwMode="auto">
                <a:xfrm>
                  <a:off x="3159125" y="3757612"/>
                  <a:ext cx="941388" cy="463550"/>
                </a:xfrm>
                <a:custGeom>
                  <a:avLst/>
                  <a:gdLst>
                    <a:gd name="T0" fmla="*/ 55 w 55"/>
                    <a:gd name="T1" fmla="*/ 27 h 27"/>
                    <a:gd name="T2" fmla="*/ 5 w 55"/>
                    <a:gd name="T3" fmla="*/ 27 h 27"/>
                    <a:gd name="T4" fmla="*/ 0 w 55"/>
                    <a:gd name="T5" fmla="*/ 0 h 27"/>
                    <a:gd name="T6" fmla="*/ 45 w 55"/>
                    <a:gd name="T7" fmla="*/ 0 h 27"/>
                    <a:gd name="T8" fmla="*/ 55 w 55"/>
                    <a:gd name="T9" fmla="*/ 10 h 27"/>
                    <a:gd name="T10" fmla="*/ 55 w 55"/>
                    <a:gd name="T11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27">
                      <a:moveTo>
                        <a:pt x="55" y="27"/>
                      </a:moveTo>
                      <a:cubicBezTo>
                        <a:pt x="5" y="27"/>
                        <a:pt x="5" y="27"/>
                        <a:pt x="5" y="27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51" y="0"/>
                        <a:pt x="55" y="5"/>
                        <a:pt x="55" y="10"/>
                      </a:cubicBezTo>
                      <a:lnTo>
                        <a:pt x="55" y="27"/>
                      </a:lnTo>
                      <a:close/>
                    </a:path>
                  </a:pathLst>
                </a:custGeom>
                <a:solidFill>
                  <a:srgbClr val="EFEF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6" name="Freeform 13"/>
                <p:cNvSpPr>
                  <a:spLocks/>
                </p:cNvSpPr>
                <p:nvPr/>
              </p:nvSpPr>
              <p:spPr bwMode="auto">
                <a:xfrm>
                  <a:off x="3860800" y="3722688"/>
                  <a:ext cx="479425" cy="188912"/>
                </a:xfrm>
                <a:custGeom>
                  <a:avLst/>
                  <a:gdLst>
                    <a:gd name="T0" fmla="*/ 28 w 28"/>
                    <a:gd name="T1" fmla="*/ 11 h 11"/>
                    <a:gd name="T2" fmla="*/ 25 w 28"/>
                    <a:gd name="T3" fmla="*/ 6 h 11"/>
                    <a:gd name="T4" fmla="*/ 14 w 28"/>
                    <a:gd name="T5" fmla="*/ 2 h 11"/>
                    <a:gd name="T6" fmla="*/ 2 w 28"/>
                    <a:gd name="T7" fmla="*/ 2 h 11"/>
                    <a:gd name="T8" fmla="*/ 0 w 28"/>
                    <a:gd name="T9" fmla="*/ 0 h 11"/>
                    <a:gd name="T10" fmla="*/ 0 w 28"/>
                    <a:gd name="T11" fmla="*/ 11 h 11"/>
                    <a:gd name="T12" fmla="*/ 28 w 28"/>
                    <a:gd name="T13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" h="11">
                      <a:moveTo>
                        <a:pt x="28" y="11"/>
                      </a:moveTo>
                      <a:cubicBezTo>
                        <a:pt x="27" y="9"/>
                        <a:pt x="26" y="8"/>
                        <a:pt x="25" y="6"/>
                      </a:cubicBezTo>
                      <a:cubicBezTo>
                        <a:pt x="22" y="3"/>
                        <a:pt x="18" y="2"/>
                        <a:pt x="14" y="2"/>
                      </a:cubicBezTo>
                      <a:cubicBezTo>
                        <a:pt x="14" y="2"/>
                        <a:pt x="5" y="2"/>
                        <a:pt x="2" y="2"/>
                      </a:cubicBezTo>
                      <a:cubicBezTo>
                        <a:pt x="1" y="1"/>
                        <a:pt x="0" y="1"/>
                        <a:pt x="0" y="0"/>
                      </a:cubicBezTo>
                      <a:cubicBezTo>
                        <a:pt x="0" y="11"/>
                        <a:pt x="0" y="11"/>
                        <a:pt x="0" y="11"/>
                      </a:cubicBezTo>
                      <a:lnTo>
                        <a:pt x="28" y="11"/>
                      </a:lnTo>
                      <a:close/>
                    </a:path>
                  </a:pathLst>
                </a:custGeom>
                <a:solidFill>
                  <a:srgbClr val="9494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7" name="Freeform 14"/>
                <p:cNvSpPr>
                  <a:spLocks/>
                </p:cNvSpPr>
                <p:nvPr/>
              </p:nvSpPr>
              <p:spPr bwMode="auto">
                <a:xfrm>
                  <a:off x="4083050" y="4978400"/>
                  <a:ext cx="547688" cy="188912"/>
                </a:xfrm>
                <a:custGeom>
                  <a:avLst/>
                  <a:gdLst>
                    <a:gd name="T0" fmla="*/ 140 w 345"/>
                    <a:gd name="T1" fmla="*/ 0 h 119"/>
                    <a:gd name="T2" fmla="*/ 345 w 345"/>
                    <a:gd name="T3" fmla="*/ 87 h 119"/>
                    <a:gd name="T4" fmla="*/ 345 w 345"/>
                    <a:gd name="T5" fmla="*/ 119 h 119"/>
                    <a:gd name="T6" fmla="*/ 0 w 345"/>
                    <a:gd name="T7" fmla="*/ 119 h 119"/>
                    <a:gd name="T8" fmla="*/ 0 w 345"/>
                    <a:gd name="T9" fmla="*/ 0 h 119"/>
                    <a:gd name="T10" fmla="*/ 140 w 345"/>
                    <a:gd name="T1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5" h="119">
                      <a:moveTo>
                        <a:pt x="140" y="0"/>
                      </a:moveTo>
                      <a:lnTo>
                        <a:pt x="345" y="87"/>
                      </a:lnTo>
                      <a:lnTo>
                        <a:pt x="345" y="119"/>
                      </a:lnTo>
                      <a:lnTo>
                        <a:pt x="0" y="119"/>
                      </a:lnTo>
                      <a:lnTo>
                        <a:pt x="0" y="0"/>
                      </a:lnTo>
                      <a:lnTo>
                        <a:pt x="140" y="0"/>
                      </a:lnTo>
                      <a:close/>
                    </a:path>
                  </a:pathLst>
                </a:custGeom>
                <a:solidFill>
                  <a:srgbClr val="2624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8" name="Freeform 15"/>
                <p:cNvSpPr>
                  <a:spLocks/>
                </p:cNvSpPr>
                <p:nvPr/>
              </p:nvSpPr>
              <p:spPr bwMode="auto">
                <a:xfrm>
                  <a:off x="4083050" y="4978400"/>
                  <a:ext cx="547688" cy="188912"/>
                </a:xfrm>
                <a:custGeom>
                  <a:avLst/>
                  <a:gdLst>
                    <a:gd name="T0" fmla="*/ 140 w 345"/>
                    <a:gd name="T1" fmla="*/ 0 h 119"/>
                    <a:gd name="T2" fmla="*/ 345 w 345"/>
                    <a:gd name="T3" fmla="*/ 87 h 119"/>
                    <a:gd name="T4" fmla="*/ 345 w 345"/>
                    <a:gd name="T5" fmla="*/ 119 h 119"/>
                    <a:gd name="T6" fmla="*/ 0 w 345"/>
                    <a:gd name="T7" fmla="*/ 119 h 119"/>
                    <a:gd name="T8" fmla="*/ 0 w 345"/>
                    <a:gd name="T9" fmla="*/ 0 h 119"/>
                    <a:gd name="T10" fmla="*/ 140 w 345"/>
                    <a:gd name="T1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5" h="119">
                      <a:moveTo>
                        <a:pt x="140" y="0"/>
                      </a:moveTo>
                      <a:lnTo>
                        <a:pt x="345" y="87"/>
                      </a:lnTo>
                      <a:lnTo>
                        <a:pt x="345" y="119"/>
                      </a:lnTo>
                      <a:lnTo>
                        <a:pt x="0" y="119"/>
                      </a:lnTo>
                      <a:lnTo>
                        <a:pt x="0" y="0"/>
                      </a:lnTo>
                      <a:lnTo>
                        <a:pt x="140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9" name="Freeform 16"/>
                <p:cNvSpPr>
                  <a:spLocks/>
                </p:cNvSpPr>
                <p:nvPr/>
              </p:nvSpPr>
              <p:spPr bwMode="auto">
                <a:xfrm>
                  <a:off x="3262312" y="2690813"/>
                  <a:ext cx="752475" cy="1409700"/>
                </a:xfrm>
                <a:custGeom>
                  <a:avLst/>
                  <a:gdLst>
                    <a:gd name="T0" fmla="*/ 35 w 44"/>
                    <a:gd name="T1" fmla="*/ 68 h 82"/>
                    <a:gd name="T2" fmla="*/ 27 w 44"/>
                    <a:gd name="T3" fmla="*/ 8 h 82"/>
                    <a:gd name="T4" fmla="*/ 28 w 44"/>
                    <a:gd name="T5" fmla="*/ 5 h 82"/>
                    <a:gd name="T6" fmla="*/ 7 w 44"/>
                    <a:gd name="T7" fmla="*/ 0 h 82"/>
                    <a:gd name="T8" fmla="*/ 5 w 44"/>
                    <a:gd name="T9" fmla="*/ 6 h 82"/>
                    <a:gd name="T10" fmla="*/ 0 w 44"/>
                    <a:gd name="T11" fmla="*/ 16 h 82"/>
                    <a:gd name="T12" fmla="*/ 0 w 44"/>
                    <a:gd name="T13" fmla="*/ 60 h 82"/>
                    <a:gd name="T14" fmla="*/ 23 w 44"/>
                    <a:gd name="T15" fmla="*/ 82 h 82"/>
                    <a:gd name="T16" fmla="*/ 44 w 44"/>
                    <a:gd name="T17" fmla="*/ 82 h 82"/>
                    <a:gd name="T18" fmla="*/ 35 w 44"/>
                    <a:gd name="T19" fmla="*/ 68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4" h="82">
                      <a:moveTo>
                        <a:pt x="35" y="68"/>
                      </a:moveTo>
                      <a:cubicBezTo>
                        <a:pt x="35" y="59"/>
                        <a:pt x="35" y="15"/>
                        <a:pt x="27" y="8"/>
                      </a:cubicBezTo>
                      <a:cubicBezTo>
                        <a:pt x="28" y="5"/>
                        <a:pt x="28" y="5"/>
                        <a:pt x="28" y="5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5" y="6"/>
                        <a:pt x="5" y="6"/>
                        <a:pt x="5" y="6"/>
                      </a:cubicBezTo>
                      <a:cubicBezTo>
                        <a:pt x="2" y="9"/>
                        <a:pt x="0" y="12"/>
                        <a:pt x="0" y="16"/>
                      </a:cubicBezTo>
                      <a:cubicBezTo>
                        <a:pt x="0" y="60"/>
                        <a:pt x="0" y="60"/>
                        <a:pt x="0" y="60"/>
                      </a:cubicBezTo>
                      <a:cubicBezTo>
                        <a:pt x="0" y="72"/>
                        <a:pt x="10" y="82"/>
                        <a:pt x="23" y="82"/>
                      </a:cubicBezTo>
                      <a:cubicBezTo>
                        <a:pt x="44" y="82"/>
                        <a:pt x="44" y="82"/>
                        <a:pt x="44" y="82"/>
                      </a:cubicBezTo>
                      <a:lnTo>
                        <a:pt x="35" y="68"/>
                      </a:lnTo>
                      <a:close/>
                    </a:path>
                  </a:pathLst>
                </a:custGeom>
                <a:solidFill>
                  <a:srgbClr val="2624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0" name="Freeform 17"/>
                <p:cNvSpPr>
                  <a:spLocks/>
                </p:cNvSpPr>
                <p:nvPr/>
              </p:nvSpPr>
              <p:spPr bwMode="auto">
                <a:xfrm>
                  <a:off x="3262312" y="3705225"/>
                  <a:ext cx="1111250" cy="1238250"/>
                </a:xfrm>
                <a:custGeom>
                  <a:avLst/>
                  <a:gdLst>
                    <a:gd name="T0" fmla="*/ 50 w 65"/>
                    <a:gd name="T1" fmla="*/ 7 h 72"/>
                    <a:gd name="T2" fmla="*/ 61 w 65"/>
                    <a:gd name="T3" fmla="*/ 12 h 72"/>
                    <a:gd name="T4" fmla="*/ 65 w 65"/>
                    <a:gd name="T5" fmla="*/ 23 h 72"/>
                    <a:gd name="T6" fmla="*/ 64 w 65"/>
                    <a:gd name="T7" fmla="*/ 72 h 72"/>
                    <a:gd name="T8" fmla="*/ 48 w 65"/>
                    <a:gd name="T9" fmla="*/ 72 h 72"/>
                    <a:gd name="T10" fmla="*/ 49 w 65"/>
                    <a:gd name="T11" fmla="*/ 23 h 72"/>
                    <a:gd name="T12" fmla="*/ 44 w 65"/>
                    <a:gd name="T13" fmla="*/ 23 h 72"/>
                    <a:gd name="T14" fmla="*/ 44 w 65"/>
                    <a:gd name="T15" fmla="*/ 23 h 72"/>
                    <a:gd name="T16" fmla="*/ 23 w 65"/>
                    <a:gd name="T17" fmla="*/ 23 h 72"/>
                    <a:gd name="T18" fmla="*/ 0 w 65"/>
                    <a:gd name="T19" fmla="*/ 1 h 72"/>
                    <a:gd name="T20" fmla="*/ 0 w 65"/>
                    <a:gd name="T21" fmla="*/ 0 h 72"/>
                    <a:gd name="T22" fmla="*/ 35 w 65"/>
                    <a:gd name="T23" fmla="*/ 0 h 72"/>
                    <a:gd name="T24" fmla="*/ 35 w 65"/>
                    <a:gd name="T25" fmla="*/ 5 h 72"/>
                    <a:gd name="T26" fmla="*/ 38 w 65"/>
                    <a:gd name="T27" fmla="*/ 7 h 72"/>
                    <a:gd name="T28" fmla="*/ 50 w 65"/>
                    <a:gd name="T29" fmla="*/ 7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5" h="72">
                      <a:moveTo>
                        <a:pt x="50" y="7"/>
                      </a:moveTo>
                      <a:cubicBezTo>
                        <a:pt x="54" y="7"/>
                        <a:pt x="58" y="9"/>
                        <a:pt x="61" y="12"/>
                      </a:cubicBezTo>
                      <a:cubicBezTo>
                        <a:pt x="64" y="15"/>
                        <a:pt x="65" y="19"/>
                        <a:pt x="65" y="23"/>
                      </a:cubicBezTo>
                      <a:cubicBezTo>
                        <a:pt x="64" y="72"/>
                        <a:pt x="64" y="72"/>
                        <a:pt x="64" y="72"/>
                      </a:cubicBezTo>
                      <a:cubicBezTo>
                        <a:pt x="48" y="72"/>
                        <a:pt x="48" y="72"/>
                        <a:pt x="48" y="72"/>
                      </a:cubicBezTo>
                      <a:cubicBezTo>
                        <a:pt x="49" y="23"/>
                        <a:pt x="49" y="23"/>
                        <a:pt x="49" y="23"/>
                      </a:cubicBezTo>
                      <a:cubicBezTo>
                        <a:pt x="44" y="23"/>
                        <a:pt x="44" y="23"/>
                        <a:pt x="44" y="23"/>
                      </a:cubicBezTo>
                      <a:cubicBezTo>
                        <a:pt x="44" y="23"/>
                        <a:pt x="44" y="23"/>
                        <a:pt x="44" y="23"/>
                      </a:cubicBezTo>
                      <a:cubicBezTo>
                        <a:pt x="23" y="23"/>
                        <a:pt x="23" y="23"/>
                        <a:pt x="23" y="23"/>
                      </a:cubicBezTo>
                      <a:cubicBezTo>
                        <a:pt x="10" y="23"/>
                        <a:pt x="0" y="13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5" y="0"/>
                        <a:pt x="35" y="0"/>
                        <a:pt x="35" y="0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35" y="5"/>
                        <a:pt x="36" y="7"/>
                        <a:pt x="38" y="7"/>
                      </a:cubicBezTo>
                      <a:cubicBezTo>
                        <a:pt x="41" y="7"/>
                        <a:pt x="50" y="7"/>
                        <a:pt x="50" y="7"/>
                      </a:cubicBezTo>
                      <a:close/>
                    </a:path>
                  </a:pathLst>
                </a:custGeom>
                <a:solidFill>
                  <a:srgbClr val="49464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1" name="Rectangle 18"/>
                <p:cNvSpPr>
                  <a:spLocks noChangeArrowheads="1"/>
                </p:cNvSpPr>
                <p:nvPr/>
              </p:nvSpPr>
              <p:spPr bwMode="auto">
                <a:xfrm>
                  <a:off x="4202112" y="2673350"/>
                  <a:ext cx="1506538" cy="1789112"/>
                </a:xfrm>
                <a:prstGeom prst="rect">
                  <a:avLst/>
                </a:prstGeom>
                <a:solidFill>
                  <a:srgbClr val="C9A0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2" name="Rectangle 19"/>
                <p:cNvSpPr>
                  <a:spLocks noChangeArrowheads="1"/>
                </p:cNvSpPr>
                <p:nvPr/>
              </p:nvSpPr>
              <p:spPr bwMode="auto">
                <a:xfrm>
                  <a:off x="4202112" y="2673350"/>
                  <a:ext cx="1506538" cy="1789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3" name="Freeform 20"/>
                <p:cNvSpPr>
                  <a:spLocks/>
                </p:cNvSpPr>
                <p:nvPr/>
              </p:nvSpPr>
              <p:spPr bwMode="auto">
                <a:xfrm>
                  <a:off x="4681537" y="3033713"/>
                  <a:ext cx="325438" cy="671512"/>
                </a:xfrm>
                <a:custGeom>
                  <a:avLst/>
                  <a:gdLst>
                    <a:gd name="T0" fmla="*/ 205 w 205"/>
                    <a:gd name="T1" fmla="*/ 0 h 423"/>
                    <a:gd name="T2" fmla="*/ 0 w 205"/>
                    <a:gd name="T3" fmla="*/ 0 h 423"/>
                    <a:gd name="T4" fmla="*/ 0 w 205"/>
                    <a:gd name="T5" fmla="*/ 0 h 423"/>
                    <a:gd name="T6" fmla="*/ 194 w 205"/>
                    <a:gd name="T7" fmla="*/ 0 h 423"/>
                    <a:gd name="T8" fmla="*/ 194 w 205"/>
                    <a:gd name="T9" fmla="*/ 423 h 423"/>
                    <a:gd name="T10" fmla="*/ 205 w 205"/>
                    <a:gd name="T11" fmla="*/ 423 h 423"/>
                    <a:gd name="T12" fmla="*/ 205 w 205"/>
                    <a:gd name="T13" fmla="*/ 0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5" h="423">
                      <a:moveTo>
                        <a:pt x="205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194" y="0"/>
                      </a:lnTo>
                      <a:lnTo>
                        <a:pt x="194" y="423"/>
                      </a:lnTo>
                      <a:lnTo>
                        <a:pt x="205" y="423"/>
                      </a:lnTo>
                      <a:lnTo>
                        <a:pt x="205" y="0"/>
                      </a:lnTo>
                      <a:close/>
                    </a:path>
                  </a:pathLst>
                </a:cu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4" name="Freeform 21"/>
                <p:cNvSpPr>
                  <a:spLocks/>
                </p:cNvSpPr>
                <p:nvPr/>
              </p:nvSpPr>
              <p:spPr bwMode="auto">
                <a:xfrm>
                  <a:off x="4681537" y="3033713"/>
                  <a:ext cx="325438" cy="671512"/>
                </a:xfrm>
                <a:custGeom>
                  <a:avLst/>
                  <a:gdLst>
                    <a:gd name="T0" fmla="*/ 205 w 205"/>
                    <a:gd name="T1" fmla="*/ 0 h 423"/>
                    <a:gd name="T2" fmla="*/ 0 w 205"/>
                    <a:gd name="T3" fmla="*/ 0 h 423"/>
                    <a:gd name="T4" fmla="*/ 0 w 205"/>
                    <a:gd name="T5" fmla="*/ 0 h 423"/>
                    <a:gd name="T6" fmla="*/ 194 w 205"/>
                    <a:gd name="T7" fmla="*/ 0 h 423"/>
                    <a:gd name="T8" fmla="*/ 194 w 205"/>
                    <a:gd name="T9" fmla="*/ 423 h 423"/>
                    <a:gd name="T10" fmla="*/ 205 w 205"/>
                    <a:gd name="T11" fmla="*/ 423 h 423"/>
                    <a:gd name="T12" fmla="*/ 205 w 205"/>
                    <a:gd name="T13" fmla="*/ 0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5" h="423">
                      <a:moveTo>
                        <a:pt x="205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194" y="0"/>
                      </a:lnTo>
                      <a:lnTo>
                        <a:pt x="194" y="423"/>
                      </a:lnTo>
                      <a:lnTo>
                        <a:pt x="205" y="423"/>
                      </a:lnTo>
                      <a:lnTo>
                        <a:pt x="205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5" name="Rectangle 22"/>
                <p:cNvSpPr>
                  <a:spLocks noChangeArrowheads="1"/>
                </p:cNvSpPr>
                <p:nvPr/>
              </p:nvSpPr>
              <p:spPr bwMode="auto">
                <a:xfrm>
                  <a:off x="4664075" y="3033713"/>
                  <a:ext cx="325438" cy="671512"/>
                </a:xfrm>
                <a:prstGeom prst="rect">
                  <a:avLst/>
                </a:prstGeom>
                <a:solidFill>
                  <a:srgbClr val="EFEF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6" name="Rectangle 23"/>
                <p:cNvSpPr>
                  <a:spLocks noChangeArrowheads="1"/>
                </p:cNvSpPr>
                <p:nvPr/>
              </p:nvSpPr>
              <p:spPr bwMode="auto">
                <a:xfrm>
                  <a:off x="4664075" y="3033713"/>
                  <a:ext cx="325438" cy="671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" name="Rectangle 24"/>
                <p:cNvSpPr>
                  <a:spLocks noChangeArrowheads="1"/>
                </p:cNvSpPr>
                <p:nvPr/>
              </p:nvSpPr>
              <p:spPr bwMode="auto">
                <a:xfrm>
                  <a:off x="4716462" y="3463925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8" name="Rectangle 25"/>
                <p:cNvSpPr>
                  <a:spLocks noChangeArrowheads="1"/>
                </p:cNvSpPr>
                <p:nvPr/>
              </p:nvSpPr>
              <p:spPr bwMode="auto">
                <a:xfrm>
                  <a:off x="4716462" y="3463925"/>
                  <a:ext cx="33338" cy="34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9" name="Rectangle 26"/>
                <p:cNvSpPr>
                  <a:spLocks noChangeArrowheads="1"/>
                </p:cNvSpPr>
                <p:nvPr/>
              </p:nvSpPr>
              <p:spPr bwMode="auto">
                <a:xfrm>
                  <a:off x="4921250" y="3463925"/>
                  <a:ext cx="17463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0" name="Rectangle 27"/>
                <p:cNvSpPr>
                  <a:spLocks noChangeArrowheads="1"/>
                </p:cNvSpPr>
                <p:nvPr/>
              </p:nvSpPr>
              <p:spPr bwMode="auto">
                <a:xfrm>
                  <a:off x="4870450" y="3463925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1" name="Rectangle 28"/>
                <p:cNvSpPr>
                  <a:spLocks noChangeArrowheads="1"/>
                </p:cNvSpPr>
                <p:nvPr/>
              </p:nvSpPr>
              <p:spPr bwMode="auto">
                <a:xfrm>
                  <a:off x="4818062" y="3463925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2" name="Rectangle 29"/>
                <p:cNvSpPr>
                  <a:spLocks noChangeArrowheads="1"/>
                </p:cNvSpPr>
                <p:nvPr/>
              </p:nvSpPr>
              <p:spPr bwMode="auto">
                <a:xfrm>
                  <a:off x="4767262" y="3463925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Rectangle 30"/>
                <p:cNvSpPr>
                  <a:spLocks noChangeArrowheads="1"/>
                </p:cNvSpPr>
                <p:nvPr/>
              </p:nvSpPr>
              <p:spPr bwMode="auto">
                <a:xfrm>
                  <a:off x="4767262" y="3463925"/>
                  <a:ext cx="34925" cy="34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4" name="Rectangle 31"/>
                <p:cNvSpPr>
                  <a:spLocks noChangeArrowheads="1"/>
                </p:cNvSpPr>
                <p:nvPr/>
              </p:nvSpPr>
              <p:spPr bwMode="auto">
                <a:xfrm>
                  <a:off x="4767262" y="341312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Rectangle 32"/>
                <p:cNvSpPr>
                  <a:spLocks noChangeArrowheads="1"/>
                </p:cNvSpPr>
                <p:nvPr/>
              </p:nvSpPr>
              <p:spPr bwMode="auto">
                <a:xfrm>
                  <a:off x="4767262" y="3413125"/>
                  <a:ext cx="34925" cy="17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Rectangle 33"/>
                <p:cNvSpPr>
                  <a:spLocks noChangeArrowheads="1"/>
                </p:cNvSpPr>
                <p:nvPr/>
              </p:nvSpPr>
              <p:spPr bwMode="auto">
                <a:xfrm>
                  <a:off x="4921250" y="3413125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7" name="Rectangle 34"/>
                <p:cNvSpPr>
                  <a:spLocks noChangeArrowheads="1"/>
                </p:cNvSpPr>
                <p:nvPr/>
              </p:nvSpPr>
              <p:spPr bwMode="auto">
                <a:xfrm>
                  <a:off x="4870450" y="3413125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8" name="Rectangle 35"/>
                <p:cNvSpPr>
                  <a:spLocks noChangeArrowheads="1"/>
                </p:cNvSpPr>
                <p:nvPr/>
              </p:nvSpPr>
              <p:spPr bwMode="auto">
                <a:xfrm>
                  <a:off x="4818062" y="341312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>
                  <a:off x="4716462" y="3413125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0" name="Rectangle 37"/>
                <p:cNvSpPr>
                  <a:spLocks noChangeArrowheads="1"/>
                </p:cNvSpPr>
                <p:nvPr/>
              </p:nvSpPr>
              <p:spPr bwMode="auto">
                <a:xfrm>
                  <a:off x="4716462" y="3413125"/>
                  <a:ext cx="33338" cy="17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1" name="Rectangle 38"/>
                <p:cNvSpPr>
                  <a:spLocks noChangeArrowheads="1"/>
                </p:cNvSpPr>
                <p:nvPr/>
              </p:nvSpPr>
              <p:spPr bwMode="auto">
                <a:xfrm>
                  <a:off x="4767262" y="33607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2" name="Rectangle 39"/>
                <p:cNvSpPr>
                  <a:spLocks noChangeArrowheads="1"/>
                </p:cNvSpPr>
                <p:nvPr/>
              </p:nvSpPr>
              <p:spPr bwMode="auto">
                <a:xfrm>
                  <a:off x="4921250" y="3360738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3" name="Rectangle 40"/>
                <p:cNvSpPr>
                  <a:spLocks noChangeArrowheads="1"/>
                </p:cNvSpPr>
                <p:nvPr/>
              </p:nvSpPr>
              <p:spPr bwMode="auto">
                <a:xfrm>
                  <a:off x="4716462" y="3360738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4" name="Rectangle 41"/>
                <p:cNvSpPr>
                  <a:spLocks noChangeArrowheads="1"/>
                </p:cNvSpPr>
                <p:nvPr/>
              </p:nvSpPr>
              <p:spPr bwMode="auto">
                <a:xfrm>
                  <a:off x="4818062" y="33607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5" name="Rectangle 42"/>
                <p:cNvSpPr>
                  <a:spLocks noChangeArrowheads="1"/>
                </p:cNvSpPr>
                <p:nvPr/>
              </p:nvSpPr>
              <p:spPr bwMode="auto">
                <a:xfrm>
                  <a:off x="4870450" y="3360738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6" name="Rectangle 43"/>
                <p:cNvSpPr>
                  <a:spLocks noChangeArrowheads="1"/>
                </p:cNvSpPr>
                <p:nvPr/>
              </p:nvSpPr>
              <p:spPr bwMode="auto">
                <a:xfrm>
                  <a:off x="4870450" y="3516313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7" name="Rectangle 44"/>
                <p:cNvSpPr>
                  <a:spLocks noChangeArrowheads="1"/>
                </p:cNvSpPr>
                <p:nvPr/>
              </p:nvSpPr>
              <p:spPr bwMode="auto">
                <a:xfrm>
                  <a:off x="4767262" y="3516313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8" name="Rectangle 45"/>
                <p:cNvSpPr>
                  <a:spLocks noChangeArrowheads="1"/>
                </p:cNvSpPr>
                <p:nvPr/>
              </p:nvSpPr>
              <p:spPr bwMode="auto">
                <a:xfrm>
                  <a:off x="4767262" y="3516313"/>
                  <a:ext cx="34925" cy="34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9" name="Rectangle 46"/>
                <p:cNvSpPr>
                  <a:spLocks noChangeArrowheads="1"/>
                </p:cNvSpPr>
                <p:nvPr/>
              </p:nvSpPr>
              <p:spPr bwMode="auto">
                <a:xfrm>
                  <a:off x="4716462" y="3516313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0" name="Rectangle 47"/>
                <p:cNvSpPr>
                  <a:spLocks noChangeArrowheads="1"/>
                </p:cNvSpPr>
                <p:nvPr/>
              </p:nvSpPr>
              <p:spPr bwMode="auto">
                <a:xfrm>
                  <a:off x="4716462" y="3516313"/>
                  <a:ext cx="33338" cy="34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1" name="Rectangle 48"/>
                <p:cNvSpPr>
                  <a:spLocks noChangeArrowheads="1"/>
                </p:cNvSpPr>
                <p:nvPr/>
              </p:nvSpPr>
              <p:spPr bwMode="auto">
                <a:xfrm>
                  <a:off x="4818062" y="3516313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2" name="Rectangle 49"/>
                <p:cNvSpPr>
                  <a:spLocks noChangeArrowheads="1"/>
                </p:cNvSpPr>
                <p:nvPr/>
              </p:nvSpPr>
              <p:spPr bwMode="auto">
                <a:xfrm>
                  <a:off x="4921250" y="3516313"/>
                  <a:ext cx="17463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Rectangle 50"/>
                <p:cNvSpPr>
                  <a:spLocks noChangeArrowheads="1"/>
                </p:cNvSpPr>
                <p:nvPr/>
              </p:nvSpPr>
              <p:spPr bwMode="auto">
                <a:xfrm>
                  <a:off x="4767262" y="3086100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4" name="Rectangle 51"/>
                <p:cNvSpPr>
                  <a:spLocks noChangeArrowheads="1"/>
                </p:cNvSpPr>
                <p:nvPr/>
              </p:nvSpPr>
              <p:spPr bwMode="auto">
                <a:xfrm>
                  <a:off x="4818062" y="3086100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5" name="Rectangle 52"/>
                <p:cNvSpPr>
                  <a:spLocks noChangeArrowheads="1"/>
                </p:cNvSpPr>
                <p:nvPr/>
              </p:nvSpPr>
              <p:spPr bwMode="auto">
                <a:xfrm>
                  <a:off x="4921250" y="3086100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6" name="Rectangle 53"/>
                <p:cNvSpPr>
                  <a:spLocks noChangeArrowheads="1"/>
                </p:cNvSpPr>
                <p:nvPr/>
              </p:nvSpPr>
              <p:spPr bwMode="auto">
                <a:xfrm>
                  <a:off x="4716462" y="3086100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7" name="Rectangle 54"/>
                <p:cNvSpPr>
                  <a:spLocks noChangeArrowheads="1"/>
                </p:cNvSpPr>
                <p:nvPr/>
              </p:nvSpPr>
              <p:spPr bwMode="auto">
                <a:xfrm>
                  <a:off x="4870450" y="3086100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8" name="Rectangle 55"/>
                <p:cNvSpPr>
                  <a:spLocks noChangeArrowheads="1"/>
                </p:cNvSpPr>
                <p:nvPr/>
              </p:nvSpPr>
              <p:spPr bwMode="auto">
                <a:xfrm>
                  <a:off x="4716462" y="3584575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9" name="Rectangle 56"/>
                <p:cNvSpPr>
                  <a:spLocks noChangeArrowheads="1"/>
                </p:cNvSpPr>
                <p:nvPr/>
              </p:nvSpPr>
              <p:spPr bwMode="auto">
                <a:xfrm>
                  <a:off x="4818062" y="358457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0" name="Rectangle 57"/>
                <p:cNvSpPr>
                  <a:spLocks noChangeArrowheads="1"/>
                </p:cNvSpPr>
                <p:nvPr/>
              </p:nvSpPr>
              <p:spPr bwMode="auto">
                <a:xfrm>
                  <a:off x="4870450" y="3584575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1" name="Rectangle 58"/>
                <p:cNvSpPr>
                  <a:spLocks noChangeArrowheads="1"/>
                </p:cNvSpPr>
                <p:nvPr/>
              </p:nvSpPr>
              <p:spPr bwMode="auto">
                <a:xfrm>
                  <a:off x="4921250" y="3584575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2" name="Rectangle 59"/>
                <p:cNvSpPr>
                  <a:spLocks noChangeArrowheads="1"/>
                </p:cNvSpPr>
                <p:nvPr/>
              </p:nvSpPr>
              <p:spPr bwMode="auto">
                <a:xfrm>
                  <a:off x="4767262" y="358457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3" name="Rectangle 60"/>
                <p:cNvSpPr>
                  <a:spLocks noChangeArrowheads="1"/>
                </p:cNvSpPr>
                <p:nvPr/>
              </p:nvSpPr>
              <p:spPr bwMode="auto">
                <a:xfrm>
                  <a:off x="4921250" y="3138488"/>
                  <a:ext cx="17463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4" name="Rectangle 61"/>
                <p:cNvSpPr>
                  <a:spLocks noChangeArrowheads="1"/>
                </p:cNvSpPr>
                <p:nvPr/>
              </p:nvSpPr>
              <p:spPr bwMode="auto">
                <a:xfrm>
                  <a:off x="4870450" y="3138488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5" name="Rectangle 62"/>
                <p:cNvSpPr>
                  <a:spLocks noChangeArrowheads="1"/>
                </p:cNvSpPr>
                <p:nvPr/>
              </p:nvSpPr>
              <p:spPr bwMode="auto">
                <a:xfrm>
                  <a:off x="4767262" y="3138488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6" name="Rectangle 63"/>
                <p:cNvSpPr>
                  <a:spLocks noChangeArrowheads="1"/>
                </p:cNvSpPr>
                <p:nvPr/>
              </p:nvSpPr>
              <p:spPr bwMode="auto">
                <a:xfrm>
                  <a:off x="4716462" y="3138488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7" name="Rectangle 64"/>
                <p:cNvSpPr>
                  <a:spLocks noChangeArrowheads="1"/>
                </p:cNvSpPr>
                <p:nvPr/>
              </p:nvSpPr>
              <p:spPr bwMode="auto">
                <a:xfrm>
                  <a:off x="4716462" y="3138488"/>
                  <a:ext cx="33338" cy="333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8" name="Rectangle 65"/>
                <p:cNvSpPr>
                  <a:spLocks noChangeArrowheads="1"/>
                </p:cNvSpPr>
                <p:nvPr/>
              </p:nvSpPr>
              <p:spPr bwMode="auto">
                <a:xfrm>
                  <a:off x="4818062" y="3138488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99" name="Rectangle 66"/>
                <p:cNvSpPr>
                  <a:spLocks noChangeArrowheads="1"/>
                </p:cNvSpPr>
                <p:nvPr/>
              </p:nvSpPr>
              <p:spPr bwMode="auto">
                <a:xfrm>
                  <a:off x="4921250" y="3636963"/>
                  <a:ext cx="17463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0" name="Rectangle 67"/>
                <p:cNvSpPr>
                  <a:spLocks noChangeArrowheads="1"/>
                </p:cNvSpPr>
                <p:nvPr/>
              </p:nvSpPr>
              <p:spPr bwMode="auto">
                <a:xfrm>
                  <a:off x="4716462" y="3636963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1" name="Rectangle 68"/>
                <p:cNvSpPr>
                  <a:spLocks noChangeArrowheads="1"/>
                </p:cNvSpPr>
                <p:nvPr/>
              </p:nvSpPr>
              <p:spPr bwMode="auto">
                <a:xfrm>
                  <a:off x="4767262" y="3636963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" name="Rectangle 69"/>
                <p:cNvSpPr>
                  <a:spLocks noChangeArrowheads="1"/>
                </p:cNvSpPr>
                <p:nvPr/>
              </p:nvSpPr>
              <p:spPr bwMode="auto">
                <a:xfrm>
                  <a:off x="4818062" y="3636963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3" name="Rectangle 70"/>
                <p:cNvSpPr>
                  <a:spLocks noChangeArrowheads="1"/>
                </p:cNvSpPr>
                <p:nvPr/>
              </p:nvSpPr>
              <p:spPr bwMode="auto">
                <a:xfrm>
                  <a:off x="4870450" y="3636963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4" name="Rectangle 71"/>
                <p:cNvSpPr>
                  <a:spLocks noChangeArrowheads="1"/>
                </p:cNvSpPr>
                <p:nvPr/>
              </p:nvSpPr>
              <p:spPr bwMode="auto">
                <a:xfrm>
                  <a:off x="4921250" y="3309938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5" name="Rectangle 72"/>
                <p:cNvSpPr>
                  <a:spLocks noChangeArrowheads="1"/>
                </p:cNvSpPr>
                <p:nvPr/>
              </p:nvSpPr>
              <p:spPr bwMode="auto">
                <a:xfrm>
                  <a:off x="4818062" y="33099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6" name="Rectangle 73"/>
                <p:cNvSpPr>
                  <a:spLocks noChangeArrowheads="1"/>
                </p:cNvSpPr>
                <p:nvPr/>
              </p:nvSpPr>
              <p:spPr bwMode="auto">
                <a:xfrm>
                  <a:off x="4870450" y="3309938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7" name="Rectangle 74"/>
                <p:cNvSpPr>
                  <a:spLocks noChangeArrowheads="1"/>
                </p:cNvSpPr>
                <p:nvPr/>
              </p:nvSpPr>
              <p:spPr bwMode="auto">
                <a:xfrm>
                  <a:off x="4716462" y="3309938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8" name="Rectangle 75"/>
                <p:cNvSpPr>
                  <a:spLocks noChangeArrowheads="1"/>
                </p:cNvSpPr>
                <p:nvPr/>
              </p:nvSpPr>
              <p:spPr bwMode="auto">
                <a:xfrm>
                  <a:off x="4767262" y="33099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9" name="Rectangle 76"/>
                <p:cNvSpPr>
                  <a:spLocks noChangeArrowheads="1"/>
                </p:cNvSpPr>
                <p:nvPr/>
              </p:nvSpPr>
              <p:spPr bwMode="auto">
                <a:xfrm>
                  <a:off x="4767262" y="3241675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0" name="Rectangle 77"/>
                <p:cNvSpPr>
                  <a:spLocks noChangeArrowheads="1"/>
                </p:cNvSpPr>
                <p:nvPr/>
              </p:nvSpPr>
              <p:spPr bwMode="auto">
                <a:xfrm>
                  <a:off x="4921250" y="3241675"/>
                  <a:ext cx="17463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1" name="Rectangle 78"/>
                <p:cNvSpPr>
                  <a:spLocks noChangeArrowheads="1"/>
                </p:cNvSpPr>
                <p:nvPr/>
              </p:nvSpPr>
              <p:spPr bwMode="auto">
                <a:xfrm>
                  <a:off x="4716462" y="3241675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2" name="Rectangle 79"/>
                <p:cNvSpPr>
                  <a:spLocks noChangeArrowheads="1"/>
                </p:cNvSpPr>
                <p:nvPr/>
              </p:nvSpPr>
              <p:spPr bwMode="auto">
                <a:xfrm>
                  <a:off x="4818062" y="3241675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3" name="Rectangle 80"/>
                <p:cNvSpPr>
                  <a:spLocks noChangeArrowheads="1"/>
                </p:cNvSpPr>
                <p:nvPr/>
              </p:nvSpPr>
              <p:spPr bwMode="auto">
                <a:xfrm>
                  <a:off x="4870450" y="3241675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4" name="Rectangle 81"/>
                <p:cNvSpPr>
                  <a:spLocks noChangeArrowheads="1"/>
                </p:cNvSpPr>
                <p:nvPr/>
              </p:nvSpPr>
              <p:spPr bwMode="auto">
                <a:xfrm>
                  <a:off x="4921250" y="3189288"/>
                  <a:ext cx="17463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5" name="Rectangle 82"/>
                <p:cNvSpPr>
                  <a:spLocks noChangeArrowheads="1"/>
                </p:cNvSpPr>
                <p:nvPr/>
              </p:nvSpPr>
              <p:spPr bwMode="auto">
                <a:xfrm>
                  <a:off x="4767262" y="3189288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6" name="Rectangle 83"/>
                <p:cNvSpPr>
                  <a:spLocks noChangeArrowheads="1"/>
                </p:cNvSpPr>
                <p:nvPr/>
              </p:nvSpPr>
              <p:spPr bwMode="auto">
                <a:xfrm>
                  <a:off x="4716462" y="3189288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7" name="Rectangle 84"/>
                <p:cNvSpPr>
                  <a:spLocks noChangeArrowheads="1"/>
                </p:cNvSpPr>
                <p:nvPr/>
              </p:nvSpPr>
              <p:spPr bwMode="auto">
                <a:xfrm>
                  <a:off x="4716462" y="3189288"/>
                  <a:ext cx="33338" cy="349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8" name="Rectangle 85"/>
                <p:cNvSpPr>
                  <a:spLocks noChangeArrowheads="1"/>
                </p:cNvSpPr>
                <p:nvPr/>
              </p:nvSpPr>
              <p:spPr bwMode="auto">
                <a:xfrm>
                  <a:off x="4818062" y="3189288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19" name="Rectangle 86"/>
                <p:cNvSpPr>
                  <a:spLocks noChangeArrowheads="1"/>
                </p:cNvSpPr>
                <p:nvPr/>
              </p:nvSpPr>
              <p:spPr bwMode="auto">
                <a:xfrm>
                  <a:off x="4870450" y="3189288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0" name="Rectangle 87"/>
                <p:cNvSpPr>
                  <a:spLocks noChangeArrowheads="1"/>
                </p:cNvSpPr>
                <p:nvPr/>
              </p:nvSpPr>
              <p:spPr bwMode="auto">
                <a:xfrm>
                  <a:off x="5588000" y="2673350"/>
                  <a:ext cx="120650" cy="1789112"/>
                </a:xfrm>
                <a:prstGeom prst="rect">
                  <a:avLst/>
                </a:prstGeom>
                <a:solidFill>
                  <a:srgbClr val="E1B9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1" name="Rectangle 88"/>
                <p:cNvSpPr>
                  <a:spLocks noChangeArrowheads="1"/>
                </p:cNvSpPr>
                <p:nvPr/>
              </p:nvSpPr>
              <p:spPr bwMode="auto">
                <a:xfrm>
                  <a:off x="5588000" y="2673350"/>
                  <a:ext cx="120650" cy="1789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2" name="Freeform 89"/>
                <p:cNvSpPr>
                  <a:spLocks/>
                </p:cNvSpPr>
                <p:nvPr/>
              </p:nvSpPr>
              <p:spPr bwMode="auto">
                <a:xfrm>
                  <a:off x="5108575" y="2759075"/>
                  <a:ext cx="461963" cy="1238250"/>
                </a:xfrm>
                <a:custGeom>
                  <a:avLst/>
                  <a:gdLst>
                    <a:gd name="T0" fmla="*/ 4 w 27"/>
                    <a:gd name="T1" fmla="*/ 0 h 72"/>
                    <a:gd name="T2" fmla="*/ 0 w 27"/>
                    <a:gd name="T3" fmla="*/ 5 h 72"/>
                    <a:gd name="T4" fmla="*/ 0 w 27"/>
                    <a:gd name="T5" fmla="*/ 60 h 72"/>
                    <a:gd name="T6" fmla="*/ 9 w 27"/>
                    <a:gd name="T7" fmla="*/ 72 h 72"/>
                    <a:gd name="T8" fmla="*/ 23 w 27"/>
                    <a:gd name="T9" fmla="*/ 72 h 72"/>
                    <a:gd name="T10" fmla="*/ 23 w 27"/>
                    <a:gd name="T11" fmla="*/ 72 h 72"/>
                    <a:gd name="T12" fmla="*/ 27 w 27"/>
                    <a:gd name="T13" fmla="*/ 68 h 72"/>
                    <a:gd name="T14" fmla="*/ 27 w 27"/>
                    <a:gd name="T15" fmla="*/ 12 h 72"/>
                    <a:gd name="T16" fmla="*/ 18 w 27"/>
                    <a:gd name="T17" fmla="*/ 0 h 72"/>
                    <a:gd name="T18" fmla="*/ 4 w 27"/>
                    <a:gd name="T19" fmla="*/ 0 h 72"/>
                    <a:gd name="T20" fmla="*/ 4 w 27"/>
                    <a:gd name="T21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7" h="72">
                      <a:moveTo>
                        <a:pt x="4" y="0"/>
                      </a:moveTo>
                      <a:cubicBezTo>
                        <a:pt x="1" y="0"/>
                        <a:pt x="0" y="2"/>
                        <a:pt x="0" y="5"/>
                      </a:cubicBezTo>
                      <a:cubicBezTo>
                        <a:pt x="0" y="60"/>
                        <a:pt x="0" y="60"/>
                        <a:pt x="0" y="60"/>
                      </a:cubicBezTo>
                      <a:cubicBezTo>
                        <a:pt x="0" y="66"/>
                        <a:pt x="5" y="72"/>
                        <a:pt x="9" y="72"/>
                      </a:cubicBezTo>
                      <a:cubicBezTo>
                        <a:pt x="23" y="72"/>
                        <a:pt x="23" y="72"/>
                        <a:pt x="23" y="72"/>
                      </a:cubicBezTo>
                      <a:cubicBezTo>
                        <a:pt x="23" y="72"/>
                        <a:pt x="23" y="72"/>
                        <a:pt x="23" y="72"/>
                      </a:cubicBezTo>
                      <a:cubicBezTo>
                        <a:pt x="25" y="72"/>
                        <a:pt x="27" y="71"/>
                        <a:pt x="27" y="68"/>
                      </a:cubicBezTo>
                      <a:cubicBezTo>
                        <a:pt x="27" y="12"/>
                        <a:pt x="27" y="12"/>
                        <a:pt x="27" y="12"/>
                      </a:cubicBezTo>
                      <a:cubicBezTo>
                        <a:pt x="27" y="7"/>
                        <a:pt x="22" y="1"/>
                        <a:pt x="18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3" name="Freeform 90"/>
                <p:cNvSpPr>
                  <a:spLocks/>
                </p:cNvSpPr>
                <p:nvPr/>
              </p:nvSpPr>
              <p:spPr bwMode="auto">
                <a:xfrm>
                  <a:off x="5075237" y="2535238"/>
                  <a:ext cx="530225" cy="1446212"/>
                </a:xfrm>
                <a:custGeom>
                  <a:avLst/>
                  <a:gdLst>
                    <a:gd name="T0" fmla="*/ 27 w 31"/>
                    <a:gd name="T1" fmla="*/ 74 h 84"/>
                    <a:gd name="T2" fmla="*/ 11 w 31"/>
                    <a:gd name="T3" fmla="*/ 82 h 84"/>
                    <a:gd name="T4" fmla="*/ 0 w 31"/>
                    <a:gd name="T5" fmla="*/ 75 h 84"/>
                    <a:gd name="T6" fmla="*/ 0 w 31"/>
                    <a:gd name="T7" fmla="*/ 17 h 84"/>
                    <a:gd name="T8" fmla="*/ 4 w 31"/>
                    <a:gd name="T9" fmla="*/ 10 h 84"/>
                    <a:gd name="T10" fmla="*/ 20 w 31"/>
                    <a:gd name="T11" fmla="*/ 2 h 84"/>
                    <a:gd name="T12" fmla="*/ 31 w 31"/>
                    <a:gd name="T13" fmla="*/ 9 h 84"/>
                    <a:gd name="T14" fmla="*/ 31 w 31"/>
                    <a:gd name="T15" fmla="*/ 67 h 84"/>
                    <a:gd name="T16" fmla="*/ 27 w 31"/>
                    <a:gd name="T17" fmla="*/ 7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" h="84">
                      <a:moveTo>
                        <a:pt x="27" y="74"/>
                      </a:moveTo>
                      <a:cubicBezTo>
                        <a:pt x="11" y="82"/>
                        <a:pt x="11" y="82"/>
                        <a:pt x="11" y="82"/>
                      </a:cubicBezTo>
                      <a:cubicBezTo>
                        <a:pt x="6" y="84"/>
                        <a:pt x="0" y="80"/>
                        <a:pt x="0" y="75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0" y="14"/>
                        <a:pt x="2" y="11"/>
                        <a:pt x="4" y="10"/>
                      </a:cubicBezTo>
                      <a:cubicBezTo>
                        <a:pt x="20" y="2"/>
                        <a:pt x="20" y="2"/>
                        <a:pt x="20" y="2"/>
                      </a:cubicBezTo>
                      <a:cubicBezTo>
                        <a:pt x="25" y="0"/>
                        <a:pt x="31" y="4"/>
                        <a:pt x="31" y="9"/>
                      </a:cubicBezTo>
                      <a:cubicBezTo>
                        <a:pt x="31" y="67"/>
                        <a:pt x="31" y="67"/>
                        <a:pt x="31" y="67"/>
                      </a:cubicBezTo>
                      <a:cubicBezTo>
                        <a:pt x="31" y="70"/>
                        <a:pt x="29" y="73"/>
                        <a:pt x="27" y="74"/>
                      </a:cubicBezTo>
                      <a:close/>
                    </a:path>
                  </a:pathLst>
                </a:custGeom>
                <a:solidFill>
                  <a:srgbClr val="DC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4" name="Freeform 91"/>
                <p:cNvSpPr>
                  <a:spLocks/>
                </p:cNvSpPr>
                <p:nvPr/>
              </p:nvSpPr>
              <p:spPr bwMode="auto">
                <a:xfrm>
                  <a:off x="5108575" y="2620963"/>
                  <a:ext cx="411163" cy="1239837"/>
                </a:xfrm>
                <a:custGeom>
                  <a:avLst/>
                  <a:gdLst>
                    <a:gd name="T0" fmla="*/ 4 w 24"/>
                    <a:gd name="T1" fmla="*/ 72 h 72"/>
                    <a:gd name="T2" fmla="*/ 0 w 24"/>
                    <a:gd name="T3" fmla="*/ 68 h 72"/>
                    <a:gd name="T4" fmla="*/ 0 w 24"/>
                    <a:gd name="T5" fmla="*/ 12 h 72"/>
                    <a:gd name="T6" fmla="*/ 2 w 24"/>
                    <a:gd name="T7" fmla="*/ 8 h 72"/>
                    <a:gd name="T8" fmla="*/ 17 w 24"/>
                    <a:gd name="T9" fmla="*/ 0 h 72"/>
                    <a:gd name="T10" fmla="*/ 20 w 24"/>
                    <a:gd name="T11" fmla="*/ 0 h 72"/>
                    <a:gd name="T12" fmla="*/ 24 w 24"/>
                    <a:gd name="T13" fmla="*/ 5 h 72"/>
                    <a:gd name="T14" fmla="*/ 24 w 24"/>
                    <a:gd name="T15" fmla="*/ 60 h 72"/>
                    <a:gd name="T16" fmla="*/ 22 w 24"/>
                    <a:gd name="T17" fmla="*/ 65 h 72"/>
                    <a:gd name="T18" fmla="*/ 7 w 24"/>
                    <a:gd name="T19" fmla="*/ 72 h 72"/>
                    <a:gd name="T20" fmla="*/ 4 w 24"/>
                    <a:gd name="T21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" h="72">
                      <a:moveTo>
                        <a:pt x="4" y="72"/>
                      </a:moveTo>
                      <a:cubicBezTo>
                        <a:pt x="2" y="72"/>
                        <a:pt x="0" y="71"/>
                        <a:pt x="0" y="68"/>
                      </a:cubicBez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0"/>
                        <a:pt x="1" y="8"/>
                        <a:pt x="2" y="8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18" y="0"/>
                        <a:pt x="19" y="0"/>
                        <a:pt x="20" y="0"/>
                      </a:cubicBezTo>
                      <a:cubicBezTo>
                        <a:pt x="22" y="0"/>
                        <a:pt x="24" y="2"/>
                        <a:pt x="24" y="5"/>
                      </a:cubicBezTo>
                      <a:cubicBezTo>
                        <a:pt x="24" y="60"/>
                        <a:pt x="24" y="60"/>
                        <a:pt x="24" y="60"/>
                      </a:cubicBezTo>
                      <a:cubicBezTo>
                        <a:pt x="24" y="62"/>
                        <a:pt x="23" y="64"/>
                        <a:pt x="22" y="65"/>
                      </a:cubicBezTo>
                      <a:cubicBezTo>
                        <a:pt x="7" y="72"/>
                        <a:pt x="7" y="72"/>
                        <a:pt x="7" y="72"/>
                      </a:cubicBezTo>
                      <a:cubicBezTo>
                        <a:pt x="6" y="72"/>
                        <a:pt x="5" y="72"/>
                        <a:pt x="4" y="72"/>
                      </a:cubicBezTo>
                      <a:close/>
                    </a:path>
                  </a:pathLst>
                </a:custGeom>
                <a:solidFill>
                  <a:srgbClr val="00939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5" name="Freeform 92"/>
                <p:cNvSpPr>
                  <a:spLocks/>
                </p:cNvSpPr>
                <p:nvPr/>
              </p:nvSpPr>
              <p:spPr bwMode="auto">
                <a:xfrm>
                  <a:off x="5108575" y="2587625"/>
                  <a:ext cx="496888" cy="1376362"/>
                </a:xfrm>
                <a:custGeom>
                  <a:avLst/>
                  <a:gdLst>
                    <a:gd name="T0" fmla="*/ 25 w 29"/>
                    <a:gd name="T1" fmla="*/ 0 h 80"/>
                    <a:gd name="T2" fmla="*/ 27 w 29"/>
                    <a:gd name="T3" fmla="*/ 5 h 80"/>
                    <a:gd name="T4" fmla="*/ 27 w 29"/>
                    <a:gd name="T5" fmla="*/ 63 h 80"/>
                    <a:gd name="T6" fmla="*/ 23 w 29"/>
                    <a:gd name="T7" fmla="*/ 69 h 80"/>
                    <a:gd name="T8" fmla="*/ 7 w 29"/>
                    <a:gd name="T9" fmla="*/ 77 h 80"/>
                    <a:gd name="T10" fmla="*/ 0 w 29"/>
                    <a:gd name="T11" fmla="*/ 77 h 80"/>
                    <a:gd name="T12" fmla="*/ 9 w 29"/>
                    <a:gd name="T13" fmla="*/ 79 h 80"/>
                    <a:gd name="T14" fmla="*/ 25 w 29"/>
                    <a:gd name="T15" fmla="*/ 71 h 80"/>
                    <a:gd name="T16" fmla="*/ 29 w 29"/>
                    <a:gd name="T17" fmla="*/ 64 h 80"/>
                    <a:gd name="T18" fmla="*/ 29 w 29"/>
                    <a:gd name="T19" fmla="*/ 6 h 80"/>
                    <a:gd name="T20" fmla="*/ 25 w 29"/>
                    <a:gd name="T21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80">
                      <a:moveTo>
                        <a:pt x="25" y="0"/>
                      </a:moveTo>
                      <a:cubicBezTo>
                        <a:pt x="26" y="1"/>
                        <a:pt x="27" y="3"/>
                        <a:pt x="27" y="5"/>
                      </a:cubicBezTo>
                      <a:cubicBezTo>
                        <a:pt x="27" y="63"/>
                        <a:pt x="27" y="63"/>
                        <a:pt x="27" y="63"/>
                      </a:cubicBezTo>
                      <a:cubicBezTo>
                        <a:pt x="27" y="65"/>
                        <a:pt x="25" y="68"/>
                        <a:pt x="23" y="69"/>
                      </a:cubicBezTo>
                      <a:cubicBezTo>
                        <a:pt x="7" y="77"/>
                        <a:pt x="7" y="77"/>
                        <a:pt x="7" y="77"/>
                      </a:cubicBezTo>
                      <a:cubicBezTo>
                        <a:pt x="5" y="78"/>
                        <a:pt x="2" y="78"/>
                        <a:pt x="0" y="77"/>
                      </a:cubicBezTo>
                      <a:cubicBezTo>
                        <a:pt x="2" y="79"/>
                        <a:pt x="6" y="80"/>
                        <a:pt x="9" y="79"/>
                      </a:cubicBezTo>
                      <a:cubicBezTo>
                        <a:pt x="25" y="71"/>
                        <a:pt x="25" y="71"/>
                        <a:pt x="25" y="71"/>
                      </a:cubicBezTo>
                      <a:cubicBezTo>
                        <a:pt x="27" y="70"/>
                        <a:pt x="29" y="67"/>
                        <a:pt x="29" y="64"/>
                      </a:cubicBezTo>
                      <a:cubicBezTo>
                        <a:pt x="29" y="6"/>
                        <a:pt x="29" y="6"/>
                        <a:pt x="29" y="6"/>
                      </a:cubicBezTo>
                      <a:cubicBezTo>
                        <a:pt x="29" y="3"/>
                        <a:pt x="27" y="1"/>
                        <a:pt x="25" y="0"/>
                      </a:cubicBezTo>
                      <a:close/>
                    </a:path>
                  </a:pathLst>
                </a:custGeom>
                <a:solidFill>
                  <a:srgbClr val="9B9B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6" name="Freeform 93"/>
                <p:cNvSpPr>
                  <a:spLocks/>
                </p:cNvSpPr>
                <p:nvPr/>
              </p:nvSpPr>
              <p:spPr bwMode="auto">
                <a:xfrm>
                  <a:off x="5332412" y="3344863"/>
                  <a:ext cx="153988" cy="188912"/>
                </a:xfrm>
                <a:custGeom>
                  <a:avLst/>
                  <a:gdLst>
                    <a:gd name="T0" fmla="*/ 6 w 9"/>
                    <a:gd name="T1" fmla="*/ 11 h 11"/>
                    <a:gd name="T2" fmla="*/ 9 w 9"/>
                    <a:gd name="T3" fmla="*/ 0 h 11"/>
                    <a:gd name="T4" fmla="*/ 0 w 9"/>
                    <a:gd name="T5" fmla="*/ 5 h 11"/>
                    <a:gd name="T6" fmla="*/ 6 w 9"/>
                    <a:gd name="T7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1">
                      <a:moveTo>
                        <a:pt x="6" y="11"/>
                      </a:moveTo>
                      <a:cubicBezTo>
                        <a:pt x="8" y="8"/>
                        <a:pt x="9" y="4"/>
                        <a:pt x="9" y="0"/>
                      </a:cubicBezTo>
                      <a:cubicBezTo>
                        <a:pt x="0" y="5"/>
                        <a:pt x="0" y="5"/>
                        <a:pt x="0" y="5"/>
                      </a:cubicBezTo>
                      <a:lnTo>
                        <a:pt x="6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7" name="Freeform 94"/>
                <p:cNvSpPr>
                  <a:spLocks/>
                </p:cNvSpPr>
                <p:nvPr/>
              </p:nvSpPr>
              <p:spPr bwMode="auto">
                <a:xfrm>
                  <a:off x="5314950" y="3448050"/>
                  <a:ext cx="119063" cy="239712"/>
                </a:xfrm>
                <a:custGeom>
                  <a:avLst/>
                  <a:gdLst>
                    <a:gd name="T0" fmla="*/ 0 w 7"/>
                    <a:gd name="T1" fmla="*/ 14 h 14"/>
                    <a:gd name="T2" fmla="*/ 7 w 7"/>
                    <a:gd name="T3" fmla="*/ 7 h 14"/>
                    <a:gd name="T4" fmla="*/ 0 w 7"/>
                    <a:gd name="T5" fmla="*/ 0 h 14"/>
                    <a:gd name="T6" fmla="*/ 0 w 7"/>
                    <a:gd name="T7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14">
                      <a:moveTo>
                        <a:pt x="0" y="14"/>
                      </a:moveTo>
                      <a:cubicBezTo>
                        <a:pt x="3" y="13"/>
                        <a:pt x="5" y="10"/>
                        <a:pt x="7" y="7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8" name="Freeform 95"/>
                <p:cNvSpPr>
                  <a:spLocks/>
                </p:cNvSpPr>
                <p:nvPr/>
              </p:nvSpPr>
              <p:spPr bwMode="auto">
                <a:xfrm>
                  <a:off x="5143500" y="3171825"/>
                  <a:ext cx="171450" cy="568325"/>
                </a:xfrm>
                <a:custGeom>
                  <a:avLst/>
                  <a:gdLst>
                    <a:gd name="T0" fmla="*/ 10 w 10"/>
                    <a:gd name="T1" fmla="*/ 31 h 33"/>
                    <a:gd name="T2" fmla="*/ 10 w 10"/>
                    <a:gd name="T3" fmla="*/ 15 h 33"/>
                    <a:gd name="T4" fmla="*/ 10 w 10"/>
                    <a:gd name="T5" fmla="*/ 0 h 33"/>
                    <a:gd name="T6" fmla="*/ 0 w 10"/>
                    <a:gd name="T7" fmla="*/ 21 h 33"/>
                    <a:gd name="T8" fmla="*/ 10 w 10"/>
                    <a:gd name="T9" fmla="*/ 3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33">
                      <a:moveTo>
                        <a:pt x="10" y="31"/>
                      </a:moveTo>
                      <a:cubicBezTo>
                        <a:pt x="10" y="15"/>
                        <a:pt x="10" y="15"/>
                        <a:pt x="10" y="15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5" y="3"/>
                        <a:pt x="0" y="12"/>
                        <a:pt x="0" y="21"/>
                      </a:cubicBezTo>
                      <a:cubicBezTo>
                        <a:pt x="0" y="29"/>
                        <a:pt x="5" y="33"/>
                        <a:pt x="10" y="3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29" name="Freeform 96"/>
                <p:cNvSpPr>
                  <a:spLocks/>
                </p:cNvSpPr>
                <p:nvPr/>
              </p:nvSpPr>
              <p:spPr bwMode="auto">
                <a:xfrm>
                  <a:off x="5332412" y="3138488"/>
                  <a:ext cx="136525" cy="274637"/>
                </a:xfrm>
                <a:custGeom>
                  <a:avLst/>
                  <a:gdLst>
                    <a:gd name="T0" fmla="*/ 8 w 8"/>
                    <a:gd name="T1" fmla="*/ 11 h 16"/>
                    <a:gd name="T2" fmla="*/ 0 w 8"/>
                    <a:gd name="T3" fmla="*/ 2 h 16"/>
                    <a:gd name="T4" fmla="*/ 0 w 8"/>
                    <a:gd name="T5" fmla="*/ 16 h 16"/>
                    <a:gd name="T6" fmla="*/ 8 w 8"/>
                    <a:gd name="T7" fmla="*/ 1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6">
                      <a:moveTo>
                        <a:pt x="8" y="11"/>
                      </a:moveTo>
                      <a:cubicBezTo>
                        <a:pt x="8" y="4"/>
                        <a:pt x="4" y="0"/>
                        <a:pt x="0" y="2"/>
                      </a:cubicBezTo>
                      <a:cubicBezTo>
                        <a:pt x="0" y="16"/>
                        <a:pt x="0" y="16"/>
                        <a:pt x="0" y="16"/>
                      </a:cubicBezTo>
                      <a:lnTo>
                        <a:pt x="8" y="1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0" name="Freeform 97"/>
                <p:cNvSpPr>
                  <a:spLocks/>
                </p:cNvSpPr>
                <p:nvPr/>
              </p:nvSpPr>
              <p:spPr bwMode="auto">
                <a:xfrm>
                  <a:off x="5416550" y="2690813"/>
                  <a:ext cx="34925" cy="342900"/>
                </a:xfrm>
                <a:custGeom>
                  <a:avLst/>
                  <a:gdLst>
                    <a:gd name="T0" fmla="*/ 0 w 22"/>
                    <a:gd name="T1" fmla="*/ 216 h 216"/>
                    <a:gd name="T2" fmla="*/ 0 w 22"/>
                    <a:gd name="T3" fmla="*/ 11 h 216"/>
                    <a:gd name="T4" fmla="*/ 22 w 22"/>
                    <a:gd name="T5" fmla="*/ 0 h 216"/>
                    <a:gd name="T6" fmla="*/ 22 w 22"/>
                    <a:gd name="T7" fmla="*/ 216 h 216"/>
                    <a:gd name="T8" fmla="*/ 0 w 22"/>
                    <a:gd name="T9" fmla="*/ 216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16">
                      <a:moveTo>
                        <a:pt x="0" y="216"/>
                      </a:moveTo>
                      <a:lnTo>
                        <a:pt x="0" y="11"/>
                      </a:lnTo>
                      <a:lnTo>
                        <a:pt x="22" y="0"/>
                      </a:lnTo>
                      <a:lnTo>
                        <a:pt x="22" y="216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1" name="Freeform 98"/>
                <p:cNvSpPr>
                  <a:spLocks/>
                </p:cNvSpPr>
                <p:nvPr/>
              </p:nvSpPr>
              <p:spPr bwMode="auto">
                <a:xfrm>
                  <a:off x="5383212" y="2724150"/>
                  <a:ext cx="17463" cy="344487"/>
                </a:xfrm>
                <a:custGeom>
                  <a:avLst/>
                  <a:gdLst>
                    <a:gd name="T0" fmla="*/ 0 w 11"/>
                    <a:gd name="T1" fmla="*/ 217 h 217"/>
                    <a:gd name="T2" fmla="*/ 0 w 11"/>
                    <a:gd name="T3" fmla="*/ 11 h 217"/>
                    <a:gd name="T4" fmla="*/ 11 w 11"/>
                    <a:gd name="T5" fmla="*/ 0 h 217"/>
                    <a:gd name="T6" fmla="*/ 11 w 11"/>
                    <a:gd name="T7" fmla="*/ 206 h 217"/>
                    <a:gd name="T8" fmla="*/ 0 w 11"/>
                    <a:gd name="T9" fmla="*/ 217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217">
                      <a:moveTo>
                        <a:pt x="0" y="217"/>
                      </a:moveTo>
                      <a:lnTo>
                        <a:pt x="0" y="11"/>
                      </a:lnTo>
                      <a:lnTo>
                        <a:pt x="11" y="0"/>
                      </a:lnTo>
                      <a:lnTo>
                        <a:pt x="11" y="206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2" name="Freeform 99"/>
                <p:cNvSpPr>
                  <a:spLocks/>
                </p:cNvSpPr>
                <p:nvPr/>
              </p:nvSpPr>
              <p:spPr bwMode="auto">
                <a:xfrm>
                  <a:off x="5332412" y="2741613"/>
                  <a:ext cx="15875" cy="344487"/>
                </a:xfrm>
                <a:custGeom>
                  <a:avLst/>
                  <a:gdLst>
                    <a:gd name="T0" fmla="*/ 0 w 10"/>
                    <a:gd name="T1" fmla="*/ 217 h 217"/>
                    <a:gd name="T2" fmla="*/ 0 w 10"/>
                    <a:gd name="T3" fmla="*/ 11 h 217"/>
                    <a:gd name="T4" fmla="*/ 10 w 10"/>
                    <a:gd name="T5" fmla="*/ 0 h 217"/>
                    <a:gd name="T6" fmla="*/ 10 w 10"/>
                    <a:gd name="T7" fmla="*/ 217 h 217"/>
                    <a:gd name="T8" fmla="*/ 0 w 10"/>
                    <a:gd name="T9" fmla="*/ 217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17">
                      <a:moveTo>
                        <a:pt x="0" y="217"/>
                      </a:moveTo>
                      <a:lnTo>
                        <a:pt x="0" y="11"/>
                      </a:lnTo>
                      <a:lnTo>
                        <a:pt x="10" y="0"/>
                      </a:lnTo>
                      <a:lnTo>
                        <a:pt x="10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3" name="Freeform 100"/>
                <p:cNvSpPr>
                  <a:spLocks/>
                </p:cNvSpPr>
                <p:nvPr/>
              </p:nvSpPr>
              <p:spPr bwMode="auto">
                <a:xfrm>
                  <a:off x="5280025" y="2776538"/>
                  <a:ext cx="17463" cy="344487"/>
                </a:xfrm>
                <a:custGeom>
                  <a:avLst/>
                  <a:gdLst>
                    <a:gd name="T0" fmla="*/ 0 w 11"/>
                    <a:gd name="T1" fmla="*/ 217 h 217"/>
                    <a:gd name="T2" fmla="*/ 0 w 11"/>
                    <a:gd name="T3" fmla="*/ 11 h 217"/>
                    <a:gd name="T4" fmla="*/ 11 w 11"/>
                    <a:gd name="T5" fmla="*/ 0 h 217"/>
                    <a:gd name="T6" fmla="*/ 11 w 11"/>
                    <a:gd name="T7" fmla="*/ 206 h 217"/>
                    <a:gd name="T8" fmla="*/ 0 w 11"/>
                    <a:gd name="T9" fmla="*/ 217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217">
                      <a:moveTo>
                        <a:pt x="0" y="217"/>
                      </a:moveTo>
                      <a:lnTo>
                        <a:pt x="0" y="11"/>
                      </a:lnTo>
                      <a:lnTo>
                        <a:pt x="11" y="0"/>
                      </a:lnTo>
                      <a:lnTo>
                        <a:pt x="11" y="206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4" name="Freeform 101"/>
                <p:cNvSpPr>
                  <a:spLocks/>
                </p:cNvSpPr>
                <p:nvPr/>
              </p:nvSpPr>
              <p:spPr bwMode="auto">
                <a:xfrm>
                  <a:off x="5229225" y="2794000"/>
                  <a:ext cx="17463" cy="344487"/>
                </a:xfrm>
                <a:custGeom>
                  <a:avLst/>
                  <a:gdLst>
                    <a:gd name="T0" fmla="*/ 0 w 11"/>
                    <a:gd name="T1" fmla="*/ 217 h 217"/>
                    <a:gd name="T2" fmla="*/ 0 w 11"/>
                    <a:gd name="T3" fmla="*/ 11 h 217"/>
                    <a:gd name="T4" fmla="*/ 11 w 11"/>
                    <a:gd name="T5" fmla="*/ 0 h 217"/>
                    <a:gd name="T6" fmla="*/ 11 w 11"/>
                    <a:gd name="T7" fmla="*/ 217 h 217"/>
                    <a:gd name="T8" fmla="*/ 0 w 11"/>
                    <a:gd name="T9" fmla="*/ 217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217">
                      <a:moveTo>
                        <a:pt x="0" y="217"/>
                      </a:moveTo>
                      <a:lnTo>
                        <a:pt x="0" y="11"/>
                      </a:lnTo>
                      <a:lnTo>
                        <a:pt x="11" y="0"/>
                      </a:lnTo>
                      <a:lnTo>
                        <a:pt x="11" y="217"/>
                      </a:lnTo>
                      <a:lnTo>
                        <a:pt x="0" y="21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5" name="Freeform 102"/>
                <p:cNvSpPr>
                  <a:spLocks/>
                </p:cNvSpPr>
                <p:nvPr/>
              </p:nvSpPr>
              <p:spPr bwMode="auto">
                <a:xfrm>
                  <a:off x="5178425" y="2827338"/>
                  <a:ext cx="33338" cy="258762"/>
                </a:xfrm>
                <a:custGeom>
                  <a:avLst/>
                  <a:gdLst>
                    <a:gd name="T0" fmla="*/ 0 w 21"/>
                    <a:gd name="T1" fmla="*/ 163 h 163"/>
                    <a:gd name="T2" fmla="*/ 0 w 21"/>
                    <a:gd name="T3" fmla="*/ 11 h 163"/>
                    <a:gd name="T4" fmla="*/ 21 w 21"/>
                    <a:gd name="T5" fmla="*/ 0 h 163"/>
                    <a:gd name="T6" fmla="*/ 21 w 21"/>
                    <a:gd name="T7" fmla="*/ 163 h 163"/>
                    <a:gd name="T8" fmla="*/ 0 w 21"/>
                    <a:gd name="T9" fmla="*/ 163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63">
                      <a:moveTo>
                        <a:pt x="0" y="163"/>
                      </a:moveTo>
                      <a:lnTo>
                        <a:pt x="0" y="11"/>
                      </a:lnTo>
                      <a:lnTo>
                        <a:pt x="21" y="0"/>
                      </a:lnTo>
                      <a:lnTo>
                        <a:pt x="21" y="163"/>
                      </a:lnTo>
                      <a:lnTo>
                        <a:pt x="0" y="16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6" name="Rectangle 103"/>
                <p:cNvSpPr>
                  <a:spLocks noChangeArrowheads="1"/>
                </p:cNvSpPr>
                <p:nvPr/>
              </p:nvSpPr>
              <p:spPr bwMode="auto">
                <a:xfrm>
                  <a:off x="4202112" y="4462462"/>
                  <a:ext cx="1506538" cy="120650"/>
                </a:xfrm>
                <a:prstGeom prst="rect">
                  <a:avLst/>
                </a:prstGeom>
                <a:solidFill>
                  <a:srgbClr val="6A390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7" name="Rectangle 104"/>
                <p:cNvSpPr>
                  <a:spLocks noChangeArrowheads="1"/>
                </p:cNvSpPr>
                <p:nvPr/>
              </p:nvSpPr>
              <p:spPr bwMode="auto">
                <a:xfrm>
                  <a:off x="4202112" y="4462462"/>
                  <a:ext cx="153988" cy="1152525"/>
                </a:xfrm>
                <a:prstGeom prst="rect">
                  <a:avLst/>
                </a:prstGeom>
                <a:solidFill>
                  <a:srgbClr val="6A390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8" name="Rectangle 105"/>
                <p:cNvSpPr>
                  <a:spLocks noChangeArrowheads="1"/>
                </p:cNvSpPr>
                <p:nvPr/>
              </p:nvSpPr>
              <p:spPr bwMode="auto">
                <a:xfrm>
                  <a:off x="5570537" y="4462462"/>
                  <a:ext cx="138113" cy="1152525"/>
                </a:xfrm>
                <a:prstGeom prst="rect">
                  <a:avLst/>
                </a:prstGeom>
                <a:solidFill>
                  <a:srgbClr val="6A390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39" name="Freeform 106"/>
                <p:cNvSpPr>
                  <a:spLocks/>
                </p:cNvSpPr>
                <p:nvPr/>
              </p:nvSpPr>
              <p:spPr bwMode="auto">
                <a:xfrm>
                  <a:off x="3055937" y="4514850"/>
                  <a:ext cx="393700" cy="171450"/>
                </a:xfrm>
                <a:custGeom>
                  <a:avLst/>
                  <a:gdLst>
                    <a:gd name="T0" fmla="*/ 248 w 248"/>
                    <a:gd name="T1" fmla="*/ 10 h 108"/>
                    <a:gd name="T2" fmla="*/ 238 w 248"/>
                    <a:gd name="T3" fmla="*/ 0 h 108"/>
                    <a:gd name="T4" fmla="*/ 162 w 248"/>
                    <a:gd name="T5" fmla="*/ 75 h 108"/>
                    <a:gd name="T6" fmla="*/ 87 w 248"/>
                    <a:gd name="T7" fmla="*/ 75 h 108"/>
                    <a:gd name="T8" fmla="*/ 87 w 248"/>
                    <a:gd name="T9" fmla="*/ 65 h 108"/>
                    <a:gd name="T10" fmla="*/ 0 w 248"/>
                    <a:gd name="T11" fmla="*/ 65 h 108"/>
                    <a:gd name="T12" fmla="*/ 0 w 248"/>
                    <a:gd name="T13" fmla="*/ 108 h 108"/>
                    <a:gd name="T14" fmla="*/ 87 w 248"/>
                    <a:gd name="T15" fmla="*/ 108 h 108"/>
                    <a:gd name="T16" fmla="*/ 87 w 248"/>
                    <a:gd name="T17" fmla="*/ 97 h 108"/>
                    <a:gd name="T18" fmla="*/ 173 w 248"/>
                    <a:gd name="T19" fmla="*/ 97 h 108"/>
                    <a:gd name="T20" fmla="*/ 248 w 248"/>
                    <a:gd name="T21" fmla="*/ 1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8" h="108">
                      <a:moveTo>
                        <a:pt x="248" y="10"/>
                      </a:moveTo>
                      <a:lnTo>
                        <a:pt x="238" y="0"/>
                      </a:lnTo>
                      <a:lnTo>
                        <a:pt x="162" y="75"/>
                      </a:lnTo>
                      <a:lnTo>
                        <a:pt x="87" y="75"/>
                      </a:lnTo>
                      <a:lnTo>
                        <a:pt x="87" y="65"/>
                      </a:lnTo>
                      <a:lnTo>
                        <a:pt x="0" y="65"/>
                      </a:lnTo>
                      <a:lnTo>
                        <a:pt x="0" y="108"/>
                      </a:lnTo>
                      <a:lnTo>
                        <a:pt x="87" y="108"/>
                      </a:lnTo>
                      <a:lnTo>
                        <a:pt x="87" y="97"/>
                      </a:lnTo>
                      <a:lnTo>
                        <a:pt x="173" y="97"/>
                      </a:lnTo>
                      <a:lnTo>
                        <a:pt x="248" y="10"/>
                      </a:ln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4" name="Freeform 111"/>
                <p:cNvSpPr>
                  <a:spLocks/>
                </p:cNvSpPr>
                <p:nvPr/>
              </p:nvSpPr>
              <p:spPr bwMode="auto">
                <a:xfrm>
                  <a:off x="4305300" y="3206750"/>
                  <a:ext cx="358775" cy="103187"/>
                </a:xfrm>
                <a:custGeom>
                  <a:avLst/>
                  <a:gdLst>
                    <a:gd name="T0" fmla="*/ 75 w 226"/>
                    <a:gd name="T1" fmla="*/ 0 h 65"/>
                    <a:gd name="T2" fmla="*/ 0 w 226"/>
                    <a:gd name="T3" fmla="*/ 0 h 65"/>
                    <a:gd name="T4" fmla="*/ 22 w 226"/>
                    <a:gd name="T5" fmla="*/ 43 h 65"/>
                    <a:gd name="T6" fmla="*/ 119 w 226"/>
                    <a:gd name="T7" fmla="*/ 65 h 65"/>
                    <a:gd name="T8" fmla="*/ 172 w 226"/>
                    <a:gd name="T9" fmla="*/ 65 h 65"/>
                    <a:gd name="T10" fmla="*/ 226 w 226"/>
                    <a:gd name="T11" fmla="*/ 11 h 65"/>
                    <a:gd name="T12" fmla="*/ 75 w 226"/>
                    <a:gd name="T13" fmla="*/ 0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6" h="65">
                      <a:moveTo>
                        <a:pt x="75" y="0"/>
                      </a:moveTo>
                      <a:lnTo>
                        <a:pt x="0" y="0"/>
                      </a:lnTo>
                      <a:lnTo>
                        <a:pt x="22" y="43"/>
                      </a:lnTo>
                      <a:lnTo>
                        <a:pt x="119" y="65"/>
                      </a:lnTo>
                      <a:lnTo>
                        <a:pt x="172" y="65"/>
                      </a:lnTo>
                      <a:lnTo>
                        <a:pt x="226" y="11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5" name="Freeform 112"/>
                <p:cNvSpPr>
                  <a:spLocks/>
                </p:cNvSpPr>
                <p:nvPr/>
              </p:nvSpPr>
              <p:spPr bwMode="auto">
                <a:xfrm>
                  <a:off x="4305300" y="3206750"/>
                  <a:ext cx="358775" cy="103187"/>
                </a:xfrm>
                <a:custGeom>
                  <a:avLst/>
                  <a:gdLst>
                    <a:gd name="T0" fmla="*/ 75 w 226"/>
                    <a:gd name="T1" fmla="*/ 0 h 65"/>
                    <a:gd name="T2" fmla="*/ 0 w 226"/>
                    <a:gd name="T3" fmla="*/ 0 h 65"/>
                    <a:gd name="T4" fmla="*/ 22 w 226"/>
                    <a:gd name="T5" fmla="*/ 43 h 65"/>
                    <a:gd name="T6" fmla="*/ 119 w 226"/>
                    <a:gd name="T7" fmla="*/ 65 h 65"/>
                    <a:gd name="T8" fmla="*/ 172 w 226"/>
                    <a:gd name="T9" fmla="*/ 65 h 65"/>
                    <a:gd name="T10" fmla="*/ 226 w 226"/>
                    <a:gd name="T11" fmla="*/ 11 h 65"/>
                    <a:gd name="T12" fmla="*/ 75 w 226"/>
                    <a:gd name="T13" fmla="*/ 0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6" h="65">
                      <a:moveTo>
                        <a:pt x="75" y="0"/>
                      </a:moveTo>
                      <a:lnTo>
                        <a:pt x="0" y="0"/>
                      </a:lnTo>
                      <a:lnTo>
                        <a:pt x="22" y="43"/>
                      </a:lnTo>
                      <a:lnTo>
                        <a:pt x="119" y="65"/>
                      </a:lnTo>
                      <a:lnTo>
                        <a:pt x="172" y="65"/>
                      </a:lnTo>
                      <a:lnTo>
                        <a:pt x="226" y="11"/>
                      </a:lnTo>
                      <a:lnTo>
                        <a:pt x="75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6" name="Freeform 113"/>
                <p:cNvSpPr>
                  <a:spLocks/>
                </p:cNvSpPr>
                <p:nvPr/>
              </p:nvSpPr>
              <p:spPr bwMode="auto">
                <a:xfrm>
                  <a:off x="4356100" y="3481388"/>
                  <a:ext cx="307975" cy="120650"/>
                </a:xfrm>
                <a:custGeom>
                  <a:avLst/>
                  <a:gdLst>
                    <a:gd name="T0" fmla="*/ 87 w 194"/>
                    <a:gd name="T1" fmla="*/ 0 h 76"/>
                    <a:gd name="T2" fmla="*/ 0 w 194"/>
                    <a:gd name="T3" fmla="*/ 22 h 76"/>
                    <a:gd name="T4" fmla="*/ 11 w 194"/>
                    <a:gd name="T5" fmla="*/ 76 h 76"/>
                    <a:gd name="T6" fmla="*/ 54 w 194"/>
                    <a:gd name="T7" fmla="*/ 76 h 76"/>
                    <a:gd name="T8" fmla="*/ 162 w 194"/>
                    <a:gd name="T9" fmla="*/ 65 h 76"/>
                    <a:gd name="T10" fmla="*/ 184 w 194"/>
                    <a:gd name="T11" fmla="*/ 33 h 76"/>
                    <a:gd name="T12" fmla="*/ 194 w 194"/>
                    <a:gd name="T13" fmla="*/ 22 h 76"/>
                    <a:gd name="T14" fmla="*/ 194 w 194"/>
                    <a:gd name="T15" fmla="*/ 22 h 76"/>
                    <a:gd name="T16" fmla="*/ 194 w 194"/>
                    <a:gd name="T17" fmla="*/ 0 h 76"/>
                    <a:gd name="T18" fmla="*/ 162 w 194"/>
                    <a:gd name="T19" fmla="*/ 11 h 76"/>
                    <a:gd name="T20" fmla="*/ 87 w 194"/>
                    <a:gd name="T21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4" h="76">
                      <a:moveTo>
                        <a:pt x="87" y="0"/>
                      </a:moveTo>
                      <a:lnTo>
                        <a:pt x="0" y="22"/>
                      </a:lnTo>
                      <a:lnTo>
                        <a:pt x="11" y="76"/>
                      </a:lnTo>
                      <a:lnTo>
                        <a:pt x="54" y="76"/>
                      </a:lnTo>
                      <a:lnTo>
                        <a:pt x="162" y="65"/>
                      </a:lnTo>
                      <a:lnTo>
                        <a:pt x="184" y="33"/>
                      </a:lnTo>
                      <a:lnTo>
                        <a:pt x="194" y="22"/>
                      </a:lnTo>
                      <a:lnTo>
                        <a:pt x="194" y="22"/>
                      </a:lnTo>
                      <a:lnTo>
                        <a:pt x="194" y="0"/>
                      </a:lnTo>
                      <a:lnTo>
                        <a:pt x="162" y="11"/>
                      </a:lnTo>
                      <a:lnTo>
                        <a:pt x="87" y="0"/>
                      </a:lnTo>
                      <a:close/>
                    </a:path>
                  </a:pathLst>
                </a:cu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7" name="Freeform 114"/>
                <p:cNvSpPr>
                  <a:spLocks/>
                </p:cNvSpPr>
                <p:nvPr/>
              </p:nvSpPr>
              <p:spPr bwMode="auto">
                <a:xfrm>
                  <a:off x="4356100" y="3481388"/>
                  <a:ext cx="307975" cy="120650"/>
                </a:xfrm>
                <a:custGeom>
                  <a:avLst/>
                  <a:gdLst>
                    <a:gd name="T0" fmla="*/ 87 w 194"/>
                    <a:gd name="T1" fmla="*/ 0 h 76"/>
                    <a:gd name="T2" fmla="*/ 0 w 194"/>
                    <a:gd name="T3" fmla="*/ 22 h 76"/>
                    <a:gd name="T4" fmla="*/ 11 w 194"/>
                    <a:gd name="T5" fmla="*/ 76 h 76"/>
                    <a:gd name="T6" fmla="*/ 54 w 194"/>
                    <a:gd name="T7" fmla="*/ 76 h 76"/>
                    <a:gd name="T8" fmla="*/ 162 w 194"/>
                    <a:gd name="T9" fmla="*/ 65 h 76"/>
                    <a:gd name="T10" fmla="*/ 184 w 194"/>
                    <a:gd name="T11" fmla="*/ 33 h 76"/>
                    <a:gd name="T12" fmla="*/ 194 w 194"/>
                    <a:gd name="T13" fmla="*/ 22 h 76"/>
                    <a:gd name="T14" fmla="*/ 194 w 194"/>
                    <a:gd name="T15" fmla="*/ 22 h 76"/>
                    <a:gd name="T16" fmla="*/ 194 w 194"/>
                    <a:gd name="T17" fmla="*/ 0 h 76"/>
                    <a:gd name="T18" fmla="*/ 162 w 194"/>
                    <a:gd name="T19" fmla="*/ 11 h 76"/>
                    <a:gd name="T20" fmla="*/ 87 w 194"/>
                    <a:gd name="T21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4" h="76">
                      <a:moveTo>
                        <a:pt x="87" y="0"/>
                      </a:moveTo>
                      <a:lnTo>
                        <a:pt x="0" y="22"/>
                      </a:lnTo>
                      <a:lnTo>
                        <a:pt x="11" y="76"/>
                      </a:lnTo>
                      <a:lnTo>
                        <a:pt x="54" y="76"/>
                      </a:lnTo>
                      <a:lnTo>
                        <a:pt x="162" y="65"/>
                      </a:lnTo>
                      <a:lnTo>
                        <a:pt x="184" y="33"/>
                      </a:lnTo>
                      <a:lnTo>
                        <a:pt x="194" y="22"/>
                      </a:lnTo>
                      <a:lnTo>
                        <a:pt x="194" y="22"/>
                      </a:lnTo>
                      <a:lnTo>
                        <a:pt x="194" y="0"/>
                      </a:lnTo>
                      <a:lnTo>
                        <a:pt x="162" y="11"/>
                      </a:lnTo>
                      <a:lnTo>
                        <a:pt x="87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8" name="Freeform 115"/>
                <p:cNvSpPr>
                  <a:spLocks/>
                </p:cNvSpPr>
                <p:nvPr/>
              </p:nvSpPr>
              <p:spPr bwMode="auto">
                <a:xfrm>
                  <a:off x="4664075" y="3481388"/>
                  <a:ext cx="85725" cy="34925"/>
                </a:xfrm>
                <a:custGeom>
                  <a:avLst/>
                  <a:gdLst>
                    <a:gd name="T0" fmla="*/ 33 w 54"/>
                    <a:gd name="T1" fmla="*/ 0 h 22"/>
                    <a:gd name="T2" fmla="*/ 0 w 54"/>
                    <a:gd name="T3" fmla="*/ 0 h 22"/>
                    <a:gd name="T4" fmla="*/ 0 w 54"/>
                    <a:gd name="T5" fmla="*/ 22 h 22"/>
                    <a:gd name="T6" fmla="*/ 54 w 54"/>
                    <a:gd name="T7" fmla="*/ 22 h 22"/>
                    <a:gd name="T8" fmla="*/ 54 w 54"/>
                    <a:gd name="T9" fmla="*/ 0 h 22"/>
                    <a:gd name="T10" fmla="*/ 54 w 54"/>
                    <a:gd name="T11" fmla="*/ 11 h 22"/>
                    <a:gd name="T12" fmla="*/ 33 w 54"/>
                    <a:gd name="T13" fmla="*/ 11 h 22"/>
                    <a:gd name="T14" fmla="*/ 33 w 54"/>
                    <a:gd name="T15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4" h="22">
                      <a:moveTo>
                        <a:pt x="33" y="0"/>
                      </a:moveTo>
                      <a:lnTo>
                        <a:pt x="0" y="0"/>
                      </a:lnTo>
                      <a:lnTo>
                        <a:pt x="0" y="22"/>
                      </a:lnTo>
                      <a:lnTo>
                        <a:pt x="54" y="22"/>
                      </a:lnTo>
                      <a:lnTo>
                        <a:pt x="54" y="0"/>
                      </a:lnTo>
                      <a:lnTo>
                        <a:pt x="54" y="11"/>
                      </a:lnTo>
                      <a:lnTo>
                        <a:pt x="33" y="11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solidFill>
                  <a:srgbClr val="B2B2B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49" name="Freeform 116"/>
                <p:cNvSpPr>
                  <a:spLocks/>
                </p:cNvSpPr>
                <p:nvPr/>
              </p:nvSpPr>
              <p:spPr bwMode="auto">
                <a:xfrm>
                  <a:off x="4664075" y="3481388"/>
                  <a:ext cx="85725" cy="34925"/>
                </a:xfrm>
                <a:custGeom>
                  <a:avLst/>
                  <a:gdLst>
                    <a:gd name="T0" fmla="*/ 33 w 54"/>
                    <a:gd name="T1" fmla="*/ 0 h 22"/>
                    <a:gd name="T2" fmla="*/ 0 w 54"/>
                    <a:gd name="T3" fmla="*/ 0 h 22"/>
                    <a:gd name="T4" fmla="*/ 0 w 54"/>
                    <a:gd name="T5" fmla="*/ 22 h 22"/>
                    <a:gd name="T6" fmla="*/ 54 w 54"/>
                    <a:gd name="T7" fmla="*/ 22 h 22"/>
                    <a:gd name="T8" fmla="*/ 54 w 54"/>
                    <a:gd name="T9" fmla="*/ 0 h 22"/>
                    <a:gd name="T10" fmla="*/ 54 w 54"/>
                    <a:gd name="T11" fmla="*/ 11 h 22"/>
                    <a:gd name="T12" fmla="*/ 33 w 54"/>
                    <a:gd name="T13" fmla="*/ 11 h 22"/>
                    <a:gd name="T14" fmla="*/ 33 w 54"/>
                    <a:gd name="T15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4" h="22">
                      <a:moveTo>
                        <a:pt x="33" y="0"/>
                      </a:moveTo>
                      <a:lnTo>
                        <a:pt x="0" y="0"/>
                      </a:lnTo>
                      <a:lnTo>
                        <a:pt x="0" y="22"/>
                      </a:lnTo>
                      <a:lnTo>
                        <a:pt x="54" y="22"/>
                      </a:lnTo>
                      <a:lnTo>
                        <a:pt x="54" y="0"/>
                      </a:lnTo>
                      <a:lnTo>
                        <a:pt x="54" y="11"/>
                      </a:lnTo>
                      <a:lnTo>
                        <a:pt x="33" y="11"/>
                      </a:lnTo>
                      <a:lnTo>
                        <a:pt x="3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0" name="Freeform 117"/>
                <p:cNvSpPr>
                  <a:spLocks/>
                </p:cNvSpPr>
                <p:nvPr/>
              </p:nvSpPr>
              <p:spPr bwMode="auto">
                <a:xfrm>
                  <a:off x="4716462" y="3481388"/>
                  <a:ext cx="33338" cy="17462"/>
                </a:xfrm>
                <a:custGeom>
                  <a:avLst/>
                  <a:gdLst>
                    <a:gd name="T0" fmla="*/ 21 w 21"/>
                    <a:gd name="T1" fmla="*/ 0 h 11"/>
                    <a:gd name="T2" fmla="*/ 0 w 21"/>
                    <a:gd name="T3" fmla="*/ 0 h 11"/>
                    <a:gd name="T4" fmla="*/ 0 w 21"/>
                    <a:gd name="T5" fmla="*/ 11 h 11"/>
                    <a:gd name="T6" fmla="*/ 21 w 21"/>
                    <a:gd name="T7" fmla="*/ 11 h 11"/>
                    <a:gd name="T8" fmla="*/ 21 w 21"/>
                    <a:gd name="T9" fmla="*/ 0 h 11"/>
                    <a:gd name="T10" fmla="*/ 21 w 21"/>
                    <a:gd name="T1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" h="11">
                      <a:moveTo>
                        <a:pt x="21" y="0"/>
                      </a:move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21" y="11"/>
                      </a:lnTo>
                      <a:lnTo>
                        <a:pt x="21" y="0"/>
                      </a:lnTo>
                      <a:lnTo>
                        <a:pt x="21" y="0"/>
                      </a:lnTo>
                      <a:close/>
                    </a:path>
                  </a:pathLst>
                </a:custGeom>
                <a:solidFill>
                  <a:srgbClr val="8F8F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1" name="Freeform 118"/>
                <p:cNvSpPr>
                  <a:spLocks/>
                </p:cNvSpPr>
                <p:nvPr/>
              </p:nvSpPr>
              <p:spPr bwMode="auto">
                <a:xfrm>
                  <a:off x="4716462" y="3481388"/>
                  <a:ext cx="33338" cy="17462"/>
                </a:xfrm>
                <a:custGeom>
                  <a:avLst/>
                  <a:gdLst>
                    <a:gd name="T0" fmla="*/ 21 w 21"/>
                    <a:gd name="T1" fmla="*/ 0 h 11"/>
                    <a:gd name="T2" fmla="*/ 0 w 21"/>
                    <a:gd name="T3" fmla="*/ 0 h 11"/>
                    <a:gd name="T4" fmla="*/ 0 w 21"/>
                    <a:gd name="T5" fmla="*/ 11 h 11"/>
                    <a:gd name="T6" fmla="*/ 21 w 21"/>
                    <a:gd name="T7" fmla="*/ 11 h 11"/>
                    <a:gd name="T8" fmla="*/ 21 w 21"/>
                    <a:gd name="T9" fmla="*/ 0 h 11"/>
                    <a:gd name="T10" fmla="*/ 21 w 21"/>
                    <a:gd name="T1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" h="11">
                      <a:moveTo>
                        <a:pt x="21" y="0"/>
                      </a:move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21" y="11"/>
                      </a:lnTo>
                      <a:lnTo>
                        <a:pt x="21" y="0"/>
                      </a:lnTo>
                      <a:lnTo>
                        <a:pt x="21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2" name="Freeform 119"/>
                <p:cNvSpPr>
                  <a:spLocks noEditPoints="1"/>
                </p:cNvSpPr>
                <p:nvPr/>
              </p:nvSpPr>
              <p:spPr bwMode="auto">
                <a:xfrm>
                  <a:off x="4356100" y="3430588"/>
                  <a:ext cx="428625" cy="171450"/>
                </a:xfrm>
                <a:custGeom>
                  <a:avLst/>
                  <a:gdLst>
                    <a:gd name="T0" fmla="*/ 24 w 25"/>
                    <a:gd name="T1" fmla="*/ 3 h 10"/>
                    <a:gd name="T2" fmla="*/ 20 w 25"/>
                    <a:gd name="T3" fmla="*/ 0 h 10"/>
                    <a:gd name="T4" fmla="*/ 15 w 25"/>
                    <a:gd name="T5" fmla="*/ 1 h 10"/>
                    <a:gd name="T6" fmla="*/ 15 w 25"/>
                    <a:gd name="T7" fmla="*/ 1 h 10"/>
                    <a:gd name="T8" fmla="*/ 11 w 25"/>
                    <a:gd name="T9" fmla="*/ 0 h 10"/>
                    <a:gd name="T10" fmla="*/ 7 w 25"/>
                    <a:gd name="T11" fmla="*/ 2 h 10"/>
                    <a:gd name="T12" fmla="*/ 5 w 25"/>
                    <a:gd name="T13" fmla="*/ 2 h 10"/>
                    <a:gd name="T14" fmla="*/ 1 w 25"/>
                    <a:gd name="T15" fmla="*/ 3 h 10"/>
                    <a:gd name="T16" fmla="*/ 0 w 25"/>
                    <a:gd name="T17" fmla="*/ 7 h 10"/>
                    <a:gd name="T18" fmla="*/ 5 w 25"/>
                    <a:gd name="T19" fmla="*/ 10 h 10"/>
                    <a:gd name="T20" fmla="*/ 15 w 25"/>
                    <a:gd name="T21" fmla="*/ 9 h 10"/>
                    <a:gd name="T22" fmla="*/ 16 w 25"/>
                    <a:gd name="T23" fmla="*/ 8 h 10"/>
                    <a:gd name="T24" fmla="*/ 15 w 25"/>
                    <a:gd name="T25" fmla="*/ 7 h 10"/>
                    <a:gd name="T26" fmla="*/ 16 w 25"/>
                    <a:gd name="T27" fmla="*/ 4 h 10"/>
                    <a:gd name="T28" fmla="*/ 19 w 25"/>
                    <a:gd name="T29" fmla="*/ 3 h 10"/>
                    <a:gd name="T30" fmla="*/ 22 w 25"/>
                    <a:gd name="T31" fmla="*/ 5 h 10"/>
                    <a:gd name="T32" fmla="*/ 24 w 25"/>
                    <a:gd name="T33" fmla="*/ 3 h 10"/>
                    <a:gd name="T34" fmla="*/ 13 w 25"/>
                    <a:gd name="T35" fmla="*/ 2 h 10"/>
                    <a:gd name="T36" fmla="*/ 11 w 25"/>
                    <a:gd name="T37" fmla="*/ 2 h 10"/>
                    <a:gd name="T38" fmla="*/ 11 w 25"/>
                    <a:gd name="T39" fmla="*/ 1 h 10"/>
                    <a:gd name="T40" fmla="*/ 13 w 25"/>
                    <a:gd name="T41" fmla="*/ 2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5" h="10">
                      <a:moveTo>
                        <a:pt x="24" y="3"/>
                      </a:move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15" y="1"/>
                        <a:pt x="15" y="1"/>
                        <a:pt x="15" y="1"/>
                      </a:cubicBezTo>
                      <a:cubicBezTo>
                        <a:pt x="15" y="1"/>
                        <a:pt x="15" y="1"/>
                        <a:pt x="15" y="1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5" y="10"/>
                        <a:pt x="5" y="10"/>
                        <a:pt x="5" y="10"/>
                      </a:cubicBezTo>
                      <a:cubicBezTo>
                        <a:pt x="15" y="9"/>
                        <a:pt x="15" y="9"/>
                        <a:pt x="15" y="9"/>
                      </a:cubicBezTo>
                      <a:cubicBezTo>
                        <a:pt x="16" y="8"/>
                        <a:pt x="16" y="8"/>
                        <a:pt x="16" y="8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6" y="4"/>
                        <a:pt x="16" y="4"/>
                        <a:pt x="16" y="4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19" y="3"/>
                        <a:pt x="20" y="4"/>
                        <a:pt x="22" y="5"/>
                      </a:cubicBezTo>
                      <a:cubicBezTo>
                        <a:pt x="25" y="5"/>
                        <a:pt x="24" y="3"/>
                        <a:pt x="24" y="3"/>
                      </a:cubicBezTo>
                      <a:close/>
                      <a:moveTo>
                        <a:pt x="13" y="2"/>
                      </a:moveTo>
                      <a:cubicBezTo>
                        <a:pt x="11" y="2"/>
                        <a:pt x="11" y="2"/>
                        <a:pt x="11" y="2"/>
                      </a:cubicBezTo>
                      <a:cubicBezTo>
                        <a:pt x="11" y="1"/>
                        <a:pt x="11" y="1"/>
                        <a:pt x="11" y="1"/>
                      </a:cubicBezTo>
                      <a:cubicBezTo>
                        <a:pt x="11" y="1"/>
                        <a:pt x="12" y="2"/>
                        <a:pt x="13" y="2"/>
                      </a:cubicBezTo>
                      <a:close/>
                    </a:path>
                  </a:pathLst>
                </a:cu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3" name="Freeform 120"/>
                <p:cNvSpPr>
                  <a:spLocks/>
                </p:cNvSpPr>
                <p:nvPr/>
              </p:nvSpPr>
              <p:spPr bwMode="auto">
                <a:xfrm>
                  <a:off x="4305300" y="3138488"/>
                  <a:ext cx="358775" cy="171450"/>
                </a:xfrm>
                <a:custGeom>
                  <a:avLst/>
                  <a:gdLst>
                    <a:gd name="T0" fmla="*/ 226 w 226"/>
                    <a:gd name="T1" fmla="*/ 54 h 108"/>
                    <a:gd name="T2" fmla="*/ 226 w 226"/>
                    <a:gd name="T3" fmla="*/ 21 h 108"/>
                    <a:gd name="T4" fmla="*/ 205 w 226"/>
                    <a:gd name="T5" fmla="*/ 0 h 108"/>
                    <a:gd name="T6" fmla="*/ 65 w 226"/>
                    <a:gd name="T7" fmla="*/ 0 h 108"/>
                    <a:gd name="T8" fmla="*/ 0 w 226"/>
                    <a:gd name="T9" fmla="*/ 0 h 108"/>
                    <a:gd name="T10" fmla="*/ 11 w 226"/>
                    <a:gd name="T11" fmla="*/ 54 h 108"/>
                    <a:gd name="T12" fmla="*/ 65 w 226"/>
                    <a:gd name="T13" fmla="*/ 86 h 108"/>
                    <a:gd name="T14" fmla="*/ 97 w 226"/>
                    <a:gd name="T15" fmla="*/ 86 h 108"/>
                    <a:gd name="T16" fmla="*/ 119 w 226"/>
                    <a:gd name="T17" fmla="*/ 108 h 108"/>
                    <a:gd name="T18" fmla="*/ 172 w 226"/>
                    <a:gd name="T19" fmla="*/ 108 h 108"/>
                    <a:gd name="T20" fmla="*/ 172 w 226"/>
                    <a:gd name="T21" fmla="*/ 75 h 108"/>
                    <a:gd name="T22" fmla="*/ 172 w 226"/>
                    <a:gd name="T23" fmla="*/ 75 h 108"/>
                    <a:gd name="T24" fmla="*/ 226 w 226"/>
                    <a:gd name="T25" fmla="*/ 54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6" h="108">
                      <a:moveTo>
                        <a:pt x="226" y="54"/>
                      </a:moveTo>
                      <a:lnTo>
                        <a:pt x="226" y="21"/>
                      </a:lnTo>
                      <a:lnTo>
                        <a:pt x="205" y="0"/>
                      </a:lnTo>
                      <a:lnTo>
                        <a:pt x="65" y="0"/>
                      </a:lnTo>
                      <a:lnTo>
                        <a:pt x="0" y="0"/>
                      </a:lnTo>
                      <a:lnTo>
                        <a:pt x="11" y="54"/>
                      </a:lnTo>
                      <a:lnTo>
                        <a:pt x="65" y="86"/>
                      </a:lnTo>
                      <a:lnTo>
                        <a:pt x="97" y="86"/>
                      </a:lnTo>
                      <a:lnTo>
                        <a:pt x="119" y="108"/>
                      </a:lnTo>
                      <a:lnTo>
                        <a:pt x="172" y="108"/>
                      </a:lnTo>
                      <a:lnTo>
                        <a:pt x="172" y="75"/>
                      </a:lnTo>
                      <a:lnTo>
                        <a:pt x="172" y="75"/>
                      </a:lnTo>
                      <a:lnTo>
                        <a:pt x="226" y="54"/>
                      </a:lnTo>
                      <a:close/>
                    </a:path>
                  </a:pathLst>
                </a:cu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4" name="Freeform 121"/>
                <p:cNvSpPr>
                  <a:spLocks/>
                </p:cNvSpPr>
                <p:nvPr/>
              </p:nvSpPr>
              <p:spPr bwMode="auto">
                <a:xfrm>
                  <a:off x="3825875" y="3103563"/>
                  <a:ext cx="530225" cy="188912"/>
                </a:xfrm>
                <a:custGeom>
                  <a:avLst/>
                  <a:gdLst>
                    <a:gd name="T0" fmla="*/ 0 w 31"/>
                    <a:gd name="T1" fmla="*/ 0 h 11"/>
                    <a:gd name="T2" fmla="*/ 1 w 31"/>
                    <a:gd name="T3" fmla="*/ 11 h 11"/>
                    <a:gd name="T4" fmla="*/ 31 w 31"/>
                    <a:gd name="T5" fmla="*/ 11 h 11"/>
                    <a:gd name="T6" fmla="*/ 31 w 31"/>
                    <a:gd name="T7" fmla="*/ 0 h 11"/>
                    <a:gd name="T8" fmla="*/ 0 w 31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1">
                      <a:moveTo>
                        <a:pt x="0" y="0"/>
                      </a:moveTo>
                      <a:cubicBezTo>
                        <a:pt x="0" y="2"/>
                        <a:pt x="1" y="6"/>
                        <a:pt x="1" y="11"/>
                      </a:cubicBezTo>
                      <a:cubicBezTo>
                        <a:pt x="31" y="11"/>
                        <a:pt x="31" y="11"/>
                        <a:pt x="31" y="11"/>
                      </a:cubicBezTo>
                      <a:cubicBezTo>
                        <a:pt x="31" y="0"/>
                        <a:pt x="31" y="0"/>
                        <a:pt x="3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44403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5" name="Freeform 122"/>
                <p:cNvSpPr>
                  <a:spLocks/>
                </p:cNvSpPr>
                <p:nvPr/>
              </p:nvSpPr>
              <p:spPr bwMode="auto">
                <a:xfrm>
                  <a:off x="3433762" y="2947988"/>
                  <a:ext cx="957263" cy="688975"/>
                </a:xfrm>
                <a:custGeom>
                  <a:avLst/>
                  <a:gdLst>
                    <a:gd name="T0" fmla="*/ 55 w 56"/>
                    <a:gd name="T1" fmla="*/ 40 h 40"/>
                    <a:gd name="T2" fmla="*/ 15 w 56"/>
                    <a:gd name="T3" fmla="*/ 40 h 40"/>
                    <a:gd name="T4" fmla="*/ 7 w 56"/>
                    <a:gd name="T5" fmla="*/ 34 h 40"/>
                    <a:gd name="T6" fmla="*/ 0 w 56"/>
                    <a:gd name="T7" fmla="*/ 4 h 40"/>
                    <a:gd name="T8" fmla="*/ 13 w 56"/>
                    <a:gd name="T9" fmla="*/ 0 h 40"/>
                    <a:gd name="T10" fmla="*/ 19 w 56"/>
                    <a:gd name="T11" fmla="*/ 23 h 40"/>
                    <a:gd name="T12" fmla="*/ 23 w 56"/>
                    <a:gd name="T13" fmla="*/ 27 h 40"/>
                    <a:gd name="T14" fmla="*/ 56 w 56"/>
                    <a:gd name="T15" fmla="*/ 27 h 40"/>
                    <a:gd name="T16" fmla="*/ 55 w 56"/>
                    <a:gd name="T17" fmla="*/ 4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40">
                      <a:moveTo>
                        <a:pt x="55" y="40"/>
                      </a:moveTo>
                      <a:cubicBezTo>
                        <a:pt x="15" y="40"/>
                        <a:pt x="15" y="40"/>
                        <a:pt x="15" y="40"/>
                      </a:cubicBezTo>
                      <a:cubicBezTo>
                        <a:pt x="11" y="40"/>
                        <a:pt x="8" y="38"/>
                        <a:pt x="7" y="34"/>
                      </a:cubicBezTo>
                      <a:cubicBezTo>
                        <a:pt x="0" y="4"/>
                        <a:pt x="0" y="4"/>
                        <a:pt x="0" y="4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6"/>
                        <a:pt x="21" y="27"/>
                        <a:pt x="23" y="27"/>
                      </a:cubicBezTo>
                      <a:cubicBezTo>
                        <a:pt x="56" y="27"/>
                        <a:pt x="56" y="27"/>
                        <a:pt x="56" y="27"/>
                      </a:cubicBezTo>
                      <a:lnTo>
                        <a:pt x="55" y="40"/>
                      </a:lnTo>
                      <a:close/>
                    </a:path>
                  </a:pathLst>
                </a:custGeom>
                <a:solidFill>
                  <a:srgbClr val="2624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238" name="组合 237"/>
              <p:cNvGrpSpPr/>
              <p:nvPr/>
            </p:nvGrpSpPr>
            <p:grpSpPr>
              <a:xfrm>
                <a:off x="6170613" y="2026527"/>
                <a:ext cx="2838450" cy="3457575"/>
                <a:chOff x="6170613" y="2157413"/>
                <a:chExt cx="2838450" cy="3457575"/>
              </a:xfrm>
            </p:grpSpPr>
            <p:sp>
              <p:nvSpPr>
                <p:cNvPr id="156" name="Oval 123"/>
                <p:cNvSpPr>
                  <a:spLocks noChangeArrowheads="1"/>
                </p:cNvSpPr>
                <p:nvPr/>
              </p:nvSpPr>
              <p:spPr bwMode="auto">
                <a:xfrm>
                  <a:off x="8291513" y="4910137"/>
                  <a:ext cx="153988" cy="153987"/>
                </a:xfrm>
                <a:prstGeom prst="ellipse">
                  <a:avLst/>
                </a:pr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7" name="Freeform 124"/>
                <p:cNvSpPr>
                  <a:spLocks/>
                </p:cNvSpPr>
                <p:nvPr/>
              </p:nvSpPr>
              <p:spPr bwMode="auto">
                <a:xfrm>
                  <a:off x="7948613" y="4306887"/>
                  <a:ext cx="873125" cy="877887"/>
                </a:xfrm>
                <a:custGeom>
                  <a:avLst/>
                  <a:gdLst>
                    <a:gd name="T0" fmla="*/ 5 w 51"/>
                    <a:gd name="T1" fmla="*/ 39 h 51"/>
                    <a:gd name="T2" fmla="*/ 6 w 51"/>
                    <a:gd name="T3" fmla="*/ 39 h 51"/>
                    <a:gd name="T4" fmla="*/ 17 w 51"/>
                    <a:gd name="T5" fmla="*/ 34 h 51"/>
                    <a:gd name="T6" fmla="*/ 17 w 51"/>
                    <a:gd name="T7" fmla="*/ 22 h 51"/>
                    <a:gd name="T8" fmla="*/ 19 w 51"/>
                    <a:gd name="T9" fmla="*/ 22 h 51"/>
                    <a:gd name="T10" fmla="*/ 19 w 51"/>
                    <a:gd name="T11" fmla="*/ 14 h 51"/>
                    <a:gd name="T12" fmla="*/ 17 w 51"/>
                    <a:gd name="T13" fmla="*/ 14 h 51"/>
                    <a:gd name="T14" fmla="*/ 17 w 51"/>
                    <a:gd name="T15" fmla="*/ 0 h 51"/>
                    <a:gd name="T16" fmla="*/ 30 w 51"/>
                    <a:gd name="T17" fmla="*/ 0 h 51"/>
                    <a:gd name="T18" fmla="*/ 30 w 51"/>
                    <a:gd name="T19" fmla="*/ 14 h 51"/>
                    <a:gd name="T20" fmla="*/ 28 w 51"/>
                    <a:gd name="T21" fmla="*/ 14 h 51"/>
                    <a:gd name="T22" fmla="*/ 28 w 51"/>
                    <a:gd name="T23" fmla="*/ 22 h 51"/>
                    <a:gd name="T24" fmla="*/ 30 w 51"/>
                    <a:gd name="T25" fmla="*/ 22 h 51"/>
                    <a:gd name="T26" fmla="*/ 30 w 51"/>
                    <a:gd name="T27" fmla="*/ 33 h 51"/>
                    <a:gd name="T28" fmla="*/ 44 w 51"/>
                    <a:gd name="T29" fmla="*/ 39 h 51"/>
                    <a:gd name="T30" fmla="*/ 45 w 51"/>
                    <a:gd name="T31" fmla="*/ 39 h 51"/>
                    <a:gd name="T32" fmla="*/ 51 w 51"/>
                    <a:gd name="T33" fmla="*/ 45 h 51"/>
                    <a:gd name="T34" fmla="*/ 45 w 51"/>
                    <a:gd name="T35" fmla="*/ 51 h 51"/>
                    <a:gd name="T36" fmla="*/ 39 w 51"/>
                    <a:gd name="T37" fmla="*/ 45 h 51"/>
                    <a:gd name="T38" fmla="*/ 39 w 51"/>
                    <a:gd name="T39" fmla="*/ 44 h 51"/>
                    <a:gd name="T40" fmla="*/ 24 w 51"/>
                    <a:gd name="T41" fmla="*/ 37 h 51"/>
                    <a:gd name="T42" fmla="*/ 11 w 51"/>
                    <a:gd name="T43" fmla="*/ 44 h 51"/>
                    <a:gd name="T44" fmla="*/ 11 w 51"/>
                    <a:gd name="T45" fmla="*/ 45 h 51"/>
                    <a:gd name="T46" fmla="*/ 5 w 51"/>
                    <a:gd name="T47" fmla="*/ 51 h 51"/>
                    <a:gd name="T48" fmla="*/ 0 w 51"/>
                    <a:gd name="T49" fmla="*/ 45 h 51"/>
                    <a:gd name="T50" fmla="*/ 5 w 51"/>
                    <a:gd name="T51" fmla="*/ 39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51" h="51">
                      <a:moveTo>
                        <a:pt x="5" y="39"/>
                      </a:moveTo>
                      <a:cubicBezTo>
                        <a:pt x="6" y="39"/>
                        <a:pt x="6" y="39"/>
                        <a:pt x="6" y="39"/>
                      </a:cubicBezTo>
                      <a:cubicBezTo>
                        <a:pt x="17" y="34"/>
                        <a:pt x="17" y="34"/>
                        <a:pt x="17" y="34"/>
                      </a:cubicBezTo>
                      <a:cubicBezTo>
                        <a:pt x="17" y="22"/>
                        <a:pt x="17" y="22"/>
                        <a:pt x="17" y="22"/>
                      </a:cubicBezTo>
                      <a:cubicBezTo>
                        <a:pt x="19" y="22"/>
                        <a:pt x="19" y="22"/>
                        <a:pt x="19" y="22"/>
                      </a:cubicBezTo>
                      <a:cubicBezTo>
                        <a:pt x="19" y="14"/>
                        <a:pt x="19" y="14"/>
                        <a:pt x="19" y="14"/>
                      </a:cubicBezTo>
                      <a:cubicBezTo>
                        <a:pt x="17" y="14"/>
                        <a:pt x="17" y="14"/>
                        <a:pt x="17" y="14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30" y="14"/>
                        <a:pt x="30" y="14"/>
                        <a:pt x="30" y="14"/>
                      </a:cubicBezTo>
                      <a:cubicBezTo>
                        <a:pt x="28" y="14"/>
                        <a:pt x="28" y="14"/>
                        <a:pt x="28" y="14"/>
                      </a:cubicBezTo>
                      <a:cubicBezTo>
                        <a:pt x="28" y="22"/>
                        <a:pt x="28" y="22"/>
                        <a:pt x="28" y="22"/>
                      </a:cubicBezTo>
                      <a:cubicBezTo>
                        <a:pt x="30" y="22"/>
                        <a:pt x="30" y="22"/>
                        <a:pt x="30" y="22"/>
                      </a:cubicBezTo>
                      <a:cubicBezTo>
                        <a:pt x="30" y="33"/>
                        <a:pt x="30" y="33"/>
                        <a:pt x="30" y="33"/>
                      </a:cubicBezTo>
                      <a:cubicBezTo>
                        <a:pt x="44" y="39"/>
                        <a:pt x="44" y="39"/>
                        <a:pt x="44" y="39"/>
                      </a:cubicBezTo>
                      <a:cubicBezTo>
                        <a:pt x="45" y="39"/>
                        <a:pt x="45" y="39"/>
                        <a:pt x="45" y="39"/>
                      </a:cubicBezTo>
                      <a:cubicBezTo>
                        <a:pt x="48" y="39"/>
                        <a:pt x="51" y="42"/>
                        <a:pt x="51" y="45"/>
                      </a:cubicBezTo>
                      <a:cubicBezTo>
                        <a:pt x="51" y="48"/>
                        <a:pt x="48" y="51"/>
                        <a:pt x="45" y="51"/>
                      </a:cubicBezTo>
                      <a:cubicBezTo>
                        <a:pt x="42" y="51"/>
                        <a:pt x="39" y="48"/>
                        <a:pt x="39" y="45"/>
                      </a:cubicBezTo>
                      <a:cubicBezTo>
                        <a:pt x="39" y="44"/>
                        <a:pt x="39" y="44"/>
                        <a:pt x="39" y="44"/>
                      </a:cubicBezTo>
                      <a:cubicBezTo>
                        <a:pt x="24" y="37"/>
                        <a:pt x="24" y="37"/>
                        <a:pt x="24" y="37"/>
                      </a:cubicBezTo>
                      <a:cubicBezTo>
                        <a:pt x="11" y="44"/>
                        <a:pt x="11" y="44"/>
                        <a:pt x="11" y="44"/>
                      </a:cubicBezTo>
                      <a:cubicBezTo>
                        <a:pt x="11" y="45"/>
                        <a:pt x="11" y="45"/>
                        <a:pt x="11" y="45"/>
                      </a:cubicBezTo>
                      <a:cubicBezTo>
                        <a:pt x="11" y="48"/>
                        <a:pt x="9" y="51"/>
                        <a:pt x="5" y="51"/>
                      </a:cubicBezTo>
                      <a:cubicBezTo>
                        <a:pt x="2" y="51"/>
                        <a:pt x="0" y="48"/>
                        <a:pt x="0" y="45"/>
                      </a:cubicBezTo>
                      <a:cubicBezTo>
                        <a:pt x="0" y="42"/>
                        <a:pt x="2" y="39"/>
                        <a:pt x="5" y="39"/>
                      </a:cubicBezTo>
                      <a:close/>
                    </a:path>
                  </a:pathLst>
                </a:custGeom>
                <a:solidFill>
                  <a:srgbClr val="3E3A3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8" name="Freeform 125"/>
                <p:cNvSpPr>
                  <a:spLocks/>
                </p:cNvSpPr>
                <p:nvPr/>
              </p:nvSpPr>
              <p:spPr bwMode="auto">
                <a:xfrm>
                  <a:off x="7777163" y="2879725"/>
                  <a:ext cx="1231900" cy="1582737"/>
                </a:xfrm>
                <a:custGeom>
                  <a:avLst/>
                  <a:gdLst>
                    <a:gd name="T0" fmla="*/ 55 w 72"/>
                    <a:gd name="T1" fmla="*/ 51 h 92"/>
                    <a:gd name="T2" fmla="*/ 59 w 72"/>
                    <a:gd name="T3" fmla="*/ 8 h 92"/>
                    <a:gd name="T4" fmla="*/ 69 w 72"/>
                    <a:gd name="T5" fmla="*/ 0 h 92"/>
                    <a:gd name="T6" fmla="*/ 72 w 72"/>
                    <a:gd name="T7" fmla="*/ 0 h 92"/>
                    <a:gd name="T8" fmla="*/ 63 w 72"/>
                    <a:gd name="T9" fmla="*/ 81 h 92"/>
                    <a:gd name="T10" fmla="*/ 50 w 72"/>
                    <a:gd name="T11" fmla="*/ 92 h 92"/>
                    <a:gd name="T12" fmla="*/ 50 w 72"/>
                    <a:gd name="T13" fmla="*/ 92 h 92"/>
                    <a:gd name="T14" fmla="*/ 15 w 72"/>
                    <a:gd name="T15" fmla="*/ 92 h 92"/>
                    <a:gd name="T16" fmla="*/ 0 w 72"/>
                    <a:gd name="T17" fmla="*/ 77 h 92"/>
                    <a:gd name="T18" fmla="*/ 0 w 72"/>
                    <a:gd name="T19" fmla="*/ 66 h 92"/>
                    <a:gd name="T20" fmla="*/ 15 w 72"/>
                    <a:gd name="T21" fmla="*/ 51 h 92"/>
                    <a:gd name="T22" fmla="*/ 55 w 72"/>
                    <a:gd name="T23" fmla="*/ 51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2" h="92">
                      <a:moveTo>
                        <a:pt x="55" y="51"/>
                      </a:moveTo>
                      <a:cubicBezTo>
                        <a:pt x="59" y="8"/>
                        <a:pt x="59" y="8"/>
                        <a:pt x="59" y="8"/>
                      </a:cubicBezTo>
                      <a:cubicBezTo>
                        <a:pt x="60" y="3"/>
                        <a:pt x="64" y="0"/>
                        <a:pt x="69" y="0"/>
                      </a:cubicBezTo>
                      <a:cubicBezTo>
                        <a:pt x="72" y="0"/>
                        <a:pt x="72" y="0"/>
                        <a:pt x="72" y="0"/>
                      </a:cubicBezTo>
                      <a:cubicBezTo>
                        <a:pt x="63" y="81"/>
                        <a:pt x="63" y="81"/>
                        <a:pt x="63" y="81"/>
                      </a:cubicBezTo>
                      <a:cubicBezTo>
                        <a:pt x="62" y="87"/>
                        <a:pt x="57" y="92"/>
                        <a:pt x="50" y="92"/>
                      </a:cubicBezTo>
                      <a:cubicBezTo>
                        <a:pt x="50" y="92"/>
                        <a:pt x="50" y="92"/>
                        <a:pt x="50" y="92"/>
                      </a:cubicBezTo>
                      <a:cubicBezTo>
                        <a:pt x="15" y="92"/>
                        <a:pt x="15" y="92"/>
                        <a:pt x="15" y="92"/>
                      </a:cubicBezTo>
                      <a:cubicBezTo>
                        <a:pt x="6" y="92"/>
                        <a:pt x="0" y="86"/>
                        <a:pt x="0" y="77"/>
                      </a:cubicBezTo>
                      <a:cubicBezTo>
                        <a:pt x="0" y="66"/>
                        <a:pt x="0" y="66"/>
                        <a:pt x="0" y="66"/>
                      </a:cubicBezTo>
                      <a:cubicBezTo>
                        <a:pt x="0" y="58"/>
                        <a:pt x="7" y="51"/>
                        <a:pt x="15" y="51"/>
                      </a:cubicBezTo>
                      <a:lnTo>
                        <a:pt x="55" y="51"/>
                      </a:lnTo>
                      <a:close/>
                    </a:path>
                  </a:pathLst>
                </a:custGeom>
                <a:solidFill>
                  <a:srgbClr val="C9CAC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59" name="Freeform 126"/>
                <p:cNvSpPr>
                  <a:spLocks/>
                </p:cNvSpPr>
                <p:nvPr/>
              </p:nvSpPr>
              <p:spPr bwMode="auto">
                <a:xfrm>
                  <a:off x="7777163" y="3757612"/>
                  <a:ext cx="941388" cy="463550"/>
                </a:xfrm>
                <a:custGeom>
                  <a:avLst/>
                  <a:gdLst>
                    <a:gd name="T0" fmla="*/ 0 w 55"/>
                    <a:gd name="T1" fmla="*/ 27 h 27"/>
                    <a:gd name="T2" fmla="*/ 51 w 55"/>
                    <a:gd name="T3" fmla="*/ 27 h 27"/>
                    <a:gd name="T4" fmla="*/ 55 w 55"/>
                    <a:gd name="T5" fmla="*/ 0 h 27"/>
                    <a:gd name="T6" fmla="*/ 11 w 55"/>
                    <a:gd name="T7" fmla="*/ 0 h 27"/>
                    <a:gd name="T8" fmla="*/ 0 w 55"/>
                    <a:gd name="T9" fmla="*/ 10 h 27"/>
                    <a:gd name="T10" fmla="*/ 0 w 55"/>
                    <a:gd name="T11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27">
                      <a:moveTo>
                        <a:pt x="0" y="27"/>
                      </a:moveTo>
                      <a:cubicBezTo>
                        <a:pt x="51" y="27"/>
                        <a:pt x="51" y="27"/>
                        <a:pt x="51" y="27"/>
                      </a:cubicBezTo>
                      <a:cubicBezTo>
                        <a:pt x="55" y="0"/>
                        <a:pt x="55" y="0"/>
                        <a:pt x="55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5" y="0"/>
                        <a:pt x="0" y="5"/>
                        <a:pt x="0" y="10"/>
                      </a:cubicBez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EFEF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0" name="Freeform 127"/>
                <p:cNvSpPr>
                  <a:spLocks/>
                </p:cNvSpPr>
                <p:nvPr/>
              </p:nvSpPr>
              <p:spPr bwMode="auto">
                <a:xfrm>
                  <a:off x="7539038" y="3722688"/>
                  <a:ext cx="477838" cy="188912"/>
                </a:xfrm>
                <a:custGeom>
                  <a:avLst/>
                  <a:gdLst>
                    <a:gd name="T0" fmla="*/ 0 w 28"/>
                    <a:gd name="T1" fmla="*/ 11 h 11"/>
                    <a:gd name="T2" fmla="*/ 3 w 28"/>
                    <a:gd name="T3" fmla="*/ 6 h 11"/>
                    <a:gd name="T4" fmla="*/ 14 w 28"/>
                    <a:gd name="T5" fmla="*/ 2 h 11"/>
                    <a:gd name="T6" fmla="*/ 26 w 28"/>
                    <a:gd name="T7" fmla="*/ 2 h 11"/>
                    <a:gd name="T8" fmla="*/ 28 w 28"/>
                    <a:gd name="T9" fmla="*/ 0 h 11"/>
                    <a:gd name="T10" fmla="*/ 28 w 28"/>
                    <a:gd name="T11" fmla="*/ 11 h 11"/>
                    <a:gd name="T12" fmla="*/ 0 w 28"/>
                    <a:gd name="T13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8" h="11">
                      <a:moveTo>
                        <a:pt x="0" y="11"/>
                      </a:moveTo>
                      <a:cubicBezTo>
                        <a:pt x="1" y="9"/>
                        <a:pt x="2" y="8"/>
                        <a:pt x="3" y="6"/>
                      </a:cubicBezTo>
                      <a:cubicBezTo>
                        <a:pt x="6" y="3"/>
                        <a:pt x="10" y="2"/>
                        <a:pt x="14" y="2"/>
                      </a:cubicBezTo>
                      <a:cubicBezTo>
                        <a:pt x="14" y="2"/>
                        <a:pt x="23" y="2"/>
                        <a:pt x="26" y="2"/>
                      </a:cubicBezTo>
                      <a:cubicBezTo>
                        <a:pt x="27" y="1"/>
                        <a:pt x="28" y="1"/>
                        <a:pt x="28" y="0"/>
                      </a:cubicBezTo>
                      <a:cubicBezTo>
                        <a:pt x="28" y="11"/>
                        <a:pt x="28" y="11"/>
                        <a:pt x="28" y="11"/>
                      </a:cubicBezTo>
                      <a:cubicBezTo>
                        <a:pt x="0" y="11"/>
                        <a:pt x="0" y="11"/>
                        <a:pt x="0" y="11"/>
                      </a:cubicBezTo>
                    </a:path>
                  </a:pathLst>
                </a:custGeom>
                <a:solidFill>
                  <a:srgbClr val="94949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1" name="Freeform 128"/>
                <p:cNvSpPr>
                  <a:spLocks/>
                </p:cNvSpPr>
                <p:nvPr/>
              </p:nvSpPr>
              <p:spPr bwMode="auto">
                <a:xfrm>
                  <a:off x="7246938" y="4978400"/>
                  <a:ext cx="565150" cy="188912"/>
                </a:xfrm>
                <a:custGeom>
                  <a:avLst/>
                  <a:gdLst>
                    <a:gd name="T0" fmla="*/ 216 w 356"/>
                    <a:gd name="T1" fmla="*/ 0 h 119"/>
                    <a:gd name="T2" fmla="*/ 0 w 356"/>
                    <a:gd name="T3" fmla="*/ 87 h 119"/>
                    <a:gd name="T4" fmla="*/ 0 w 356"/>
                    <a:gd name="T5" fmla="*/ 119 h 119"/>
                    <a:gd name="T6" fmla="*/ 345 w 356"/>
                    <a:gd name="T7" fmla="*/ 119 h 119"/>
                    <a:gd name="T8" fmla="*/ 356 w 356"/>
                    <a:gd name="T9" fmla="*/ 0 h 119"/>
                    <a:gd name="T10" fmla="*/ 216 w 356"/>
                    <a:gd name="T1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56" h="119">
                      <a:moveTo>
                        <a:pt x="216" y="0"/>
                      </a:moveTo>
                      <a:lnTo>
                        <a:pt x="0" y="87"/>
                      </a:lnTo>
                      <a:lnTo>
                        <a:pt x="0" y="119"/>
                      </a:lnTo>
                      <a:lnTo>
                        <a:pt x="345" y="119"/>
                      </a:lnTo>
                      <a:lnTo>
                        <a:pt x="356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solidFill>
                  <a:srgbClr val="26242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2" name="Freeform 129"/>
                <p:cNvSpPr>
                  <a:spLocks/>
                </p:cNvSpPr>
                <p:nvPr/>
              </p:nvSpPr>
              <p:spPr bwMode="auto">
                <a:xfrm>
                  <a:off x="7246938" y="4978400"/>
                  <a:ext cx="565150" cy="188912"/>
                </a:xfrm>
                <a:custGeom>
                  <a:avLst/>
                  <a:gdLst>
                    <a:gd name="T0" fmla="*/ 216 w 356"/>
                    <a:gd name="T1" fmla="*/ 0 h 119"/>
                    <a:gd name="T2" fmla="*/ 0 w 356"/>
                    <a:gd name="T3" fmla="*/ 87 h 119"/>
                    <a:gd name="T4" fmla="*/ 0 w 356"/>
                    <a:gd name="T5" fmla="*/ 119 h 119"/>
                    <a:gd name="T6" fmla="*/ 345 w 356"/>
                    <a:gd name="T7" fmla="*/ 119 h 119"/>
                    <a:gd name="T8" fmla="*/ 356 w 356"/>
                    <a:gd name="T9" fmla="*/ 0 h 119"/>
                    <a:gd name="T10" fmla="*/ 216 w 356"/>
                    <a:gd name="T1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56" h="119">
                      <a:moveTo>
                        <a:pt x="216" y="0"/>
                      </a:moveTo>
                      <a:lnTo>
                        <a:pt x="0" y="87"/>
                      </a:lnTo>
                      <a:lnTo>
                        <a:pt x="0" y="119"/>
                      </a:lnTo>
                      <a:lnTo>
                        <a:pt x="345" y="119"/>
                      </a:lnTo>
                      <a:lnTo>
                        <a:pt x="356" y="0"/>
                      </a:lnTo>
                      <a:lnTo>
                        <a:pt x="216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3" name="Freeform 130"/>
                <p:cNvSpPr>
                  <a:spLocks/>
                </p:cNvSpPr>
                <p:nvPr/>
              </p:nvSpPr>
              <p:spPr bwMode="auto">
                <a:xfrm>
                  <a:off x="7504113" y="3705225"/>
                  <a:ext cx="1111250" cy="1238250"/>
                </a:xfrm>
                <a:custGeom>
                  <a:avLst/>
                  <a:gdLst>
                    <a:gd name="T0" fmla="*/ 15 w 65"/>
                    <a:gd name="T1" fmla="*/ 7 h 72"/>
                    <a:gd name="T2" fmla="*/ 4 w 65"/>
                    <a:gd name="T3" fmla="*/ 12 h 72"/>
                    <a:gd name="T4" fmla="*/ 0 w 65"/>
                    <a:gd name="T5" fmla="*/ 23 h 72"/>
                    <a:gd name="T6" fmla="*/ 1 w 65"/>
                    <a:gd name="T7" fmla="*/ 72 h 72"/>
                    <a:gd name="T8" fmla="*/ 17 w 65"/>
                    <a:gd name="T9" fmla="*/ 72 h 72"/>
                    <a:gd name="T10" fmla="*/ 16 w 65"/>
                    <a:gd name="T11" fmla="*/ 23 h 72"/>
                    <a:gd name="T12" fmla="*/ 21 w 65"/>
                    <a:gd name="T13" fmla="*/ 23 h 72"/>
                    <a:gd name="T14" fmla="*/ 21 w 65"/>
                    <a:gd name="T15" fmla="*/ 23 h 72"/>
                    <a:gd name="T16" fmla="*/ 42 w 65"/>
                    <a:gd name="T17" fmla="*/ 23 h 72"/>
                    <a:gd name="T18" fmla="*/ 65 w 65"/>
                    <a:gd name="T19" fmla="*/ 1 h 72"/>
                    <a:gd name="T20" fmla="*/ 65 w 65"/>
                    <a:gd name="T21" fmla="*/ 0 h 72"/>
                    <a:gd name="T22" fmla="*/ 30 w 65"/>
                    <a:gd name="T23" fmla="*/ 0 h 72"/>
                    <a:gd name="T24" fmla="*/ 30 w 65"/>
                    <a:gd name="T25" fmla="*/ 5 h 72"/>
                    <a:gd name="T26" fmla="*/ 27 w 65"/>
                    <a:gd name="T27" fmla="*/ 7 h 72"/>
                    <a:gd name="T28" fmla="*/ 15 w 65"/>
                    <a:gd name="T29" fmla="*/ 7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5" h="72">
                      <a:moveTo>
                        <a:pt x="15" y="7"/>
                      </a:moveTo>
                      <a:cubicBezTo>
                        <a:pt x="11" y="7"/>
                        <a:pt x="7" y="9"/>
                        <a:pt x="4" y="12"/>
                      </a:cubicBezTo>
                      <a:cubicBezTo>
                        <a:pt x="1" y="15"/>
                        <a:pt x="0" y="19"/>
                        <a:pt x="0" y="23"/>
                      </a:cubicBezTo>
                      <a:cubicBezTo>
                        <a:pt x="1" y="72"/>
                        <a:pt x="1" y="72"/>
                        <a:pt x="1" y="72"/>
                      </a:cubicBezTo>
                      <a:cubicBezTo>
                        <a:pt x="17" y="72"/>
                        <a:pt x="17" y="72"/>
                        <a:pt x="17" y="72"/>
                      </a:cubicBezTo>
                      <a:cubicBezTo>
                        <a:pt x="16" y="23"/>
                        <a:pt x="16" y="23"/>
                        <a:pt x="16" y="23"/>
                      </a:cubicBezTo>
                      <a:cubicBezTo>
                        <a:pt x="21" y="23"/>
                        <a:pt x="21" y="23"/>
                        <a:pt x="21" y="23"/>
                      </a:cubicBezTo>
                      <a:cubicBezTo>
                        <a:pt x="21" y="23"/>
                        <a:pt x="21" y="23"/>
                        <a:pt x="21" y="23"/>
                      </a:cubicBezTo>
                      <a:cubicBezTo>
                        <a:pt x="42" y="23"/>
                        <a:pt x="42" y="23"/>
                        <a:pt x="42" y="23"/>
                      </a:cubicBezTo>
                      <a:cubicBezTo>
                        <a:pt x="55" y="23"/>
                        <a:pt x="65" y="13"/>
                        <a:pt x="65" y="1"/>
                      </a:cubicBezTo>
                      <a:cubicBezTo>
                        <a:pt x="65" y="0"/>
                        <a:pt x="65" y="0"/>
                        <a:pt x="65" y="0"/>
                      </a:cubicBez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30" y="5"/>
                        <a:pt x="30" y="5"/>
                        <a:pt x="30" y="5"/>
                      </a:cubicBezTo>
                      <a:cubicBezTo>
                        <a:pt x="30" y="5"/>
                        <a:pt x="29" y="7"/>
                        <a:pt x="27" y="7"/>
                      </a:cubicBezTo>
                      <a:cubicBezTo>
                        <a:pt x="24" y="7"/>
                        <a:pt x="15" y="7"/>
                        <a:pt x="15" y="7"/>
                      </a:cubicBezTo>
                    </a:path>
                  </a:pathLst>
                </a:custGeom>
                <a:solidFill>
                  <a:srgbClr val="49464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4" name="Rectangle 131"/>
                <p:cNvSpPr>
                  <a:spLocks noChangeArrowheads="1"/>
                </p:cNvSpPr>
                <p:nvPr/>
              </p:nvSpPr>
              <p:spPr bwMode="auto">
                <a:xfrm>
                  <a:off x="6170613" y="2673350"/>
                  <a:ext cx="1504950" cy="1789112"/>
                </a:xfrm>
                <a:prstGeom prst="rect">
                  <a:avLst/>
                </a:prstGeom>
                <a:solidFill>
                  <a:srgbClr val="C9A0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5" name="Rectangle 132"/>
                <p:cNvSpPr>
                  <a:spLocks noChangeArrowheads="1"/>
                </p:cNvSpPr>
                <p:nvPr/>
              </p:nvSpPr>
              <p:spPr bwMode="auto">
                <a:xfrm>
                  <a:off x="6170613" y="2673350"/>
                  <a:ext cx="1504950" cy="1789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6" name="Freeform 133"/>
                <p:cNvSpPr>
                  <a:spLocks/>
                </p:cNvSpPr>
                <p:nvPr/>
              </p:nvSpPr>
              <p:spPr bwMode="auto">
                <a:xfrm>
                  <a:off x="6991350" y="3705225"/>
                  <a:ext cx="684213" cy="276225"/>
                </a:xfrm>
                <a:custGeom>
                  <a:avLst/>
                  <a:gdLst>
                    <a:gd name="T0" fmla="*/ 40 w 40"/>
                    <a:gd name="T1" fmla="*/ 0 h 16"/>
                    <a:gd name="T2" fmla="*/ 19 w 40"/>
                    <a:gd name="T3" fmla="*/ 7 h 16"/>
                    <a:gd name="T4" fmla="*/ 8 w 40"/>
                    <a:gd name="T5" fmla="*/ 7 h 16"/>
                    <a:gd name="T6" fmla="*/ 0 w 40"/>
                    <a:gd name="T7" fmla="*/ 9 h 16"/>
                    <a:gd name="T8" fmla="*/ 11 w 40"/>
                    <a:gd name="T9" fmla="*/ 16 h 16"/>
                    <a:gd name="T10" fmla="*/ 15 w 40"/>
                    <a:gd name="T11" fmla="*/ 16 h 16"/>
                    <a:gd name="T12" fmla="*/ 21 w 40"/>
                    <a:gd name="T13" fmla="*/ 12 h 16"/>
                    <a:gd name="T14" fmla="*/ 40 w 40"/>
                    <a:gd name="T15" fmla="*/ 12 h 16"/>
                    <a:gd name="T16" fmla="*/ 40 w 40"/>
                    <a:gd name="T17" fmla="*/ 8 h 16"/>
                    <a:gd name="T18" fmla="*/ 40 w 40"/>
                    <a:gd name="T19" fmla="*/ 4 h 16"/>
                    <a:gd name="T20" fmla="*/ 40 w 40"/>
                    <a:gd name="T21" fmla="*/ 2 h 16"/>
                    <a:gd name="T22" fmla="*/ 40 w 40"/>
                    <a:gd name="T23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0" h="16">
                      <a:moveTo>
                        <a:pt x="40" y="0"/>
                      </a:move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8" y="7"/>
                        <a:pt x="8" y="7"/>
                        <a:pt x="8" y="7"/>
                      </a:cubicBezTo>
                      <a:cubicBezTo>
                        <a:pt x="0" y="9"/>
                        <a:pt x="0" y="9"/>
                        <a:pt x="0" y="9"/>
                      </a:cubicBezTo>
                      <a:cubicBezTo>
                        <a:pt x="0" y="9"/>
                        <a:pt x="2" y="16"/>
                        <a:pt x="11" y="16"/>
                      </a:cubicBezTo>
                      <a:cubicBezTo>
                        <a:pt x="12" y="16"/>
                        <a:pt x="13" y="16"/>
                        <a:pt x="15" y="16"/>
                      </a:cubicBezTo>
                      <a:cubicBezTo>
                        <a:pt x="19" y="15"/>
                        <a:pt x="21" y="12"/>
                        <a:pt x="21" y="12"/>
                      </a:cubicBezTo>
                      <a:cubicBezTo>
                        <a:pt x="40" y="12"/>
                        <a:pt x="40" y="12"/>
                        <a:pt x="40" y="12"/>
                      </a:cubicBezTo>
                      <a:cubicBezTo>
                        <a:pt x="40" y="8"/>
                        <a:pt x="40" y="8"/>
                        <a:pt x="40" y="8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40" y="2"/>
                        <a:pt x="40" y="2"/>
                        <a:pt x="40" y="2"/>
                      </a:cubicBezTo>
                      <a:cubicBezTo>
                        <a:pt x="40" y="0"/>
                        <a:pt x="40" y="0"/>
                        <a:pt x="40" y="0"/>
                      </a:cubicBezTo>
                    </a:path>
                  </a:pathLst>
                </a:cu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7" name="Freeform 134"/>
                <p:cNvSpPr>
                  <a:spLocks/>
                </p:cNvSpPr>
                <p:nvPr/>
              </p:nvSpPr>
              <p:spPr bwMode="auto">
                <a:xfrm>
                  <a:off x="7400925" y="3051175"/>
                  <a:ext cx="274638" cy="206375"/>
                </a:xfrm>
                <a:custGeom>
                  <a:avLst/>
                  <a:gdLst>
                    <a:gd name="T0" fmla="*/ 173 w 173"/>
                    <a:gd name="T1" fmla="*/ 0 h 130"/>
                    <a:gd name="T2" fmla="*/ 0 w 173"/>
                    <a:gd name="T3" fmla="*/ 55 h 130"/>
                    <a:gd name="T4" fmla="*/ 173 w 173"/>
                    <a:gd name="T5" fmla="*/ 130 h 130"/>
                    <a:gd name="T6" fmla="*/ 173 w 173"/>
                    <a:gd name="T7" fmla="*/ 0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3" h="130">
                      <a:moveTo>
                        <a:pt x="173" y="0"/>
                      </a:moveTo>
                      <a:lnTo>
                        <a:pt x="0" y="55"/>
                      </a:lnTo>
                      <a:lnTo>
                        <a:pt x="173" y="130"/>
                      </a:lnTo>
                      <a:lnTo>
                        <a:pt x="173" y="0"/>
                      </a:lnTo>
                      <a:close/>
                    </a:path>
                  </a:pathLst>
                </a:cu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8" name="Freeform 135"/>
                <p:cNvSpPr>
                  <a:spLocks/>
                </p:cNvSpPr>
                <p:nvPr/>
              </p:nvSpPr>
              <p:spPr bwMode="auto">
                <a:xfrm>
                  <a:off x="7400925" y="3051175"/>
                  <a:ext cx="274638" cy="206375"/>
                </a:xfrm>
                <a:custGeom>
                  <a:avLst/>
                  <a:gdLst>
                    <a:gd name="T0" fmla="*/ 173 w 173"/>
                    <a:gd name="T1" fmla="*/ 0 h 130"/>
                    <a:gd name="T2" fmla="*/ 0 w 173"/>
                    <a:gd name="T3" fmla="*/ 55 h 130"/>
                    <a:gd name="T4" fmla="*/ 173 w 173"/>
                    <a:gd name="T5" fmla="*/ 130 h 130"/>
                    <a:gd name="T6" fmla="*/ 173 w 173"/>
                    <a:gd name="T7" fmla="*/ 0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3" h="130">
                      <a:moveTo>
                        <a:pt x="173" y="0"/>
                      </a:moveTo>
                      <a:lnTo>
                        <a:pt x="0" y="55"/>
                      </a:lnTo>
                      <a:lnTo>
                        <a:pt x="173" y="130"/>
                      </a:lnTo>
                      <a:lnTo>
                        <a:pt x="17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69" name="Freeform 136"/>
                <p:cNvSpPr>
                  <a:spLocks/>
                </p:cNvSpPr>
                <p:nvPr/>
              </p:nvSpPr>
              <p:spPr bwMode="auto">
                <a:xfrm>
                  <a:off x="7315200" y="2570163"/>
                  <a:ext cx="615950" cy="584200"/>
                </a:xfrm>
                <a:custGeom>
                  <a:avLst/>
                  <a:gdLst>
                    <a:gd name="T0" fmla="*/ 9 w 36"/>
                    <a:gd name="T1" fmla="*/ 34 h 34"/>
                    <a:gd name="T2" fmla="*/ 5 w 36"/>
                    <a:gd name="T3" fmla="*/ 33 h 34"/>
                    <a:gd name="T4" fmla="*/ 2 w 36"/>
                    <a:gd name="T5" fmla="*/ 28 h 34"/>
                    <a:gd name="T6" fmla="*/ 1 w 36"/>
                    <a:gd name="T7" fmla="*/ 8 h 34"/>
                    <a:gd name="T8" fmla="*/ 7 w 36"/>
                    <a:gd name="T9" fmla="*/ 1 h 34"/>
                    <a:gd name="T10" fmla="*/ 14 w 36"/>
                    <a:gd name="T11" fmla="*/ 7 h 34"/>
                    <a:gd name="T12" fmla="*/ 15 w 36"/>
                    <a:gd name="T13" fmla="*/ 20 h 34"/>
                    <a:gd name="T14" fmla="*/ 28 w 36"/>
                    <a:gd name="T15" fmla="*/ 17 h 34"/>
                    <a:gd name="T16" fmla="*/ 35 w 36"/>
                    <a:gd name="T17" fmla="*/ 22 h 34"/>
                    <a:gd name="T18" fmla="*/ 31 w 36"/>
                    <a:gd name="T19" fmla="*/ 30 h 34"/>
                    <a:gd name="T20" fmla="*/ 10 w 36"/>
                    <a:gd name="T21" fmla="*/ 34 h 34"/>
                    <a:gd name="T22" fmla="*/ 9 w 36"/>
                    <a:gd name="T23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6" h="34">
                      <a:moveTo>
                        <a:pt x="9" y="34"/>
                      </a:moveTo>
                      <a:cubicBezTo>
                        <a:pt x="7" y="34"/>
                        <a:pt x="6" y="34"/>
                        <a:pt x="5" y="33"/>
                      </a:cubicBezTo>
                      <a:cubicBezTo>
                        <a:pt x="3" y="32"/>
                        <a:pt x="3" y="30"/>
                        <a:pt x="2" y="28"/>
                      </a:cubicBezTo>
                      <a:cubicBezTo>
                        <a:pt x="1" y="8"/>
                        <a:pt x="1" y="8"/>
                        <a:pt x="1" y="8"/>
                      </a:cubicBezTo>
                      <a:cubicBezTo>
                        <a:pt x="0" y="4"/>
                        <a:pt x="3" y="1"/>
                        <a:pt x="7" y="1"/>
                      </a:cubicBezTo>
                      <a:cubicBezTo>
                        <a:pt x="10" y="0"/>
                        <a:pt x="13" y="3"/>
                        <a:pt x="14" y="7"/>
                      </a:cubicBezTo>
                      <a:cubicBezTo>
                        <a:pt x="15" y="20"/>
                        <a:pt x="15" y="20"/>
                        <a:pt x="15" y="20"/>
                      </a:cubicBezTo>
                      <a:cubicBezTo>
                        <a:pt x="28" y="17"/>
                        <a:pt x="28" y="17"/>
                        <a:pt x="28" y="17"/>
                      </a:cubicBezTo>
                      <a:cubicBezTo>
                        <a:pt x="31" y="16"/>
                        <a:pt x="35" y="18"/>
                        <a:pt x="35" y="22"/>
                      </a:cubicBezTo>
                      <a:cubicBezTo>
                        <a:pt x="36" y="25"/>
                        <a:pt x="34" y="29"/>
                        <a:pt x="31" y="30"/>
                      </a:cubicBezTo>
                      <a:cubicBezTo>
                        <a:pt x="10" y="34"/>
                        <a:pt x="10" y="34"/>
                        <a:pt x="10" y="34"/>
                      </a:cubicBezTo>
                      <a:cubicBezTo>
                        <a:pt x="10" y="34"/>
                        <a:pt x="9" y="34"/>
                        <a:pt x="9" y="34"/>
                      </a:cubicBezTo>
                      <a:close/>
                    </a:path>
                  </a:pathLst>
                </a:custGeom>
                <a:solidFill>
                  <a:srgbClr val="E53F1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0" name="Freeform 137"/>
                <p:cNvSpPr>
                  <a:spLocks/>
                </p:cNvSpPr>
                <p:nvPr/>
              </p:nvSpPr>
              <p:spPr bwMode="auto">
                <a:xfrm>
                  <a:off x="7315200" y="2570163"/>
                  <a:ext cx="239713" cy="344487"/>
                </a:xfrm>
                <a:custGeom>
                  <a:avLst/>
                  <a:gdLst>
                    <a:gd name="T0" fmla="*/ 14 w 14"/>
                    <a:gd name="T1" fmla="*/ 19 h 20"/>
                    <a:gd name="T2" fmla="*/ 14 w 14"/>
                    <a:gd name="T3" fmla="*/ 7 h 20"/>
                    <a:gd name="T4" fmla="*/ 7 w 14"/>
                    <a:gd name="T5" fmla="*/ 1 h 20"/>
                    <a:gd name="T6" fmla="*/ 1 w 14"/>
                    <a:gd name="T7" fmla="*/ 8 h 20"/>
                    <a:gd name="T8" fmla="*/ 1 w 14"/>
                    <a:gd name="T9" fmla="*/ 15 h 20"/>
                    <a:gd name="T10" fmla="*/ 12 w 14"/>
                    <a:gd name="T11" fmla="*/ 20 h 20"/>
                    <a:gd name="T12" fmla="*/ 14 w 14"/>
                    <a:gd name="T13" fmla="*/ 19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20">
                      <a:moveTo>
                        <a:pt x="14" y="19"/>
                      </a:moveTo>
                      <a:cubicBezTo>
                        <a:pt x="14" y="7"/>
                        <a:pt x="14" y="7"/>
                        <a:pt x="14" y="7"/>
                      </a:cubicBezTo>
                      <a:cubicBezTo>
                        <a:pt x="13" y="3"/>
                        <a:pt x="10" y="0"/>
                        <a:pt x="7" y="1"/>
                      </a:cubicBezTo>
                      <a:cubicBezTo>
                        <a:pt x="3" y="1"/>
                        <a:pt x="0" y="4"/>
                        <a:pt x="1" y="8"/>
                      </a:cubicBezTo>
                      <a:cubicBezTo>
                        <a:pt x="1" y="15"/>
                        <a:pt x="1" y="15"/>
                        <a:pt x="1" y="15"/>
                      </a:cubicBezTo>
                      <a:cubicBezTo>
                        <a:pt x="12" y="20"/>
                        <a:pt x="12" y="20"/>
                        <a:pt x="12" y="20"/>
                      </a:cubicBezTo>
                      <a:lnTo>
                        <a:pt x="14" y="19"/>
                      </a:lnTo>
                      <a:close/>
                    </a:path>
                  </a:pathLst>
                </a:custGeom>
                <a:solidFill>
                  <a:srgbClr val="A92A0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1" name="Freeform 138"/>
                <p:cNvSpPr>
                  <a:spLocks/>
                </p:cNvSpPr>
                <p:nvPr/>
              </p:nvSpPr>
              <p:spPr bwMode="auto">
                <a:xfrm>
                  <a:off x="7572375" y="2844800"/>
                  <a:ext cx="358775" cy="293687"/>
                </a:xfrm>
                <a:custGeom>
                  <a:avLst/>
                  <a:gdLst>
                    <a:gd name="T0" fmla="*/ 20 w 21"/>
                    <a:gd name="T1" fmla="*/ 6 h 17"/>
                    <a:gd name="T2" fmla="*/ 13 w 21"/>
                    <a:gd name="T3" fmla="*/ 1 h 17"/>
                    <a:gd name="T4" fmla="*/ 1 w 21"/>
                    <a:gd name="T5" fmla="*/ 4 h 17"/>
                    <a:gd name="T6" fmla="*/ 1 w 21"/>
                    <a:gd name="T7" fmla="*/ 17 h 17"/>
                    <a:gd name="T8" fmla="*/ 16 w 21"/>
                    <a:gd name="T9" fmla="*/ 14 h 17"/>
                    <a:gd name="T10" fmla="*/ 20 w 21"/>
                    <a:gd name="T11" fmla="*/ 6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" h="17">
                      <a:moveTo>
                        <a:pt x="20" y="6"/>
                      </a:moveTo>
                      <a:cubicBezTo>
                        <a:pt x="20" y="2"/>
                        <a:pt x="16" y="0"/>
                        <a:pt x="13" y="1"/>
                      </a:cubicBezTo>
                      <a:cubicBezTo>
                        <a:pt x="1" y="4"/>
                        <a:pt x="1" y="4"/>
                        <a:pt x="1" y="4"/>
                      </a:cubicBezTo>
                      <a:cubicBezTo>
                        <a:pt x="1" y="6"/>
                        <a:pt x="0" y="11"/>
                        <a:pt x="1" y="17"/>
                      </a:cubicBezTo>
                      <a:cubicBezTo>
                        <a:pt x="16" y="14"/>
                        <a:pt x="16" y="14"/>
                        <a:pt x="16" y="14"/>
                      </a:cubicBezTo>
                      <a:cubicBezTo>
                        <a:pt x="19" y="13"/>
                        <a:pt x="21" y="9"/>
                        <a:pt x="20" y="6"/>
                      </a:cubicBezTo>
                      <a:close/>
                    </a:path>
                  </a:pathLst>
                </a:custGeom>
                <a:solidFill>
                  <a:srgbClr val="A92A0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2" name="Rectangle 139"/>
                <p:cNvSpPr>
                  <a:spLocks noChangeArrowheads="1"/>
                </p:cNvSpPr>
                <p:nvPr/>
              </p:nvSpPr>
              <p:spPr bwMode="auto">
                <a:xfrm>
                  <a:off x="6888163" y="3033713"/>
                  <a:ext cx="307975" cy="671512"/>
                </a:xfrm>
                <a:prstGeom prst="rect">
                  <a:avLst/>
                </a:pr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3" name="Rectangle 140"/>
                <p:cNvSpPr>
                  <a:spLocks noChangeArrowheads="1"/>
                </p:cNvSpPr>
                <p:nvPr/>
              </p:nvSpPr>
              <p:spPr bwMode="auto">
                <a:xfrm>
                  <a:off x="6888163" y="3033713"/>
                  <a:ext cx="307975" cy="6715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4" name="Rectangle 141"/>
                <p:cNvSpPr>
                  <a:spLocks noChangeArrowheads="1"/>
                </p:cNvSpPr>
                <p:nvPr/>
              </p:nvSpPr>
              <p:spPr bwMode="auto">
                <a:xfrm>
                  <a:off x="6888163" y="3033713"/>
                  <a:ext cx="325438" cy="671512"/>
                </a:xfrm>
                <a:prstGeom prst="rect">
                  <a:avLst/>
                </a:prstGeom>
                <a:solidFill>
                  <a:srgbClr val="EFEF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5" name="Rectangle 142"/>
                <p:cNvSpPr>
                  <a:spLocks noChangeArrowheads="1"/>
                </p:cNvSpPr>
                <p:nvPr/>
              </p:nvSpPr>
              <p:spPr bwMode="auto">
                <a:xfrm>
                  <a:off x="7127875" y="3463925"/>
                  <a:ext cx="50800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6" name="Rectangle 143"/>
                <p:cNvSpPr>
                  <a:spLocks noChangeArrowheads="1"/>
                </p:cNvSpPr>
                <p:nvPr/>
              </p:nvSpPr>
              <p:spPr bwMode="auto">
                <a:xfrm>
                  <a:off x="6938963" y="3463925"/>
                  <a:ext cx="17463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7" name="Rectangle 144"/>
                <p:cNvSpPr>
                  <a:spLocks noChangeArrowheads="1"/>
                </p:cNvSpPr>
                <p:nvPr/>
              </p:nvSpPr>
              <p:spPr bwMode="auto">
                <a:xfrm>
                  <a:off x="6973888" y="3463925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8" name="Rectangle 145"/>
                <p:cNvSpPr>
                  <a:spLocks noChangeArrowheads="1"/>
                </p:cNvSpPr>
                <p:nvPr/>
              </p:nvSpPr>
              <p:spPr bwMode="auto">
                <a:xfrm>
                  <a:off x="7024688" y="3463925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9" name="Rectangle 146"/>
                <p:cNvSpPr>
                  <a:spLocks noChangeArrowheads="1"/>
                </p:cNvSpPr>
                <p:nvPr/>
              </p:nvSpPr>
              <p:spPr bwMode="auto">
                <a:xfrm>
                  <a:off x="7077075" y="3463925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0" name="Rectangle 147"/>
                <p:cNvSpPr>
                  <a:spLocks noChangeArrowheads="1"/>
                </p:cNvSpPr>
                <p:nvPr/>
              </p:nvSpPr>
              <p:spPr bwMode="auto">
                <a:xfrm>
                  <a:off x="7077075" y="3413125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1" name="Rectangle 148"/>
                <p:cNvSpPr>
                  <a:spLocks noChangeArrowheads="1"/>
                </p:cNvSpPr>
                <p:nvPr/>
              </p:nvSpPr>
              <p:spPr bwMode="auto">
                <a:xfrm>
                  <a:off x="6938963" y="3413125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2" name="Rectangle 149"/>
                <p:cNvSpPr>
                  <a:spLocks noChangeArrowheads="1"/>
                </p:cNvSpPr>
                <p:nvPr/>
              </p:nvSpPr>
              <p:spPr bwMode="auto">
                <a:xfrm>
                  <a:off x="6973888" y="341312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3" name="Rectangle 150"/>
                <p:cNvSpPr>
                  <a:spLocks noChangeArrowheads="1"/>
                </p:cNvSpPr>
                <p:nvPr/>
              </p:nvSpPr>
              <p:spPr bwMode="auto">
                <a:xfrm>
                  <a:off x="7024688" y="341312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4" name="Rectangle 151"/>
                <p:cNvSpPr>
                  <a:spLocks noChangeArrowheads="1"/>
                </p:cNvSpPr>
                <p:nvPr/>
              </p:nvSpPr>
              <p:spPr bwMode="auto">
                <a:xfrm>
                  <a:off x="7127875" y="3413125"/>
                  <a:ext cx="50800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5" name="Rectangle 152"/>
                <p:cNvSpPr>
                  <a:spLocks noChangeArrowheads="1"/>
                </p:cNvSpPr>
                <p:nvPr/>
              </p:nvSpPr>
              <p:spPr bwMode="auto">
                <a:xfrm>
                  <a:off x="7077075" y="3360738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6" name="Rectangle 153"/>
                <p:cNvSpPr>
                  <a:spLocks noChangeArrowheads="1"/>
                </p:cNvSpPr>
                <p:nvPr/>
              </p:nvSpPr>
              <p:spPr bwMode="auto">
                <a:xfrm>
                  <a:off x="6938963" y="3360738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7" name="Rectangle 154"/>
                <p:cNvSpPr>
                  <a:spLocks noChangeArrowheads="1"/>
                </p:cNvSpPr>
                <p:nvPr/>
              </p:nvSpPr>
              <p:spPr bwMode="auto">
                <a:xfrm>
                  <a:off x="7127875" y="3360738"/>
                  <a:ext cx="50800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8" name="Rectangle 155"/>
                <p:cNvSpPr>
                  <a:spLocks noChangeArrowheads="1"/>
                </p:cNvSpPr>
                <p:nvPr/>
              </p:nvSpPr>
              <p:spPr bwMode="auto">
                <a:xfrm>
                  <a:off x="7024688" y="33607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9" name="Rectangle 156"/>
                <p:cNvSpPr>
                  <a:spLocks noChangeArrowheads="1"/>
                </p:cNvSpPr>
                <p:nvPr/>
              </p:nvSpPr>
              <p:spPr bwMode="auto">
                <a:xfrm>
                  <a:off x="6973888" y="33607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0" name="Rectangle 157"/>
                <p:cNvSpPr>
                  <a:spLocks noChangeArrowheads="1"/>
                </p:cNvSpPr>
                <p:nvPr/>
              </p:nvSpPr>
              <p:spPr bwMode="auto">
                <a:xfrm>
                  <a:off x="6973888" y="3516313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1" name="Rectangle 158"/>
                <p:cNvSpPr>
                  <a:spLocks noChangeArrowheads="1"/>
                </p:cNvSpPr>
                <p:nvPr/>
              </p:nvSpPr>
              <p:spPr bwMode="auto">
                <a:xfrm>
                  <a:off x="7077075" y="3516313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2" name="Rectangle 159"/>
                <p:cNvSpPr>
                  <a:spLocks noChangeArrowheads="1"/>
                </p:cNvSpPr>
                <p:nvPr/>
              </p:nvSpPr>
              <p:spPr bwMode="auto">
                <a:xfrm>
                  <a:off x="7127875" y="3516313"/>
                  <a:ext cx="50800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3" name="Rectangle 160"/>
                <p:cNvSpPr>
                  <a:spLocks noChangeArrowheads="1"/>
                </p:cNvSpPr>
                <p:nvPr/>
              </p:nvSpPr>
              <p:spPr bwMode="auto">
                <a:xfrm>
                  <a:off x="7024688" y="3516313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4" name="Rectangle 161"/>
                <p:cNvSpPr>
                  <a:spLocks noChangeArrowheads="1"/>
                </p:cNvSpPr>
                <p:nvPr/>
              </p:nvSpPr>
              <p:spPr bwMode="auto">
                <a:xfrm>
                  <a:off x="6938963" y="3516313"/>
                  <a:ext cx="17463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5" name="Rectangle 162"/>
                <p:cNvSpPr>
                  <a:spLocks noChangeArrowheads="1"/>
                </p:cNvSpPr>
                <p:nvPr/>
              </p:nvSpPr>
              <p:spPr bwMode="auto">
                <a:xfrm>
                  <a:off x="7077075" y="3086100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6" name="Rectangle 163"/>
                <p:cNvSpPr>
                  <a:spLocks noChangeArrowheads="1"/>
                </p:cNvSpPr>
                <p:nvPr/>
              </p:nvSpPr>
              <p:spPr bwMode="auto">
                <a:xfrm>
                  <a:off x="7024688" y="3086100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7" name="Rectangle 164"/>
                <p:cNvSpPr>
                  <a:spLocks noChangeArrowheads="1"/>
                </p:cNvSpPr>
                <p:nvPr/>
              </p:nvSpPr>
              <p:spPr bwMode="auto">
                <a:xfrm>
                  <a:off x="6938963" y="3086100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8" name="Rectangle 165"/>
                <p:cNvSpPr>
                  <a:spLocks noChangeArrowheads="1"/>
                </p:cNvSpPr>
                <p:nvPr/>
              </p:nvSpPr>
              <p:spPr bwMode="auto">
                <a:xfrm>
                  <a:off x="7127875" y="3086100"/>
                  <a:ext cx="50800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9" name="Rectangle 166"/>
                <p:cNvSpPr>
                  <a:spLocks noChangeArrowheads="1"/>
                </p:cNvSpPr>
                <p:nvPr/>
              </p:nvSpPr>
              <p:spPr bwMode="auto">
                <a:xfrm>
                  <a:off x="6973888" y="3086100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0" name="Rectangle 167"/>
                <p:cNvSpPr>
                  <a:spLocks noChangeArrowheads="1"/>
                </p:cNvSpPr>
                <p:nvPr/>
              </p:nvSpPr>
              <p:spPr bwMode="auto">
                <a:xfrm>
                  <a:off x="7127875" y="3584575"/>
                  <a:ext cx="50800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1" name="Rectangle 168"/>
                <p:cNvSpPr>
                  <a:spLocks noChangeArrowheads="1"/>
                </p:cNvSpPr>
                <p:nvPr/>
              </p:nvSpPr>
              <p:spPr bwMode="auto">
                <a:xfrm>
                  <a:off x="7024688" y="358457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2" name="Rectangle 169"/>
                <p:cNvSpPr>
                  <a:spLocks noChangeArrowheads="1"/>
                </p:cNvSpPr>
                <p:nvPr/>
              </p:nvSpPr>
              <p:spPr bwMode="auto">
                <a:xfrm>
                  <a:off x="6973888" y="3584575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3" name="Rectangle 170"/>
                <p:cNvSpPr>
                  <a:spLocks noChangeArrowheads="1"/>
                </p:cNvSpPr>
                <p:nvPr/>
              </p:nvSpPr>
              <p:spPr bwMode="auto">
                <a:xfrm>
                  <a:off x="6938963" y="3584575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4" name="Rectangle 171"/>
                <p:cNvSpPr>
                  <a:spLocks noChangeArrowheads="1"/>
                </p:cNvSpPr>
                <p:nvPr/>
              </p:nvSpPr>
              <p:spPr bwMode="auto">
                <a:xfrm>
                  <a:off x="7077075" y="3584575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5" name="Rectangle 172"/>
                <p:cNvSpPr>
                  <a:spLocks noChangeArrowheads="1"/>
                </p:cNvSpPr>
                <p:nvPr/>
              </p:nvSpPr>
              <p:spPr bwMode="auto">
                <a:xfrm>
                  <a:off x="6938963" y="3138488"/>
                  <a:ext cx="17463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6" name="Rectangle 173"/>
                <p:cNvSpPr>
                  <a:spLocks noChangeArrowheads="1"/>
                </p:cNvSpPr>
                <p:nvPr/>
              </p:nvSpPr>
              <p:spPr bwMode="auto">
                <a:xfrm>
                  <a:off x="6973888" y="3138488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7" name="Rectangle 174"/>
                <p:cNvSpPr>
                  <a:spLocks noChangeArrowheads="1"/>
                </p:cNvSpPr>
                <p:nvPr/>
              </p:nvSpPr>
              <p:spPr bwMode="auto">
                <a:xfrm>
                  <a:off x="7077075" y="3138488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8" name="Rectangle 175"/>
                <p:cNvSpPr>
                  <a:spLocks noChangeArrowheads="1"/>
                </p:cNvSpPr>
                <p:nvPr/>
              </p:nvSpPr>
              <p:spPr bwMode="auto">
                <a:xfrm>
                  <a:off x="7127875" y="3138488"/>
                  <a:ext cx="50800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9" name="Rectangle 176"/>
                <p:cNvSpPr>
                  <a:spLocks noChangeArrowheads="1"/>
                </p:cNvSpPr>
                <p:nvPr/>
              </p:nvSpPr>
              <p:spPr bwMode="auto">
                <a:xfrm>
                  <a:off x="7024688" y="3138488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0" name="Rectangle 177"/>
                <p:cNvSpPr>
                  <a:spLocks noChangeArrowheads="1"/>
                </p:cNvSpPr>
                <p:nvPr/>
              </p:nvSpPr>
              <p:spPr bwMode="auto">
                <a:xfrm>
                  <a:off x="6938963" y="3636963"/>
                  <a:ext cx="17463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1" name="Rectangle 178"/>
                <p:cNvSpPr>
                  <a:spLocks noChangeArrowheads="1"/>
                </p:cNvSpPr>
                <p:nvPr/>
              </p:nvSpPr>
              <p:spPr bwMode="auto">
                <a:xfrm>
                  <a:off x="7127875" y="3636963"/>
                  <a:ext cx="50800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2" name="Rectangle 179"/>
                <p:cNvSpPr>
                  <a:spLocks noChangeArrowheads="1"/>
                </p:cNvSpPr>
                <p:nvPr/>
              </p:nvSpPr>
              <p:spPr bwMode="auto">
                <a:xfrm>
                  <a:off x="7077075" y="3636963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3" name="Rectangle 180"/>
                <p:cNvSpPr>
                  <a:spLocks noChangeArrowheads="1"/>
                </p:cNvSpPr>
                <p:nvPr/>
              </p:nvSpPr>
              <p:spPr bwMode="auto">
                <a:xfrm>
                  <a:off x="7024688" y="3636963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4" name="Rectangle 181"/>
                <p:cNvSpPr>
                  <a:spLocks noChangeArrowheads="1"/>
                </p:cNvSpPr>
                <p:nvPr/>
              </p:nvSpPr>
              <p:spPr bwMode="auto">
                <a:xfrm>
                  <a:off x="6973888" y="3636963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5" name="Rectangle 182"/>
                <p:cNvSpPr>
                  <a:spLocks noChangeArrowheads="1"/>
                </p:cNvSpPr>
                <p:nvPr/>
              </p:nvSpPr>
              <p:spPr bwMode="auto">
                <a:xfrm>
                  <a:off x="6938963" y="3309938"/>
                  <a:ext cx="17463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6" name="Rectangle 183"/>
                <p:cNvSpPr>
                  <a:spLocks noChangeArrowheads="1"/>
                </p:cNvSpPr>
                <p:nvPr/>
              </p:nvSpPr>
              <p:spPr bwMode="auto">
                <a:xfrm>
                  <a:off x="7024688" y="33099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7" name="Rectangle 184"/>
                <p:cNvSpPr>
                  <a:spLocks noChangeArrowheads="1"/>
                </p:cNvSpPr>
                <p:nvPr/>
              </p:nvSpPr>
              <p:spPr bwMode="auto">
                <a:xfrm>
                  <a:off x="6973888" y="3309938"/>
                  <a:ext cx="34925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8" name="Rectangle 185"/>
                <p:cNvSpPr>
                  <a:spLocks noChangeArrowheads="1"/>
                </p:cNvSpPr>
                <p:nvPr/>
              </p:nvSpPr>
              <p:spPr bwMode="auto">
                <a:xfrm>
                  <a:off x="7127875" y="3309938"/>
                  <a:ext cx="50800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9" name="Rectangle 186"/>
                <p:cNvSpPr>
                  <a:spLocks noChangeArrowheads="1"/>
                </p:cNvSpPr>
                <p:nvPr/>
              </p:nvSpPr>
              <p:spPr bwMode="auto">
                <a:xfrm>
                  <a:off x="7077075" y="3309938"/>
                  <a:ext cx="33338" cy="17462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0" name="Rectangle 187"/>
                <p:cNvSpPr>
                  <a:spLocks noChangeArrowheads="1"/>
                </p:cNvSpPr>
                <p:nvPr/>
              </p:nvSpPr>
              <p:spPr bwMode="auto">
                <a:xfrm>
                  <a:off x="7077075" y="3241675"/>
                  <a:ext cx="33338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1" name="Rectangle 188"/>
                <p:cNvSpPr>
                  <a:spLocks noChangeArrowheads="1"/>
                </p:cNvSpPr>
                <p:nvPr/>
              </p:nvSpPr>
              <p:spPr bwMode="auto">
                <a:xfrm>
                  <a:off x="6938963" y="3241675"/>
                  <a:ext cx="17463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2" name="Rectangle 189"/>
                <p:cNvSpPr>
                  <a:spLocks noChangeArrowheads="1"/>
                </p:cNvSpPr>
                <p:nvPr/>
              </p:nvSpPr>
              <p:spPr bwMode="auto">
                <a:xfrm>
                  <a:off x="7127875" y="3241675"/>
                  <a:ext cx="50800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3" name="Rectangle 190"/>
                <p:cNvSpPr>
                  <a:spLocks noChangeArrowheads="1"/>
                </p:cNvSpPr>
                <p:nvPr/>
              </p:nvSpPr>
              <p:spPr bwMode="auto">
                <a:xfrm>
                  <a:off x="7024688" y="3241675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4" name="Rectangle 191"/>
                <p:cNvSpPr>
                  <a:spLocks noChangeArrowheads="1"/>
                </p:cNvSpPr>
                <p:nvPr/>
              </p:nvSpPr>
              <p:spPr bwMode="auto">
                <a:xfrm>
                  <a:off x="6973888" y="3241675"/>
                  <a:ext cx="34925" cy="33337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5" name="Rectangle 192"/>
                <p:cNvSpPr>
                  <a:spLocks noChangeArrowheads="1"/>
                </p:cNvSpPr>
                <p:nvPr/>
              </p:nvSpPr>
              <p:spPr bwMode="auto">
                <a:xfrm>
                  <a:off x="6938963" y="3189288"/>
                  <a:ext cx="17463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6" name="Rectangle 193"/>
                <p:cNvSpPr>
                  <a:spLocks noChangeArrowheads="1"/>
                </p:cNvSpPr>
                <p:nvPr/>
              </p:nvSpPr>
              <p:spPr bwMode="auto">
                <a:xfrm>
                  <a:off x="7077075" y="3189288"/>
                  <a:ext cx="33338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7" name="Rectangle 194"/>
                <p:cNvSpPr>
                  <a:spLocks noChangeArrowheads="1"/>
                </p:cNvSpPr>
                <p:nvPr/>
              </p:nvSpPr>
              <p:spPr bwMode="auto">
                <a:xfrm>
                  <a:off x="7127875" y="3189288"/>
                  <a:ext cx="50800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8" name="Rectangle 195"/>
                <p:cNvSpPr>
                  <a:spLocks noChangeArrowheads="1"/>
                </p:cNvSpPr>
                <p:nvPr/>
              </p:nvSpPr>
              <p:spPr bwMode="auto">
                <a:xfrm>
                  <a:off x="7024688" y="3189288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9" name="Rectangle 196"/>
                <p:cNvSpPr>
                  <a:spLocks noChangeArrowheads="1"/>
                </p:cNvSpPr>
                <p:nvPr/>
              </p:nvSpPr>
              <p:spPr bwMode="auto">
                <a:xfrm>
                  <a:off x="6973888" y="3189288"/>
                  <a:ext cx="34925" cy="34925"/>
                </a:xfrm>
                <a:prstGeom prst="rect">
                  <a:avLst/>
                </a:prstGeom>
                <a:solidFill>
                  <a:srgbClr val="C1C2C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0" name="Rectangle 197"/>
                <p:cNvSpPr>
                  <a:spLocks noChangeArrowheads="1"/>
                </p:cNvSpPr>
                <p:nvPr/>
              </p:nvSpPr>
              <p:spPr bwMode="auto">
                <a:xfrm>
                  <a:off x="6170613" y="2673350"/>
                  <a:ext cx="119063" cy="1789112"/>
                </a:xfrm>
                <a:prstGeom prst="rect">
                  <a:avLst/>
                </a:prstGeom>
                <a:solidFill>
                  <a:srgbClr val="E1B97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1" name="Rectangle 198"/>
                <p:cNvSpPr>
                  <a:spLocks noChangeArrowheads="1"/>
                </p:cNvSpPr>
                <p:nvPr/>
              </p:nvSpPr>
              <p:spPr bwMode="auto">
                <a:xfrm>
                  <a:off x="6170613" y="2673350"/>
                  <a:ext cx="119063" cy="17891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2" name="Freeform 199"/>
                <p:cNvSpPr>
                  <a:spLocks/>
                </p:cNvSpPr>
                <p:nvPr/>
              </p:nvSpPr>
              <p:spPr bwMode="auto">
                <a:xfrm>
                  <a:off x="6307138" y="2759075"/>
                  <a:ext cx="477838" cy="1238250"/>
                </a:xfrm>
                <a:custGeom>
                  <a:avLst/>
                  <a:gdLst>
                    <a:gd name="T0" fmla="*/ 24 w 28"/>
                    <a:gd name="T1" fmla="*/ 0 h 72"/>
                    <a:gd name="T2" fmla="*/ 23 w 28"/>
                    <a:gd name="T3" fmla="*/ 0 h 72"/>
                    <a:gd name="T4" fmla="*/ 10 w 28"/>
                    <a:gd name="T5" fmla="*/ 0 h 72"/>
                    <a:gd name="T6" fmla="*/ 0 w 28"/>
                    <a:gd name="T7" fmla="*/ 12 h 72"/>
                    <a:gd name="T8" fmla="*/ 0 w 28"/>
                    <a:gd name="T9" fmla="*/ 68 h 72"/>
                    <a:gd name="T10" fmla="*/ 4 w 28"/>
                    <a:gd name="T11" fmla="*/ 72 h 72"/>
                    <a:gd name="T12" fmla="*/ 4 w 28"/>
                    <a:gd name="T13" fmla="*/ 72 h 72"/>
                    <a:gd name="T14" fmla="*/ 18 w 28"/>
                    <a:gd name="T15" fmla="*/ 72 h 72"/>
                    <a:gd name="T16" fmla="*/ 28 w 28"/>
                    <a:gd name="T17" fmla="*/ 60 h 72"/>
                    <a:gd name="T18" fmla="*/ 27 w 28"/>
                    <a:gd name="T19" fmla="*/ 5 h 72"/>
                    <a:gd name="T20" fmla="*/ 24 w 28"/>
                    <a:gd name="T21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8" h="72">
                      <a:moveTo>
                        <a:pt x="24" y="0"/>
                      </a:moveTo>
                      <a:cubicBezTo>
                        <a:pt x="24" y="0"/>
                        <a:pt x="24" y="0"/>
                        <a:pt x="23" y="0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5" y="1"/>
                        <a:pt x="0" y="7"/>
                        <a:pt x="0" y="12"/>
                      </a:cubicBezTo>
                      <a:cubicBezTo>
                        <a:pt x="0" y="68"/>
                        <a:pt x="0" y="68"/>
                        <a:pt x="0" y="68"/>
                      </a:cubicBezTo>
                      <a:cubicBezTo>
                        <a:pt x="0" y="71"/>
                        <a:pt x="2" y="72"/>
                        <a:pt x="4" y="72"/>
                      </a:cubicBezTo>
                      <a:cubicBezTo>
                        <a:pt x="4" y="72"/>
                        <a:pt x="4" y="72"/>
                        <a:pt x="4" y="72"/>
                      </a:cubicBezTo>
                      <a:cubicBezTo>
                        <a:pt x="18" y="72"/>
                        <a:pt x="18" y="72"/>
                        <a:pt x="18" y="72"/>
                      </a:cubicBezTo>
                      <a:cubicBezTo>
                        <a:pt x="22" y="72"/>
                        <a:pt x="28" y="66"/>
                        <a:pt x="28" y="60"/>
                      </a:cubicBezTo>
                      <a:cubicBezTo>
                        <a:pt x="27" y="5"/>
                        <a:pt x="27" y="5"/>
                        <a:pt x="27" y="5"/>
                      </a:cubicBezTo>
                      <a:cubicBezTo>
                        <a:pt x="27" y="2"/>
                        <a:pt x="26" y="0"/>
                        <a:pt x="24" y="0"/>
                      </a:cubicBezTo>
                    </a:path>
                  </a:pathLst>
                </a:custGeom>
                <a:solidFill>
                  <a:srgbClr val="96784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3" name="Freeform 200"/>
                <p:cNvSpPr>
                  <a:spLocks/>
                </p:cNvSpPr>
                <p:nvPr/>
              </p:nvSpPr>
              <p:spPr bwMode="auto">
                <a:xfrm>
                  <a:off x="6272213" y="2535238"/>
                  <a:ext cx="530225" cy="1446212"/>
                </a:xfrm>
                <a:custGeom>
                  <a:avLst/>
                  <a:gdLst>
                    <a:gd name="T0" fmla="*/ 5 w 31"/>
                    <a:gd name="T1" fmla="*/ 74 h 84"/>
                    <a:gd name="T2" fmla="*/ 20 w 31"/>
                    <a:gd name="T3" fmla="*/ 82 h 84"/>
                    <a:gd name="T4" fmla="*/ 31 w 31"/>
                    <a:gd name="T5" fmla="*/ 75 h 84"/>
                    <a:gd name="T6" fmla="*/ 31 w 31"/>
                    <a:gd name="T7" fmla="*/ 17 h 84"/>
                    <a:gd name="T8" fmla="*/ 27 w 31"/>
                    <a:gd name="T9" fmla="*/ 10 h 84"/>
                    <a:gd name="T10" fmla="*/ 11 w 31"/>
                    <a:gd name="T11" fmla="*/ 2 h 84"/>
                    <a:gd name="T12" fmla="*/ 0 w 31"/>
                    <a:gd name="T13" fmla="*/ 9 h 84"/>
                    <a:gd name="T14" fmla="*/ 0 w 31"/>
                    <a:gd name="T15" fmla="*/ 67 h 84"/>
                    <a:gd name="T16" fmla="*/ 5 w 31"/>
                    <a:gd name="T17" fmla="*/ 74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1" h="84">
                      <a:moveTo>
                        <a:pt x="5" y="74"/>
                      </a:moveTo>
                      <a:cubicBezTo>
                        <a:pt x="20" y="82"/>
                        <a:pt x="20" y="82"/>
                        <a:pt x="20" y="82"/>
                      </a:cubicBezTo>
                      <a:cubicBezTo>
                        <a:pt x="25" y="84"/>
                        <a:pt x="31" y="80"/>
                        <a:pt x="31" y="75"/>
                      </a:cubicBezTo>
                      <a:cubicBezTo>
                        <a:pt x="31" y="17"/>
                        <a:pt x="31" y="17"/>
                        <a:pt x="31" y="17"/>
                      </a:cubicBezTo>
                      <a:cubicBezTo>
                        <a:pt x="31" y="14"/>
                        <a:pt x="30" y="11"/>
                        <a:pt x="27" y="10"/>
                      </a:cubicBezTo>
                      <a:cubicBezTo>
                        <a:pt x="11" y="2"/>
                        <a:pt x="11" y="2"/>
                        <a:pt x="11" y="2"/>
                      </a:cubicBezTo>
                      <a:cubicBezTo>
                        <a:pt x="6" y="0"/>
                        <a:pt x="0" y="4"/>
                        <a:pt x="0" y="9"/>
                      </a:cubicBezTo>
                      <a:cubicBezTo>
                        <a:pt x="0" y="67"/>
                        <a:pt x="0" y="67"/>
                        <a:pt x="0" y="67"/>
                      </a:cubicBezTo>
                      <a:cubicBezTo>
                        <a:pt x="0" y="70"/>
                        <a:pt x="2" y="73"/>
                        <a:pt x="5" y="74"/>
                      </a:cubicBezTo>
                      <a:close/>
                    </a:path>
                  </a:pathLst>
                </a:custGeom>
                <a:solidFill>
                  <a:srgbClr val="DCDD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4" name="Freeform 201"/>
                <p:cNvSpPr>
                  <a:spLocks/>
                </p:cNvSpPr>
                <p:nvPr/>
              </p:nvSpPr>
              <p:spPr bwMode="auto">
                <a:xfrm>
                  <a:off x="6357938" y="2620963"/>
                  <a:ext cx="411163" cy="1239837"/>
                </a:xfrm>
                <a:custGeom>
                  <a:avLst/>
                  <a:gdLst>
                    <a:gd name="T0" fmla="*/ 20 w 24"/>
                    <a:gd name="T1" fmla="*/ 72 h 72"/>
                    <a:gd name="T2" fmla="*/ 24 w 24"/>
                    <a:gd name="T3" fmla="*/ 68 h 72"/>
                    <a:gd name="T4" fmla="*/ 24 w 24"/>
                    <a:gd name="T5" fmla="*/ 12 h 72"/>
                    <a:gd name="T6" fmla="*/ 22 w 24"/>
                    <a:gd name="T7" fmla="*/ 8 h 72"/>
                    <a:gd name="T8" fmla="*/ 7 w 24"/>
                    <a:gd name="T9" fmla="*/ 0 h 72"/>
                    <a:gd name="T10" fmla="*/ 5 w 24"/>
                    <a:gd name="T11" fmla="*/ 0 h 72"/>
                    <a:gd name="T12" fmla="*/ 0 w 24"/>
                    <a:gd name="T13" fmla="*/ 5 h 72"/>
                    <a:gd name="T14" fmla="*/ 0 w 24"/>
                    <a:gd name="T15" fmla="*/ 60 h 72"/>
                    <a:gd name="T16" fmla="*/ 2 w 24"/>
                    <a:gd name="T17" fmla="*/ 65 h 72"/>
                    <a:gd name="T18" fmla="*/ 18 w 24"/>
                    <a:gd name="T19" fmla="*/ 72 h 72"/>
                    <a:gd name="T20" fmla="*/ 20 w 24"/>
                    <a:gd name="T21" fmla="*/ 72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" h="72">
                      <a:moveTo>
                        <a:pt x="20" y="72"/>
                      </a:moveTo>
                      <a:cubicBezTo>
                        <a:pt x="22" y="72"/>
                        <a:pt x="24" y="71"/>
                        <a:pt x="24" y="68"/>
                      </a:cubicBezTo>
                      <a:cubicBezTo>
                        <a:pt x="24" y="12"/>
                        <a:pt x="24" y="12"/>
                        <a:pt x="24" y="12"/>
                      </a:cubicBezTo>
                      <a:cubicBezTo>
                        <a:pt x="24" y="10"/>
                        <a:pt x="23" y="8"/>
                        <a:pt x="22" y="8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6" y="0"/>
                        <a:pt x="5" y="0"/>
                        <a:pt x="5" y="0"/>
                      </a:cubicBezTo>
                      <a:cubicBezTo>
                        <a:pt x="2" y="0"/>
                        <a:pt x="0" y="2"/>
                        <a:pt x="0" y="5"/>
                      </a:cubicBezTo>
                      <a:cubicBezTo>
                        <a:pt x="0" y="60"/>
                        <a:pt x="0" y="60"/>
                        <a:pt x="0" y="60"/>
                      </a:cubicBezTo>
                      <a:cubicBezTo>
                        <a:pt x="0" y="62"/>
                        <a:pt x="1" y="64"/>
                        <a:pt x="2" y="65"/>
                      </a:cubicBezTo>
                      <a:cubicBezTo>
                        <a:pt x="18" y="72"/>
                        <a:pt x="18" y="72"/>
                        <a:pt x="18" y="72"/>
                      </a:cubicBezTo>
                      <a:cubicBezTo>
                        <a:pt x="18" y="72"/>
                        <a:pt x="19" y="72"/>
                        <a:pt x="20" y="7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5" name="Freeform 202"/>
                <p:cNvSpPr>
                  <a:spLocks/>
                </p:cNvSpPr>
                <p:nvPr/>
              </p:nvSpPr>
              <p:spPr bwMode="auto">
                <a:xfrm>
                  <a:off x="6272213" y="2587625"/>
                  <a:ext cx="496888" cy="1376362"/>
                </a:xfrm>
                <a:custGeom>
                  <a:avLst/>
                  <a:gdLst>
                    <a:gd name="T0" fmla="*/ 4 w 29"/>
                    <a:gd name="T1" fmla="*/ 0 h 80"/>
                    <a:gd name="T2" fmla="*/ 2 w 29"/>
                    <a:gd name="T3" fmla="*/ 5 h 80"/>
                    <a:gd name="T4" fmla="*/ 2 w 29"/>
                    <a:gd name="T5" fmla="*/ 63 h 80"/>
                    <a:gd name="T6" fmla="*/ 6 w 29"/>
                    <a:gd name="T7" fmla="*/ 69 h 80"/>
                    <a:gd name="T8" fmla="*/ 22 w 29"/>
                    <a:gd name="T9" fmla="*/ 77 h 80"/>
                    <a:gd name="T10" fmla="*/ 29 w 29"/>
                    <a:gd name="T11" fmla="*/ 77 h 80"/>
                    <a:gd name="T12" fmla="*/ 20 w 29"/>
                    <a:gd name="T13" fmla="*/ 79 h 80"/>
                    <a:gd name="T14" fmla="*/ 5 w 29"/>
                    <a:gd name="T15" fmla="*/ 71 h 80"/>
                    <a:gd name="T16" fmla="*/ 0 w 29"/>
                    <a:gd name="T17" fmla="*/ 64 h 80"/>
                    <a:gd name="T18" fmla="*/ 0 w 29"/>
                    <a:gd name="T19" fmla="*/ 6 h 80"/>
                    <a:gd name="T20" fmla="*/ 4 w 29"/>
                    <a:gd name="T21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9" h="80">
                      <a:moveTo>
                        <a:pt x="4" y="0"/>
                      </a:moveTo>
                      <a:cubicBezTo>
                        <a:pt x="3" y="1"/>
                        <a:pt x="2" y="3"/>
                        <a:pt x="2" y="5"/>
                      </a:cubicBezTo>
                      <a:cubicBezTo>
                        <a:pt x="2" y="63"/>
                        <a:pt x="2" y="63"/>
                        <a:pt x="2" y="63"/>
                      </a:cubicBezTo>
                      <a:cubicBezTo>
                        <a:pt x="2" y="65"/>
                        <a:pt x="4" y="68"/>
                        <a:pt x="6" y="69"/>
                      </a:cubicBezTo>
                      <a:cubicBezTo>
                        <a:pt x="22" y="77"/>
                        <a:pt x="22" y="77"/>
                        <a:pt x="22" y="77"/>
                      </a:cubicBezTo>
                      <a:cubicBezTo>
                        <a:pt x="25" y="78"/>
                        <a:pt x="27" y="78"/>
                        <a:pt x="29" y="77"/>
                      </a:cubicBezTo>
                      <a:cubicBezTo>
                        <a:pt x="27" y="79"/>
                        <a:pt x="24" y="80"/>
                        <a:pt x="20" y="79"/>
                      </a:cubicBezTo>
                      <a:cubicBezTo>
                        <a:pt x="5" y="71"/>
                        <a:pt x="5" y="71"/>
                        <a:pt x="5" y="71"/>
                      </a:cubicBezTo>
                      <a:cubicBezTo>
                        <a:pt x="2" y="70"/>
                        <a:pt x="0" y="67"/>
                        <a:pt x="0" y="64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2" y="1"/>
                        <a:pt x="4" y="0"/>
                      </a:cubicBezTo>
                      <a:close/>
                    </a:path>
                  </a:pathLst>
                </a:custGeom>
                <a:solidFill>
                  <a:srgbClr val="9B9B9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6" name="Freeform 203"/>
                <p:cNvSpPr>
                  <a:spLocks/>
                </p:cNvSpPr>
                <p:nvPr/>
              </p:nvSpPr>
              <p:spPr bwMode="auto">
                <a:xfrm>
                  <a:off x="6562725" y="3171825"/>
                  <a:ext cx="171450" cy="568325"/>
                </a:xfrm>
                <a:custGeom>
                  <a:avLst/>
                  <a:gdLst>
                    <a:gd name="T0" fmla="*/ 0 w 10"/>
                    <a:gd name="T1" fmla="*/ 31 h 33"/>
                    <a:gd name="T2" fmla="*/ 0 w 10"/>
                    <a:gd name="T3" fmla="*/ 15 h 33"/>
                    <a:gd name="T4" fmla="*/ 0 w 10"/>
                    <a:gd name="T5" fmla="*/ 0 h 33"/>
                    <a:gd name="T6" fmla="*/ 10 w 10"/>
                    <a:gd name="T7" fmla="*/ 21 h 33"/>
                    <a:gd name="T8" fmla="*/ 0 w 10"/>
                    <a:gd name="T9" fmla="*/ 3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33">
                      <a:moveTo>
                        <a:pt x="0" y="31"/>
                      </a:moveTo>
                      <a:cubicBezTo>
                        <a:pt x="0" y="15"/>
                        <a:pt x="0" y="15"/>
                        <a:pt x="0" y="15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6" y="3"/>
                        <a:pt x="10" y="12"/>
                        <a:pt x="10" y="21"/>
                      </a:cubicBezTo>
                      <a:cubicBezTo>
                        <a:pt x="10" y="29"/>
                        <a:pt x="6" y="33"/>
                        <a:pt x="0" y="31"/>
                      </a:cubicBez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7" name="Freeform 204"/>
                <p:cNvSpPr>
                  <a:spLocks/>
                </p:cNvSpPr>
                <p:nvPr/>
              </p:nvSpPr>
              <p:spPr bwMode="auto">
                <a:xfrm>
                  <a:off x="6408738" y="3138488"/>
                  <a:ext cx="153988" cy="274637"/>
                </a:xfrm>
                <a:custGeom>
                  <a:avLst/>
                  <a:gdLst>
                    <a:gd name="T0" fmla="*/ 0 w 9"/>
                    <a:gd name="T1" fmla="*/ 11 h 16"/>
                    <a:gd name="T2" fmla="*/ 9 w 9"/>
                    <a:gd name="T3" fmla="*/ 2 h 16"/>
                    <a:gd name="T4" fmla="*/ 9 w 9"/>
                    <a:gd name="T5" fmla="*/ 16 h 16"/>
                    <a:gd name="T6" fmla="*/ 0 w 9"/>
                    <a:gd name="T7" fmla="*/ 1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6">
                      <a:moveTo>
                        <a:pt x="0" y="11"/>
                      </a:moveTo>
                      <a:cubicBezTo>
                        <a:pt x="0" y="4"/>
                        <a:pt x="4" y="0"/>
                        <a:pt x="9" y="2"/>
                      </a:cubicBezTo>
                      <a:cubicBezTo>
                        <a:pt x="9" y="16"/>
                        <a:pt x="9" y="16"/>
                        <a:pt x="9" y="16"/>
                      </a:cubicBez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7" name="Freeform 206"/>
                <p:cNvSpPr>
                  <a:spLocks/>
                </p:cNvSpPr>
                <p:nvPr/>
              </p:nvSpPr>
              <p:spPr bwMode="auto">
                <a:xfrm>
                  <a:off x="6443663" y="2690813"/>
                  <a:ext cx="17463" cy="342900"/>
                </a:xfrm>
                <a:custGeom>
                  <a:avLst/>
                  <a:gdLst>
                    <a:gd name="T0" fmla="*/ 11 w 11"/>
                    <a:gd name="T1" fmla="*/ 216 h 216"/>
                    <a:gd name="T2" fmla="*/ 11 w 11"/>
                    <a:gd name="T3" fmla="*/ 11 h 216"/>
                    <a:gd name="T4" fmla="*/ 0 w 11"/>
                    <a:gd name="T5" fmla="*/ 0 h 216"/>
                    <a:gd name="T6" fmla="*/ 0 w 11"/>
                    <a:gd name="T7" fmla="*/ 216 h 216"/>
                    <a:gd name="T8" fmla="*/ 11 w 11"/>
                    <a:gd name="T9" fmla="*/ 216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216">
                      <a:moveTo>
                        <a:pt x="11" y="216"/>
                      </a:moveTo>
                      <a:lnTo>
                        <a:pt x="11" y="11"/>
                      </a:lnTo>
                      <a:lnTo>
                        <a:pt x="0" y="0"/>
                      </a:lnTo>
                      <a:lnTo>
                        <a:pt x="0" y="216"/>
                      </a:lnTo>
                      <a:lnTo>
                        <a:pt x="11" y="216"/>
                      </a:ln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8" name="Freeform 207"/>
                <p:cNvSpPr>
                  <a:spLocks/>
                </p:cNvSpPr>
                <p:nvPr/>
              </p:nvSpPr>
              <p:spPr bwMode="auto">
                <a:xfrm>
                  <a:off x="6529388" y="2741613"/>
                  <a:ext cx="17463" cy="344487"/>
                </a:xfrm>
                <a:custGeom>
                  <a:avLst/>
                  <a:gdLst>
                    <a:gd name="T0" fmla="*/ 11 w 11"/>
                    <a:gd name="T1" fmla="*/ 217 h 217"/>
                    <a:gd name="T2" fmla="*/ 11 w 11"/>
                    <a:gd name="T3" fmla="*/ 11 h 217"/>
                    <a:gd name="T4" fmla="*/ 0 w 11"/>
                    <a:gd name="T5" fmla="*/ 0 h 217"/>
                    <a:gd name="T6" fmla="*/ 0 w 11"/>
                    <a:gd name="T7" fmla="*/ 217 h 217"/>
                    <a:gd name="T8" fmla="*/ 11 w 11"/>
                    <a:gd name="T9" fmla="*/ 217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217">
                      <a:moveTo>
                        <a:pt x="11" y="217"/>
                      </a:moveTo>
                      <a:lnTo>
                        <a:pt x="11" y="11"/>
                      </a:lnTo>
                      <a:lnTo>
                        <a:pt x="0" y="0"/>
                      </a:lnTo>
                      <a:lnTo>
                        <a:pt x="0" y="217"/>
                      </a:lnTo>
                      <a:lnTo>
                        <a:pt x="11" y="217"/>
                      </a:ln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9" name="Freeform 208"/>
                <p:cNvSpPr>
                  <a:spLocks/>
                </p:cNvSpPr>
                <p:nvPr/>
              </p:nvSpPr>
              <p:spPr bwMode="auto">
                <a:xfrm>
                  <a:off x="6580188" y="2776538"/>
                  <a:ext cx="17463" cy="344487"/>
                </a:xfrm>
                <a:custGeom>
                  <a:avLst/>
                  <a:gdLst>
                    <a:gd name="T0" fmla="*/ 11 w 11"/>
                    <a:gd name="T1" fmla="*/ 217 h 217"/>
                    <a:gd name="T2" fmla="*/ 11 w 11"/>
                    <a:gd name="T3" fmla="*/ 11 h 217"/>
                    <a:gd name="T4" fmla="*/ 0 w 11"/>
                    <a:gd name="T5" fmla="*/ 0 h 217"/>
                    <a:gd name="T6" fmla="*/ 0 w 11"/>
                    <a:gd name="T7" fmla="*/ 206 h 217"/>
                    <a:gd name="T8" fmla="*/ 11 w 11"/>
                    <a:gd name="T9" fmla="*/ 217 h 2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217">
                      <a:moveTo>
                        <a:pt x="11" y="217"/>
                      </a:moveTo>
                      <a:lnTo>
                        <a:pt x="11" y="11"/>
                      </a:lnTo>
                      <a:lnTo>
                        <a:pt x="0" y="0"/>
                      </a:lnTo>
                      <a:lnTo>
                        <a:pt x="0" y="206"/>
                      </a:lnTo>
                      <a:lnTo>
                        <a:pt x="11" y="217"/>
                      </a:ln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0" name="Freeform 209"/>
                <p:cNvSpPr>
                  <a:spLocks/>
                </p:cNvSpPr>
                <p:nvPr/>
              </p:nvSpPr>
              <p:spPr bwMode="auto">
                <a:xfrm>
                  <a:off x="6683375" y="2827338"/>
                  <a:ext cx="17463" cy="258762"/>
                </a:xfrm>
                <a:custGeom>
                  <a:avLst/>
                  <a:gdLst>
                    <a:gd name="T0" fmla="*/ 11 w 11"/>
                    <a:gd name="T1" fmla="*/ 163 h 163"/>
                    <a:gd name="T2" fmla="*/ 11 w 11"/>
                    <a:gd name="T3" fmla="*/ 11 h 163"/>
                    <a:gd name="T4" fmla="*/ 0 w 11"/>
                    <a:gd name="T5" fmla="*/ 0 h 163"/>
                    <a:gd name="T6" fmla="*/ 0 w 11"/>
                    <a:gd name="T7" fmla="*/ 163 h 163"/>
                    <a:gd name="T8" fmla="*/ 11 w 11"/>
                    <a:gd name="T9" fmla="*/ 163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63">
                      <a:moveTo>
                        <a:pt x="11" y="163"/>
                      </a:moveTo>
                      <a:lnTo>
                        <a:pt x="11" y="11"/>
                      </a:lnTo>
                      <a:lnTo>
                        <a:pt x="0" y="0"/>
                      </a:lnTo>
                      <a:lnTo>
                        <a:pt x="0" y="163"/>
                      </a:lnTo>
                      <a:lnTo>
                        <a:pt x="11" y="163"/>
                      </a:ln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1" name="Rectangle 210"/>
                <p:cNvSpPr>
                  <a:spLocks noChangeArrowheads="1"/>
                </p:cNvSpPr>
                <p:nvPr/>
              </p:nvSpPr>
              <p:spPr bwMode="auto">
                <a:xfrm>
                  <a:off x="6170613" y="4462463"/>
                  <a:ext cx="1504950" cy="120650"/>
                </a:xfrm>
                <a:prstGeom prst="rect">
                  <a:avLst/>
                </a:prstGeom>
                <a:solidFill>
                  <a:srgbClr val="6A390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2" name="Rectangle 211"/>
                <p:cNvSpPr>
                  <a:spLocks noChangeArrowheads="1"/>
                </p:cNvSpPr>
                <p:nvPr/>
              </p:nvSpPr>
              <p:spPr bwMode="auto">
                <a:xfrm>
                  <a:off x="7539038" y="4462463"/>
                  <a:ext cx="136525" cy="1152525"/>
                </a:xfrm>
                <a:prstGeom prst="rect">
                  <a:avLst/>
                </a:prstGeom>
                <a:solidFill>
                  <a:srgbClr val="6A390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3" name="Rectangle 212"/>
                <p:cNvSpPr>
                  <a:spLocks noChangeArrowheads="1"/>
                </p:cNvSpPr>
                <p:nvPr/>
              </p:nvSpPr>
              <p:spPr bwMode="auto">
                <a:xfrm>
                  <a:off x="7539038" y="4462463"/>
                  <a:ext cx="136525" cy="11525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4" name="Rectangle 213"/>
                <p:cNvSpPr>
                  <a:spLocks noChangeArrowheads="1"/>
                </p:cNvSpPr>
                <p:nvPr/>
              </p:nvSpPr>
              <p:spPr bwMode="auto">
                <a:xfrm>
                  <a:off x="6170613" y="4462463"/>
                  <a:ext cx="136525" cy="1152525"/>
                </a:xfrm>
                <a:prstGeom prst="rect">
                  <a:avLst/>
                </a:prstGeom>
                <a:solidFill>
                  <a:srgbClr val="6A390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5" name="Freeform 214"/>
                <p:cNvSpPr>
                  <a:spLocks/>
                </p:cNvSpPr>
                <p:nvPr/>
              </p:nvSpPr>
              <p:spPr bwMode="auto">
                <a:xfrm>
                  <a:off x="8428038" y="4514850"/>
                  <a:ext cx="393700" cy="171450"/>
                </a:xfrm>
                <a:custGeom>
                  <a:avLst/>
                  <a:gdLst>
                    <a:gd name="T0" fmla="*/ 0 w 248"/>
                    <a:gd name="T1" fmla="*/ 10 h 108"/>
                    <a:gd name="T2" fmla="*/ 11 w 248"/>
                    <a:gd name="T3" fmla="*/ 0 h 108"/>
                    <a:gd name="T4" fmla="*/ 86 w 248"/>
                    <a:gd name="T5" fmla="*/ 75 h 108"/>
                    <a:gd name="T6" fmla="*/ 162 w 248"/>
                    <a:gd name="T7" fmla="*/ 75 h 108"/>
                    <a:gd name="T8" fmla="*/ 162 w 248"/>
                    <a:gd name="T9" fmla="*/ 65 h 108"/>
                    <a:gd name="T10" fmla="*/ 248 w 248"/>
                    <a:gd name="T11" fmla="*/ 65 h 108"/>
                    <a:gd name="T12" fmla="*/ 248 w 248"/>
                    <a:gd name="T13" fmla="*/ 108 h 108"/>
                    <a:gd name="T14" fmla="*/ 162 w 248"/>
                    <a:gd name="T15" fmla="*/ 108 h 108"/>
                    <a:gd name="T16" fmla="*/ 162 w 248"/>
                    <a:gd name="T17" fmla="*/ 97 h 108"/>
                    <a:gd name="T18" fmla="*/ 75 w 248"/>
                    <a:gd name="T19" fmla="*/ 97 h 108"/>
                    <a:gd name="T20" fmla="*/ 0 w 248"/>
                    <a:gd name="T21" fmla="*/ 1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48" h="108">
                      <a:moveTo>
                        <a:pt x="0" y="10"/>
                      </a:moveTo>
                      <a:lnTo>
                        <a:pt x="11" y="0"/>
                      </a:lnTo>
                      <a:lnTo>
                        <a:pt x="86" y="75"/>
                      </a:lnTo>
                      <a:lnTo>
                        <a:pt x="162" y="75"/>
                      </a:lnTo>
                      <a:lnTo>
                        <a:pt x="162" y="65"/>
                      </a:lnTo>
                      <a:lnTo>
                        <a:pt x="248" y="65"/>
                      </a:lnTo>
                      <a:lnTo>
                        <a:pt x="248" y="108"/>
                      </a:lnTo>
                      <a:lnTo>
                        <a:pt x="162" y="108"/>
                      </a:lnTo>
                      <a:lnTo>
                        <a:pt x="162" y="97"/>
                      </a:lnTo>
                      <a:lnTo>
                        <a:pt x="75" y="97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5C5A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Freeform 215"/>
                <p:cNvSpPr>
                  <a:spLocks/>
                </p:cNvSpPr>
                <p:nvPr/>
              </p:nvSpPr>
              <p:spPr bwMode="auto">
                <a:xfrm>
                  <a:off x="7350125" y="5030788"/>
                  <a:ext cx="103188" cy="33337"/>
                </a:xfrm>
                <a:custGeom>
                  <a:avLst/>
                  <a:gdLst>
                    <a:gd name="T0" fmla="*/ 65 w 65"/>
                    <a:gd name="T1" fmla="*/ 0 h 21"/>
                    <a:gd name="T2" fmla="*/ 0 w 65"/>
                    <a:gd name="T3" fmla="*/ 21 h 21"/>
                    <a:gd name="T4" fmla="*/ 0 w 65"/>
                    <a:gd name="T5" fmla="*/ 21 h 21"/>
                    <a:gd name="T6" fmla="*/ 65 w 65"/>
                    <a:gd name="T7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21">
                      <a:moveTo>
                        <a:pt x="65" y="0"/>
                      </a:move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solidFill>
                  <a:srgbClr val="25232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" name="Freeform 216"/>
                <p:cNvSpPr>
                  <a:spLocks/>
                </p:cNvSpPr>
                <p:nvPr/>
              </p:nvSpPr>
              <p:spPr bwMode="auto">
                <a:xfrm>
                  <a:off x="7350125" y="5030788"/>
                  <a:ext cx="103188" cy="33337"/>
                </a:xfrm>
                <a:custGeom>
                  <a:avLst/>
                  <a:gdLst>
                    <a:gd name="T0" fmla="*/ 65 w 65"/>
                    <a:gd name="T1" fmla="*/ 0 h 21"/>
                    <a:gd name="T2" fmla="*/ 0 w 65"/>
                    <a:gd name="T3" fmla="*/ 21 h 21"/>
                    <a:gd name="T4" fmla="*/ 0 w 65"/>
                    <a:gd name="T5" fmla="*/ 21 h 21"/>
                    <a:gd name="T6" fmla="*/ 65 w 65"/>
                    <a:gd name="T7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21">
                      <a:moveTo>
                        <a:pt x="65" y="0"/>
                      </a:moveTo>
                      <a:lnTo>
                        <a:pt x="0" y="21"/>
                      </a:lnTo>
                      <a:lnTo>
                        <a:pt x="0" y="21"/>
                      </a:lnTo>
                      <a:lnTo>
                        <a:pt x="65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Freeform 217"/>
                <p:cNvSpPr>
                  <a:spLocks/>
                </p:cNvSpPr>
                <p:nvPr/>
              </p:nvSpPr>
              <p:spPr bwMode="auto">
                <a:xfrm>
                  <a:off x="7350125" y="5030788"/>
                  <a:ext cx="153988" cy="136525"/>
                </a:xfrm>
                <a:custGeom>
                  <a:avLst/>
                  <a:gdLst>
                    <a:gd name="T0" fmla="*/ 75 w 97"/>
                    <a:gd name="T1" fmla="*/ 0 h 86"/>
                    <a:gd name="T2" fmla="*/ 65 w 97"/>
                    <a:gd name="T3" fmla="*/ 0 h 86"/>
                    <a:gd name="T4" fmla="*/ 0 w 97"/>
                    <a:gd name="T5" fmla="*/ 21 h 86"/>
                    <a:gd name="T6" fmla="*/ 11 w 97"/>
                    <a:gd name="T7" fmla="*/ 86 h 86"/>
                    <a:gd name="T8" fmla="*/ 97 w 97"/>
                    <a:gd name="T9" fmla="*/ 86 h 86"/>
                    <a:gd name="T10" fmla="*/ 75 w 97"/>
                    <a:gd name="T11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86">
                      <a:moveTo>
                        <a:pt x="75" y="0"/>
                      </a:moveTo>
                      <a:lnTo>
                        <a:pt x="65" y="0"/>
                      </a:lnTo>
                      <a:lnTo>
                        <a:pt x="0" y="21"/>
                      </a:lnTo>
                      <a:lnTo>
                        <a:pt x="11" y="86"/>
                      </a:lnTo>
                      <a:lnTo>
                        <a:pt x="97" y="86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02020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Freeform 218"/>
                <p:cNvSpPr>
                  <a:spLocks/>
                </p:cNvSpPr>
                <p:nvPr/>
              </p:nvSpPr>
              <p:spPr bwMode="auto">
                <a:xfrm>
                  <a:off x="7350125" y="5030788"/>
                  <a:ext cx="153988" cy="136525"/>
                </a:xfrm>
                <a:custGeom>
                  <a:avLst/>
                  <a:gdLst>
                    <a:gd name="T0" fmla="*/ 75 w 97"/>
                    <a:gd name="T1" fmla="*/ 0 h 86"/>
                    <a:gd name="T2" fmla="*/ 65 w 97"/>
                    <a:gd name="T3" fmla="*/ 0 h 86"/>
                    <a:gd name="T4" fmla="*/ 0 w 97"/>
                    <a:gd name="T5" fmla="*/ 21 h 86"/>
                    <a:gd name="T6" fmla="*/ 11 w 97"/>
                    <a:gd name="T7" fmla="*/ 86 h 86"/>
                    <a:gd name="T8" fmla="*/ 97 w 97"/>
                    <a:gd name="T9" fmla="*/ 86 h 86"/>
                    <a:gd name="T10" fmla="*/ 75 w 97"/>
                    <a:gd name="T11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86">
                      <a:moveTo>
                        <a:pt x="75" y="0"/>
                      </a:moveTo>
                      <a:lnTo>
                        <a:pt x="65" y="0"/>
                      </a:lnTo>
                      <a:lnTo>
                        <a:pt x="0" y="21"/>
                      </a:lnTo>
                      <a:lnTo>
                        <a:pt x="11" y="86"/>
                      </a:lnTo>
                      <a:lnTo>
                        <a:pt x="97" y="86"/>
                      </a:lnTo>
                      <a:lnTo>
                        <a:pt x="75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Freeform 219"/>
                <p:cNvSpPr>
                  <a:spLocks/>
                </p:cNvSpPr>
                <p:nvPr/>
              </p:nvSpPr>
              <p:spPr bwMode="auto">
                <a:xfrm>
                  <a:off x="7539038" y="2535238"/>
                  <a:ext cx="392113" cy="430212"/>
                </a:xfrm>
                <a:custGeom>
                  <a:avLst/>
                  <a:gdLst>
                    <a:gd name="T0" fmla="*/ 247 w 247"/>
                    <a:gd name="T1" fmla="*/ 184 h 271"/>
                    <a:gd name="T2" fmla="*/ 129 w 247"/>
                    <a:gd name="T3" fmla="*/ 271 h 271"/>
                    <a:gd name="T4" fmla="*/ 0 w 247"/>
                    <a:gd name="T5" fmla="*/ 87 h 271"/>
                    <a:gd name="T6" fmla="*/ 107 w 247"/>
                    <a:gd name="T7" fmla="*/ 0 h 271"/>
                    <a:gd name="T8" fmla="*/ 247 w 247"/>
                    <a:gd name="T9" fmla="*/ 184 h 2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7" h="271">
                      <a:moveTo>
                        <a:pt x="247" y="184"/>
                      </a:moveTo>
                      <a:lnTo>
                        <a:pt x="129" y="271"/>
                      </a:lnTo>
                      <a:lnTo>
                        <a:pt x="0" y="87"/>
                      </a:lnTo>
                      <a:lnTo>
                        <a:pt x="107" y="0"/>
                      </a:lnTo>
                      <a:lnTo>
                        <a:pt x="247" y="184"/>
                      </a:lnTo>
                      <a:close/>
                    </a:path>
                  </a:pathLst>
                </a:cu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Freeform 220"/>
                <p:cNvSpPr>
                  <a:spLocks/>
                </p:cNvSpPr>
                <p:nvPr/>
              </p:nvSpPr>
              <p:spPr bwMode="auto">
                <a:xfrm>
                  <a:off x="7607300" y="2638425"/>
                  <a:ext cx="1179513" cy="1343025"/>
                </a:xfrm>
                <a:custGeom>
                  <a:avLst/>
                  <a:gdLst>
                    <a:gd name="T0" fmla="*/ 55 w 69"/>
                    <a:gd name="T1" fmla="*/ 44 h 78"/>
                    <a:gd name="T2" fmla="*/ 29 w 69"/>
                    <a:gd name="T3" fmla="*/ 9 h 78"/>
                    <a:gd name="T4" fmla="*/ 20 w 69"/>
                    <a:gd name="T5" fmla="*/ 4 h 78"/>
                    <a:gd name="T6" fmla="*/ 15 w 69"/>
                    <a:gd name="T7" fmla="*/ 0 h 78"/>
                    <a:gd name="T8" fmla="*/ 0 w 69"/>
                    <a:gd name="T9" fmla="*/ 17 h 78"/>
                    <a:gd name="T10" fmla="*/ 3 w 69"/>
                    <a:gd name="T11" fmla="*/ 18 h 78"/>
                    <a:gd name="T12" fmla="*/ 24 w 69"/>
                    <a:gd name="T13" fmla="*/ 65 h 78"/>
                    <a:gd name="T14" fmla="*/ 59 w 69"/>
                    <a:gd name="T15" fmla="*/ 70 h 78"/>
                    <a:gd name="T16" fmla="*/ 55 w 69"/>
                    <a:gd name="T17" fmla="*/ 44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9" h="78">
                      <a:moveTo>
                        <a:pt x="55" y="44"/>
                      </a:moveTo>
                      <a:cubicBezTo>
                        <a:pt x="29" y="9"/>
                        <a:pt x="29" y="9"/>
                        <a:pt x="29" y="9"/>
                      </a:cubicBezTo>
                      <a:cubicBezTo>
                        <a:pt x="27" y="6"/>
                        <a:pt x="23" y="4"/>
                        <a:pt x="20" y="4"/>
                      </a:cubicBez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3" y="18"/>
                        <a:pt x="3" y="18"/>
                        <a:pt x="3" y="18"/>
                      </a:cubicBezTo>
                      <a:cubicBezTo>
                        <a:pt x="0" y="29"/>
                        <a:pt x="19" y="57"/>
                        <a:pt x="24" y="65"/>
                      </a:cubicBezTo>
                      <a:cubicBezTo>
                        <a:pt x="35" y="73"/>
                        <a:pt x="47" y="78"/>
                        <a:pt x="59" y="70"/>
                      </a:cubicBezTo>
                      <a:cubicBezTo>
                        <a:pt x="69" y="63"/>
                        <a:pt x="62" y="54"/>
                        <a:pt x="55" y="44"/>
                      </a:cubicBezTo>
                      <a:close/>
                    </a:path>
                  </a:pathLst>
                </a:custGeom>
                <a:solidFill>
                  <a:srgbClr val="E53F1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Freeform 221"/>
                <p:cNvSpPr>
                  <a:spLocks/>
                </p:cNvSpPr>
                <p:nvPr/>
              </p:nvSpPr>
              <p:spPr bwMode="auto">
                <a:xfrm>
                  <a:off x="6973888" y="3722688"/>
                  <a:ext cx="411163" cy="274637"/>
                </a:xfrm>
                <a:custGeom>
                  <a:avLst/>
                  <a:gdLst>
                    <a:gd name="T0" fmla="*/ 17 w 24"/>
                    <a:gd name="T1" fmla="*/ 10 h 16"/>
                    <a:gd name="T2" fmla="*/ 24 w 24"/>
                    <a:gd name="T3" fmla="*/ 8 h 16"/>
                    <a:gd name="T4" fmla="*/ 22 w 24"/>
                    <a:gd name="T5" fmla="*/ 1 h 16"/>
                    <a:gd name="T6" fmla="*/ 16 w 24"/>
                    <a:gd name="T7" fmla="*/ 3 h 16"/>
                    <a:gd name="T8" fmla="*/ 13 w 24"/>
                    <a:gd name="T9" fmla="*/ 2 h 16"/>
                    <a:gd name="T10" fmla="*/ 11 w 24"/>
                    <a:gd name="T11" fmla="*/ 1 h 16"/>
                    <a:gd name="T12" fmla="*/ 9 w 24"/>
                    <a:gd name="T13" fmla="*/ 1 h 16"/>
                    <a:gd name="T14" fmla="*/ 8 w 24"/>
                    <a:gd name="T15" fmla="*/ 3 h 16"/>
                    <a:gd name="T16" fmla="*/ 2 w 24"/>
                    <a:gd name="T17" fmla="*/ 4 h 16"/>
                    <a:gd name="T18" fmla="*/ 0 w 24"/>
                    <a:gd name="T19" fmla="*/ 8 h 16"/>
                    <a:gd name="T20" fmla="*/ 2 w 24"/>
                    <a:gd name="T21" fmla="*/ 8 h 16"/>
                    <a:gd name="T22" fmla="*/ 3 w 24"/>
                    <a:gd name="T23" fmla="*/ 12 h 16"/>
                    <a:gd name="T24" fmla="*/ 5 w 24"/>
                    <a:gd name="T25" fmla="*/ 15 h 16"/>
                    <a:gd name="T26" fmla="*/ 9 w 24"/>
                    <a:gd name="T27" fmla="*/ 15 h 16"/>
                    <a:gd name="T28" fmla="*/ 17 w 24"/>
                    <a:gd name="T29" fmla="*/ 1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4" h="16">
                      <a:moveTo>
                        <a:pt x="17" y="10"/>
                      </a:moveTo>
                      <a:cubicBezTo>
                        <a:pt x="20" y="9"/>
                        <a:pt x="22" y="10"/>
                        <a:pt x="24" y="8"/>
                      </a:cubicBezTo>
                      <a:cubicBezTo>
                        <a:pt x="24" y="6"/>
                        <a:pt x="23" y="3"/>
                        <a:pt x="22" y="1"/>
                      </a:cubicBezTo>
                      <a:cubicBezTo>
                        <a:pt x="20" y="2"/>
                        <a:pt x="18" y="3"/>
                        <a:pt x="16" y="3"/>
                      </a:cubicBezTo>
                      <a:cubicBezTo>
                        <a:pt x="16" y="4"/>
                        <a:pt x="14" y="2"/>
                        <a:pt x="13" y="2"/>
                      </a:cubicBezTo>
                      <a:cubicBezTo>
                        <a:pt x="13" y="1"/>
                        <a:pt x="12" y="1"/>
                        <a:pt x="11" y="1"/>
                      </a:cubicBezTo>
                      <a:cubicBezTo>
                        <a:pt x="10" y="0"/>
                        <a:pt x="10" y="0"/>
                        <a:pt x="9" y="1"/>
                      </a:cubicBezTo>
                      <a:cubicBezTo>
                        <a:pt x="8" y="1"/>
                        <a:pt x="8" y="2"/>
                        <a:pt x="8" y="3"/>
                      </a:cubicBezTo>
                      <a:cubicBezTo>
                        <a:pt x="6" y="4"/>
                        <a:pt x="4" y="3"/>
                        <a:pt x="2" y="4"/>
                      </a:cubicBezTo>
                      <a:cubicBezTo>
                        <a:pt x="0" y="4"/>
                        <a:pt x="0" y="6"/>
                        <a:pt x="0" y="8"/>
                      </a:cubicBezTo>
                      <a:cubicBezTo>
                        <a:pt x="2" y="8"/>
                        <a:pt x="2" y="8"/>
                        <a:pt x="2" y="8"/>
                      </a:cubicBezTo>
                      <a:cubicBezTo>
                        <a:pt x="2" y="10"/>
                        <a:pt x="3" y="11"/>
                        <a:pt x="3" y="12"/>
                      </a:cubicBezTo>
                      <a:cubicBezTo>
                        <a:pt x="3" y="13"/>
                        <a:pt x="3" y="15"/>
                        <a:pt x="5" y="15"/>
                      </a:cubicBezTo>
                      <a:cubicBezTo>
                        <a:pt x="6" y="16"/>
                        <a:pt x="8" y="15"/>
                        <a:pt x="9" y="15"/>
                      </a:cubicBezTo>
                      <a:cubicBezTo>
                        <a:pt x="13" y="14"/>
                        <a:pt x="15" y="14"/>
                        <a:pt x="17" y="10"/>
                      </a:cubicBezTo>
                      <a:close/>
                    </a:path>
                  </a:pathLst>
                </a:cu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" name="Freeform 222"/>
                <p:cNvSpPr>
                  <a:spLocks/>
                </p:cNvSpPr>
                <p:nvPr/>
              </p:nvSpPr>
              <p:spPr bwMode="auto">
                <a:xfrm>
                  <a:off x="7246938" y="2879725"/>
                  <a:ext cx="855663" cy="1031875"/>
                </a:xfrm>
                <a:custGeom>
                  <a:avLst/>
                  <a:gdLst>
                    <a:gd name="T0" fmla="*/ 65 w 539"/>
                    <a:gd name="T1" fmla="*/ 650 h 650"/>
                    <a:gd name="T2" fmla="*/ 0 w 539"/>
                    <a:gd name="T3" fmla="*/ 531 h 650"/>
                    <a:gd name="T4" fmla="*/ 291 w 539"/>
                    <a:gd name="T5" fmla="*/ 390 h 650"/>
                    <a:gd name="T6" fmla="*/ 399 w 539"/>
                    <a:gd name="T7" fmla="*/ 0 h 650"/>
                    <a:gd name="T8" fmla="*/ 539 w 539"/>
                    <a:gd name="T9" fmla="*/ 43 h 650"/>
                    <a:gd name="T10" fmla="*/ 399 w 539"/>
                    <a:gd name="T11" fmla="*/ 488 h 650"/>
                    <a:gd name="T12" fmla="*/ 65 w 539"/>
                    <a:gd name="T13" fmla="*/ 650 h 6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650">
                      <a:moveTo>
                        <a:pt x="65" y="650"/>
                      </a:moveTo>
                      <a:lnTo>
                        <a:pt x="0" y="531"/>
                      </a:lnTo>
                      <a:lnTo>
                        <a:pt x="291" y="390"/>
                      </a:lnTo>
                      <a:lnTo>
                        <a:pt x="399" y="0"/>
                      </a:lnTo>
                      <a:lnTo>
                        <a:pt x="539" y="43"/>
                      </a:lnTo>
                      <a:lnTo>
                        <a:pt x="399" y="488"/>
                      </a:lnTo>
                      <a:lnTo>
                        <a:pt x="65" y="650"/>
                      </a:lnTo>
                      <a:close/>
                    </a:path>
                  </a:pathLst>
                </a:custGeom>
                <a:solidFill>
                  <a:srgbClr val="E53F1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Freeform 223"/>
                <p:cNvSpPr>
                  <a:spLocks/>
                </p:cNvSpPr>
                <p:nvPr/>
              </p:nvSpPr>
              <p:spPr bwMode="auto">
                <a:xfrm>
                  <a:off x="7077075" y="2157413"/>
                  <a:ext cx="700088" cy="704850"/>
                </a:xfrm>
                <a:custGeom>
                  <a:avLst/>
                  <a:gdLst>
                    <a:gd name="T0" fmla="*/ 37 w 41"/>
                    <a:gd name="T1" fmla="*/ 20 h 41"/>
                    <a:gd name="T2" fmla="*/ 29 w 41"/>
                    <a:gd name="T3" fmla="*/ 6 h 41"/>
                    <a:gd name="T4" fmla="*/ 3 w 41"/>
                    <a:gd name="T5" fmla="*/ 20 h 41"/>
                    <a:gd name="T6" fmla="*/ 15 w 41"/>
                    <a:gd name="T7" fmla="*/ 36 h 41"/>
                    <a:gd name="T8" fmla="*/ 26 w 41"/>
                    <a:gd name="T9" fmla="*/ 41 h 41"/>
                    <a:gd name="T10" fmla="*/ 41 w 41"/>
                    <a:gd name="T11" fmla="*/ 30 h 41"/>
                    <a:gd name="T12" fmla="*/ 37 w 41"/>
                    <a:gd name="T13" fmla="*/ 2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1" h="41">
                      <a:moveTo>
                        <a:pt x="37" y="20"/>
                      </a:moveTo>
                      <a:cubicBezTo>
                        <a:pt x="29" y="6"/>
                        <a:pt x="29" y="6"/>
                        <a:pt x="29" y="6"/>
                      </a:cubicBezTo>
                      <a:cubicBezTo>
                        <a:pt x="25" y="0"/>
                        <a:pt x="0" y="14"/>
                        <a:pt x="3" y="20"/>
                      </a:cubicBezTo>
                      <a:cubicBezTo>
                        <a:pt x="15" y="36"/>
                        <a:pt x="15" y="36"/>
                        <a:pt x="15" y="36"/>
                      </a:cubicBezTo>
                      <a:cubicBezTo>
                        <a:pt x="26" y="41"/>
                        <a:pt x="26" y="41"/>
                        <a:pt x="26" y="41"/>
                      </a:cubicBezTo>
                      <a:cubicBezTo>
                        <a:pt x="41" y="30"/>
                        <a:pt x="41" y="30"/>
                        <a:pt x="41" y="30"/>
                      </a:cubicBezTo>
                      <a:lnTo>
                        <a:pt x="37" y="20"/>
                      </a:lnTo>
                      <a:close/>
                    </a:path>
                  </a:pathLst>
                </a:cu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5" name="Freeform 224"/>
                <p:cNvSpPr>
                  <a:spLocks/>
                </p:cNvSpPr>
                <p:nvPr/>
              </p:nvSpPr>
              <p:spPr bwMode="auto">
                <a:xfrm>
                  <a:off x="7607300" y="2397125"/>
                  <a:ext cx="169863" cy="155575"/>
                </a:xfrm>
                <a:custGeom>
                  <a:avLst/>
                  <a:gdLst>
                    <a:gd name="T0" fmla="*/ 9 w 10"/>
                    <a:gd name="T1" fmla="*/ 2 h 9"/>
                    <a:gd name="T2" fmla="*/ 8 w 10"/>
                    <a:gd name="T3" fmla="*/ 8 h 9"/>
                    <a:gd name="T4" fmla="*/ 2 w 10"/>
                    <a:gd name="T5" fmla="*/ 7 h 9"/>
                    <a:gd name="T6" fmla="*/ 3 w 10"/>
                    <a:gd name="T7" fmla="*/ 1 h 9"/>
                    <a:gd name="T8" fmla="*/ 9 w 10"/>
                    <a:gd name="T9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9">
                      <a:moveTo>
                        <a:pt x="9" y="2"/>
                      </a:moveTo>
                      <a:cubicBezTo>
                        <a:pt x="10" y="4"/>
                        <a:pt x="10" y="6"/>
                        <a:pt x="8" y="8"/>
                      </a:cubicBezTo>
                      <a:cubicBezTo>
                        <a:pt x="6" y="9"/>
                        <a:pt x="3" y="9"/>
                        <a:pt x="2" y="7"/>
                      </a:cubicBezTo>
                      <a:cubicBezTo>
                        <a:pt x="0" y="5"/>
                        <a:pt x="1" y="2"/>
                        <a:pt x="3" y="1"/>
                      </a:cubicBezTo>
                      <a:cubicBezTo>
                        <a:pt x="5" y="0"/>
                        <a:pt x="7" y="0"/>
                        <a:pt x="9" y="2"/>
                      </a:cubicBezTo>
                      <a:close/>
                    </a:path>
                  </a:pathLst>
                </a:custGeom>
                <a:solidFill>
                  <a:srgbClr val="FCD8A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" name="Freeform 225"/>
                <p:cNvSpPr>
                  <a:spLocks/>
                </p:cNvSpPr>
                <p:nvPr/>
              </p:nvSpPr>
              <p:spPr bwMode="auto">
                <a:xfrm>
                  <a:off x="7145338" y="2243138"/>
                  <a:ext cx="376238" cy="241300"/>
                </a:xfrm>
                <a:custGeom>
                  <a:avLst/>
                  <a:gdLst>
                    <a:gd name="T0" fmla="*/ 22 w 22"/>
                    <a:gd name="T1" fmla="*/ 1 h 14"/>
                    <a:gd name="T2" fmla="*/ 12 w 22"/>
                    <a:gd name="T3" fmla="*/ 9 h 14"/>
                    <a:gd name="T4" fmla="*/ 1 w 22"/>
                    <a:gd name="T5" fmla="*/ 13 h 14"/>
                    <a:gd name="T6" fmla="*/ 10 w 22"/>
                    <a:gd name="T7" fmla="*/ 5 h 14"/>
                    <a:gd name="T8" fmla="*/ 22 w 22"/>
                    <a:gd name="T9" fmla="*/ 1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14">
                      <a:moveTo>
                        <a:pt x="22" y="1"/>
                      </a:moveTo>
                      <a:cubicBezTo>
                        <a:pt x="22" y="2"/>
                        <a:pt x="18" y="5"/>
                        <a:pt x="12" y="9"/>
                      </a:cubicBezTo>
                      <a:cubicBezTo>
                        <a:pt x="7" y="12"/>
                        <a:pt x="1" y="14"/>
                        <a:pt x="1" y="13"/>
                      </a:cubicBezTo>
                      <a:cubicBezTo>
                        <a:pt x="0" y="12"/>
                        <a:pt x="5" y="9"/>
                        <a:pt x="10" y="5"/>
                      </a:cubicBezTo>
                      <a:cubicBezTo>
                        <a:pt x="16" y="2"/>
                        <a:pt x="21" y="0"/>
                        <a:pt x="22" y="1"/>
                      </a:cubicBezTo>
                      <a:close/>
                    </a:path>
                  </a:pathLst>
                </a:custGeom>
                <a:solidFill>
                  <a:srgbClr val="7F514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7" name="Freeform 226"/>
                <p:cNvSpPr>
                  <a:spLocks/>
                </p:cNvSpPr>
                <p:nvPr/>
              </p:nvSpPr>
              <p:spPr bwMode="auto">
                <a:xfrm>
                  <a:off x="7915275" y="2947988"/>
                  <a:ext cx="187325" cy="774700"/>
                </a:xfrm>
                <a:custGeom>
                  <a:avLst/>
                  <a:gdLst>
                    <a:gd name="T0" fmla="*/ 5 w 11"/>
                    <a:gd name="T1" fmla="*/ 45 h 45"/>
                    <a:gd name="T2" fmla="*/ 9 w 11"/>
                    <a:gd name="T3" fmla="*/ 39 h 45"/>
                    <a:gd name="T4" fmla="*/ 11 w 11"/>
                    <a:gd name="T5" fmla="*/ 0 h 45"/>
                    <a:gd name="T6" fmla="*/ 0 w 11"/>
                    <a:gd name="T7" fmla="*/ 37 h 45"/>
                    <a:gd name="T8" fmla="*/ 5 w 11"/>
                    <a:gd name="T9" fmla="*/ 45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45">
                      <a:moveTo>
                        <a:pt x="5" y="45"/>
                      </a:moveTo>
                      <a:cubicBezTo>
                        <a:pt x="9" y="39"/>
                        <a:pt x="9" y="39"/>
                        <a:pt x="9" y="39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0" y="37"/>
                        <a:pt x="0" y="37"/>
                        <a:pt x="0" y="37"/>
                      </a:cubicBezTo>
                      <a:cubicBezTo>
                        <a:pt x="2" y="40"/>
                        <a:pt x="4" y="43"/>
                        <a:pt x="5" y="45"/>
                      </a:cubicBezTo>
                      <a:close/>
                    </a:path>
                  </a:pathLst>
                </a:custGeom>
                <a:solidFill>
                  <a:srgbClr val="BE321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" name="任意多边形 10"/>
            <p:cNvSpPr/>
            <p:nvPr/>
          </p:nvSpPr>
          <p:spPr>
            <a:xfrm rot="767559">
              <a:off x="9682705" y="4186239"/>
              <a:ext cx="704790" cy="738350"/>
            </a:xfrm>
            <a:custGeom>
              <a:avLst/>
              <a:gdLst>
                <a:gd name="connsiteX0" fmla="*/ 0 w 914400"/>
                <a:gd name="connsiteY0" fmla="*/ 464457 h 957943"/>
                <a:gd name="connsiteX1" fmla="*/ 914400 w 914400"/>
                <a:gd name="connsiteY1" fmla="*/ 0 h 957943"/>
                <a:gd name="connsiteX2" fmla="*/ 841828 w 914400"/>
                <a:gd name="connsiteY2" fmla="*/ 957943 h 957943"/>
                <a:gd name="connsiteX3" fmla="*/ 58057 w 914400"/>
                <a:gd name="connsiteY3" fmla="*/ 522514 h 957943"/>
                <a:gd name="connsiteX4" fmla="*/ 0 w 914400"/>
                <a:gd name="connsiteY4" fmla="*/ 464457 h 957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" h="957943">
                  <a:moveTo>
                    <a:pt x="0" y="464457"/>
                  </a:moveTo>
                  <a:lnTo>
                    <a:pt x="914400" y="0"/>
                  </a:lnTo>
                  <a:lnTo>
                    <a:pt x="841828" y="957943"/>
                  </a:lnTo>
                  <a:lnTo>
                    <a:pt x="58057" y="522514"/>
                  </a:lnTo>
                  <a:lnTo>
                    <a:pt x="0" y="464457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F96F223B-9991-4815-8B3C-450D562DE7EF}"/>
                </a:ext>
              </a:extLst>
            </p:cNvPr>
            <p:cNvSpPr txBox="1"/>
            <p:nvPr/>
          </p:nvSpPr>
          <p:spPr>
            <a:xfrm>
              <a:off x="982664" y="5301138"/>
              <a:ext cx="10226674" cy="584775"/>
            </a:xfrm>
            <a:prstGeom prst="rect">
              <a:avLst/>
            </a:prstGeom>
            <a:solidFill>
              <a:srgbClr val="7290B1"/>
            </a:solidFill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3200" b="1">
                  <a:solidFill>
                    <a:schemeClr val="bg1"/>
                  </a:solidFill>
                </a:defRPr>
              </a:lvl1pPr>
            </a:lstStyle>
            <a:p>
              <a:r>
                <a:rPr lang="zh-CN" altLang="en-US" dirty="0">
                  <a:solidFill>
                    <a:srgbClr val="414954"/>
                  </a:solidFill>
                </a:rPr>
                <a:t>拖延症的四个阶段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846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F96F223B-9991-4815-8B3C-450D562DE7EF}"/>
              </a:ext>
            </a:extLst>
          </p:cNvPr>
          <p:cNvSpPr txBox="1"/>
          <p:nvPr/>
        </p:nvSpPr>
        <p:spPr>
          <a:xfrm>
            <a:off x="910169" y="340880"/>
            <a:ext cx="5843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>
                <a:solidFill>
                  <a:schemeClr val="accent1"/>
                </a:solidFill>
              </a:rPr>
              <a:t>拖延症人群分布在哪里？</a:t>
            </a:r>
            <a:endParaRPr lang="en-US" altLang="zh-CN" dirty="0">
              <a:solidFill>
                <a:schemeClr val="accent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EF640A8-100E-4002-BC42-9989E354EC76}"/>
              </a:ext>
            </a:extLst>
          </p:cNvPr>
          <p:cNvSpPr txBox="1"/>
          <p:nvPr/>
        </p:nvSpPr>
        <p:spPr>
          <a:xfrm>
            <a:off x="910169" y="1168030"/>
            <a:ext cx="10255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大学和职场人士最多，</a:t>
            </a:r>
            <a:r>
              <a:rPr lang="en-US" altLang="zh-CN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80%</a:t>
            </a:r>
            <a:r>
              <a:rPr lang="zh-CN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以上的大学生</a:t>
            </a:r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存在拖延症，</a:t>
            </a:r>
            <a:r>
              <a:rPr lang="en-US" altLang="zh-CN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86%</a:t>
            </a:r>
            <a:r>
              <a:rPr lang="zh-CN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的职场人士</a:t>
            </a:r>
            <a:r>
              <a:rPr lang="zh-CN" altLang="en-U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称自己有拖延症。</a:t>
            </a:r>
            <a:endParaRPr lang="en-US" altLang="zh-CN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33F7EAE-ACA4-4108-951A-1BBDD44F7083}"/>
              </a:ext>
            </a:extLst>
          </p:cNvPr>
          <p:cNvSpPr txBox="1"/>
          <p:nvPr/>
        </p:nvSpPr>
        <p:spPr>
          <a:xfrm>
            <a:off x="1026664" y="5098261"/>
            <a:ext cx="10138672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tx2"/>
                </a:solidFill>
              </a:rPr>
              <a:t>各种新词应运而生：</a:t>
            </a:r>
            <a:r>
              <a:rPr lang="zh-CN" altLang="en-US" sz="2400" b="1" dirty="0">
                <a:solidFill>
                  <a:schemeClr val="tx2"/>
                </a:solidFill>
              </a:rPr>
              <a:t>拖帝（皇帝）、托塔（拖沓）天王、拖延图尔勒（蒙古人）、拖死你娃（俄罗斯）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  <p:grpSp>
        <p:nvGrpSpPr>
          <p:cNvPr id="23" name="f9766cdb-8358-4876-8d87-e627d343c1d1" descr="wBAAAB+LCAAAAAAABADdV11v2jAU/S/e9paiJFI3xBv9YENTVzRQ12nqg5dcwFvioMRUUMR/77VxiLM4JKXTPqq8kJtzr889x8b2hrwW6wWQHhnHNBUXjM5SGg8FxMQhw5D0+DKKHHLGeMj47H2aLBcZ6X3b7NPML1+YmJ8nUZLe0GgJsgBngtFo99qrJJWwo5Qhg7WK1WERVql1PZ2yACZziCHHTBgXfR6O5zREhNtxsYGUzeaCQ5bpwPX3HxAII63XlahlNsearwaDweWl+7Yri6lh3O3WIWMIEh7+GZInbsc7tdH0SzQvuvIp06yTO1f6inEWL2MNUyNf0ZUR8txdkIVhBCZsyAWk93tDPRlTv8cixQEGSRpTgQNu3O2bQoYu5kpeQx7CCivlZEnJf01STj3rDJMf9hNMTbciaURx0gJys3RdzSvQDunzWYRg/53qLxdxXxjdWcAnREtKulUZInflJnI+WBq4qLa3dWp5jZJMsIQ/rRmdZHZyA6lgAY36EZvxGFnIrESIRK7kD0nKHhIuyp/RNRDBHL9/BFjoaTFmDzjglEYZOEbHUgRMKQI+pn2GiAp2X4MgzTr6xLGrWqhSkrRRzZzRUar+kmyqiws4A3E7gjRANmfrUudqtZ5WQUZn+k9HAb7WVbFizCInXoG4LeP1W8WwiHFodMpvaZUqVphUFfu/MMuQze6V6eYzzDLnRDuzzmjwc5dtd0zpX2eVdrqo8QKMalhULY2yYJ5p1BAPAoeMKkyoc8u0uqj2AixrWltex/8rlqnABFbiaMvMCi9qlTVY1mbr8jreYcfcJ+9c58sMDy9Sb+/QBqYMaWOZWe/3mZYf5596Eq0a1A+kavqUbwhUubo0nFIP7AM52eox9Z9s0T/e1uM6zRd3+0Zlhtmn7SLU3EXBWzOwzcE7C/H9tVtuIc0XboWy3cR0ets7WBneRieZUeDqFLFthHqskiK7Pu7weQSrOAMXwBAAAA=="/>
          <p:cNvGrpSpPr>
            <a:grpSpLocks noChangeAspect="1"/>
          </p:cNvGrpSpPr>
          <p:nvPr/>
        </p:nvGrpSpPr>
        <p:grpSpPr>
          <a:xfrm>
            <a:off x="1773486" y="1924427"/>
            <a:ext cx="3909144" cy="3165805"/>
            <a:chOff x="3346760" y="989651"/>
            <a:chExt cx="6024228" cy="4878698"/>
          </a:xfrm>
        </p:grpSpPr>
        <p:sp>
          <p:nvSpPr>
            <p:cNvPr id="24" name="ValueShape2"/>
            <p:cNvSpPr/>
            <p:nvPr/>
          </p:nvSpPr>
          <p:spPr>
            <a:xfrm>
              <a:off x="5280810" y="1965391"/>
              <a:ext cx="3739438" cy="390295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25" name="ValueShape"/>
            <p:cNvSpPr>
              <a:spLocks/>
            </p:cNvSpPr>
            <p:nvPr/>
          </p:nvSpPr>
          <p:spPr bwMode="auto">
            <a:xfrm>
              <a:off x="5280808" y="989651"/>
              <a:ext cx="4090180" cy="4878698"/>
            </a:xfrm>
            <a:custGeom>
              <a:avLst/>
              <a:gdLst>
                <a:gd name="connsiteX0" fmla="*/ 158750 w 288925"/>
                <a:gd name="connsiteY0" fmla="*/ 174625 h 331788"/>
                <a:gd name="connsiteX1" fmla="*/ 158750 w 288925"/>
                <a:gd name="connsiteY1" fmla="*/ 195263 h 331788"/>
                <a:gd name="connsiteX2" fmla="*/ 198438 w 288925"/>
                <a:gd name="connsiteY2" fmla="*/ 195263 h 331788"/>
                <a:gd name="connsiteX3" fmla="*/ 198438 w 288925"/>
                <a:gd name="connsiteY3" fmla="*/ 174625 h 331788"/>
                <a:gd name="connsiteX4" fmla="*/ 96837 w 288925"/>
                <a:gd name="connsiteY4" fmla="*/ 174625 h 331788"/>
                <a:gd name="connsiteX5" fmla="*/ 96837 w 288925"/>
                <a:gd name="connsiteY5" fmla="*/ 195263 h 331788"/>
                <a:gd name="connsiteX6" fmla="*/ 138112 w 288925"/>
                <a:gd name="connsiteY6" fmla="*/ 195263 h 331788"/>
                <a:gd name="connsiteX7" fmla="*/ 138112 w 288925"/>
                <a:gd name="connsiteY7" fmla="*/ 174625 h 331788"/>
                <a:gd name="connsiteX8" fmla="*/ 116654 w 288925"/>
                <a:gd name="connsiteY8" fmla="*/ 131763 h 331788"/>
                <a:gd name="connsiteX9" fmla="*/ 69850 w 288925"/>
                <a:gd name="connsiteY9" fmla="*/ 173445 h 331788"/>
                <a:gd name="connsiteX10" fmla="*/ 69850 w 288925"/>
                <a:gd name="connsiteY10" fmla="*/ 178655 h 331788"/>
                <a:gd name="connsiteX11" fmla="*/ 89351 w 288925"/>
                <a:gd name="connsiteY11" fmla="*/ 181261 h 331788"/>
                <a:gd name="connsiteX12" fmla="*/ 89351 w 288925"/>
                <a:gd name="connsiteY12" fmla="*/ 169537 h 331788"/>
                <a:gd name="connsiteX13" fmla="*/ 142656 w 288925"/>
                <a:gd name="connsiteY13" fmla="*/ 169537 h 331788"/>
                <a:gd name="connsiteX14" fmla="*/ 142656 w 288925"/>
                <a:gd name="connsiteY14" fmla="*/ 182563 h 331788"/>
                <a:gd name="connsiteX15" fmla="*/ 151757 w 288925"/>
                <a:gd name="connsiteY15" fmla="*/ 182563 h 331788"/>
                <a:gd name="connsiteX16" fmla="*/ 151757 w 288925"/>
                <a:gd name="connsiteY16" fmla="*/ 169537 h 331788"/>
                <a:gd name="connsiteX17" fmla="*/ 205061 w 288925"/>
                <a:gd name="connsiteY17" fmla="*/ 169537 h 331788"/>
                <a:gd name="connsiteX18" fmla="*/ 205061 w 288925"/>
                <a:gd name="connsiteY18" fmla="*/ 181261 h 331788"/>
                <a:gd name="connsiteX19" fmla="*/ 220663 w 288925"/>
                <a:gd name="connsiteY19" fmla="*/ 178655 h 331788"/>
                <a:gd name="connsiteX20" fmla="*/ 212862 w 288925"/>
                <a:gd name="connsiteY20" fmla="*/ 159117 h 331788"/>
                <a:gd name="connsiteX21" fmla="*/ 116654 w 288925"/>
                <a:gd name="connsiteY21" fmla="*/ 131763 h 331788"/>
                <a:gd name="connsiteX22" fmla="*/ 144605 w 288925"/>
                <a:gd name="connsiteY22" fmla="*/ 79375 h 331788"/>
                <a:gd name="connsiteX23" fmla="*/ 227987 w 288925"/>
                <a:gd name="connsiteY23" fmla="*/ 101380 h 331788"/>
                <a:gd name="connsiteX24" fmla="*/ 227987 w 288925"/>
                <a:gd name="connsiteY24" fmla="*/ 146685 h 331788"/>
                <a:gd name="connsiteX25" fmla="*/ 226684 w 288925"/>
                <a:gd name="connsiteY25" fmla="*/ 146685 h 331788"/>
                <a:gd name="connsiteX26" fmla="*/ 238410 w 288925"/>
                <a:gd name="connsiteY26" fmla="*/ 233412 h 331788"/>
                <a:gd name="connsiteX27" fmla="*/ 229290 w 288925"/>
                <a:gd name="connsiteY27" fmla="*/ 285189 h 331788"/>
                <a:gd name="connsiteX28" fmla="*/ 234501 w 288925"/>
                <a:gd name="connsiteY28" fmla="*/ 331788 h 331788"/>
                <a:gd name="connsiteX29" fmla="*/ 201930 w 288925"/>
                <a:gd name="connsiteY29" fmla="*/ 331788 h 331788"/>
                <a:gd name="connsiteX30" fmla="*/ 200627 w 288925"/>
                <a:gd name="connsiteY30" fmla="*/ 329199 h 331788"/>
                <a:gd name="connsiteX31" fmla="*/ 200627 w 288925"/>
                <a:gd name="connsiteY31" fmla="*/ 331788 h 331788"/>
                <a:gd name="connsiteX32" fmla="*/ 149816 w 288925"/>
                <a:gd name="connsiteY32" fmla="*/ 331788 h 331788"/>
                <a:gd name="connsiteX33" fmla="*/ 175873 w 288925"/>
                <a:gd name="connsiteY33" fmla="*/ 285189 h 331788"/>
                <a:gd name="connsiteX34" fmla="*/ 166753 w 288925"/>
                <a:gd name="connsiteY34" fmla="*/ 280011 h 331788"/>
                <a:gd name="connsiteX35" fmla="*/ 166753 w 288925"/>
                <a:gd name="connsiteY35" fmla="*/ 254123 h 331788"/>
                <a:gd name="connsiteX36" fmla="*/ 221473 w 288925"/>
                <a:gd name="connsiteY36" fmla="*/ 186812 h 331788"/>
                <a:gd name="connsiteX37" fmla="*/ 205839 w 288925"/>
                <a:gd name="connsiteY37" fmla="*/ 189401 h 331788"/>
                <a:gd name="connsiteX38" fmla="*/ 205839 w 288925"/>
                <a:gd name="connsiteY38" fmla="*/ 201051 h 331788"/>
                <a:gd name="connsiteX39" fmla="*/ 152422 w 288925"/>
                <a:gd name="connsiteY39" fmla="*/ 201051 h 331788"/>
                <a:gd name="connsiteX40" fmla="*/ 152422 w 288925"/>
                <a:gd name="connsiteY40" fmla="*/ 191990 h 331788"/>
                <a:gd name="connsiteX41" fmla="*/ 143302 w 288925"/>
                <a:gd name="connsiteY41" fmla="*/ 191990 h 331788"/>
                <a:gd name="connsiteX42" fmla="*/ 143302 w 288925"/>
                <a:gd name="connsiteY42" fmla="*/ 201051 h 331788"/>
                <a:gd name="connsiteX43" fmla="*/ 89885 w 288925"/>
                <a:gd name="connsiteY43" fmla="*/ 201051 h 331788"/>
                <a:gd name="connsiteX44" fmla="*/ 89885 w 288925"/>
                <a:gd name="connsiteY44" fmla="*/ 189401 h 331788"/>
                <a:gd name="connsiteX45" fmla="*/ 70342 w 288925"/>
                <a:gd name="connsiteY45" fmla="*/ 186812 h 331788"/>
                <a:gd name="connsiteX46" fmla="*/ 123759 w 288925"/>
                <a:gd name="connsiteY46" fmla="*/ 252828 h 331788"/>
                <a:gd name="connsiteX47" fmla="*/ 123759 w 288925"/>
                <a:gd name="connsiteY47" fmla="*/ 281306 h 331788"/>
                <a:gd name="connsiteX48" fmla="*/ 115942 w 288925"/>
                <a:gd name="connsiteY48" fmla="*/ 283894 h 331788"/>
                <a:gd name="connsiteX49" fmla="*/ 141999 w 288925"/>
                <a:gd name="connsiteY49" fmla="*/ 331788 h 331788"/>
                <a:gd name="connsiteX50" fmla="*/ 54708 w 288925"/>
                <a:gd name="connsiteY50" fmla="*/ 331788 h 331788"/>
                <a:gd name="connsiteX51" fmla="*/ 58617 w 288925"/>
                <a:gd name="connsiteY51" fmla="*/ 298133 h 331788"/>
                <a:gd name="connsiteX52" fmla="*/ 50800 w 288925"/>
                <a:gd name="connsiteY52" fmla="*/ 184224 h 331788"/>
                <a:gd name="connsiteX53" fmla="*/ 62525 w 288925"/>
                <a:gd name="connsiteY53" fmla="*/ 138919 h 331788"/>
                <a:gd name="connsiteX54" fmla="*/ 62525 w 288925"/>
                <a:gd name="connsiteY54" fmla="*/ 101380 h 331788"/>
                <a:gd name="connsiteX55" fmla="*/ 144605 w 288925"/>
                <a:gd name="connsiteY55" fmla="*/ 79375 h 331788"/>
                <a:gd name="connsiteX56" fmla="*/ 262731 w 288925"/>
                <a:gd name="connsiteY56" fmla="*/ 76200 h 331788"/>
                <a:gd name="connsiteX57" fmla="*/ 255587 w 288925"/>
                <a:gd name="connsiteY57" fmla="*/ 83344 h 331788"/>
                <a:gd name="connsiteX58" fmla="*/ 262731 w 288925"/>
                <a:gd name="connsiteY58" fmla="*/ 90488 h 331788"/>
                <a:gd name="connsiteX59" fmla="*/ 269875 w 288925"/>
                <a:gd name="connsiteY59" fmla="*/ 83344 h 331788"/>
                <a:gd name="connsiteX60" fmla="*/ 262731 w 288925"/>
                <a:gd name="connsiteY60" fmla="*/ 76200 h 331788"/>
                <a:gd name="connsiteX61" fmla="*/ 262958 w 288925"/>
                <a:gd name="connsiteY61" fmla="*/ 62706 h 331788"/>
                <a:gd name="connsiteX62" fmla="*/ 257175 w 288925"/>
                <a:gd name="connsiteY62" fmla="*/ 65768 h 331788"/>
                <a:gd name="connsiteX63" fmla="*/ 266700 w 288925"/>
                <a:gd name="connsiteY63" fmla="*/ 69850 h 331788"/>
                <a:gd name="connsiteX64" fmla="*/ 266700 w 288925"/>
                <a:gd name="connsiteY64" fmla="*/ 65768 h 331788"/>
                <a:gd name="connsiteX65" fmla="*/ 262958 w 288925"/>
                <a:gd name="connsiteY65" fmla="*/ 62706 h 331788"/>
                <a:gd name="connsiteX66" fmla="*/ 141883 w 288925"/>
                <a:gd name="connsiteY66" fmla="*/ 0 h 331788"/>
                <a:gd name="connsiteX67" fmla="*/ 248940 w 288925"/>
                <a:gd name="connsiteY67" fmla="*/ 59985 h 331788"/>
                <a:gd name="connsiteX68" fmla="*/ 251519 w 288925"/>
                <a:gd name="connsiteY68" fmla="*/ 57377 h 331788"/>
                <a:gd name="connsiteX69" fmla="*/ 272157 w 288925"/>
                <a:gd name="connsiteY69" fmla="*/ 69113 h 331788"/>
                <a:gd name="connsiteX70" fmla="*/ 272157 w 288925"/>
                <a:gd name="connsiteY70" fmla="*/ 73025 h 331788"/>
                <a:gd name="connsiteX71" fmla="*/ 288925 w 288925"/>
                <a:gd name="connsiteY71" fmla="*/ 82153 h 331788"/>
                <a:gd name="connsiteX72" fmla="*/ 272157 w 288925"/>
                <a:gd name="connsiteY72" fmla="*/ 91282 h 331788"/>
                <a:gd name="connsiteX73" fmla="*/ 272157 w 288925"/>
                <a:gd name="connsiteY73" fmla="*/ 160395 h 331788"/>
                <a:gd name="connsiteX74" fmla="*/ 282476 w 288925"/>
                <a:gd name="connsiteY74" fmla="*/ 160395 h 331788"/>
                <a:gd name="connsiteX75" fmla="*/ 282476 w 288925"/>
                <a:gd name="connsiteY75" fmla="*/ 182563 h 331788"/>
                <a:gd name="connsiteX76" fmla="*/ 268288 w 288925"/>
                <a:gd name="connsiteY76" fmla="*/ 173435 h 331788"/>
                <a:gd name="connsiteX77" fmla="*/ 255389 w 288925"/>
                <a:gd name="connsiteY77" fmla="*/ 182563 h 331788"/>
                <a:gd name="connsiteX78" fmla="*/ 255389 w 288925"/>
                <a:gd name="connsiteY78" fmla="*/ 160395 h 331788"/>
                <a:gd name="connsiteX79" fmla="*/ 265708 w 288925"/>
                <a:gd name="connsiteY79" fmla="*/ 160395 h 331788"/>
                <a:gd name="connsiteX80" fmla="*/ 265708 w 288925"/>
                <a:gd name="connsiteY80" fmla="*/ 95194 h 331788"/>
                <a:gd name="connsiteX81" fmla="*/ 236041 w 288925"/>
                <a:gd name="connsiteY81" fmla="*/ 110842 h 331788"/>
                <a:gd name="connsiteX82" fmla="*/ 236041 w 288925"/>
                <a:gd name="connsiteY82" fmla="*/ 97802 h 331788"/>
                <a:gd name="connsiteX83" fmla="*/ 144462 w 288925"/>
                <a:gd name="connsiteY83" fmla="*/ 73025 h 331788"/>
                <a:gd name="connsiteX84" fmla="*/ 54173 w 288925"/>
                <a:gd name="connsiteY84" fmla="*/ 97802 h 331788"/>
                <a:gd name="connsiteX85" fmla="*/ 54173 w 288925"/>
                <a:gd name="connsiteY85" fmla="*/ 105626 h 331788"/>
                <a:gd name="connsiteX86" fmla="*/ 0 w 288925"/>
                <a:gd name="connsiteY86" fmla="*/ 82153 h 331788"/>
                <a:gd name="connsiteX87" fmla="*/ 141883 w 288925"/>
                <a:gd name="connsiteY87" fmla="*/ 0 h 33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</a:cxnLst>
              <a:rect l="l" t="t" r="r" b="b"/>
              <a:pathLst>
                <a:path w="288925" h="331788">
                  <a:moveTo>
                    <a:pt x="158750" y="174625"/>
                  </a:moveTo>
                  <a:lnTo>
                    <a:pt x="158750" y="195263"/>
                  </a:lnTo>
                  <a:lnTo>
                    <a:pt x="198438" y="195263"/>
                  </a:lnTo>
                  <a:lnTo>
                    <a:pt x="198438" y="174625"/>
                  </a:lnTo>
                  <a:close/>
                  <a:moveTo>
                    <a:pt x="96837" y="174625"/>
                  </a:moveTo>
                  <a:lnTo>
                    <a:pt x="96837" y="195263"/>
                  </a:lnTo>
                  <a:lnTo>
                    <a:pt x="138112" y="195263"/>
                  </a:lnTo>
                  <a:lnTo>
                    <a:pt x="138112" y="174625"/>
                  </a:lnTo>
                  <a:close/>
                  <a:moveTo>
                    <a:pt x="116654" y="131763"/>
                  </a:moveTo>
                  <a:cubicBezTo>
                    <a:pt x="115354" y="155209"/>
                    <a:pt x="91952" y="172143"/>
                    <a:pt x="69850" y="173445"/>
                  </a:cubicBezTo>
                  <a:cubicBezTo>
                    <a:pt x="69850" y="174748"/>
                    <a:pt x="69850" y="177353"/>
                    <a:pt x="69850" y="178655"/>
                  </a:cubicBezTo>
                  <a:cubicBezTo>
                    <a:pt x="69850" y="178655"/>
                    <a:pt x="69850" y="178655"/>
                    <a:pt x="89351" y="181261"/>
                  </a:cubicBezTo>
                  <a:cubicBezTo>
                    <a:pt x="89351" y="181261"/>
                    <a:pt x="89351" y="181261"/>
                    <a:pt x="89351" y="169537"/>
                  </a:cubicBezTo>
                  <a:cubicBezTo>
                    <a:pt x="89351" y="169537"/>
                    <a:pt x="89351" y="169537"/>
                    <a:pt x="142656" y="169537"/>
                  </a:cubicBezTo>
                  <a:cubicBezTo>
                    <a:pt x="142656" y="169537"/>
                    <a:pt x="142656" y="169537"/>
                    <a:pt x="142656" y="182563"/>
                  </a:cubicBezTo>
                  <a:cubicBezTo>
                    <a:pt x="142656" y="182563"/>
                    <a:pt x="142656" y="182563"/>
                    <a:pt x="151757" y="182563"/>
                  </a:cubicBezTo>
                  <a:cubicBezTo>
                    <a:pt x="151757" y="182563"/>
                    <a:pt x="151757" y="182563"/>
                    <a:pt x="151757" y="169537"/>
                  </a:cubicBezTo>
                  <a:cubicBezTo>
                    <a:pt x="151757" y="169537"/>
                    <a:pt x="151757" y="169537"/>
                    <a:pt x="205061" y="169537"/>
                  </a:cubicBezTo>
                  <a:cubicBezTo>
                    <a:pt x="205061" y="169537"/>
                    <a:pt x="205061" y="169537"/>
                    <a:pt x="205061" y="181261"/>
                  </a:cubicBezTo>
                  <a:lnTo>
                    <a:pt x="220663" y="178655"/>
                  </a:lnTo>
                  <a:cubicBezTo>
                    <a:pt x="220663" y="168235"/>
                    <a:pt x="216762" y="160420"/>
                    <a:pt x="212862" y="159117"/>
                  </a:cubicBezTo>
                  <a:cubicBezTo>
                    <a:pt x="181659" y="155209"/>
                    <a:pt x="143956" y="155209"/>
                    <a:pt x="116654" y="131763"/>
                  </a:cubicBezTo>
                  <a:close/>
                  <a:moveTo>
                    <a:pt x="144605" y="79375"/>
                  </a:moveTo>
                  <a:cubicBezTo>
                    <a:pt x="186296" y="79375"/>
                    <a:pt x="227987" y="101380"/>
                    <a:pt x="227987" y="101380"/>
                  </a:cubicBezTo>
                  <a:cubicBezTo>
                    <a:pt x="227987" y="101380"/>
                    <a:pt x="227987" y="101380"/>
                    <a:pt x="227987" y="146685"/>
                  </a:cubicBezTo>
                  <a:cubicBezTo>
                    <a:pt x="227987" y="146685"/>
                    <a:pt x="226684" y="146685"/>
                    <a:pt x="226684" y="146685"/>
                  </a:cubicBezTo>
                  <a:cubicBezTo>
                    <a:pt x="239713" y="179046"/>
                    <a:pt x="238410" y="216584"/>
                    <a:pt x="238410" y="233412"/>
                  </a:cubicBezTo>
                  <a:cubicBezTo>
                    <a:pt x="237107" y="252828"/>
                    <a:pt x="230593" y="272245"/>
                    <a:pt x="229290" y="285189"/>
                  </a:cubicBezTo>
                  <a:cubicBezTo>
                    <a:pt x="229290" y="285189"/>
                    <a:pt x="229290" y="285189"/>
                    <a:pt x="234501" y="331788"/>
                  </a:cubicBezTo>
                  <a:cubicBezTo>
                    <a:pt x="234501" y="331788"/>
                    <a:pt x="234501" y="331788"/>
                    <a:pt x="201930" y="331788"/>
                  </a:cubicBezTo>
                  <a:cubicBezTo>
                    <a:pt x="201930" y="331788"/>
                    <a:pt x="201930" y="331788"/>
                    <a:pt x="200627" y="329199"/>
                  </a:cubicBezTo>
                  <a:cubicBezTo>
                    <a:pt x="200627" y="329199"/>
                    <a:pt x="200627" y="330494"/>
                    <a:pt x="200627" y="331788"/>
                  </a:cubicBezTo>
                  <a:cubicBezTo>
                    <a:pt x="200627" y="331788"/>
                    <a:pt x="200627" y="331788"/>
                    <a:pt x="149816" y="331788"/>
                  </a:cubicBezTo>
                  <a:cubicBezTo>
                    <a:pt x="149816" y="331788"/>
                    <a:pt x="149816" y="331788"/>
                    <a:pt x="175873" y="285189"/>
                  </a:cubicBezTo>
                  <a:cubicBezTo>
                    <a:pt x="175873" y="285189"/>
                    <a:pt x="175873" y="285189"/>
                    <a:pt x="166753" y="280011"/>
                  </a:cubicBezTo>
                  <a:cubicBezTo>
                    <a:pt x="166753" y="280011"/>
                    <a:pt x="166753" y="280011"/>
                    <a:pt x="166753" y="254123"/>
                  </a:cubicBezTo>
                  <a:cubicBezTo>
                    <a:pt x="207142" y="248945"/>
                    <a:pt x="221473" y="212701"/>
                    <a:pt x="221473" y="186812"/>
                  </a:cubicBezTo>
                  <a:cubicBezTo>
                    <a:pt x="221473" y="186812"/>
                    <a:pt x="221473" y="186812"/>
                    <a:pt x="205839" y="189401"/>
                  </a:cubicBezTo>
                  <a:cubicBezTo>
                    <a:pt x="205839" y="189401"/>
                    <a:pt x="205839" y="189401"/>
                    <a:pt x="205839" y="201051"/>
                  </a:cubicBezTo>
                  <a:cubicBezTo>
                    <a:pt x="205839" y="201051"/>
                    <a:pt x="205839" y="201051"/>
                    <a:pt x="152422" y="201051"/>
                  </a:cubicBezTo>
                  <a:cubicBezTo>
                    <a:pt x="152422" y="201051"/>
                    <a:pt x="152422" y="201051"/>
                    <a:pt x="152422" y="191990"/>
                  </a:cubicBezTo>
                  <a:cubicBezTo>
                    <a:pt x="152422" y="191990"/>
                    <a:pt x="152422" y="191990"/>
                    <a:pt x="143302" y="191990"/>
                  </a:cubicBezTo>
                  <a:cubicBezTo>
                    <a:pt x="143302" y="191990"/>
                    <a:pt x="143302" y="191990"/>
                    <a:pt x="143302" y="201051"/>
                  </a:cubicBezTo>
                  <a:cubicBezTo>
                    <a:pt x="143302" y="201051"/>
                    <a:pt x="143302" y="201051"/>
                    <a:pt x="89885" y="201051"/>
                  </a:cubicBezTo>
                  <a:cubicBezTo>
                    <a:pt x="89885" y="201051"/>
                    <a:pt x="89885" y="201051"/>
                    <a:pt x="89885" y="189401"/>
                  </a:cubicBezTo>
                  <a:cubicBezTo>
                    <a:pt x="89885" y="189401"/>
                    <a:pt x="89885" y="189401"/>
                    <a:pt x="70342" y="186812"/>
                  </a:cubicBezTo>
                  <a:cubicBezTo>
                    <a:pt x="72948" y="217879"/>
                    <a:pt x="95097" y="243767"/>
                    <a:pt x="123759" y="252828"/>
                  </a:cubicBezTo>
                  <a:cubicBezTo>
                    <a:pt x="123759" y="252828"/>
                    <a:pt x="123759" y="252828"/>
                    <a:pt x="123759" y="281306"/>
                  </a:cubicBezTo>
                  <a:cubicBezTo>
                    <a:pt x="123759" y="281306"/>
                    <a:pt x="123759" y="281306"/>
                    <a:pt x="115942" y="283894"/>
                  </a:cubicBezTo>
                  <a:cubicBezTo>
                    <a:pt x="115942" y="283894"/>
                    <a:pt x="115942" y="283894"/>
                    <a:pt x="141999" y="331788"/>
                  </a:cubicBezTo>
                  <a:cubicBezTo>
                    <a:pt x="141999" y="331788"/>
                    <a:pt x="141999" y="331788"/>
                    <a:pt x="54708" y="331788"/>
                  </a:cubicBezTo>
                  <a:cubicBezTo>
                    <a:pt x="54708" y="331788"/>
                    <a:pt x="54708" y="331788"/>
                    <a:pt x="58617" y="298133"/>
                  </a:cubicBezTo>
                  <a:cubicBezTo>
                    <a:pt x="58617" y="298133"/>
                    <a:pt x="58617" y="298133"/>
                    <a:pt x="50800" y="184224"/>
                  </a:cubicBezTo>
                  <a:cubicBezTo>
                    <a:pt x="50800" y="184224"/>
                    <a:pt x="50800" y="160924"/>
                    <a:pt x="62525" y="138919"/>
                  </a:cubicBezTo>
                  <a:cubicBezTo>
                    <a:pt x="62525" y="138919"/>
                    <a:pt x="62525" y="138919"/>
                    <a:pt x="62525" y="101380"/>
                  </a:cubicBezTo>
                  <a:cubicBezTo>
                    <a:pt x="62525" y="101380"/>
                    <a:pt x="102914" y="79375"/>
                    <a:pt x="144605" y="79375"/>
                  </a:cubicBezTo>
                  <a:close/>
                  <a:moveTo>
                    <a:pt x="262731" y="76200"/>
                  </a:moveTo>
                  <a:cubicBezTo>
                    <a:pt x="258785" y="76200"/>
                    <a:pt x="255587" y="79398"/>
                    <a:pt x="255587" y="83344"/>
                  </a:cubicBezTo>
                  <a:cubicBezTo>
                    <a:pt x="255587" y="87290"/>
                    <a:pt x="258785" y="90488"/>
                    <a:pt x="262731" y="90488"/>
                  </a:cubicBezTo>
                  <a:cubicBezTo>
                    <a:pt x="266677" y="90488"/>
                    <a:pt x="269875" y="87290"/>
                    <a:pt x="269875" y="83344"/>
                  </a:cubicBezTo>
                  <a:cubicBezTo>
                    <a:pt x="269875" y="79398"/>
                    <a:pt x="266677" y="76200"/>
                    <a:pt x="262731" y="76200"/>
                  </a:cubicBezTo>
                  <a:close/>
                  <a:moveTo>
                    <a:pt x="262958" y="62706"/>
                  </a:moveTo>
                  <a:cubicBezTo>
                    <a:pt x="260917" y="63046"/>
                    <a:pt x="258536" y="64407"/>
                    <a:pt x="257175" y="65768"/>
                  </a:cubicBezTo>
                  <a:cubicBezTo>
                    <a:pt x="257175" y="65768"/>
                    <a:pt x="257175" y="65768"/>
                    <a:pt x="266700" y="69850"/>
                  </a:cubicBezTo>
                  <a:cubicBezTo>
                    <a:pt x="266700" y="69850"/>
                    <a:pt x="266700" y="69850"/>
                    <a:pt x="266700" y="65768"/>
                  </a:cubicBezTo>
                  <a:cubicBezTo>
                    <a:pt x="266700" y="63046"/>
                    <a:pt x="264999" y="62366"/>
                    <a:pt x="262958" y="62706"/>
                  </a:cubicBezTo>
                  <a:close/>
                  <a:moveTo>
                    <a:pt x="141883" y="0"/>
                  </a:moveTo>
                  <a:cubicBezTo>
                    <a:pt x="141883" y="0"/>
                    <a:pt x="141883" y="0"/>
                    <a:pt x="248940" y="59985"/>
                  </a:cubicBezTo>
                  <a:cubicBezTo>
                    <a:pt x="248940" y="59985"/>
                    <a:pt x="248940" y="58681"/>
                    <a:pt x="251519" y="57377"/>
                  </a:cubicBezTo>
                  <a:cubicBezTo>
                    <a:pt x="277317" y="45641"/>
                    <a:pt x="272157" y="69113"/>
                    <a:pt x="272157" y="69113"/>
                  </a:cubicBezTo>
                  <a:cubicBezTo>
                    <a:pt x="272157" y="69113"/>
                    <a:pt x="272157" y="69113"/>
                    <a:pt x="272157" y="73025"/>
                  </a:cubicBezTo>
                  <a:cubicBezTo>
                    <a:pt x="272157" y="73025"/>
                    <a:pt x="272157" y="73025"/>
                    <a:pt x="288925" y="82153"/>
                  </a:cubicBezTo>
                  <a:cubicBezTo>
                    <a:pt x="288925" y="82153"/>
                    <a:pt x="288925" y="82153"/>
                    <a:pt x="272157" y="91282"/>
                  </a:cubicBezTo>
                  <a:lnTo>
                    <a:pt x="272157" y="160395"/>
                  </a:lnTo>
                  <a:cubicBezTo>
                    <a:pt x="272157" y="160395"/>
                    <a:pt x="272157" y="160395"/>
                    <a:pt x="282476" y="160395"/>
                  </a:cubicBezTo>
                  <a:cubicBezTo>
                    <a:pt x="282476" y="160395"/>
                    <a:pt x="282476" y="160395"/>
                    <a:pt x="282476" y="182563"/>
                  </a:cubicBezTo>
                  <a:cubicBezTo>
                    <a:pt x="282476" y="182563"/>
                    <a:pt x="282476" y="182563"/>
                    <a:pt x="268288" y="173435"/>
                  </a:cubicBezTo>
                  <a:cubicBezTo>
                    <a:pt x="268288" y="173435"/>
                    <a:pt x="268288" y="173435"/>
                    <a:pt x="255389" y="182563"/>
                  </a:cubicBezTo>
                  <a:cubicBezTo>
                    <a:pt x="255389" y="182563"/>
                    <a:pt x="255389" y="182563"/>
                    <a:pt x="255389" y="160395"/>
                  </a:cubicBezTo>
                  <a:cubicBezTo>
                    <a:pt x="255389" y="160395"/>
                    <a:pt x="255389" y="160395"/>
                    <a:pt x="265708" y="160395"/>
                  </a:cubicBezTo>
                  <a:cubicBezTo>
                    <a:pt x="265708" y="160395"/>
                    <a:pt x="265708" y="160395"/>
                    <a:pt x="265708" y="95194"/>
                  </a:cubicBezTo>
                  <a:cubicBezTo>
                    <a:pt x="265708" y="95194"/>
                    <a:pt x="265708" y="95194"/>
                    <a:pt x="236041" y="110842"/>
                  </a:cubicBezTo>
                  <a:cubicBezTo>
                    <a:pt x="236041" y="110842"/>
                    <a:pt x="236041" y="110842"/>
                    <a:pt x="236041" y="97802"/>
                  </a:cubicBezTo>
                  <a:cubicBezTo>
                    <a:pt x="236041" y="97802"/>
                    <a:pt x="189607" y="73025"/>
                    <a:pt x="144462" y="73025"/>
                  </a:cubicBezTo>
                  <a:cubicBezTo>
                    <a:pt x="98028" y="73025"/>
                    <a:pt x="54173" y="97802"/>
                    <a:pt x="54173" y="97802"/>
                  </a:cubicBezTo>
                  <a:cubicBezTo>
                    <a:pt x="54173" y="97802"/>
                    <a:pt x="54173" y="97802"/>
                    <a:pt x="54173" y="105626"/>
                  </a:cubicBezTo>
                  <a:cubicBezTo>
                    <a:pt x="54173" y="105626"/>
                    <a:pt x="54173" y="105626"/>
                    <a:pt x="0" y="82153"/>
                  </a:cubicBezTo>
                  <a:cubicBezTo>
                    <a:pt x="0" y="82153"/>
                    <a:pt x="0" y="82153"/>
                    <a:pt x="14188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chemeClr val="lt1">
                    <a:lumMod val="85000"/>
                  </a:schemeClr>
                </a:gs>
                <a:gs pos="80000">
                  <a:schemeClr val="accent1">
                    <a:lumMod val="100000"/>
                  </a:schemeClr>
                </a:gs>
                <a:gs pos="80100">
                  <a:schemeClr val="lt1">
                    <a:lumMod val="8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26" name="ValueText"/>
            <p:cNvSpPr/>
            <p:nvPr/>
          </p:nvSpPr>
          <p:spPr>
            <a:xfrm>
              <a:off x="3346760" y="1506742"/>
              <a:ext cx="1131107" cy="848328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82824" tIns="91400" rIns="0" bIns="91400" numCol="1" anchor="ctr" anchorCtr="0">
              <a:prstTxWarp prst="textPlain">
                <a:avLst/>
              </a:prstTxWarp>
              <a:normAutofit fontScale="9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SzPct val="25000"/>
              </a:pPr>
              <a:r>
                <a:rPr lang="de-DE" sz="3200" dirty="0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80%</a:t>
              </a:r>
            </a:p>
          </p:txBody>
        </p:sp>
        <p:sp>
          <p:nvSpPr>
            <p:cNvPr id="27" name="line"/>
            <p:cNvSpPr/>
            <p:nvPr/>
          </p:nvSpPr>
          <p:spPr>
            <a:xfrm rot="10800000" flipV="1">
              <a:off x="4888025" y="1954591"/>
              <a:ext cx="4053687" cy="10800"/>
            </a:xfrm>
            <a:prstGeom prst="rect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28" name="BackShape"/>
            <p:cNvSpPr/>
            <p:nvPr/>
          </p:nvSpPr>
          <p:spPr>
            <a:xfrm>
              <a:off x="4634364" y="1640707"/>
              <a:ext cx="627769" cy="627768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29" name="IconShape"/>
            <p:cNvSpPr/>
            <p:nvPr/>
          </p:nvSpPr>
          <p:spPr>
            <a:xfrm>
              <a:off x="4817695" y="1830676"/>
              <a:ext cx="261104" cy="24783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800" y="63664"/>
                  </a:moveTo>
                  <a:lnTo>
                    <a:pt x="119800" y="63664"/>
                  </a:lnTo>
                  <a:cubicBezTo>
                    <a:pt x="119800" y="66596"/>
                    <a:pt x="118405" y="69528"/>
                    <a:pt x="114219" y="69528"/>
                  </a:cubicBezTo>
                  <a:cubicBezTo>
                    <a:pt x="112823" y="69528"/>
                    <a:pt x="111428" y="68062"/>
                    <a:pt x="111428" y="68062"/>
                  </a:cubicBezTo>
                  <a:lnTo>
                    <a:pt x="111428" y="68062"/>
                  </a:lnTo>
                  <a:cubicBezTo>
                    <a:pt x="60598" y="14869"/>
                    <a:pt x="60598" y="14869"/>
                    <a:pt x="60598" y="14869"/>
                  </a:cubicBezTo>
                  <a:lnTo>
                    <a:pt x="60598" y="14869"/>
                  </a:lnTo>
                  <a:lnTo>
                    <a:pt x="60598" y="14869"/>
                  </a:lnTo>
                  <a:lnTo>
                    <a:pt x="60598" y="14869"/>
                  </a:lnTo>
                  <a:cubicBezTo>
                    <a:pt x="9966" y="68062"/>
                    <a:pt x="9966" y="68062"/>
                    <a:pt x="9966" y="68062"/>
                  </a:cubicBezTo>
                  <a:lnTo>
                    <a:pt x="9966" y="68062"/>
                  </a:lnTo>
                  <a:cubicBezTo>
                    <a:pt x="8571" y="68062"/>
                    <a:pt x="7176" y="69528"/>
                    <a:pt x="5780" y="69528"/>
                  </a:cubicBezTo>
                  <a:cubicBezTo>
                    <a:pt x="2990" y="69528"/>
                    <a:pt x="0" y="66596"/>
                    <a:pt x="0" y="63664"/>
                  </a:cubicBezTo>
                  <a:cubicBezTo>
                    <a:pt x="0" y="62198"/>
                    <a:pt x="0" y="60523"/>
                    <a:pt x="1395" y="59057"/>
                  </a:cubicBezTo>
                  <a:cubicBezTo>
                    <a:pt x="56411" y="1465"/>
                    <a:pt x="56411" y="1465"/>
                    <a:pt x="56411" y="1465"/>
                  </a:cubicBezTo>
                  <a:cubicBezTo>
                    <a:pt x="57807" y="0"/>
                    <a:pt x="59202" y="0"/>
                    <a:pt x="60598" y="0"/>
                  </a:cubicBez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cubicBezTo>
                    <a:pt x="61993" y="0"/>
                    <a:pt x="63388" y="1465"/>
                    <a:pt x="64784" y="1465"/>
                  </a:cubicBezTo>
                  <a:lnTo>
                    <a:pt x="64784" y="1465"/>
                  </a:lnTo>
                  <a:cubicBezTo>
                    <a:pt x="85913" y="25130"/>
                    <a:pt x="85913" y="25130"/>
                    <a:pt x="85913" y="25130"/>
                  </a:cubicBezTo>
                  <a:cubicBezTo>
                    <a:pt x="85913" y="19267"/>
                    <a:pt x="85913" y="19267"/>
                    <a:pt x="85913" y="19267"/>
                  </a:cubicBezTo>
                  <a:cubicBezTo>
                    <a:pt x="85913" y="16335"/>
                    <a:pt x="88903" y="13193"/>
                    <a:pt x="91694" y="13193"/>
                  </a:cubicBezTo>
                  <a:cubicBezTo>
                    <a:pt x="95880" y="13193"/>
                    <a:pt x="97275" y="16335"/>
                    <a:pt x="97275" y="19267"/>
                  </a:cubicBezTo>
                  <a:cubicBezTo>
                    <a:pt x="97275" y="36858"/>
                    <a:pt x="97275" y="36858"/>
                    <a:pt x="97275" y="36858"/>
                  </a:cubicBezTo>
                  <a:cubicBezTo>
                    <a:pt x="118405" y="59057"/>
                    <a:pt x="118405" y="59057"/>
                    <a:pt x="118405" y="59057"/>
                  </a:cubicBezTo>
                  <a:lnTo>
                    <a:pt x="118405" y="59057"/>
                  </a:lnTo>
                  <a:cubicBezTo>
                    <a:pt x="119800" y="60523"/>
                    <a:pt x="119800" y="62198"/>
                    <a:pt x="119800" y="63664"/>
                  </a:cubicBezTo>
                  <a:close/>
                  <a:moveTo>
                    <a:pt x="108438" y="72460"/>
                  </a:moveTo>
                  <a:lnTo>
                    <a:pt x="108438" y="72460"/>
                  </a:lnTo>
                  <a:cubicBezTo>
                    <a:pt x="108438" y="90261"/>
                    <a:pt x="108438" y="90261"/>
                    <a:pt x="108438" y="90261"/>
                  </a:cubicBezTo>
                  <a:cubicBezTo>
                    <a:pt x="108438" y="99057"/>
                    <a:pt x="108438" y="99057"/>
                    <a:pt x="108438" y="99057"/>
                  </a:cubicBezTo>
                  <a:cubicBezTo>
                    <a:pt x="108438" y="113926"/>
                    <a:pt x="108438" y="113926"/>
                    <a:pt x="108438" y="113926"/>
                  </a:cubicBezTo>
                  <a:cubicBezTo>
                    <a:pt x="108438" y="118324"/>
                    <a:pt x="107043" y="119790"/>
                    <a:pt x="102857" y="119790"/>
                  </a:cubicBezTo>
                  <a:cubicBezTo>
                    <a:pt x="91694" y="119790"/>
                    <a:pt x="91694" y="119790"/>
                    <a:pt x="91694" y="119790"/>
                  </a:cubicBezTo>
                  <a:cubicBezTo>
                    <a:pt x="91694" y="72460"/>
                    <a:pt x="91694" y="72460"/>
                    <a:pt x="91694" y="72460"/>
                  </a:cubicBezTo>
                  <a:cubicBezTo>
                    <a:pt x="69169" y="72460"/>
                    <a:pt x="69169" y="72460"/>
                    <a:pt x="69169" y="72460"/>
                  </a:cubicBezTo>
                  <a:cubicBezTo>
                    <a:pt x="69169" y="119790"/>
                    <a:pt x="69169" y="119790"/>
                    <a:pt x="69169" y="119790"/>
                  </a:cubicBezTo>
                  <a:cubicBezTo>
                    <a:pt x="16943" y="119790"/>
                    <a:pt x="16943" y="119790"/>
                    <a:pt x="16943" y="119790"/>
                  </a:cubicBezTo>
                  <a:cubicBezTo>
                    <a:pt x="14152" y="119790"/>
                    <a:pt x="11362" y="118324"/>
                    <a:pt x="11362" y="113926"/>
                  </a:cubicBezTo>
                  <a:cubicBezTo>
                    <a:pt x="11362" y="99057"/>
                    <a:pt x="11362" y="99057"/>
                    <a:pt x="11362" y="99057"/>
                  </a:cubicBezTo>
                  <a:cubicBezTo>
                    <a:pt x="11362" y="90261"/>
                    <a:pt x="11362" y="90261"/>
                    <a:pt x="11362" y="90261"/>
                  </a:cubicBezTo>
                  <a:cubicBezTo>
                    <a:pt x="11362" y="72460"/>
                    <a:pt x="11362" y="72460"/>
                    <a:pt x="11362" y="72460"/>
                  </a:cubicBezTo>
                  <a:cubicBezTo>
                    <a:pt x="60598" y="22198"/>
                    <a:pt x="60598" y="22198"/>
                    <a:pt x="60598" y="22198"/>
                  </a:cubicBezTo>
                  <a:lnTo>
                    <a:pt x="108438" y="72460"/>
                  </a:lnTo>
                  <a:close/>
                  <a:moveTo>
                    <a:pt x="50830" y="72460"/>
                  </a:moveTo>
                  <a:lnTo>
                    <a:pt x="50830" y="72460"/>
                  </a:lnTo>
                  <a:cubicBezTo>
                    <a:pt x="28305" y="72460"/>
                    <a:pt x="28305" y="72460"/>
                    <a:pt x="28305" y="72460"/>
                  </a:cubicBezTo>
                  <a:cubicBezTo>
                    <a:pt x="28305" y="96125"/>
                    <a:pt x="28305" y="96125"/>
                    <a:pt x="28305" y="96125"/>
                  </a:cubicBezTo>
                  <a:cubicBezTo>
                    <a:pt x="50830" y="96125"/>
                    <a:pt x="50830" y="96125"/>
                    <a:pt x="50830" y="96125"/>
                  </a:cubicBezTo>
                  <a:lnTo>
                    <a:pt x="50830" y="724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</p:grpSp>
      <p:grpSp>
        <p:nvGrpSpPr>
          <p:cNvPr id="38" name="f9766cdb-8358-4876-8d87-e627d343c1d1" descr="wBAAAB+LCAAAAAAABADdV11v2jAU/S/e9paiJFI7xBv9YENTVzRQ12nqg5dcwFvioMRUUMR/37VxiLM4JKXTPqq8kJtzr889x8b2hrwW6wWQHhnHNBWXjM5SGg8FxMQhw5D0+DKKHHLOeMj47F2aLBcZ6X3d7NPML5+ZmF8kUZLe0mgJsgBngtFo99qrJJWwo5Qhg7WK1WERVql1M52yACZziCHHTBgXfR6O5zREhNtxsYGUzeaCQ5bpwM237xAII63XlahlNsearwaDwdWVe9aVxdQw7nbrkDEECQ//DMkTt+Od2mj6JZqXXfmUadbJnSt9zTiLl7GGqZGv6coIee4uyMIwAhM25ALSh72hnoyp32OR4gCDJI2pwAE37vZNIUP3rKN4DXkIK6yUkyUl/zVJOfWsM0x+2E8wNd2KpBHFSQvIzdJ1Na9AO6TPZxGC/beqv1zEfWF0ZwEfES0p6VZliNyXm8j5YGngotre1qnlNUoywRL+tGZ0ktnJLaSCBTTqR2zGY2QhsxIhErmS3ycpe0y4KH9G10AEc/z+AWChp8WYPeKAUxpl4BgdSxEwpQj4mPYJIirYQw2CNOvoE8euaqFKSdJGNXNGR6n6S7KpLi7gDMTdCNIA2ZyvS52r1XpaBRmd6T8dBfhSV8WKMYuceAXirozXbxXDIsah0Sm/pVWqWGFSVez/wixDNrtXppvPMMucE+3MOqfBj1223TGlf51V2umixgswqmFRtTTKgnmmUUM8CBwyqjChzi3T6qLaC7CsaW15Hf+vWKYCE1iJoy0zK7yoVdZgWZuty+t4hx1zn7xzXSwzPLxIvb1DG5gypI1lZr3fZ1p+nH/qSbRqUD+QqulTviFQ5erScEo9sA/kZKvH1H+yRf94W4/rNF/c7RuVGWaftotQcxcFb83ANgfvLcT31265hTRfuBXKdhPT6W3vYGV4G51kRoGrU8S2EeqxSors+rjH5ydccsBgwBAAAA=="/>
          <p:cNvGrpSpPr>
            <a:grpSpLocks noChangeAspect="1"/>
          </p:cNvGrpSpPr>
          <p:nvPr/>
        </p:nvGrpSpPr>
        <p:grpSpPr>
          <a:xfrm>
            <a:off x="6392346" y="2135414"/>
            <a:ext cx="3023181" cy="2954818"/>
            <a:chOff x="4975831" y="989651"/>
            <a:chExt cx="4991572" cy="4878698"/>
          </a:xfrm>
        </p:grpSpPr>
        <p:sp>
          <p:nvSpPr>
            <p:cNvPr id="39" name="ValueShape2"/>
            <p:cNvSpPr/>
            <p:nvPr/>
          </p:nvSpPr>
          <p:spPr>
            <a:xfrm>
              <a:off x="4975831" y="1672668"/>
              <a:ext cx="3965882" cy="419568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40" name="ValueShape"/>
            <p:cNvSpPr>
              <a:spLocks/>
            </p:cNvSpPr>
            <p:nvPr/>
          </p:nvSpPr>
          <p:spPr bwMode="auto">
            <a:xfrm>
              <a:off x="4975831" y="989651"/>
              <a:ext cx="3965882" cy="4878698"/>
            </a:xfrm>
            <a:custGeom>
              <a:avLst/>
              <a:gdLst>
                <a:gd name="connsiteX0" fmla="*/ 199932 w 300038"/>
                <a:gd name="connsiteY0" fmla="*/ 273051 h 336551"/>
                <a:gd name="connsiteX1" fmla="*/ 192088 w 300038"/>
                <a:gd name="connsiteY1" fmla="*/ 280989 h 336551"/>
                <a:gd name="connsiteX2" fmla="*/ 192088 w 300038"/>
                <a:gd name="connsiteY2" fmla="*/ 306124 h 336551"/>
                <a:gd name="connsiteX3" fmla="*/ 199932 w 300038"/>
                <a:gd name="connsiteY3" fmla="*/ 312739 h 336551"/>
                <a:gd name="connsiteX4" fmla="*/ 250919 w 300038"/>
                <a:gd name="connsiteY4" fmla="*/ 312739 h 336551"/>
                <a:gd name="connsiteX5" fmla="*/ 258763 w 300038"/>
                <a:gd name="connsiteY5" fmla="*/ 306124 h 336551"/>
                <a:gd name="connsiteX6" fmla="*/ 258763 w 300038"/>
                <a:gd name="connsiteY6" fmla="*/ 280989 h 336551"/>
                <a:gd name="connsiteX7" fmla="*/ 250919 w 300038"/>
                <a:gd name="connsiteY7" fmla="*/ 273051 h 336551"/>
                <a:gd name="connsiteX8" fmla="*/ 199932 w 300038"/>
                <a:gd name="connsiteY8" fmla="*/ 273051 h 336551"/>
                <a:gd name="connsiteX9" fmla="*/ 101328 w 300038"/>
                <a:gd name="connsiteY9" fmla="*/ 196851 h 336551"/>
                <a:gd name="connsiteX10" fmla="*/ 107908 w 300038"/>
                <a:gd name="connsiteY10" fmla="*/ 196851 h 336551"/>
                <a:gd name="connsiteX11" fmla="*/ 111856 w 300038"/>
                <a:gd name="connsiteY11" fmla="*/ 202123 h 336551"/>
                <a:gd name="connsiteX12" fmla="*/ 128964 w 300038"/>
                <a:gd name="connsiteY12" fmla="*/ 248250 h 336551"/>
                <a:gd name="connsiteX13" fmla="*/ 131595 w 300038"/>
                <a:gd name="connsiteY13" fmla="*/ 239025 h 336551"/>
                <a:gd name="connsiteX14" fmla="*/ 126332 w 300038"/>
                <a:gd name="connsiteY14" fmla="*/ 225845 h 336551"/>
                <a:gd name="connsiteX15" fmla="*/ 127648 w 300038"/>
                <a:gd name="connsiteY15" fmla="*/ 217938 h 336551"/>
                <a:gd name="connsiteX16" fmla="*/ 132911 w 300038"/>
                <a:gd name="connsiteY16" fmla="*/ 215302 h 336551"/>
                <a:gd name="connsiteX17" fmla="*/ 167126 w 300038"/>
                <a:gd name="connsiteY17" fmla="*/ 215302 h 336551"/>
                <a:gd name="connsiteX18" fmla="*/ 172390 w 300038"/>
                <a:gd name="connsiteY18" fmla="*/ 217938 h 336551"/>
                <a:gd name="connsiteX19" fmla="*/ 173706 w 300038"/>
                <a:gd name="connsiteY19" fmla="*/ 225845 h 336551"/>
                <a:gd name="connsiteX20" fmla="*/ 168442 w 300038"/>
                <a:gd name="connsiteY20" fmla="*/ 239025 h 336551"/>
                <a:gd name="connsiteX21" fmla="*/ 171074 w 300038"/>
                <a:gd name="connsiteY21" fmla="*/ 248250 h 336551"/>
                <a:gd name="connsiteX22" fmla="*/ 188182 w 300038"/>
                <a:gd name="connsiteY22" fmla="*/ 202123 h 336551"/>
                <a:gd name="connsiteX23" fmla="*/ 192130 w 300038"/>
                <a:gd name="connsiteY23" fmla="*/ 196851 h 336551"/>
                <a:gd name="connsiteX24" fmla="*/ 198710 w 300038"/>
                <a:gd name="connsiteY24" fmla="*/ 196851 h 336551"/>
                <a:gd name="connsiteX25" fmla="*/ 265823 w 300038"/>
                <a:gd name="connsiteY25" fmla="*/ 224527 h 336551"/>
                <a:gd name="connsiteX26" fmla="*/ 300038 w 300038"/>
                <a:gd name="connsiteY26" fmla="*/ 274609 h 336551"/>
                <a:gd name="connsiteX27" fmla="*/ 300038 w 300038"/>
                <a:gd name="connsiteY27" fmla="*/ 328643 h 336551"/>
                <a:gd name="connsiteX28" fmla="*/ 292142 w 300038"/>
                <a:gd name="connsiteY28" fmla="*/ 336551 h 336551"/>
                <a:gd name="connsiteX29" fmla="*/ 7896 w 300038"/>
                <a:gd name="connsiteY29" fmla="*/ 336551 h 336551"/>
                <a:gd name="connsiteX30" fmla="*/ 0 w 300038"/>
                <a:gd name="connsiteY30" fmla="*/ 328643 h 336551"/>
                <a:gd name="connsiteX31" fmla="*/ 0 w 300038"/>
                <a:gd name="connsiteY31" fmla="*/ 274609 h 336551"/>
                <a:gd name="connsiteX32" fmla="*/ 34215 w 300038"/>
                <a:gd name="connsiteY32" fmla="*/ 224527 h 336551"/>
                <a:gd name="connsiteX33" fmla="*/ 101328 w 300038"/>
                <a:gd name="connsiteY33" fmla="*/ 196851 h 336551"/>
                <a:gd name="connsiteX34" fmla="*/ 155328 w 300038"/>
                <a:gd name="connsiteY34" fmla="*/ 0 h 336551"/>
                <a:gd name="connsiteX35" fmla="*/ 201775 w 300038"/>
                <a:gd name="connsiteY35" fmla="*/ 15854 h 336551"/>
                <a:gd name="connsiteX36" fmla="*/ 223008 w 300038"/>
                <a:gd name="connsiteY36" fmla="*/ 79268 h 336551"/>
                <a:gd name="connsiteX37" fmla="*/ 224335 w 300038"/>
                <a:gd name="connsiteY37" fmla="*/ 93801 h 336551"/>
                <a:gd name="connsiteX38" fmla="*/ 229643 w 300038"/>
                <a:gd name="connsiteY38" fmla="*/ 100407 h 336551"/>
                <a:gd name="connsiteX39" fmla="*/ 232297 w 300038"/>
                <a:gd name="connsiteY39" fmla="*/ 125508 h 336551"/>
                <a:gd name="connsiteX40" fmla="*/ 208410 w 300038"/>
                <a:gd name="connsiteY40" fmla="*/ 151931 h 336551"/>
                <a:gd name="connsiteX41" fmla="*/ 185850 w 300038"/>
                <a:gd name="connsiteY41" fmla="*/ 183639 h 336551"/>
                <a:gd name="connsiteX42" fmla="*/ 172579 w 300038"/>
                <a:gd name="connsiteY42" fmla="*/ 192887 h 336551"/>
                <a:gd name="connsiteX43" fmla="*/ 150019 w 300038"/>
                <a:gd name="connsiteY43" fmla="*/ 196850 h 336551"/>
                <a:gd name="connsiteX44" fmla="*/ 127459 w 300038"/>
                <a:gd name="connsiteY44" fmla="*/ 192887 h 336551"/>
                <a:gd name="connsiteX45" fmla="*/ 114189 w 300038"/>
                <a:gd name="connsiteY45" fmla="*/ 183639 h 336551"/>
                <a:gd name="connsiteX46" fmla="*/ 91629 w 300038"/>
                <a:gd name="connsiteY46" fmla="*/ 151931 h 336551"/>
                <a:gd name="connsiteX47" fmla="*/ 67742 w 300038"/>
                <a:gd name="connsiteY47" fmla="*/ 125508 h 336551"/>
                <a:gd name="connsiteX48" fmla="*/ 70396 w 300038"/>
                <a:gd name="connsiteY48" fmla="*/ 100407 h 336551"/>
                <a:gd name="connsiteX49" fmla="*/ 75704 w 300038"/>
                <a:gd name="connsiteY49" fmla="*/ 93801 h 336551"/>
                <a:gd name="connsiteX50" fmla="*/ 77031 w 300038"/>
                <a:gd name="connsiteY50" fmla="*/ 85874 h 336551"/>
                <a:gd name="connsiteX51" fmla="*/ 74377 w 300038"/>
                <a:gd name="connsiteY51" fmla="*/ 50203 h 336551"/>
                <a:gd name="connsiteX52" fmla="*/ 103572 w 300038"/>
                <a:gd name="connsiteY52" fmla="*/ 27744 h 336551"/>
                <a:gd name="connsiteX53" fmla="*/ 119497 w 300038"/>
                <a:gd name="connsiteY53" fmla="*/ 10569 h 336551"/>
                <a:gd name="connsiteX54" fmla="*/ 155328 w 300038"/>
                <a:gd name="connsiteY54" fmla="*/ 0 h 33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00038" h="336551">
                  <a:moveTo>
                    <a:pt x="199932" y="273051"/>
                  </a:moveTo>
                  <a:cubicBezTo>
                    <a:pt x="194703" y="273051"/>
                    <a:pt x="192088" y="277020"/>
                    <a:pt x="192088" y="280989"/>
                  </a:cubicBezTo>
                  <a:cubicBezTo>
                    <a:pt x="192088" y="306124"/>
                    <a:pt x="192088" y="306124"/>
                    <a:pt x="192088" y="306124"/>
                  </a:cubicBezTo>
                  <a:cubicBezTo>
                    <a:pt x="192088" y="310093"/>
                    <a:pt x="194703" y="312739"/>
                    <a:pt x="199932" y="312739"/>
                  </a:cubicBezTo>
                  <a:cubicBezTo>
                    <a:pt x="250919" y="312739"/>
                    <a:pt x="250919" y="312739"/>
                    <a:pt x="250919" y="312739"/>
                  </a:cubicBezTo>
                  <a:cubicBezTo>
                    <a:pt x="254841" y="312739"/>
                    <a:pt x="258763" y="310093"/>
                    <a:pt x="258763" y="306124"/>
                  </a:cubicBezTo>
                  <a:lnTo>
                    <a:pt x="258763" y="280989"/>
                  </a:lnTo>
                  <a:cubicBezTo>
                    <a:pt x="258763" y="277020"/>
                    <a:pt x="254841" y="273051"/>
                    <a:pt x="250919" y="273051"/>
                  </a:cubicBezTo>
                  <a:cubicBezTo>
                    <a:pt x="199932" y="273051"/>
                    <a:pt x="199932" y="273051"/>
                    <a:pt x="199932" y="273051"/>
                  </a:cubicBezTo>
                  <a:close/>
                  <a:moveTo>
                    <a:pt x="101328" y="196851"/>
                  </a:moveTo>
                  <a:cubicBezTo>
                    <a:pt x="103960" y="196851"/>
                    <a:pt x="105276" y="196851"/>
                    <a:pt x="107908" y="196851"/>
                  </a:cubicBezTo>
                  <a:cubicBezTo>
                    <a:pt x="109224" y="198169"/>
                    <a:pt x="110540" y="199487"/>
                    <a:pt x="111856" y="202123"/>
                  </a:cubicBezTo>
                  <a:cubicBezTo>
                    <a:pt x="128964" y="248250"/>
                    <a:pt x="128964" y="248250"/>
                    <a:pt x="128964" y="248250"/>
                  </a:cubicBezTo>
                  <a:cubicBezTo>
                    <a:pt x="131595" y="239025"/>
                    <a:pt x="131595" y="239025"/>
                    <a:pt x="131595" y="239025"/>
                  </a:cubicBezTo>
                  <a:cubicBezTo>
                    <a:pt x="126332" y="225845"/>
                    <a:pt x="126332" y="225845"/>
                    <a:pt x="126332" y="225845"/>
                  </a:cubicBezTo>
                  <a:cubicBezTo>
                    <a:pt x="125016" y="223209"/>
                    <a:pt x="126332" y="220574"/>
                    <a:pt x="127648" y="217938"/>
                  </a:cubicBezTo>
                  <a:cubicBezTo>
                    <a:pt x="128964" y="216620"/>
                    <a:pt x="131595" y="215302"/>
                    <a:pt x="132911" y="215302"/>
                  </a:cubicBezTo>
                  <a:cubicBezTo>
                    <a:pt x="167126" y="215302"/>
                    <a:pt x="167126" y="215302"/>
                    <a:pt x="167126" y="215302"/>
                  </a:cubicBezTo>
                  <a:cubicBezTo>
                    <a:pt x="168442" y="215302"/>
                    <a:pt x="171074" y="216620"/>
                    <a:pt x="172390" y="217938"/>
                  </a:cubicBezTo>
                  <a:cubicBezTo>
                    <a:pt x="173706" y="220574"/>
                    <a:pt x="175022" y="223209"/>
                    <a:pt x="173706" y="225845"/>
                  </a:cubicBezTo>
                  <a:cubicBezTo>
                    <a:pt x="168442" y="239025"/>
                    <a:pt x="168442" y="239025"/>
                    <a:pt x="168442" y="239025"/>
                  </a:cubicBezTo>
                  <a:cubicBezTo>
                    <a:pt x="171074" y="248250"/>
                    <a:pt x="171074" y="248250"/>
                    <a:pt x="171074" y="248250"/>
                  </a:cubicBezTo>
                  <a:cubicBezTo>
                    <a:pt x="188182" y="202123"/>
                    <a:pt x="188182" y="202123"/>
                    <a:pt x="188182" y="202123"/>
                  </a:cubicBezTo>
                  <a:cubicBezTo>
                    <a:pt x="189498" y="199487"/>
                    <a:pt x="190814" y="198169"/>
                    <a:pt x="192130" y="196851"/>
                  </a:cubicBezTo>
                  <a:cubicBezTo>
                    <a:pt x="194762" y="196851"/>
                    <a:pt x="196078" y="196851"/>
                    <a:pt x="198710" y="196851"/>
                  </a:cubicBezTo>
                  <a:cubicBezTo>
                    <a:pt x="265823" y="224527"/>
                    <a:pt x="265823" y="224527"/>
                    <a:pt x="265823" y="224527"/>
                  </a:cubicBezTo>
                  <a:cubicBezTo>
                    <a:pt x="286879" y="232435"/>
                    <a:pt x="300038" y="252204"/>
                    <a:pt x="300038" y="274609"/>
                  </a:cubicBezTo>
                  <a:cubicBezTo>
                    <a:pt x="300038" y="328643"/>
                    <a:pt x="300038" y="328643"/>
                    <a:pt x="300038" y="328643"/>
                  </a:cubicBezTo>
                  <a:cubicBezTo>
                    <a:pt x="300038" y="332597"/>
                    <a:pt x="296090" y="336551"/>
                    <a:pt x="292142" y="336551"/>
                  </a:cubicBezTo>
                  <a:cubicBezTo>
                    <a:pt x="7896" y="336551"/>
                    <a:pt x="7896" y="336551"/>
                    <a:pt x="7896" y="336551"/>
                  </a:cubicBezTo>
                  <a:cubicBezTo>
                    <a:pt x="3948" y="336551"/>
                    <a:pt x="0" y="332597"/>
                    <a:pt x="0" y="328643"/>
                  </a:cubicBezTo>
                  <a:cubicBezTo>
                    <a:pt x="0" y="274609"/>
                    <a:pt x="0" y="274609"/>
                    <a:pt x="0" y="274609"/>
                  </a:cubicBezTo>
                  <a:cubicBezTo>
                    <a:pt x="0" y="252204"/>
                    <a:pt x="13159" y="232435"/>
                    <a:pt x="34215" y="224527"/>
                  </a:cubicBezTo>
                  <a:cubicBezTo>
                    <a:pt x="101328" y="196851"/>
                    <a:pt x="101328" y="196851"/>
                    <a:pt x="101328" y="196851"/>
                  </a:cubicBezTo>
                  <a:close/>
                  <a:moveTo>
                    <a:pt x="155328" y="0"/>
                  </a:moveTo>
                  <a:cubicBezTo>
                    <a:pt x="171252" y="0"/>
                    <a:pt x="187177" y="5285"/>
                    <a:pt x="201775" y="15854"/>
                  </a:cubicBezTo>
                  <a:cubicBezTo>
                    <a:pt x="225662" y="34350"/>
                    <a:pt x="223008" y="72663"/>
                    <a:pt x="223008" y="79268"/>
                  </a:cubicBezTo>
                  <a:cubicBezTo>
                    <a:pt x="223008" y="84553"/>
                    <a:pt x="224335" y="89838"/>
                    <a:pt x="224335" y="93801"/>
                  </a:cubicBezTo>
                  <a:cubicBezTo>
                    <a:pt x="225662" y="95122"/>
                    <a:pt x="228316" y="96443"/>
                    <a:pt x="229643" y="100407"/>
                  </a:cubicBezTo>
                  <a:cubicBezTo>
                    <a:pt x="234951" y="107012"/>
                    <a:pt x="234951" y="114939"/>
                    <a:pt x="232297" y="125508"/>
                  </a:cubicBezTo>
                  <a:cubicBezTo>
                    <a:pt x="226989" y="146647"/>
                    <a:pt x="215045" y="150610"/>
                    <a:pt x="208410" y="151931"/>
                  </a:cubicBezTo>
                  <a:cubicBezTo>
                    <a:pt x="204429" y="159858"/>
                    <a:pt x="195139" y="175712"/>
                    <a:pt x="185850" y="183639"/>
                  </a:cubicBezTo>
                  <a:cubicBezTo>
                    <a:pt x="183196" y="187602"/>
                    <a:pt x="177888" y="190244"/>
                    <a:pt x="172579" y="192887"/>
                  </a:cubicBezTo>
                  <a:cubicBezTo>
                    <a:pt x="164617" y="195529"/>
                    <a:pt x="157982" y="196850"/>
                    <a:pt x="150019" y="196850"/>
                  </a:cubicBezTo>
                  <a:cubicBezTo>
                    <a:pt x="142057" y="196850"/>
                    <a:pt x="135422" y="195529"/>
                    <a:pt x="127459" y="192887"/>
                  </a:cubicBezTo>
                  <a:cubicBezTo>
                    <a:pt x="122151" y="190244"/>
                    <a:pt x="116843" y="187602"/>
                    <a:pt x="114189" y="183639"/>
                  </a:cubicBezTo>
                  <a:cubicBezTo>
                    <a:pt x="104900" y="175712"/>
                    <a:pt x="95610" y="159858"/>
                    <a:pt x="91629" y="151931"/>
                  </a:cubicBezTo>
                  <a:cubicBezTo>
                    <a:pt x="84994" y="150610"/>
                    <a:pt x="73050" y="146647"/>
                    <a:pt x="67742" y="125508"/>
                  </a:cubicBezTo>
                  <a:cubicBezTo>
                    <a:pt x="65088" y="114939"/>
                    <a:pt x="65088" y="107012"/>
                    <a:pt x="70396" y="100407"/>
                  </a:cubicBezTo>
                  <a:cubicBezTo>
                    <a:pt x="71723" y="96443"/>
                    <a:pt x="74377" y="95122"/>
                    <a:pt x="75704" y="93801"/>
                  </a:cubicBezTo>
                  <a:cubicBezTo>
                    <a:pt x="75704" y="91159"/>
                    <a:pt x="75704" y="88516"/>
                    <a:pt x="77031" y="85874"/>
                  </a:cubicBezTo>
                  <a:cubicBezTo>
                    <a:pt x="73050" y="80590"/>
                    <a:pt x="67742" y="68699"/>
                    <a:pt x="74377" y="50203"/>
                  </a:cubicBezTo>
                  <a:cubicBezTo>
                    <a:pt x="81013" y="30386"/>
                    <a:pt x="95610" y="27744"/>
                    <a:pt x="103572" y="27744"/>
                  </a:cubicBezTo>
                  <a:cubicBezTo>
                    <a:pt x="106227" y="22459"/>
                    <a:pt x="111535" y="17175"/>
                    <a:pt x="119497" y="10569"/>
                  </a:cubicBezTo>
                  <a:cubicBezTo>
                    <a:pt x="128786" y="3963"/>
                    <a:pt x="142057" y="0"/>
                    <a:pt x="15532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100000"/>
                  </a:schemeClr>
                </a:gs>
                <a:gs pos="100000">
                  <a:schemeClr val="lt1">
                    <a:lumMod val="85000"/>
                  </a:schemeClr>
                </a:gs>
                <a:gs pos="86000">
                  <a:schemeClr val="accent4">
                    <a:lumMod val="100000"/>
                  </a:schemeClr>
                </a:gs>
                <a:gs pos="86100">
                  <a:schemeClr val="lt1">
                    <a:lumMod val="8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41" name="ValueText"/>
            <p:cNvSpPr/>
            <p:nvPr/>
          </p:nvSpPr>
          <p:spPr>
            <a:xfrm>
              <a:off x="8832053" y="1226998"/>
              <a:ext cx="1135350" cy="85150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82824" tIns="91400" rIns="0" bIns="91400" numCol="1" anchor="ctr" anchorCtr="0">
              <a:prstTxWarp prst="textPlain">
                <a:avLst/>
              </a:prstTxWarp>
              <a:normAutofit fontScale="85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SzPct val="25000"/>
              </a:pPr>
              <a:r>
                <a:rPr lang="de-DE" sz="3200" dirty="0">
                  <a:solidFill>
                    <a:schemeClr val="accent4">
                      <a:lumMod val="100000"/>
                    </a:schemeClr>
                  </a:solidFill>
                  <a:latin typeface="Impact" panose="020B0806030902050204" pitchFamily="34" charset="0"/>
                </a:rPr>
                <a:t>86%</a:t>
              </a:r>
            </a:p>
          </p:txBody>
        </p:sp>
        <p:sp>
          <p:nvSpPr>
            <p:cNvPr id="42" name="line"/>
            <p:cNvSpPr/>
            <p:nvPr/>
          </p:nvSpPr>
          <p:spPr>
            <a:xfrm rot="10800000" flipV="1">
              <a:off x="5405109" y="1661868"/>
              <a:ext cx="2805170" cy="10800"/>
            </a:xfrm>
            <a:prstGeom prst="rect">
              <a:avLst/>
            </a:prstGeom>
            <a:solidFill>
              <a:schemeClr val="accent4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43" name="BackShape"/>
            <p:cNvSpPr/>
            <p:nvPr/>
          </p:nvSpPr>
          <p:spPr>
            <a:xfrm>
              <a:off x="8106744" y="1347984"/>
              <a:ext cx="627769" cy="627768"/>
            </a:xfrm>
            <a:prstGeom prst="ellipse">
              <a:avLst/>
            </a:prstGeom>
            <a:solidFill>
              <a:schemeClr val="accent4">
                <a:lumMod val="100000"/>
              </a:schemeClr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  <p:sp>
          <p:nvSpPr>
            <p:cNvPr id="44" name="IconShape"/>
            <p:cNvSpPr/>
            <p:nvPr/>
          </p:nvSpPr>
          <p:spPr>
            <a:xfrm>
              <a:off x="8290075" y="1537953"/>
              <a:ext cx="261104" cy="24783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800" y="63664"/>
                  </a:moveTo>
                  <a:lnTo>
                    <a:pt x="119800" y="63664"/>
                  </a:lnTo>
                  <a:cubicBezTo>
                    <a:pt x="119800" y="66596"/>
                    <a:pt x="118405" y="69528"/>
                    <a:pt x="114219" y="69528"/>
                  </a:cubicBezTo>
                  <a:cubicBezTo>
                    <a:pt x="112823" y="69528"/>
                    <a:pt x="111428" y="68062"/>
                    <a:pt x="111428" y="68062"/>
                  </a:cubicBezTo>
                  <a:lnTo>
                    <a:pt x="111428" y="68062"/>
                  </a:lnTo>
                  <a:cubicBezTo>
                    <a:pt x="60598" y="14869"/>
                    <a:pt x="60598" y="14869"/>
                    <a:pt x="60598" y="14869"/>
                  </a:cubicBezTo>
                  <a:lnTo>
                    <a:pt x="60598" y="14869"/>
                  </a:lnTo>
                  <a:lnTo>
                    <a:pt x="60598" y="14869"/>
                  </a:lnTo>
                  <a:lnTo>
                    <a:pt x="60598" y="14869"/>
                  </a:lnTo>
                  <a:cubicBezTo>
                    <a:pt x="9966" y="68062"/>
                    <a:pt x="9966" y="68062"/>
                    <a:pt x="9966" y="68062"/>
                  </a:cubicBezTo>
                  <a:lnTo>
                    <a:pt x="9966" y="68062"/>
                  </a:lnTo>
                  <a:cubicBezTo>
                    <a:pt x="8571" y="68062"/>
                    <a:pt x="7176" y="69528"/>
                    <a:pt x="5780" y="69528"/>
                  </a:cubicBezTo>
                  <a:cubicBezTo>
                    <a:pt x="2990" y="69528"/>
                    <a:pt x="0" y="66596"/>
                    <a:pt x="0" y="63664"/>
                  </a:cubicBezTo>
                  <a:cubicBezTo>
                    <a:pt x="0" y="62198"/>
                    <a:pt x="0" y="60523"/>
                    <a:pt x="1395" y="59057"/>
                  </a:cubicBezTo>
                  <a:cubicBezTo>
                    <a:pt x="56411" y="1465"/>
                    <a:pt x="56411" y="1465"/>
                    <a:pt x="56411" y="1465"/>
                  </a:cubicBezTo>
                  <a:cubicBezTo>
                    <a:pt x="57807" y="0"/>
                    <a:pt x="59202" y="0"/>
                    <a:pt x="60598" y="0"/>
                  </a:cubicBez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lnTo>
                    <a:pt x="60598" y="0"/>
                  </a:lnTo>
                  <a:cubicBezTo>
                    <a:pt x="61993" y="0"/>
                    <a:pt x="63388" y="1465"/>
                    <a:pt x="64784" y="1465"/>
                  </a:cubicBezTo>
                  <a:lnTo>
                    <a:pt x="64784" y="1465"/>
                  </a:lnTo>
                  <a:cubicBezTo>
                    <a:pt x="85913" y="25130"/>
                    <a:pt x="85913" y="25130"/>
                    <a:pt x="85913" y="25130"/>
                  </a:cubicBezTo>
                  <a:cubicBezTo>
                    <a:pt x="85913" y="19267"/>
                    <a:pt x="85913" y="19267"/>
                    <a:pt x="85913" y="19267"/>
                  </a:cubicBezTo>
                  <a:cubicBezTo>
                    <a:pt x="85913" y="16335"/>
                    <a:pt x="88903" y="13193"/>
                    <a:pt x="91694" y="13193"/>
                  </a:cubicBezTo>
                  <a:cubicBezTo>
                    <a:pt x="95880" y="13193"/>
                    <a:pt x="97275" y="16335"/>
                    <a:pt x="97275" y="19267"/>
                  </a:cubicBezTo>
                  <a:cubicBezTo>
                    <a:pt x="97275" y="36858"/>
                    <a:pt x="97275" y="36858"/>
                    <a:pt x="97275" y="36858"/>
                  </a:cubicBezTo>
                  <a:cubicBezTo>
                    <a:pt x="118405" y="59057"/>
                    <a:pt x="118405" y="59057"/>
                    <a:pt x="118405" y="59057"/>
                  </a:cubicBezTo>
                  <a:lnTo>
                    <a:pt x="118405" y="59057"/>
                  </a:lnTo>
                  <a:cubicBezTo>
                    <a:pt x="119800" y="60523"/>
                    <a:pt x="119800" y="62198"/>
                    <a:pt x="119800" y="63664"/>
                  </a:cubicBezTo>
                  <a:close/>
                  <a:moveTo>
                    <a:pt x="108438" y="72460"/>
                  </a:moveTo>
                  <a:lnTo>
                    <a:pt x="108438" y="72460"/>
                  </a:lnTo>
                  <a:cubicBezTo>
                    <a:pt x="108438" y="90261"/>
                    <a:pt x="108438" y="90261"/>
                    <a:pt x="108438" y="90261"/>
                  </a:cubicBezTo>
                  <a:cubicBezTo>
                    <a:pt x="108438" y="99057"/>
                    <a:pt x="108438" y="99057"/>
                    <a:pt x="108438" y="99057"/>
                  </a:cubicBezTo>
                  <a:cubicBezTo>
                    <a:pt x="108438" y="113926"/>
                    <a:pt x="108438" y="113926"/>
                    <a:pt x="108438" y="113926"/>
                  </a:cubicBezTo>
                  <a:cubicBezTo>
                    <a:pt x="108438" y="118324"/>
                    <a:pt x="107043" y="119790"/>
                    <a:pt x="102857" y="119790"/>
                  </a:cubicBezTo>
                  <a:cubicBezTo>
                    <a:pt x="91694" y="119790"/>
                    <a:pt x="91694" y="119790"/>
                    <a:pt x="91694" y="119790"/>
                  </a:cubicBezTo>
                  <a:cubicBezTo>
                    <a:pt x="91694" y="72460"/>
                    <a:pt x="91694" y="72460"/>
                    <a:pt x="91694" y="72460"/>
                  </a:cubicBezTo>
                  <a:cubicBezTo>
                    <a:pt x="69169" y="72460"/>
                    <a:pt x="69169" y="72460"/>
                    <a:pt x="69169" y="72460"/>
                  </a:cubicBezTo>
                  <a:cubicBezTo>
                    <a:pt x="69169" y="119790"/>
                    <a:pt x="69169" y="119790"/>
                    <a:pt x="69169" y="119790"/>
                  </a:cubicBezTo>
                  <a:cubicBezTo>
                    <a:pt x="16943" y="119790"/>
                    <a:pt x="16943" y="119790"/>
                    <a:pt x="16943" y="119790"/>
                  </a:cubicBezTo>
                  <a:cubicBezTo>
                    <a:pt x="14152" y="119790"/>
                    <a:pt x="11362" y="118324"/>
                    <a:pt x="11362" y="113926"/>
                  </a:cubicBezTo>
                  <a:cubicBezTo>
                    <a:pt x="11362" y="99057"/>
                    <a:pt x="11362" y="99057"/>
                    <a:pt x="11362" y="99057"/>
                  </a:cubicBezTo>
                  <a:cubicBezTo>
                    <a:pt x="11362" y="90261"/>
                    <a:pt x="11362" y="90261"/>
                    <a:pt x="11362" y="90261"/>
                  </a:cubicBezTo>
                  <a:cubicBezTo>
                    <a:pt x="11362" y="72460"/>
                    <a:pt x="11362" y="72460"/>
                    <a:pt x="11362" y="72460"/>
                  </a:cubicBezTo>
                  <a:cubicBezTo>
                    <a:pt x="60598" y="22198"/>
                    <a:pt x="60598" y="22198"/>
                    <a:pt x="60598" y="22198"/>
                  </a:cubicBezTo>
                  <a:lnTo>
                    <a:pt x="108438" y="72460"/>
                  </a:lnTo>
                  <a:close/>
                  <a:moveTo>
                    <a:pt x="50830" y="72460"/>
                  </a:moveTo>
                  <a:lnTo>
                    <a:pt x="50830" y="72460"/>
                  </a:lnTo>
                  <a:cubicBezTo>
                    <a:pt x="28305" y="72460"/>
                    <a:pt x="28305" y="72460"/>
                    <a:pt x="28305" y="72460"/>
                  </a:cubicBezTo>
                  <a:cubicBezTo>
                    <a:pt x="28305" y="96125"/>
                    <a:pt x="28305" y="96125"/>
                    <a:pt x="28305" y="96125"/>
                  </a:cubicBezTo>
                  <a:cubicBezTo>
                    <a:pt x="50830" y="96125"/>
                    <a:pt x="50830" y="96125"/>
                    <a:pt x="50830" y="96125"/>
                  </a:cubicBezTo>
                  <a:lnTo>
                    <a:pt x="50830" y="724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/>
            </a:p>
          </p:txBody>
        </p:sp>
      </p:grpSp>
      <p:cxnSp>
        <p:nvCxnSpPr>
          <p:cNvPr id="20" name="直接连接符 19"/>
          <p:cNvCxnSpPr/>
          <p:nvPr/>
        </p:nvCxnSpPr>
        <p:spPr>
          <a:xfrm>
            <a:off x="1026664" y="1018225"/>
            <a:ext cx="10138672" cy="0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43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3A7850F-1CA1-44AC-A343-A237D38022AB}"/>
              </a:ext>
            </a:extLst>
          </p:cNvPr>
          <p:cNvSpPr txBox="1"/>
          <p:nvPr/>
        </p:nvSpPr>
        <p:spPr>
          <a:xfrm>
            <a:off x="944959" y="5417843"/>
            <a:ext cx="4631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altLang="zh-CN" sz="2800" dirty="0">
                <a:solidFill>
                  <a:schemeClr val="accent4"/>
                </a:solidFill>
              </a:rPr>
              <a:t>80%</a:t>
            </a:r>
            <a:r>
              <a:rPr lang="zh-CN" altLang="en-US" sz="2800" dirty="0">
                <a:solidFill>
                  <a:schemeClr val="accent4"/>
                </a:solidFill>
              </a:rPr>
              <a:t>大学生有拖延的习惯</a:t>
            </a:r>
            <a:endParaRPr lang="en-US" altLang="zh-CN" sz="2800" dirty="0">
              <a:solidFill>
                <a:schemeClr val="accent4"/>
              </a:solidFill>
            </a:endParaRPr>
          </a:p>
        </p:txBody>
      </p:sp>
      <p:grpSp>
        <p:nvGrpSpPr>
          <p:cNvPr id="4" name="440e8ac9-bd21-4291-b015-b380ff6f8638" descr="BQUAAB+LCAAAAAAABACdU01vgkAQ/S/b9kYaMK1Rblq14WA1QtpD42GVEbaBxaxLozH8986ufAZMa+MFh/dm3nsznMm9PO2B2MSNqZATRgNBY0dCTAzi+MTmaRQZZMy4z3jwKpJ0fyD257mk1d98MBm+JFEi3mmUgmrAmWQ0uvy1W6QGdikYKjjp2jUswlq9Frsd28IKtsBlAVoFG2L3rEF/ODRRvEgPISLvZrPp9HnasxDhabKVZQZxYZtw//+jvRBiKDAe43LEfTekPiLMRz2eBaHkcDjkhcXmC7ayRrP7DZFP4/F0YpYiTSXyWoRFenPGWZzGOUyPmdNjrWSZlyLz/QjqMIdLEN/lkixV08+uFDhgloiYShx4NrOHKoQBcpUuh/twxE6FWNLYaS5SnVPn1agX5dHoE6pIS4qHCKitw3WbV6ENMuJBVLgrIizb4mb28IZYJYg4uHpdIeumg0IM9sW7anvLjKuiPDjK22woRt1AV/LXHGg5emTlIFfQ0J7LXncIL79dlcbvX61Gda0+p/916U34X3JSjAp3y07zWY1ELj7W+PsBqoeIpAUFAAA=">
            <a:extLst>
              <a:ext uri="{FF2B5EF4-FFF2-40B4-BE49-F238E27FC236}">
                <a16:creationId xmlns:a16="http://schemas.microsoft.com/office/drawing/2014/main" id="{2589E331-4AFE-49B9-9C77-ABF6F914EE6C}"/>
              </a:ext>
            </a:extLst>
          </p:cNvPr>
          <p:cNvGrpSpPr>
            <a:grpSpLocks noChangeAspect="1"/>
          </p:cNvGrpSpPr>
          <p:nvPr/>
        </p:nvGrpSpPr>
        <p:grpSpPr>
          <a:xfrm>
            <a:off x="1009701" y="2211331"/>
            <a:ext cx="3894457" cy="3057641"/>
            <a:chOff x="6405844" y="2209857"/>
            <a:chExt cx="2908737" cy="2408439"/>
          </a:xfrm>
        </p:grpSpPr>
        <p:sp>
          <p:nvSpPr>
            <p:cNvPr id="6" name="IconShape">
              <a:extLst>
                <a:ext uri="{FF2B5EF4-FFF2-40B4-BE49-F238E27FC236}">
                  <a16:creationId xmlns:a16="http://schemas.microsoft.com/office/drawing/2014/main" id="{07E24C87-BDA0-4FCC-9863-28AEEBD7B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5845" y="2209857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" name="IconShape">
              <a:extLst>
                <a:ext uri="{FF2B5EF4-FFF2-40B4-BE49-F238E27FC236}">
                  <a16:creationId xmlns:a16="http://schemas.microsoft.com/office/drawing/2014/main" id="{194919EC-ABDD-4264-90B4-6802558BD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8293" y="2209857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" name="IconShape">
              <a:extLst>
                <a:ext uri="{FF2B5EF4-FFF2-40B4-BE49-F238E27FC236}">
                  <a16:creationId xmlns:a16="http://schemas.microsoft.com/office/drawing/2014/main" id="{FC0AD004-8603-44CF-BFCD-06A6AD966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0741" y="2209857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9" name="IconShape">
              <a:extLst>
                <a:ext uri="{FF2B5EF4-FFF2-40B4-BE49-F238E27FC236}">
                  <a16:creationId xmlns:a16="http://schemas.microsoft.com/office/drawing/2014/main" id="{FF2D9B31-F3B6-4018-B31A-3360A7725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3189" y="2209857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IconShape">
              <a:extLst>
                <a:ext uri="{FF2B5EF4-FFF2-40B4-BE49-F238E27FC236}">
                  <a16:creationId xmlns:a16="http://schemas.microsoft.com/office/drawing/2014/main" id="{E0DC7727-B734-4377-8B7E-768D04386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5844" y="3088509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" name="IconShape">
              <a:extLst>
                <a:ext uri="{FF2B5EF4-FFF2-40B4-BE49-F238E27FC236}">
                  <a16:creationId xmlns:a16="http://schemas.microsoft.com/office/drawing/2014/main" id="{9D0FA5A5-2B55-4C0C-AD58-EDBBA2DB7C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3188" y="3094978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2" name="IconShape">
              <a:extLst>
                <a:ext uri="{FF2B5EF4-FFF2-40B4-BE49-F238E27FC236}">
                  <a16:creationId xmlns:a16="http://schemas.microsoft.com/office/drawing/2014/main" id="{E9A71D3F-E010-4430-B0B3-DE6718DD7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9730" y="3945873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" name="IconShape">
              <a:extLst>
                <a:ext uri="{FF2B5EF4-FFF2-40B4-BE49-F238E27FC236}">
                  <a16:creationId xmlns:a16="http://schemas.microsoft.com/office/drawing/2014/main" id="{B9E8E233-6242-430F-B804-F238A1A66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0235" y="3945873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" name="IconShape">
              <a:extLst>
                <a:ext uri="{FF2B5EF4-FFF2-40B4-BE49-F238E27FC236}">
                  <a16:creationId xmlns:a16="http://schemas.microsoft.com/office/drawing/2014/main" id="{3D4C9F81-638E-482D-B816-166DE75E70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0740" y="3945873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5" name="IconShape">
              <a:extLst>
                <a:ext uri="{FF2B5EF4-FFF2-40B4-BE49-F238E27FC236}">
                  <a16:creationId xmlns:a16="http://schemas.microsoft.com/office/drawing/2014/main" id="{C635ADE0-ECED-4AB8-98EF-A6DE79002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8985" y="3945873"/>
              <a:ext cx="675596" cy="672423"/>
            </a:xfrm>
            <a:custGeom>
              <a:avLst/>
              <a:gdLst>
                <a:gd name="connsiteX0" fmla="*/ 227235 w 338138"/>
                <a:gd name="connsiteY0" fmla="*/ 193733 h 336550"/>
                <a:gd name="connsiteX1" fmla="*/ 237615 w 338138"/>
                <a:gd name="connsiteY1" fmla="*/ 198670 h 336550"/>
                <a:gd name="connsiteX2" fmla="*/ 237615 w 338138"/>
                <a:gd name="connsiteY2" fmla="*/ 218417 h 336550"/>
                <a:gd name="connsiteX3" fmla="*/ 169069 w 338138"/>
                <a:gd name="connsiteY3" fmla="*/ 246062 h 336550"/>
                <a:gd name="connsiteX4" fmla="*/ 101841 w 338138"/>
                <a:gd name="connsiteY4" fmla="*/ 218417 h 336550"/>
                <a:gd name="connsiteX5" fmla="*/ 101841 w 338138"/>
                <a:gd name="connsiteY5" fmla="*/ 198670 h 336550"/>
                <a:gd name="connsiteX6" fmla="*/ 121614 w 338138"/>
                <a:gd name="connsiteY6" fmla="*/ 198670 h 336550"/>
                <a:gd name="connsiteX7" fmla="*/ 217843 w 338138"/>
                <a:gd name="connsiteY7" fmla="*/ 198670 h 336550"/>
                <a:gd name="connsiteX8" fmla="*/ 227235 w 338138"/>
                <a:gd name="connsiteY8" fmla="*/ 193733 h 336550"/>
                <a:gd name="connsiteX9" fmla="*/ 231775 w 338138"/>
                <a:gd name="connsiteY9" fmla="*/ 115887 h 336550"/>
                <a:gd name="connsiteX10" fmla="*/ 246063 w 338138"/>
                <a:gd name="connsiteY10" fmla="*/ 130175 h 336550"/>
                <a:gd name="connsiteX11" fmla="*/ 231775 w 338138"/>
                <a:gd name="connsiteY11" fmla="*/ 144463 h 336550"/>
                <a:gd name="connsiteX12" fmla="*/ 217487 w 338138"/>
                <a:gd name="connsiteY12" fmla="*/ 130175 h 336550"/>
                <a:gd name="connsiteX13" fmla="*/ 231775 w 338138"/>
                <a:gd name="connsiteY13" fmla="*/ 115887 h 336550"/>
                <a:gd name="connsiteX14" fmla="*/ 107157 w 338138"/>
                <a:gd name="connsiteY14" fmla="*/ 115887 h 336550"/>
                <a:gd name="connsiteX15" fmla="*/ 122239 w 338138"/>
                <a:gd name="connsiteY15" fmla="*/ 130175 h 336550"/>
                <a:gd name="connsiteX16" fmla="*/ 107157 w 338138"/>
                <a:gd name="connsiteY16" fmla="*/ 144463 h 336550"/>
                <a:gd name="connsiteX17" fmla="*/ 92075 w 338138"/>
                <a:gd name="connsiteY17" fmla="*/ 130175 h 336550"/>
                <a:gd name="connsiteX18" fmla="*/ 107157 w 338138"/>
                <a:gd name="connsiteY18" fmla="*/ 115887 h 336550"/>
                <a:gd name="connsiteX19" fmla="*/ 169069 w 338138"/>
                <a:gd name="connsiteY19" fmla="*/ 26987 h 336550"/>
                <a:gd name="connsiteX20" fmla="*/ 28575 w 338138"/>
                <a:gd name="connsiteY20" fmla="*/ 167481 h 336550"/>
                <a:gd name="connsiteX21" fmla="*/ 169069 w 338138"/>
                <a:gd name="connsiteY21" fmla="*/ 307975 h 336550"/>
                <a:gd name="connsiteX22" fmla="*/ 309563 w 338138"/>
                <a:gd name="connsiteY22" fmla="*/ 167481 h 336550"/>
                <a:gd name="connsiteX23" fmla="*/ 169069 w 338138"/>
                <a:gd name="connsiteY23" fmla="*/ 26987 h 336550"/>
                <a:gd name="connsiteX24" fmla="*/ 169069 w 338138"/>
                <a:gd name="connsiteY24" fmla="*/ 0 h 336550"/>
                <a:gd name="connsiteX25" fmla="*/ 338138 w 338138"/>
                <a:gd name="connsiteY25" fmla="*/ 168275 h 336550"/>
                <a:gd name="connsiteX26" fmla="*/ 169069 w 338138"/>
                <a:gd name="connsiteY26" fmla="*/ 336550 h 336550"/>
                <a:gd name="connsiteX27" fmla="*/ 0 w 338138"/>
                <a:gd name="connsiteY27" fmla="*/ 168275 h 336550"/>
                <a:gd name="connsiteX28" fmla="*/ 169069 w 338138"/>
                <a:gd name="connsiteY28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38138" h="336550">
                  <a:moveTo>
                    <a:pt x="227235" y="193733"/>
                  </a:moveTo>
                  <a:cubicBezTo>
                    <a:pt x="230695" y="193733"/>
                    <a:pt x="234320" y="195378"/>
                    <a:pt x="237615" y="198670"/>
                  </a:cubicBezTo>
                  <a:cubicBezTo>
                    <a:pt x="242888" y="203935"/>
                    <a:pt x="242888" y="213151"/>
                    <a:pt x="237615" y="218417"/>
                  </a:cubicBezTo>
                  <a:cubicBezTo>
                    <a:pt x="217843" y="236847"/>
                    <a:pt x="192796" y="246062"/>
                    <a:pt x="169069" y="246062"/>
                  </a:cubicBezTo>
                  <a:cubicBezTo>
                    <a:pt x="145341" y="246062"/>
                    <a:pt x="120295" y="236847"/>
                    <a:pt x="101841" y="218417"/>
                  </a:cubicBezTo>
                  <a:cubicBezTo>
                    <a:pt x="95250" y="213151"/>
                    <a:pt x="95250" y="203935"/>
                    <a:pt x="101841" y="198670"/>
                  </a:cubicBezTo>
                  <a:cubicBezTo>
                    <a:pt x="107114" y="193404"/>
                    <a:pt x="116341" y="193404"/>
                    <a:pt x="121614" y="198670"/>
                  </a:cubicBezTo>
                  <a:cubicBezTo>
                    <a:pt x="147978" y="224999"/>
                    <a:pt x="190160" y="224999"/>
                    <a:pt x="217843" y="198670"/>
                  </a:cubicBezTo>
                  <a:cubicBezTo>
                    <a:pt x="220479" y="195378"/>
                    <a:pt x="223774" y="193733"/>
                    <a:pt x="227235" y="193733"/>
                  </a:cubicBezTo>
                  <a:close/>
                  <a:moveTo>
                    <a:pt x="231775" y="115887"/>
                  </a:moveTo>
                  <a:cubicBezTo>
                    <a:pt x="239666" y="115887"/>
                    <a:pt x="246063" y="122284"/>
                    <a:pt x="246063" y="130175"/>
                  </a:cubicBezTo>
                  <a:cubicBezTo>
                    <a:pt x="246063" y="138066"/>
                    <a:pt x="239666" y="144463"/>
                    <a:pt x="231775" y="144463"/>
                  </a:cubicBezTo>
                  <a:cubicBezTo>
                    <a:pt x="223884" y="144463"/>
                    <a:pt x="217487" y="138066"/>
                    <a:pt x="217487" y="130175"/>
                  </a:cubicBezTo>
                  <a:cubicBezTo>
                    <a:pt x="217487" y="122284"/>
                    <a:pt x="223884" y="115887"/>
                    <a:pt x="231775" y="115887"/>
                  </a:cubicBezTo>
                  <a:close/>
                  <a:moveTo>
                    <a:pt x="107157" y="115887"/>
                  </a:moveTo>
                  <a:cubicBezTo>
                    <a:pt x="115487" y="115887"/>
                    <a:pt x="122239" y="122284"/>
                    <a:pt x="122239" y="130175"/>
                  </a:cubicBezTo>
                  <a:cubicBezTo>
                    <a:pt x="122239" y="138066"/>
                    <a:pt x="115487" y="144463"/>
                    <a:pt x="107157" y="144463"/>
                  </a:cubicBezTo>
                  <a:cubicBezTo>
                    <a:pt x="98827" y="144463"/>
                    <a:pt x="92075" y="138066"/>
                    <a:pt x="92075" y="130175"/>
                  </a:cubicBezTo>
                  <a:cubicBezTo>
                    <a:pt x="92075" y="122284"/>
                    <a:pt x="98827" y="115887"/>
                    <a:pt x="107157" y="115887"/>
                  </a:cubicBezTo>
                  <a:close/>
                  <a:moveTo>
                    <a:pt x="169069" y="26987"/>
                  </a:moveTo>
                  <a:cubicBezTo>
                    <a:pt x="91476" y="26987"/>
                    <a:pt x="28575" y="89888"/>
                    <a:pt x="28575" y="167481"/>
                  </a:cubicBezTo>
                  <a:cubicBezTo>
                    <a:pt x="28575" y="245074"/>
                    <a:pt x="91476" y="307975"/>
                    <a:pt x="169069" y="307975"/>
                  </a:cubicBezTo>
                  <a:cubicBezTo>
                    <a:pt x="246662" y="307975"/>
                    <a:pt x="309563" y="245074"/>
                    <a:pt x="309563" y="167481"/>
                  </a:cubicBezTo>
                  <a:cubicBezTo>
                    <a:pt x="309563" y="89888"/>
                    <a:pt x="246662" y="26987"/>
                    <a:pt x="169069" y="26987"/>
                  </a:cubicBezTo>
                  <a:close/>
                  <a:moveTo>
                    <a:pt x="169069" y="0"/>
                  </a:moveTo>
                  <a:cubicBezTo>
                    <a:pt x="262443" y="0"/>
                    <a:pt x="338138" y="75339"/>
                    <a:pt x="338138" y="168275"/>
                  </a:cubicBezTo>
                  <a:cubicBezTo>
                    <a:pt x="338138" y="261211"/>
                    <a:pt x="262443" y="336550"/>
                    <a:pt x="169069" y="336550"/>
                  </a:cubicBezTo>
                  <a:cubicBezTo>
                    <a:pt x="75695" y="336550"/>
                    <a:pt x="0" y="261211"/>
                    <a:pt x="0" y="168275"/>
                  </a:cubicBezTo>
                  <a:cubicBezTo>
                    <a:pt x="0" y="75339"/>
                    <a:pt x="75695" y="0"/>
                    <a:pt x="169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ValueText">
              <a:extLst>
                <a:ext uri="{FF2B5EF4-FFF2-40B4-BE49-F238E27FC236}">
                  <a16:creationId xmlns:a16="http://schemas.microsoft.com/office/drawing/2014/main" id="{8D42ABDA-0F99-4428-B980-CA572363D454}"/>
                </a:ext>
              </a:extLst>
            </p:cNvPr>
            <p:cNvSpPr txBox="1"/>
            <p:nvPr/>
          </p:nvSpPr>
          <p:spPr>
            <a:xfrm>
              <a:off x="7308396" y="3038466"/>
              <a:ext cx="1142063" cy="707282"/>
            </a:xfrm>
            <a:prstGeom prst="rect">
              <a:avLst/>
            </a:prstGeom>
          </p:spPr>
          <p:txBody>
            <a:bodyPr wrap="none" lIns="0" tIns="0" rIns="0" bIns="0">
              <a:prstTxWarp prst="textPlain">
                <a:avLst/>
              </a:prstTxWarp>
              <a:normAutofit/>
            </a:bodyPr>
            <a:lstStyle/>
            <a:p>
              <a:r>
                <a:rPr lang="en-US" dirty="0">
                  <a:solidFill>
                    <a:schemeClr val="accent4"/>
                  </a:solidFill>
                  <a:latin typeface="Impact" panose="020B0806030902050204" pitchFamily="34" charset="0"/>
                </a:rPr>
                <a:t>80%</a:t>
              </a: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F96F223B-9991-4815-8B3C-450D562DE7EF}"/>
              </a:ext>
            </a:extLst>
          </p:cNvPr>
          <p:cNvSpPr txBox="1"/>
          <p:nvPr/>
        </p:nvSpPr>
        <p:spPr>
          <a:xfrm>
            <a:off x="6061453" y="3081146"/>
            <a:ext cx="189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考前复习拖延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F96F223B-9991-4815-8B3C-450D562DE7EF}"/>
              </a:ext>
            </a:extLst>
          </p:cNvPr>
          <p:cNvSpPr txBox="1"/>
          <p:nvPr/>
        </p:nvSpPr>
        <p:spPr>
          <a:xfrm>
            <a:off x="6061452" y="4687174"/>
            <a:ext cx="2507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写作业论文拖延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grpSp>
        <p:nvGrpSpPr>
          <p:cNvPr id="42" name="4c89034f-1005-4be9-9a1b-fa0095f11284" descr="kgcAAB+LCAAAAAAABADFVE1v2zAM/S/aessGd4ei8C3pmi3oPoIl2FoMOag2E6uQ5UCmi7SB//so23Lkr7TpZcglJh/J9x5p79l7fNoC89ki5ho/C77RPJ4hxGzEZiHzVSbliE2ECoXafNFJtk2Z/3dfl7mZPwKj31xmYGqVQMFl+eh38Bb2XSgRZ3EF8z56FOI7J3TulUERhhJc2Ewh6Md6wrmJFf8XqGnANNExRxq49/IzVqWYf0G43BSHsKNGI7YsaVk+FT1jQK9OkzAy50mKIlGHijkn34Ao9YhtFR2gRAs0ioDLsRQbFYMyjEkAYBBR9muixXOisJn/Bmuk5A3AtrJvIZ5p3JrLFKwJEd/CDxpjtRUBqvoFkqN4bAAaMZbXmmqMsaKFcuewVe3jwRdSSXQb9uajQWts8zf52ip2/f25XqeAt3PQAbGZPDVFlFfTxjjC/A8O4m6oi9eHGepy28RXT52lLRJ9f2xnTvuhhbktepfVNf20pS1hh6dtylS46+l7V4fkFHSKkQcFFYM+2qse4vVX6iqRiX75K2VhnTwtTwSwjCAGi1kKhWMVEufQnsREi02ECtLU7vz+AQJ0yvxLg8rSiHq+m06n19fexSWz8ry871NlB772U9XCv2ZNRUn3NRoH5rQr5s4Rd3Ra+m89TEu5sdcyeOQc/5vQT6ec7DFtK/r9A3baIyaSBwAA">
            <a:extLst>
              <a:ext uri="{FF2B5EF4-FFF2-40B4-BE49-F238E27FC236}">
                <a16:creationId xmlns:a16="http://schemas.microsoft.com/office/drawing/2014/main" id="{C8744A9A-1009-46E8-9E1F-BD5CB629CC82}"/>
              </a:ext>
            </a:extLst>
          </p:cNvPr>
          <p:cNvGrpSpPr>
            <a:grpSpLocks noChangeAspect="1"/>
          </p:cNvGrpSpPr>
          <p:nvPr/>
        </p:nvGrpSpPr>
        <p:grpSpPr>
          <a:xfrm>
            <a:off x="6183600" y="3081146"/>
            <a:ext cx="4954300" cy="868510"/>
            <a:chOff x="3250037" y="2939822"/>
            <a:chExt cx="4918737" cy="579305"/>
          </a:xfrm>
        </p:grpSpPr>
        <p:sp>
          <p:nvSpPr>
            <p:cNvPr id="43" name="SorbShape">
              <a:extLst>
                <a:ext uri="{FF2B5EF4-FFF2-40B4-BE49-F238E27FC236}">
                  <a16:creationId xmlns:a16="http://schemas.microsoft.com/office/drawing/2014/main" id="{8EF86036-C28D-41BA-B0C0-9F0A2C161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9005" y="2939822"/>
              <a:ext cx="402331" cy="356998"/>
            </a:xfrm>
            <a:custGeom>
              <a:avLst/>
              <a:gdLst>
                <a:gd name="connsiteX0" fmla="*/ 154927 w 338138"/>
                <a:gd name="connsiteY0" fmla="*/ 25400 h 300038"/>
                <a:gd name="connsiteX1" fmla="*/ 193151 w 338138"/>
                <a:gd name="connsiteY1" fmla="*/ 30664 h 300038"/>
                <a:gd name="connsiteX2" fmla="*/ 236647 w 338138"/>
                <a:gd name="connsiteY2" fmla="*/ 49087 h 300038"/>
                <a:gd name="connsiteX3" fmla="*/ 253782 w 338138"/>
                <a:gd name="connsiteY3" fmla="*/ 51719 h 300038"/>
                <a:gd name="connsiteX4" fmla="*/ 276189 w 338138"/>
                <a:gd name="connsiteY4" fmla="*/ 47771 h 300038"/>
                <a:gd name="connsiteX5" fmla="*/ 297278 w 338138"/>
                <a:gd name="connsiteY5" fmla="*/ 38560 h 300038"/>
                <a:gd name="connsiteX6" fmla="*/ 314413 w 338138"/>
                <a:gd name="connsiteY6" fmla="*/ 29348 h 300038"/>
                <a:gd name="connsiteX7" fmla="*/ 326276 w 338138"/>
                <a:gd name="connsiteY7" fmla="*/ 25400 h 300038"/>
                <a:gd name="connsiteX8" fmla="*/ 334184 w 338138"/>
                <a:gd name="connsiteY8" fmla="*/ 29348 h 300038"/>
                <a:gd name="connsiteX9" fmla="*/ 338138 w 338138"/>
                <a:gd name="connsiteY9" fmla="*/ 38560 h 300038"/>
                <a:gd name="connsiteX10" fmla="*/ 338138 w 338138"/>
                <a:gd name="connsiteY10" fmla="*/ 187262 h 300038"/>
                <a:gd name="connsiteX11" fmla="*/ 335502 w 338138"/>
                <a:gd name="connsiteY11" fmla="*/ 193842 h 300038"/>
                <a:gd name="connsiteX12" fmla="*/ 327594 w 338138"/>
                <a:gd name="connsiteY12" fmla="*/ 199106 h 300038"/>
                <a:gd name="connsiteX13" fmla="*/ 256418 w 338138"/>
                <a:gd name="connsiteY13" fmla="*/ 222793 h 300038"/>
                <a:gd name="connsiteX14" fmla="*/ 231375 w 338138"/>
                <a:gd name="connsiteY14" fmla="*/ 217529 h 300038"/>
                <a:gd name="connsiteX15" fmla="*/ 210286 w 338138"/>
                <a:gd name="connsiteY15" fmla="*/ 208318 h 300038"/>
                <a:gd name="connsiteX16" fmla="*/ 187879 w 338138"/>
                <a:gd name="connsiteY16" fmla="*/ 199106 h 300038"/>
                <a:gd name="connsiteX17" fmla="*/ 160200 w 338138"/>
                <a:gd name="connsiteY17" fmla="*/ 195158 h 300038"/>
                <a:gd name="connsiteX18" fmla="*/ 69253 w 338138"/>
                <a:gd name="connsiteY18" fmla="*/ 224109 h 300038"/>
                <a:gd name="connsiteX19" fmla="*/ 62663 w 338138"/>
                <a:gd name="connsiteY19" fmla="*/ 225425 h 300038"/>
                <a:gd name="connsiteX20" fmla="*/ 54754 w 338138"/>
                <a:gd name="connsiteY20" fmla="*/ 221477 h 300038"/>
                <a:gd name="connsiteX21" fmla="*/ 50800 w 338138"/>
                <a:gd name="connsiteY21" fmla="*/ 212266 h 300038"/>
                <a:gd name="connsiteX22" fmla="*/ 50800 w 338138"/>
                <a:gd name="connsiteY22" fmla="*/ 67511 h 300038"/>
                <a:gd name="connsiteX23" fmla="*/ 57391 w 338138"/>
                <a:gd name="connsiteY23" fmla="*/ 56983 h 300038"/>
                <a:gd name="connsiteX24" fmla="*/ 71889 w 338138"/>
                <a:gd name="connsiteY24" fmla="*/ 49087 h 300038"/>
                <a:gd name="connsiteX25" fmla="*/ 154927 w 338138"/>
                <a:gd name="connsiteY25" fmla="*/ 25400 h 300038"/>
                <a:gd name="connsiteX26" fmla="*/ 25400 w 338138"/>
                <a:gd name="connsiteY26" fmla="*/ 0 h 300038"/>
                <a:gd name="connsiteX27" fmla="*/ 42779 w 338138"/>
                <a:gd name="connsiteY27" fmla="*/ 7896 h 300038"/>
                <a:gd name="connsiteX28" fmla="*/ 50800 w 338138"/>
                <a:gd name="connsiteY28" fmla="*/ 25003 h 300038"/>
                <a:gd name="connsiteX29" fmla="*/ 37431 w 338138"/>
                <a:gd name="connsiteY29" fmla="*/ 46059 h 300038"/>
                <a:gd name="connsiteX30" fmla="*/ 37431 w 338138"/>
                <a:gd name="connsiteY30" fmla="*/ 293458 h 300038"/>
                <a:gd name="connsiteX31" fmla="*/ 36094 w 338138"/>
                <a:gd name="connsiteY31" fmla="*/ 297406 h 300038"/>
                <a:gd name="connsiteX32" fmla="*/ 32084 w 338138"/>
                <a:gd name="connsiteY32" fmla="*/ 300038 h 300038"/>
                <a:gd name="connsiteX33" fmla="*/ 18716 w 338138"/>
                <a:gd name="connsiteY33" fmla="*/ 300038 h 300038"/>
                <a:gd name="connsiteX34" fmla="*/ 14705 w 338138"/>
                <a:gd name="connsiteY34" fmla="*/ 297406 h 300038"/>
                <a:gd name="connsiteX35" fmla="*/ 12031 w 338138"/>
                <a:gd name="connsiteY35" fmla="*/ 293458 h 300038"/>
                <a:gd name="connsiteX36" fmla="*/ 12031 w 338138"/>
                <a:gd name="connsiteY36" fmla="*/ 46059 h 300038"/>
                <a:gd name="connsiteX37" fmla="*/ 0 w 338138"/>
                <a:gd name="connsiteY37" fmla="*/ 25003 h 300038"/>
                <a:gd name="connsiteX38" fmla="*/ 8021 w 338138"/>
                <a:gd name="connsiteY38" fmla="*/ 7896 h 300038"/>
                <a:gd name="connsiteX39" fmla="*/ 25400 w 338138"/>
                <a:gd name="connsiteY39" fmla="*/ 0 h 3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38138" h="300038">
                  <a:moveTo>
                    <a:pt x="154927" y="25400"/>
                  </a:moveTo>
                  <a:cubicBezTo>
                    <a:pt x="168108" y="25400"/>
                    <a:pt x="181289" y="28032"/>
                    <a:pt x="193151" y="30664"/>
                  </a:cubicBezTo>
                  <a:cubicBezTo>
                    <a:pt x="205014" y="34612"/>
                    <a:pt x="219512" y="41192"/>
                    <a:pt x="236647" y="49087"/>
                  </a:cubicBezTo>
                  <a:cubicBezTo>
                    <a:pt x="240601" y="50403"/>
                    <a:pt x="247192" y="51719"/>
                    <a:pt x="253782" y="51719"/>
                  </a:cubicBezTo>
                  <a:cubicBezTo>
                    <a:pt x="260372" y="51719"/>
                    <a:pt x="268281" y="50403"/>
                    <a:pt x="276189" y="47771"/>
                  </a:cubicBezTo>
                  <a:cubicBezTo>
                    <a:pt x="284098" y="45139"/>
                    <a:pt x="292006" y="42508"/>
                    <a:pt x="297278" y="38560"/>
                  </a:cubicBezTo>
                  <a:cubicBezTo>
                    <a:pt x="303869" y="35928"/>
                    <a:pt x="309141" y="31980"/>
                    <a:pt x="314413" y="29348"/>
                  </a:cubicBezTo>
                  <a:cubicBezTo>
                    <a:pt x="321003" y="26716"/>
                    <a:pt x="323640" y="25400"/>
                    <a:pt x="326276" y="25400"/>
                  </a:cubicBezTo>
                  <a:cubicBezTo>
                    <a:pt x="328912" y="25400"/>
                    <a:pt x="331548" y="26716"/>
                    <a:pt x="334184" y="29348"/>
                  </a:cubicBezTo>
                  <a:cubicBezTo>
                    <a:pt x="336820" y="31980"/>
                    <a:pt x="338138" y="34612"/>
                    <a:pt x="338138" y="38560"/>
                  </a:cubicBezTo>
                  <a:cubicBezTo>
                    <a:pt x="338138" y="38560"/>
                    <a:pt x="338138" y="38560"/>
                    <a:pt x="338138" y="187262"/>
                  </a:cubicBezTo>
                  <a:cubicBezTo>
                    <a:pt x="338138" y="189894"/>
                    <a:pt x="336820" y="192526"/>
                    <a:pt x="335502" y="193842"/>
                  </a:cubicBezTo>
                  <a:cubicBezTo>
                    <a:pt x="334184" y="196474"/>
                    <a:pt x="331548" y="197790"/>
                    <a:pt x="327594" y="199106"/>
                  </a:cubicBezTo>
                  <a:cubicBezTo>
                    <a:pt x="299914" y="214898"/>
                    <a:pt x="276189" y="222793"/>
                    <a:pt x="256418" y="222793"/>
                  </a:cubicBezTo>
                  <a:cubicBezTo>
                    <a:pt x="248510" y="222793"/>
                    <a:pt x="240601" y="221477"/>
                    <a:pt x="231375" y="217529"/>
                  </a:cubicBezTo>
                  <a:cubicBezTo>
                    <a:pt x="223467" y="214898"/>
                    <a:pt x="216876" y="212266"/>
                    <a:pt x="210286" y="208318"/>
                  </a:cubicBezTo>
                  <a:cubicBezTo>
                    <a:pt x="205014" y="205686"/>
                    <a:pt x="197105" y="201738"/>
                    <a:pt x="187879" y="199106"/>
                  </a:cubicBezTo>
                  <a:cubicBezTo>
                    <a:pt x="178652" y="196474"/>
                    <a:pt x="169426" y="195158"/>
                    <a:pt x="160200" y="195158"/>
                  </a:cubicBezTo>
                  <a:cubicBezTo>
                    <a:pt x="135156" y="195158"/>
                    <a:pt x="104841" y="204370"/>
                    <a:pt x="69253" y="224109"/>
                  </a:cubicBezTo>
                  <a:cubicBezTo>
                    <a:pt x="67935" y="224109"/>
                    <a:pt x="65299" y="225425"/>
                    <a:pt x="62663" y="225425"/>
                  </a:cubicBezTo>
                  <a:cubicBezTo>
                    <a:pt x="60027" y="225425"/>
                    <a:pt x="57391" y="224109"/>
                    <a:pt x="54754" y="221477"/>
                  </a:cubicBezTo>
                  <a:cubicBezTo>
                    <a:pt x="52118" y="218845"/>
                    <a:pt x="50800" y="216213"/>
                    <a:pt x="50800" y="212266"/>
                  </a:cubicBezTo>
                  <a:cubicBezTo>
                    <a:pt x="50800" y="212266"/>
                    <a:pt x="50800" y="212266"/>
                    <a:pt x="50800" y="67511"/>
                  </a:cubicBezTo>
                  <a:cubicBezTo>
                    <a:pt x="50800" y="63563"/>
                    <a:pt x="52118" y="60931"/>
                    <a:pt x="57391" y="56983"/>
                  </a:cubicBezTo>
                  <a:cubicBezTo>
                    <a:pt x="60027" y="55667"/>
                    <a:pt x="63981" y="53035"/>
                    <a:pt x="71889" y="49087"/>
                  </a:cubicBezTo>
                  <a:cubicBezTo>
                    <a:pt x="103523" y="33296"/>
                    <a:pt x="129884" y="25400"/>
                    <a:pt x="154927" y="25400"/>
                  </a:cubicBezTo>
                  <a:close/>
                  <a:moveTo>
                    <a:pt x="25400" y="0"/>
                  </a:moveTo>
                  <a:cubicBezTo>
                    <a:pt x="32084" y="0"/>
                    <a:pt x="38768" y="2632"/>
                    <a:pt x="42779" y="7896"/>
                  </a:cubicBezTo>
                  <a:cubicBezTo>
                    <a:pt x="48126" y="11843"/>
                    <a:pt x="50800" y="18423"/>
                    <a:pt x="50800" y="25003"/>
                  </a:cubicBezTo>
                  <a:cubicBezTo>
                    <a:pt x="50800" y="34215"/>
                    <a:pt x="46789" y="42111"/>
                    <a:pt x="37431" y="46059"/>
                  </a:cubicBezTo>
                  <a:cubicBezTo>
                    <a:pt x="37431" y="46059"/>
                    <a:pt x="37431" y="46059"/>
                    <a:pt x="37431" y="293458"/>
                  </a:cubicBezTo>
                  <a:cubicBezTo>
                    <a:pt x="37431" y="294774"/>
                    <a:pt x="37431" y="296090"/>
                    <a:pt x="36094" y="297406"/>
                  </a:cubicBezTo>
                  <a:cubicBezTo>
                    <a:pt x="34758" y="298722"/>
                    <a:pt x="33421" y="300038"/>
                    <a:pt x="32084" y="300038"/>
                  </a:cubicBezTo>
                  <a:cubicBezTo>
                    <a:pt x="32084" y="300038"/>
                    <a:pt x="32084" y="300038"/>
                    <a:pt x="18716" y="300038"/>
                  </a:cubicBezTo>
                  <a:cubicBezTo>
                    <a:pt x="17379" y="300038"/>
                    <a:pt x="16042" y="298722"/>
                    <a:pt x="14705" y="297406"/>
                  </a:cubicBezTo>
                  <a:cubicBezTo>
                    <a:pt x="13368" y="296090"/>
                    <a:pt x="12031" y="294774"/>
                    <a:pt x="12031" y="293458"/>
                  </a:cubicBezTo>
                  <a:cubicBezTo>
                    <a:pt x="12031" y="293458"/>
                    <a:pt x="12031" y="293458"/>
                    <a:pt x="12031" y="46059"/>
                  </a:cubicBezTo>
                  <a:cubicBezTo>
                    <a:pt x="4010" y="42111"/>
                    <a:pt x="0" y="34215"/>
                    <a:pt x="0" y="25003"/>
                  </a:cubicBezTo>
                  <a:cubicBezTo>
                    <a:pt x="0" y="18423"/>
                    <a:pt x="2673" y="11843"/>
                    <a:pt x="8021" y="7896"/>
                  </a:cubicBezTo>
                  <a:cubicBezTo>
                    <a:pt x="12031" y="2632"/>
                    <a:pt x="18716" y="0"/>
                    <a:pt x="25400" y="0"/>
                  </a:cubicBezTo>
                  <a:close/>
                </a:path>
              </a:pathLst>
            </a:custGeom>
            <a:solidFill>
              <a:schemeClr val="accent4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b="1"/>
            </a:p>
          </p:txBody>
        </p:sp>
        <p:sp>
          <p:nvSpPr>
            <p:cNvPr id="44" name="RelativeShape">
              <a:extLst>
                <a:ext uri="{FF2B5EF4-FFF2-40B4-BE49-F238E27FC236}">
                  <a16:creationId xmlns:a16="http://schemas.microsoft.com/office/drawing/2014/main" id="{B68255A1-34C3-4CAF-8BB3-12C18D78C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37" y="3296820"/>
              <a:ext cx="4395571" cy="172085"/>
            </a:xfrm>
            <a:prstGeom prst="homePlate">
              <a:avLst/>
            </a:prstGeom>
            <a:solidFill>
              <a:srgbClr val="000000">
                <a:alpha val="11554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b="1"/>
            </a:p>
          </p:txBody>
        </p:sp>
        <p:sp>
          <p:nvSpPr>
            <p:cNvPr id="45" name="ValueShape">
              <a:extLst>
                <a:ext uri="{FF2B5EF4-FFF2-40B4-BE49-F238E27FC236}">
                  <a16:creationId xmlns:a16="http://schemas.microsoft.com/office/drawing/2014/main" id="{DEB3C09F-37DA-4B96-BCBA-321A01EC4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37" y="3296820"/>
              <a:ext cx="2681298" cy="172085"/>
            </a:xfrm>
            <a:prstGeom prst="homePlate">
              <a:avLst/>
            </a:prstGeom>
            <a:solidFill>
              <a:schemeClr val="accent4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b="1"/>
            </a:p>
          </p:txBody>
        </p:sp>
        <p:sp>
          <p:nvSpPr>
            <p:cNvPr id="46" name="ValueText">
              <a:extLst>
                <a:ext uri="{FF2B5EF4-FFF2-40B4-BE49-F238E27FC236}">
                  <a16:creationId xmlns:a16="http://schemas.microsoft.com/office/drawing/2014/main" id="{80544FF6-68AE-43BF-8053-930D4716F011}"/>
                </a:ext>
              </a:extLst>
            </p:cNvPr>
            <p:cNvSpPr txBox="1">
              <a:spLocks/>
            </p:cNvSpPr>
            <p:nvPr/>
          </p:nvSpPr>
          <p:spPr>
            <a:xfrm>
              <a:off x="7805401" y="3246597"/>
              <a:ext cx="363373" cy="272530"/>
            </a:xfrm>
            <a:prstGeom prst="rect">
              <a:avLst/>
            </a:prstGeom>
          </p:spPr>
          <p:txBody>
            <a:bodyPr wrap="none" lIns="0" tIns="0" rIns="0" bIns="0">
              <a:prstTxWarp prst="textPlain">
                <a:avLst/>
              </a:prstTxWarp>
              <a:normAutofit/>
            </a:bodyPr>
            <a:lstStyle/>
            <a:p>
              <a:pPr lvl="1"/>
              <a:r>
                <a:rPr lang="en-US" altLang="ko-KR" b="1">
                  <a:solidFill>
                    <a:schemeClr val="accent4">
                      <a:lumMod val="100000"/>
                    </a:schemeClr>
                  </a:solidFill>
                  <a:latin typeface="Impact" panose="020B0806030902050204" pitchFamily="34" charset="0"/>
                </a:rPr>
                <a:t>61%</a:t>
              </a:r>
            </a:p>
          </p:txBody>
        </p:sp>
      </p:grpSp>
      <p:grpSp>
        <p:nvGrpSpPr>
          <p:cNvPr id="48" name="4c89034f-1005-4be9-9a1b-fa0095f11284" descr="kgcAAB+LCAAAAAAABADFVE1v2zAM/S/adssGdxh68C1emy3YV7AEXYchB9VmYg2yHMh0kTbwfx9lW478lTa9DLnE5CP53iPtA3uNDztgPlsmXOOV4FvNkzlCwiZsHjFf5VJOWCBUJNT2k07zXcb8P4emzM38EhjfcJmDqVUCBZfVo9/DW9g3oUSSJzXMe+dRiO+d0IVXBUUUSXBhc4Wg75sJFyZW/l+ipgGzVCccaeDBK96wOsX8S8IVpjiCPTWasFVFy/Kp6RkDBnWahJG5SDMUqTpWLDj5BkRpQGyn6AglWqBRhFxOpdiqBJRhTAIAw5iyn1MtHlOF7fxX2CAlvwDsavuW4pHGbbjMwJoQ8x18pzFWWxmgqp8gOYr7FqAVY0WjqcEYKzoodw5bNz4efSGVRLdlbzEZtcY2f5GvnWLX3x+bTQZ4uwAdEpvgoS2iupouxhHmv3UQv8e6eEOYsS63bXz91FvaMtV3p3bmtB9bmNticFl9089b2gr2eN6mTIW7nqF3dUxOSacceVRQMxiivR4g3nylPqYy1U9/pSysl6fliRBWMSRgMSuhcKoi4hzZkwi02MaoIMvszu/+QohOmX9pUHkWU89Xs9mHILi+8piV5xVDnyo78Lmfqg7+OWsqS/qv0TQ0p10zd464p9PSf+lhWsqtvVbBE+f434S+P+dkT2lb0+8f8C1fTZIHAAA=">
            <a:extLst>
              <a:ext uri="{FF2B5EF4-FFF2-40B4-BE49-F238E27FC236}">
                <a16:creationId xmlns:a16="http://schemas.microsoft.com/office/drawing/2014/main" id="{C8744A9A-1009-46E8-9E1F-BD5CB629CC82}"/>
              </a:ext>
            </a:extLst>
          </p:cNvPr>
          <p:cNvGrpSpPr>
            <a:grpSpLocks noChangeAspect="1"/>
          </p:cNvGrpSpPr>
          <p:nvPr/>
        </p:nvGrpSpPr>
        <p:grpSpPr>
          <a:xfrm>
            <a:off x="6183600" y="4721047"/>
            <a:ext cx="4954300" cy="868510"/>
            <a:chOff x="3250037" y="2939822"/>
            <a:chExt cx="4918737" cy="579305"/>
          </a:xfrm>
        </p:grpSpPr>
        <p:sp>
          <p:nvSpPr>
            <p:cNvPr id="49" name="SorbShape">
              <a:extLst>
                <a:ext uri="{FF2B5EF4-FFF2-40B4-BE49-F238E27FC236}">
                  <a16:creationId xmlns:a16="http://schemas.microsoft.com/office/drawing/2014/main" id="{8EF86036-C28D-41BA-B0C0-9F0A2C161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9005" y="2939822"/>
              <a:ext cx="402331" cy="356998"/>
            </a:xfrm>
            <a:custGeom>
              <a:avLst/>
              <a:gdLst>
                <a:gd name="connsiteX0" fmla="*/ 154927 w 338138"/>
                <a:gd name="connsiteY0" fmla="*/ 25400 h 300038"/>
                <a:gd name="connsiteX1" fmla="*/ 193151 w 338138"/>
                <a:gd name="connsiteY1" fmla="*/ 30664 h 300038"/>
                <a:gd name="connsiteX2" fmla="*/ 236647 w 338138"/>
                <a:gd name="connsiteY2" fmla="*/ 49087 h 300038"/>
                <a:gd name="connsiteX3" fmla="*/ 253782 w 338138"/>
                <a:gd name="connsiteY3" fmla="*/ 51719 h 300038"/>
                <a:gd name="connsiteX4" fmla="*/ 276189 w 338138"/>
                <a:gd name="connsiteY4" fmla="*/ 47771 h 300038"/>
                <a:gd name="connsiteX5" fmla="*/ 297278 w 338138"/>
                <a:gd name="connsiteY5" fmla="*/ 38560 h 300038"/>
                <a:gd name="connsiteX6" fmla="*/ 314413 w 338138"/>
                <a:gd name="connsiteY6" fmla="*/ 29348 h 300038"/>
                <a:gd name="connsiteX7" fmla="*/ 326276 w 338138"/>
                <a:gd name="connsiteY7" fmla="*/ 25400 h 300038"/>
                <a:gd name="connsiteX8" fmla="*/ 334184 w 338138"/>
                <a:gd name="connsiteY8" fmla="*/ 29348 h 300038"/>
                <a:gd name="connsiteX9" fmla="*/ 338138 w 338138"/>
                <a:gd name="connsiteY9" fmla="*/ 38560 h 300038"/>
                <a:gd name="connsiteX10" fmla="*/ 338138 w 338138"/>
                <a:gd name="connsiteY10" fmla="*/ 187262 h 300038"/>
                <a:gd name="connsiteX11" fmla="*/ 335502 w 338138"/>
                <a:gd name="connsiteY11" fmla="*/ 193842 h 300038"/>
                <a:gd name="connsiteX12" fmla="*/ 327594 w 338138"/>
                <a:gd name="connsiteY12" fmla="*/ 199106 h 300038"/>
                <a:gd name="connsiteX13" fmla="*/ 256418 w 338138"/>
                <a:gd name="connsiteY13" fmla="*/ 222793 h 300038"/>
                <a:gd name="connsiteX14" fmla="*/ 231375 w 338138"/>
                <a:gd name="connsiteY14" fmla="*/ 217529 h 300038"/>
                <a:gd name="connsiteX15" fmla="*/ 210286 w 338138"/>
                <a:gd name="connsiteY15" fmla="*/ 208318 h 300038"/>
                <a:gd name="connsiteX16" fmla="*/ 187879 w 338138"/>
                <a:gd name="connsiteY16" fmla="*/ 199106 h 300038"/>
                <a:gd name="connsiteX17" fmla="*/ 160200 w 338138"/>
                <a:gd name="connsiteY17" fmla="*/ 195158 h 300038"/>
                <a:gd name="connsiteX18" fmla="*/ 69253 w 338138"/>
                <a:gd name="connsiteY18" fmla="*/ 224109 h 300038"/>
                <a:gd name="connsiteX19" fmla="*/ 62663 w 338138"/>
                <a:gd name="connsiteY19" fmla="*/ 225425 h 300038"/>
                <a:gd name="connsiteX20" fmla="*/ 54754 w 338138"/>
                <a:gd name="connsiteY20" fmla="*/ 221477 h 300038"/>
                <a:gd name="connsiteX21" fmla="*/ 50800 w 338138"/>
                <a:gd name="connsiteY21" fmla="*/ 212266 h 300038"/>
                <a:gd name="connsiteX22" fmla="*/ 50800 w 338138"/>
                <a:gd name="connsiteY22" fmla="*/ 67511 h 300038"/>
                <a:gd name="connsiteX23" fmla="*/ 57391 w 338138"/>
                <a:gd name="connsiteY23" fmla="*/ 56983 h 300038"/>
                <a:gd name="connsiteX24" fmla="*/ 71889 w 338138"/>
                <a:gd name="connsiteY24" fmla="*/ 49087 h 300038"/>
                <a:gd name="connsiteX25" fmla="*/ 154927 w 338138"/>
                <a:gd name="connsiteY25" fmla="*/ 25400 h 300038"/>
                <a:gd name="connsiteX26" fmla="*/ 25400 w 338138"/>
                <a:gd name="connsiteY26" fmla="*/ 0 h 300038"/>
                <a:gd name="connsiteX27" fmla="*/ 42779 w 338138"/>
                <a:gd name="connsiteY27" fmla="*/ 7896 h 300038"/>
                <a:gd name="connsiteX28" fmla="*/ 50800 w 338138"/>
                <a:gd name="connsiteY28" fmla="*/ 25003 h 300038"/>
                <a:gd name="connsiteX29" fmla="*/ 37431 w 338138"/>
                <a:gd name="connsiteY29" fmla="*/ 46059 h 300038"/>
                <a:gd name="connsiteX30" fmla="*/ 37431 w 338138"/>
                <a:gd name="connsiteY30" fmla="*/ 293458 h 300038"/>
                <a:gd name="connsiteX31" fmla="*/ 36094 w 338138"/>
                <a:gd name="connsiteY31" fmla="*/ 297406 h 300038"/>
                <a:gd name="connsiteX32" fmla="*/ 32084 w 338138"/>
                <a:gd name="connsiteY32" fmla="*/ 300038 h 300038"/>
                <a:gd name="connsiteX33" fmla="*/ 18716 w 338138"/>
                <a:gd name="connsiteY33" fmla="*/ 300038 h 300038"/>
                <a:gd name="connsiteX34" fmla="*/ 14705 w 338138"/>
                <a:gd name="connsiteY34" fmla="*/ 297406 h 300038"/>
                <a:gd name="connsiteX35" fmla="*/ 12031 w 338138"/>
                <a:gd name="connsiteY35" fmla="*/ 293458 h 300038"/>
                <a:gd name="connsiteX36" fmla="*/ 12031 w 338138"/>
                <a:gd name="connsiteY36" fmla="*/ 46059 h 300038"/>
                <a:gd name="connsiteX37" fmla="*/ 0 w 338138"/>
                <a:gd name="connsiteY37" fmla="*/ 25003 h 300038"/>
                <a:gd name="connsiteX38" fmla="*/ 8021 w 338138"/>
                <a:gd name="connsiteY38" fmla="*/ 7896 h 300038"/>
                <a:gd name="connsiteX39" fmla="*/ 25400 w 338138"/>
                <a:gd name="connsiteY39" fmla="*/ 0 h 300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38138" h="300038">
                  <a:moveTo>
                    <a:pt x="154927" y="25400"/>
                  </a:moveTo>
                  <a:cubicBezTo>
                    <a:pt x="168108" y="25400"/>
                    <a:pt x="181289" y="28032"/>
                    <a:pt x="193151" y="30664"/>
                  </a:cubicBezTo>
                  <a:cubicBezTo>
                    <a:pt x="205014" y="34612"/>
                    <a:pt x="219512" y="41192"/>
                    <a:pt x="236647" y="49087"/>
                  </a:cubicBezTo>
                  <a:cubicBezTo>
                    <a:pt x="240601" y="50403"/>
                    <a:pt x="247192" y="51719"/>
                    <a:pt x="253782" y="51719"/>
                  </a:cubicBezTo>
                  <a:cubicBezTo>
                    <a:pt x="260372" y="51719"/>
                    <a:pt x="268281" y="50403"/>
                    <a:pt x="276189" y="47771"/>
                  </a:cubicBezTo>
                  <a:cubicBezTo>
                    <a:pt x="284098" y="45139"/>
                    <a:pt x="292006" y="42508"/>
                    <a:pt x="297278" y="38560"/>
                  </a:cubicBezTo>
                  <a:cubicBezTo>
                    <a:pt x="303869" y="35928"/>
                    <a:pt x="309141" y="31980"/>
                    <a:pt x="314413" y="29348"/>
                  </a:cubicBezTo>
                  <a:cubicBezTo>
                    <a:pt x="321003" y="26716"/>
                    <a:pt x="323640" y="25400"/>
                    <a:pt x="326276" y="25400"/>
                  </a:cubicBezTo>
                  <a:cubicBezTo>
                    <a:pt x="328912" y="25400"/>
                    <a:pt x="331548" y="26716"/>
                    <a:pt x="334184" y="29348"/>
                  </a:cubicBezTo>
                  <a:cubicBezTo>
                    <a:pt x="336820" y="31980"/>
                    <a:pt x="338138" y="34612"/>
                    <a:pt x="338138" y="38560"/>
                  </a:cubicBezTo>
                  <a:cubicBezTo>
                    <a:pt x="338138" y="38560"/>
                    <a:pt x="338138" y="38560"/>
                    <a:pt x="338138" y="187262"/>
                  </a:cubicBezTo>
                  <a:cubicBezTo>
                    <a:pt x="338138" y="189894"/>
                    <a:pt x="336820" y="192526"/>
                    <a:pt x="335502" y="193842"/>
                  </a:cubicBezTo>
                  <a:cubicBezTo>
                    <a:pt x="334184" y="196474"/>
                    <a:pt x="331548" y="197790"/>
                    <a:pt x="327594" y="199106"/>
                  </a:cubicBezTo>
                  <a:cubicBezTo>
                    <a:pt x="299914" y="214898"/>
                    <a:pt x="276189" y="222793"/>
                    <a:pt x="256418" y="222793"/>
                  </a:cubicBezTo>
                  <a:cubicBezTo>
                    <a:pt x="248510" y="222793"/>
                    <a:pt x="240601" y="221477"/>
                    <a:pt x="231375" y="217529"/>
                  </a:cubicBezTo>
                  <a:cubicBezTo>
                    <a:pt x="223467" y="214898"/>
                    <a:pt x="216876" y="212266"/>
                    <a:pt x="210286" y="208318"/>
                  </a:cubicBezTo>
                  <a:cubicBezTo>
                    <a:pt x="205014" y="205686"/>
                    <a:pt x="197105" y="201738"/>
                    <a:pt x="187879" y="199106"/>
                  </a:cubicBezTo>
                  <a:cubicBezTo>
                    <a:pt x="178652" y="196474"/>
                    <a:pt x="169426" y="195158"/>
                    <a:pt x="160200" y="195158"/>
                  </a:cubicBezTo>
                  <a:cubicBezTo>
                    <a:pt x="135156" y="195158"/>
                    <a:pt x="104841" y="204370"/>
                    <a:pt x="69253" y="224109"/>
                  </a:cubicBezTo>
                  <a:cubicBezTo>
                    <a:pt x="67935" y="224109"/>
                    <a:pt x="65299" y="225425"/>
                    <a:pt x="62663" y="225425"/>
                  </a:cubicBezTo>
                  <a:cubicBezTo>
                    <a:pt x="60027" y="225425"/>
                    <a:pt x="57391" y="224109"/>
                    <a:pt x="54754" y="221477"/>
                  </a:cubicBezTo>
                  <a:cubicBezTo>
                    <a:pt x="52118" y="218845"/>
                    <a:pt x="50800" y="216213"/>
                    <a:pt x="50800" y="212266"/>
                  </a:cubicBezTo>
                  <a:cubicBezTo>
                    <a:pt x="50800" y="212266"/>
                    <a:pt x="50800" y="212266"/>
                    <a:pt x="50800" y="67511"/>
                  </a:cubicBezTo>
                  <a:cubicBezTo>
                    <a:pt x="50800" y="63563"/>
                    <a:pt x="52118" y="60931"/>
                    <a:pt x="57391" y="56983"/>
                  </a:cubicBezTo>
                  <a:cubicBezTo>
                    <a:pt x="60027" y="55667"/>
                    <a:pt x="63981" y="53035"/>
                    <a:pt x="71889" y="49087"/>
                  </a:cubicBezTo>
                  <a:cubicBezTo>
                    <a:pt x="103523" y="33296"/>
                    <a:pt x="129884" y="25400"/>
                    <a:pt x="154927" y="25400"/>
                  </a:cubicBezTo>
                  <a:close/>
                  <a:moveTo>
                    <a:pt x="25400" y="0"/>
                  </a:moveTo>
                  <a:cubicBezTo>
                    <a:pt x="32084" y="0"/>
                    <a:pt x="38768" y="2632"/>
                    <a:pt x="42779" y="7896"/>
                  </a:cubicBezTo>
                  <a:cubicBezTo>
                    <a:pt x="48126" y="11843"/>
                    <a:pt x="50800" y="18423"/>
                    <a:pt x="50800" y="25003"/>
                  </a:cubicBezTo>
                  <a:cubicBezTo>
                    <a:pt x="50800" y="34215"/>
                    <a:pt x="46789" y="42111"/>
                    <a:pt x="37431" y="46059"/>
                  </a:cubicBezTo>
                  <a:cubicBezTo>
                    <a:pt x="37431" y="46059"/>
                    <a:pt x="37431" y="46059"/>
                    <a:pt x="37431" y="293458"/>
                  </a:cubicBezTo>
                  <a:cubicBezTo>
                    <a:pt x="37431" y="294774"/>
                    <a:pt x="37431" y="296090"/>
                    <a:pt x="36094" y="297406"/>
                  </a:cubicBezTo>
                  <a:cubicBezTo>
                    <a:pt x="34758" y="298722"/>
                    <a:pt x="33421" y="300038"/>
                    <a:pt x="32084" y="300038"/>
                  </a:cubicBezTo>
                  <a:cubicBezTo>
                    <a:pt x="32084" y="300038"/>
                    <a:pt x="32084" y="300038"/>
                    <a:pt x="18716" y="300038"/>
                  </a:cubicBezTo>
                  <a:cubicBezTo>
                    <a:pt x="17379" y="300038"/>
                    <a:pt x="16042" y="298722"/>
                    <a:pt x="14705" y="297406"/>
                  </a:cubicBezTo>
                  <a:cubicBezTo>
                    <a:pt x="13368" y="296090"/>
                    <a:pt x="12031" y="294774"/>
                    <a:pt x="12031" y="293458"/>
                  </a:cubicBezTo>
                  <a:cubicBezTo>
                    <a:pt x="12031" y="293458"/>
                    <a:pt x="12031" y="293458"/>
                    <a:pt x="12031" y="46059"/>
                  </a:cubicBezTo>
                  <a:cubicBezTo>
                    <a:pt x="4010" y="42111"/>
                    <a:pt x="0" y="34215"/>
                    <a:pt x="0" y="25003"/>
                  </a:cubicBezTo>
                  <a:cubicBezTo>
                    <a:pt x="0" y="18423"/>
                    <a:pt x="2673" y="11843"/>
                    <a:pt x="8021" y="7896"/>
                  </a:cubicBezTo>
                  <a:cubicBezTo>
                    <a:pt x="12031" y="2632"/>
                    <a:pt x="18716" y="0"/>
                    <a:pt x="25400" y="0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b="1"/>
            </a:p>
          </p:txBody>
        </p:sp>
        <p:sp>
          <p:nvSpPr>
            <p:cNvPr id="50" name="RelativeShape">
              <a:extLst>
                <a:ext uri="{FF2B5EF4-FFF2-40B4-BE49-F238E27FC236}">
                  <a16:creationId xmlns:a16="http://schemas.microsoft.com/office/drawing/2014/main" id="{B68255A1-34C3-4CAF-8BB3-12C18D78C7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37" y="3296820"/>
              <a:ext cx="4395571" cy="172085"/>
            </a:xfrm>
            <a:prstGeom prst="homePlate">
              <a:avLst/>
            </a:prstGeom>
            <a:solidFill>
              <a:srgbClr val="000000">
                <a:alpha val="11554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b="1"/>
            </a:p>
          </p:txBody>
        </p:sp>
        <p:sp>
          <p:nvSpPr>
            <p:cNvPr id="51" name="ValueShape">
              <a:extLst>
                <a:ext uri="{FF2B5EF4-FFF2-40B4-BE49-F238E27FC236}">
                  <a16:creationId xmlns:a16="http://schemas.microsoft.com/office/drawing/2014/main" id="{DEB3C09F-37DA-4B96-BCBA-321A01EC4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0037" y="3296820"/>
              <a:ext cx="2681298" cy="172085"/>
            </a:xfrm>
            <a:prstGeom prst="homePlat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b="1"/>
            </a:p>
          </p:txBody>
        </p:sp>
        <p:sp>
          <p:nvSpPr>
            <p:cNvPr id="52" name="ValueText">
              <a:extLst>
                <a:ext uri="{FF2B5EF4-FFF2-40B4-BE49-F238E27FC236}">
                  <a16:creationId xmlns:a16="http://schemas.microsoft.com/office/drawing/2014/main" id="{80544FF6-68AE-43BF-8053-930D4716F011}"/>
                </a:ext>
              </a:extLst>
            </p:cNvPr>
            <p:cNvSpPr txBox="1">
              <a:spLocks/>
            </p:cNvSpPr>
            <p:nvPr/>
          </p:nvSpPr>
          <p:spPr>
            <a:xfrm>
              <a:off x="7805401" y="3246597"/>
              <a:ext cx="363373" cy="272530"/>
            </a:xfrm>
            <a:prstGeom prst="rect">
              <a:avLst/>
            </a:prstGeom>
          </p:spPr>
          <p:txBody>
            <a:bodyPr wrap="none" lIns="0" tIns="0" rIns="0" bIns="0">
              <a:prstTxWarp prst="textPlain">
                <a:avLst/>
              </a:prstTxWarp>
              <a:normAutofit/>
            </a:bodyPr>
            <a:lstStyle/>
            <a:p>
              <a:pPr lvl="1"/>
              <a:r>
                <a:rPr lang="en-US" altLang="ko-KR" b="1">
                  <a:solidFill>
                    <a:schemeClr val="accent2">
                      <a:lumMod val="100000"/>
                    </a:schemeClr>
                  </a:solidFill>
                  <a:latin typeface="Impact" panose="020B0806030902050204" pitchFamily="34" charset="0"/>
                </a:rPr>
                <a:t>61%</a:t>
              </a:r>
            </a:p>
          </p:txBody>
        </p:sp>
      </p:grpSp>
      <p:sp>
        <p:nvSpPr>
          <p:cNvPr id="55" name="文本框 54">
            <a:extLst>
              <a:ext uri="{FF2B5EF4-FFF2-40B4-BE49-F238E27FC236}">
                <a16:creationId xmlns:a16="http://schemas.microsoft.com/office/drawing/2014/main" id="{9ED82731-85F6-4270-8FB5-C7CA12C408AA}"/>
              </a:ext>
            </a:extLst>
          </p:cNvPr>
          <p:cNvSpPr txBox="1"/>
          <p:nvPr/>
        </p:nvSpPr>
        <p:spPr>
          <a:xfrm>
            <a:off x="975784" y="989024"/>
            <a:ext cx="4917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拖延症的分布情况</a:t>
            </a:r>
          </a:p>
        </p:txBody>
      </p:sp>
      <p:sp>
        <p:nvSpPr>
          <p:cNvPr id="56" name="矩形 55"/>
          <p:cNvSpPr/>
          <p:nvPr/>
        </p:nvSpPr>
        <p:spPr>
          <a:xfrm>
            <a:off x="975784" y="351492"/>
            <a:ext cx="4302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>
                <a:solidFill>
                  <a:schemeClr val="tx2"/>
                </a:solidFill>
                <a:latin typeface="Impact" panose="020B0806030902050204" pitchFamily="34" charset="0"/>
              </a:rPr>
              <a:t>PROCRASTINATION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5433910" y="2211331"/>
            <a:ext cx="356051" cy="3606872"/>
            <a:chOff x="5607423" y="2095428"/>
            <a:chExt cx="251309" cy="3378226"/>
          </a:xfrm>
        </p:grpSpPr>
        <p:sp>
          <p:nvSpPr>
            <p:cNvPr id="2" name="矩形 1"/>
            <p:cNvSpPr/>
            <p:nvPr/>
          </p:nvSpPr>
          <p:spPr>
            <a:xfrm>
              <a:off x="5607423" y="2095428"/>
              <a:ext cx="45719" cy="337822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 rot="5400000">
              <a:off x="5557698" y="3676815"/>
              <a:ext cx="386615" cy="215452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35" name="直接连接符 34"/>
          <p:cNvCxnSpPr/>
          <p:nvPr/>
        </p:nvCxnSpPr>
        <p:spPr>
          <a:xfrm>
            <a:off x="4845806" y="1307099"/>
            <a:ext cx="628861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692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F96F223B-9991-4815-8B3C-450D562DE7EF}"/>
              </a:ext>
            </a:extLst>
          </p:cNvPr>
          <p:cNvSpPr txBox="1"/>
          <p:nvPr/>
        </p:nvSpPr>
        <p:spPr>
          <a:xfrm>
            <a:off x="1000773" y="452171"/>
            <a:ext cx="6157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>
                <a:solidFill>
                  <a:schemeClr val="accent4"/>
                </a:solidFill>
              </a:rPr>
              <a:t>职场人士的拖延程度各不相同</a:t>
            </a:r>
            <a:endParaRPr lang="en-US" altLang="zh-CN" dirty="0">
              <a:solidFill>
                <a:schemeClr val="accent4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 rot="18471829">
            <a:off x="4029655" y="1941854"/>
            <a:ext cx="3702980" cy="3658564"/>
            <a:chOff x="4069699" y="1922264"/>
            <a:chExt cx="3702980" cy="3658564"/>
          </a:xfrm>
        </p:grpSpPr>
        <p:sp>
          <p:nvSpPr>
            <p:cNvPr id="84" name="ValueShape"/>
            <p:cNvSpPr/>
            <p:nvPr/>
          </p:nvSpPr>
          <p:spPr>
            <a:xfrm rot="15095629">
              <a:off x="4142302" y="1950451"/>
              <a:ext cx="3630379" cy="3630375"/>
            </a:xfrm>
            <a:prstGeom prst="pie">
              <a:avLst>
                <a:gd name="adj1" fmla="val 16200000"/>
                <a:gd name="adj2" fmla="val 198720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8" name="ValueShape"/>
            <p:cNvSpPr/>
            <p:nvPr/>
          </p:nvSpPr>
          <p:spPr>
            <a:xfrm rot="11097695">
              <a:off x="4133442" y="1922264"/>
              <a:ext cx="3630379" cy="3630375"/>
            </a:xfrm>
            <a:prstGeom prst="pie">
              <a:avLst>
                <a:gd name="adj1" fmla="val 16200000"/>
                <a:gd name="adj2" fmla="val 20304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80" name="ValueShape"/>
            <p:cNvSpPr/>
            <p:nvPr/>
          </p:nvSpPr>
          <p:spPr>
            <a:xfrm flipH="1">
              <a:off x="4069700" y="1922265"/>
              <a:ext cx="3630379" cy="3630375"/>
            </a:xfrm>
            <a:prstGeom prst="pie">
              <a:avLst>
                <a:gd name="adj1" fmla="val 16200000"/>
                <a:gd name="adj2" fmla="val 19008000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ValueShape"/>
            <p:cNvSpPr/>
            <p:nvPr/>
          </p:nvSpPr>
          <p:spPr>
            <a:xfrm rot="10800000">
              <a:off x="4069699" y="2051897"/>
              <a:ext cx="3630379" cy="3447615"/>
            </a:xfrm>
            <a:prstGeom prst="pie">
              <a:avLst>
                <a:gd name="adj1" fmla="val 16000317"/>
                <a:gd name="adj2" fmla="val 16416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ValueShape"/>
            <p:cNvSpPr/>
            <p:nvPr/>
          </p:nvSpPr>
          <p:spPr>
            <a:xfrm>
              <a:off x="4069700" y="1943145"/>
              <a:ext cx="3630379" cy="3630375"/>
            </a:xfrm>
            <a:prstGeom prst="pie">
              <a:avLst>
                <a:gd name="adj1" fmla="val 16200000"/>
                <a:gd name="adj2" fmla="val 5400000"/>
              </a:avLst>
            </a:prstGeom>
            <a:solidFill>
              <a:schemeClr val="accent4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</p:grpSp>
      <p:sp>
        <p:nvSpPr>
          <p:cNvPr id="66" name="BackShape"/>
          <p:cNvSpPr>
            <a:spLocks/>
          </p:cNvSpPr>
          <p:nvPr/>
        </p:nvSpPr>
        <p:spPr bwMode="auto">
          <a:xfrm>
            <a:off x="3962847" y="1551436"/>
            <a:ext cx="3947147" cy="4130837"/>
          </a:xfrm>
          <a:custGeom>
            <a:avLst/>
            <a:gdLst>
              <a:gd name="connsiteX0" fmla="*/ 1125537 w 2316314"/>
              <a:gd name="connsiteY0" fmla="*/ 327027 h 2424113"/>
              <a:gd name="connsiteX1" fmla="*/ 153931 w 2316314"/>
              <a:gd name="connsiteY1" fmla="*/ 1297782 h 2424113"/>
              <a:gd name="connsiteX2" fmla="*/ 1125537 w 2316314"/>
              <a:gd name="connsiteY2" fmla="*/ 2268537 h 2424113"/>
              <a:gd name="connsiteX3" fmla="*/ 2097143 w 2316314"/>
              <a:gd name="connsiteY3" fmla="*/ 1297782 h 2424113"/>
              <a:gd name="connsiteX4" fmla="*/ 1125537 w 2316314"/>
              <a:gd name="connsiteY4" fmla="*/ 327027 h 2424113"/>
              <a:gd name="connsiteX5" fmla="*/ 1124074 w 2316314"/>
              <a:gd name="connsiteY5" fmla="*/ 0 h 2424113"/>
              <a:gd name="connsiteX6" fmla="*/ 1128517 w 2316314"/>
              <a:gd name="connsiteY6" fmla="*/ 0 h 2424113"/>
              <a:gd name="connsiteX7" fmla="*/ 1318084 w 2316314"/>
              <a:gd name="connsiteY7" fmla="*/ 87289 h 2424113"/>
              <a:gd name="connsiteX8" fmla="*/ 1361774 w 2316314"/>
              <a:gd name="connsiteY8" fmla="*/ 198249 h 2424113"/>
              <a:gd name="connsiteX9" fmla="*/ 1795705 w 2316314"/>
              <a:gd name="connsiteY9" fmla="*/ 395019 h 2424113"/>
              <a:gd name="connsiteX10" fmla="*/ 1906779 w 2316314"/>
              <a:gd name="connsiteY10" fmla="*/ 272962 h 2424113"/>
              <a:gd name="connsiteX11" fmla="*/ 1846058 w 2316314"/>
              <a:gd name="connsiteY11" fmla="*/ 217482 h 2424113"/>
              <a:gd name="connsiteX12" fmla="*/ 1838653 w 2316314"/>
              <a:gd name="connsiteY12" fmla="*/ 61398 h 2424113"/>
              <a:gd name="connsiteX13" fmla="*/ 1994158 w 2316314"/>
              <a:gd name="connsiteY13" fmla="*/ 53261 h 2424113"/>
              <a:gd name="connsiteX14" fmla="*/ 2137073 w 2316314"/>
              <a:gd name="connsiteY14" fmla="*/ 183454 h 2424113"/>
              <a:gd name="connsiteX15" fmla="*/ 2279989 w 2316314"/>
              <a:gd name="connsiteY15" fmla="*/ 312168 h 2424113"/>
              <a:gd name="connsiteX16" fmla="*/ 2287394 w 2316314"/>
              <a:gd name="connsiteY16" fmla="*/ 468992 h 2424113"/>
              <a:gd name="connsiteX17" fmla="*/ 2205940 w 2316314"/>
              <a:gd name="connsiteY17" fmla="*/ 505239 h 2424113"/>
              <a:gd name="connsiteX18" fmla="*/ 2131890 w 2316314"/>
              <a:gd name="connsiteY18" fmla="*/ 477129 h 2424113"/>
              <a:gd name="connsiteX19" fmla="*/ 2070429 w 2316314"/>
              <a:gd name="connsiteY19" fmla="*/ 421649 h 2424113"/>
              <a:gd name="connsiteX20" fmla="*/ 1959354 w 2316314"/>
              <a:gd name="connsiteY20" fmla="*/ 544445 h 2424113"/>
              <a:gd name="connsiteX21" fmla="*/ 2249629 w 2316314"/>
              <a:gd name="connsiteY21" fmla="*/ 1298236 h 2424113"/>
              <a:gd name="connsiteX22" fmla="*/ 1124814 w 2316314"/>
              <a:gd name="connsiteY22" fmla="*/ 2424113 h 2424113"/>
              <a:gd name="connsiteX23" fmla="*/ 0 w 2316314"/>
              <a:gd name="connsiteY23" fmla="*/ 1298236 h 2424113"/>
              <a:gd name="connsiteX24" fmla="*/ 889337 w 2316314"/>
              <a:gd name="connsiteY24" fmla="*/ 198249 h 2424113"/>
              <a:gd name="connsiteX25" fmla="*/ 941912 w 2316314"/>
              <a:gd name="connsiteY25" fmla="*/ 76932 h 2424113"/>
              <a:gd name="connsiteX26" fmla="*/ 1124074 w 2316314"/>
              <a:gd name="connsiteY26" fmla="*/ 0 h 242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316314" h="2424113">
                <a:moveTo>
                  <a:pt x="1125537" y="327027"/>
                </a:moveTo>
                <a:cubicBezTo>
                  <a:pt x="588934" y="327027"/>
                  <a:pt x="153931" y="761649"/>
                  <a:pt x="153931" y="1297782"/>
                </a:cubicBezTo>
                <a:cubicBezTo>
                  <a:pt x="153931" y="1833915"/>
                  <a:pt x="588934" y="2268537"/>
                  <a:pt x="1125537" y="2268537"/>
                </a:cubicBezTo>
                <a:cubicBezTo>
                  <a:pt x="1662140" y="2268537"/>
                  <a:pt x="2097143" y="1833915"/>
                  <a:pt x="2097143" y="1297782"/>
                </a:cubicBezTo>
                <a:cubicBezTo>
                  <a:pt x="2097143" y="761649"/>
                  <a:pt x="1662140" y="327027"/>
                  <a:pt x="1125537" y="327027"/>
                </a:cubicBezTo>
                <a:close/>
                <a:moveTo>
                  <a:pt x="1124074" y="0"/>
                </a:moveTo>
                <a:cubicBezTo>
                  <a:pt x="1125555" y="0"/>
                  <a:pt x="1127036" y="0"/>
                  <a:pt x="1128517" y="0"/>
                </a:cubicBezTo>
                <a:cubicBezTo>
                  <a:pt x="1232927" y="3699"/>
                  <a:pt x="1289205" y="49562"/>
                  <a:pt x="1318084" y="87289"/>
                </a:cubicBezTo>
                <a:cubicBezTo>
                  <a:pt x="1346223" y="123536"/>
                  <a:pt x="1358071" y="163481"/>
                  <a:pt x="1361774" y="198249"/>
                </a:cubicBezTo>
                <a:cubicBezTo>
                  <a:pt x="1521721" y="233017"/>
                  <a:pt x="1669080" y="301072"/>
                  <a:pt x="1795705" y="395019"/>
                </a:cubicBezTo>
                <a:cubicBezTo>
                  <a:pt x="1795705" y="395019"/>
                  <a:pt x="1795705" y="395019"/>
                  <a:pt x="1906779" y="272962"/>
                </a:cubicBezTo>
                <a:cubicBezTo>
                  <a:pt x="1906779" y="272962"/>
                  <a:pt x="1906779" y="272962"/>
                  <a:pt x="1846058" y="217482"/>
                </a:cubicBezTo>
                <a:cubicBezTo>
                  <a:pt x="1800888" y="176797"/>
                  <a:pt x="1797186" y="106522"/>
                  <a:pt x="1838653" y="61398"/>
                </a:cubicBezTo>
                <a:cubicBezTo>
                  <a:pt x="1879381" y="15534"/>
                  <a:pt x="1948987" y="12575"/>
                  <a:pt x="1994158" y="53261"/>
                </a:cubicBezTo>
                <a:cubicBezTo>
                  <a:pt x="1994158" y="53261"/>
                  <a:pt x="1994158" y="53261"/>
                  <a:pt x="2137073" y="183454"/>
                </a:cubicBezTo>
                <a:cubicBezTo>
                  <a:pt x="2137073" y="183454"/>
                  <a:pt x="2137073" y="183454"/>
                  <a:pt x="2279989" y="312168"/>
                </a:cubicBezTo>
                <a:cubicBezTo>
                  <a:pt x="2325160" y="353594"/>
                  <a:pt x="2328862" y="423869"/>
                  <a:pt x="2287394" y="468992"/>
                </a:cubicBezTo>
                <a:cubicBezTo>
                  <a:pt x="2265920" y="493404"/>
                  <a:pt x="2235560" y="505239"/>
                  <a:pt x="2205940" y="505239"/>
                </a:cubicBezTo>
                <a:cubicBezTo>
                  <a:pt x="2179282" y="505239"/>
                  <a:pt x="2153364" y="496363"/>
                  <a:pt x="2131890" y="477129"/>
                </a:cubicBezTo>
                <a:cubicBezTo>
                  <a:pt x="2131890" y="477129"/>
                  <a:pt x="2131890" y="477129"/>
                  <a:pt x="2070429" y="421649"/>
                </a:cubicBezTo>
                <a:cubicBezTo>
                  <a:pt x="2070429" y="421649"/>
                  <a:pt x="2070429" y="421649"/>
                  <a:pt x="1959354" y="544445"/>
                </a:cubicBezTo>
                <a:cubicBezTo>
                  <a:pt x="2140035" y="744174"/>
                  <a:pt x="2249629" y="1008260"/>
                  <a:pt x="2249629" y="1298236"/>
                </a:cubicBezTo>
                <a:cubicBezTo>
                  <a:pt x="2249629" y="1918874"/>
                  <a:pt x="1745351" y="2424113"/>
                  <a:pt x="1124814" y="2424113"/>
                </a:cubicBezTo>
                <a:cubicBezTo>
                  <a:pt x="505019" y="2424113"/>
                  <a:pt x="0" y="1918874"/>
                  <a:pt x="0" y="1298236"/>
                </a:cubicBezTo>
                <a:cubicBezTo>
                  <a:pt x="0" y="758969"/>
                  <a:pt x="381356" y="306990"/>
                  <a:pt x="889337" y="198249"/>
                </a:cubicBezTo>
                <a:cubicBezTo>
                  <a:pt x="894520" y="161262"/>
                  <a:pt x="907849" y="116138"/>
                  <a:pt x="941912" y="76932"/>
                </a:cubicBezTo>
                <a:cubicBezTo>
                  <a:pt x="971532" y="42165"/>
                  <a:pt x="1027069" y="740"/>
                  <a:pt x="1124074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7" name="BackShape"/>
          <p:cNvSpPr/>
          <p:nvPr/>
        </p:nvSpPr>
        <p:spPr>
          <a:xfrm>
            <a:off x="5358905" y="3239653"/>
            <a:ext cx="1051974" cy="1051973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38100">
            <a:solidFill>
              <a:srgbClr val="FFF9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0A41E3F-A97B-480A-8093-3909910E2BD0}"/>
              </a:ext>
            </a:extLst>
          </p:cNvPr>
          <p:cNvSpPr txBox="1"/>
          <p:nvPr/>
        </p:nvSpPr>
        <p:spPr>
          <a:xfrm>
            <a:off x="8640134" y="3111138"/>
            <a:ext cx="2551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不拖到最后不罢休，不见棺材不落泪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8640133" y="2470212"/>
            <a:ext cx="11817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50%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6" name="文本框 95">
            <a:extLst>
              <a:ext uri="{FF2B5EF4-FFF2-40B4-BE49-F238E27FC236}">
                <a16:creationId xmlns:a16="http://schemas.microsoft.com/office/drawing/2014/main" id="{D0A41E3F-A97B-480A-8093-3909910E2BD0}"/>
              </a:ext>
            </a:extLst>
          </p:cNvPr>
          <p:cNvSpPr txBox="1"/>
          <p:nvPr/>
        </p:nvSpPr>
        <p:spPr>
          <a:xfrm>
            <a:off x="8640134" y="5140875"/>
            <a:ext cx="2551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声称自己只拖延一会儿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8640133" y="4499949"/>
            <a:ext cx="11624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20%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08" name="矩形 107"/>
          <p:cNvSpPr/>
          <p:nvPr/>
        </p:nvSpPr>
        <p:spPr>
          <a:xfrm>
            <a:off x="8486063" y="2555113"/>
            <a:ext cx="154070" cy="11539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id="{D0A41E3F-A97B-480A-8093-3909910E2BD0}"/>
              </a:ext>
            </a:extLst>
          </p:cNvPr>
          <p:cNvSpPr txBox="1"/>
          <p:nvPr/>
        </p:nvSpPr>
        <p:spPr>
          <a:xfrm>
            <a:off x="1026664" y="3111138"/>
            <a:ext cx="2069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>
                <a:solidFill>
                  <a:schemeClr val="bg1"/>
                </a:solidFill>
              </a:rPr>
              <a:t>不拖到领导催，绝不完成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2006076" y="2470212"/>
            <a:ext cx="10903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13%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D0A41E3F-A97B-480A-8093-3909910E2BD0}"/>
              </a:ext>
            </a:extLst>
          </p:cNvPr>
          <p:cNvSpPr txBox="1"/>
          <p:nvPr/>
        </p:nvSpPr>
        <p:spPr>
          <a:xfrm>
            <a:off x="1495736" y="5140875"/>
            <a:ext cx="1600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>
                <a:solidFill>
                  <a:schemeClr val="bg1"/>
                </a:solidFill>
              </a:rPr>
              <a:t>只拖</a:t>
            </a:r>
            <a:r>
              <a:rPr lang="en-US" altLang="zh-CN" dirty="0">
                <a:solidFill>
                  <a:schemeClr val="bg1"/>
                </a:solidFill>
              </a:rPr>
              <a:t>1</a:t>
            </a:r>
            <a:r>
              <a:rPr lang="zh-CN" altLang="en-US" dirty="0">
                <a:solidFill>
                  <a:schemeClr val="bg1"/>
                </a:solidFill>
              </a:rPr>
              <a:t>天左右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2084624" y="4499949"/>
            <a:ext cx="10118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sz="4400" dirty="0">
                <a:solidFill>
                  <a:schemeClr val="bg1"/>
                </a:solidFill>
                <a:latin typeface="Impact" panose="020B0806030902050204" pitchFamily="34" charset="0"/>
              </a:rPr>
              <a:t>17%</a:t>
            </a:r>
            <a:endParaRPr lang="zh-CN" altLang="en-US" sz="4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3103168" y="2555113"/>
            <a:ext cx="154070" cy="11539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矩形 109"/>
          <p:cNvSpPr/>
          <p:nvPr/>
        </p:nvSpPr>
        <p:spPr>
          <a:xfrm>
            <a:off x="8486063" y="4530573"/>
            <a:ext cx="154070" cy="987986"/>
          </a:xfrm>
          <a:prstGeom prst="rect">
            <a:avLst/>
          </a:prstGeom>
          <a:solidFill>
            <a:srgbClr val="1D65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矩形 111"/>
          <p:cNvSpPr/>
          <p:nvPr/>
        </p:nvSpPr>
        <p:spPr>
          <a:xfrm>
            <a:off x="3103168" y="4530573"/>
            <a:ext cx="154070" cy="987986"/>
          </a:xfrm>
          <a:prstGeom prst="rect">
            <a:avLst/>
          </a:prstGeom>
          <a:solidFill>
            <a:srgbClr val="C655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8" name="直接连接符 27"/>
          <p:cNvCxnSpPr/>
          <p:nvPr/>
        </p:nvCxnSpPr>
        <p:spPr>
          <a:xfrm>
            <a:off x="1026664" y="1095002"/>
            <a:ext cx="1013867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等腰三角形 9"/>
          <p:cNvSpPr/>
          <p:nvPr/>
        </p:nvSpPr>
        <p:spPr>
          <a:xfrm rot="16200000">
            <a:off x="8284830" y="3003458"/>
            <a:ext cx="265596" cy="228962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等腰三角形 44"/>
          <p:cNvSpPr/>
          <p:nvPr/>
        </p:nvSpPr>
        <p:spPr>
          <a:xfrm rot="16200000">
            <a:off x="8284830" y="5159192"/>
            <a:ext cx="265596" cy="228962"/>
          </a:xfrm>
          <a:prstGeom prst="triangle">
            <a:avLst/>
          </a:prstGeom>
          <a:solidFill>
            <a:srgbClr val="1D65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等腰三角形 45"/>
          <p:cNvSpPr/>
          <p:nvPr/>
        </p:nvSpPr>
        <p:spPr>
          <a:xfrm rot="5400000" flipH="1">
            <a:off x="3205693" y="3003458"/>
            <a:ext cx="265596" cy="2289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等腰三角形 46"/>
          <p:cNvSpPr/>
          <p:nvPr/>
        </p:nvSpPr>
        <p:spPr>
          <a:xfrm rot="5400000" flipH="1">
            <a:off x="3205693" y="4874930"/>
            <a:ext cx="265596" cy="228962"/>
          </a:xfrm>
          <a:prstGeom prst="triangle">
            <a:avLst/>
          </a:prstGeom>
          <a:solidFill>
            <a:srgbClr val="C655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004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96A93FCA-D549-4B35-83D3-649D29594F6A}"/>
              </a:ext>
            </a:extLst>
          </p:cNvPr>
          <p:cNvSpPr txBox="1"/>
          <p:nvPr/>
        </p:nvSpPr>
        <p:spPr>
          <a:xfrm>
            <a:off x="6450455" y="671578"/>
            <a:ext cx="4870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/>
                </a:solidFill>
              </a:rPr>
              <a:t>一项美国和加拿大的统计数据表明，普通人中有</a:t>
            </a:r>
            <a:r>
              <a:rPr lang="en-US" altLang="zh-CN" sz="2400" dirty="0">
                <a:solidFill>
                  <a:schemeClr val="bg1"/>
                </a:solidFill>
              </a:rPr>
              <a:t>20%</a:t>
            </a:r>
            <a:r>
              <a:rPr lang="zh-CN" altLang="en-US" sz="2400" dirty="0">
                <a:solidFill>
                  <a:schemeClr val="bg1"/>
                </a:solidFill>
              </a:rPr>
              <a:t>的人每天出现拖延行为，</a:t>
            </a:r>
            <a:r>
              <a:rPr lang="zh-CN" altLang="en-US" sz="2400" b="1" dirty="0">
                <a:solidFill>
                  <a:schemeClr val="bg1"/>
                </a:solidFill>
              </a:rPr>
              <a:t>如果按此推论，全球有近</a:t>
            </a:r>
            <a:r>
              <a:rPr lang="en-US" altLang="zh-CN" sz="2400" b="1" dirty="0">
                <a:solidFill>
                  <a:schemeClr val="bg1"/>
                </a:solidFill>
              </a:rPr>
              <a:t>10</a:t>
            </a:r>
            <a:r>
              <a:rPr lang="zh-CN" altLang="en-US" sz="2400" b="1" dirty="0">
                <a:solidFill>
                  <a:schemeClr val="bg1"/>
                </a:solidFill>
              </a:rPr>
              <a:t>亿人患有拖延症。</a:t>
            </a:r>
            <a:endParaRPr lang="en-US" altLang="zh-CN" sz="2400" b="1" dirty="0">
              <a:solidFill>
                <a:schemeClr val="bg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47724" y="3404116"/>
            <a:ext cx="10439401" cy="2640369"/>
            <a:chOff x="556091" y="2465326"/>
            <a:chExt cx="11240566" cy="2765739"/>
          </a:xfrm>
        </p:grpSpPr>
        <p:grpSp>
          <p:nvGrpSpPr>
            <p:cNvPr id="78" name="a3b098f8-30f6-4e40-8841-5822819facf9" descr="IgQAAB+LCAAAAAAABAC9kk1vwjAMhv9Ltt06VNDQpt7YEFMPDKSi7TBxyIhpMyUpStMJhPrf56QftCpo4rLm0rqv7ed1fCS35rADEpBIUm2mnMaaytCAJB4JGQlULoRHnrliXMWvOs13GQk+j01a+88HN8lLKlL9TkUOtoDihlNRfga9pI52qTkSHFzskhZlvVqL7ZZvYJWAhFqz4spMFIsSylDhD3w0oHmcGAVZVgUWX9+wMa20YGRVeZZgzZtZ9dhiro1fFB6JYJMq9j+Q9/5gOP4bc/pkTxfz0rjrSc+54jKXlcx1ntN9KzT0yyBnTEBbFioD+qe50KGNuffIaGwwS7WkBhse/eLuNIbxw8BxhYrBHivVsKRz/xWkXb2zG2Z/NAvm1u2UtKS4tIBsZ1z3805qj0xULFA8enT+Sq5R0RTG29nBG6otUulnBXtD1l0PNQ5WBmX67grvIpYrd5URm9G2cG721zioCDrsFfYazy9Cx6BZIgQAAA=="/>
            <p:cNvGrpSpPr>
              <a:grpSpLocks noChangeAspect="1"/>
            </p:cNvGrpSpPr>
            <p:nvPr/>
          </p:nvGrpSpPr>
          <p:grpSpPr>
            <a:xfrm>
              <a:off x="556091" y="2465326"/>
              <a:ext cx="2706166" cy="2765739"/>
              <a:chOff x="896508" y="1900184"/>
              <a:chExt cx="2761092" cy="2821874"/>
            </a:xfrm>
          </p:grpSpPr>
          <p:sp>
            <p:nvSpPr>
              <p:cNvPr id="79" name="CustomText1"/>
              <p:cNvSpPr/>
              <p:nvPr/>
            </p:nvSpPr>
            <p:spPr>
              <a:xfrm>
                <a:off x="1036454" y="2227534"/>
                <a:ext cx="2494524" cy="2494524"/>
              </a:xfrm>
              <a:prstGeom prst="donut">
                <a:avLst>
                  <a:gd name="adj" fmla="val 4584"/>
                </a:avLst>
              </a:pr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0" name="BackShape"/>
              <p:cNvSpPr/>
              <p:nvPr/>
            </p:nvSpPr>
            <p:spPr>
              <a:xfrm>
                <a:off x="896508" y="2783382"/>
                <a:ext cx="2761092" cy="1392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1" name="ValueText"/>
              <p:cNvSpPr txBox="1"/>
              <p:nvPr/>
            </p:nvSpPr>
            <p:spPr>
              <a:xfrm>
                <a:off x="1468097" y="2832598"/>
                <a:ext cx="1617915" cy="121343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1">
                <a:prstTxWarp prst="textPlain">
                  <a:avLst/>
                </a:prstTxWarp>
                <a:normAutofit fontScale="32500" lnSpcReduction="20000"/>
              </a:bodyPr>
              <a:lstStyle/>
              <a:p>
                <a:pPr algn="ctr"/>
                <a:r>
                  <a:rPr lang="en-US" altLang="zh-CN" sz="24500" dirty="0">
                    <a:ln w="57150">
                      <a:noFill/>
                    </a:ln>
                    <a:gradFill flip="none" rotWithShape="1">
                      <a:gsLst>
                        <a:gs pos="0">
                          <a:schemeClr val="lt1">
                            <a:lumMod val="100000"/>
                          </a:schemeClr>
                        </a:gs>
                        <a:gs pos="100000">
                          <a:schemeClr val="lt1">
                            <a:lumMod val="85000"/>
                          </a:schemeClr>
                        </a:gs>
                        <a:gs pos="54000">
                          <a:schemeClr val="lt1">
                            <a:lumMod val="100000"/>
                          </a:schemeClr>
                        </a:gs>
                        <a:gs pos="54100">
                          <a:schemeClr val="lt1">
                            <a:lumMod val="85000"/>
                          </a:schemeClr>
                        </a:gs>
                      </a:gsLst>
                      <a:lin ang="16200000" scaled="1"/>
                      <a:tileRect/>
                    </a:gradFill>
                    <a:latin typeface="Impact" panose="020B0806030902050204" pitchFamily="34" charset="0"/>
                  </a:rPr>
                  <a:t>54%</a:t>
                </a:r>
              </a:p>
            </p:txBody>
          </p:sp>
          <p:sp>
            <p:nvSpPr>
              <p:cNvPr id="82" name="CustomText1"/>
              <p:cNvSpPr/>
              <p:nvPr/>
            </p:nvSpPr>
            <p:spPr>
              <a:xfrm>
                <a:off x="1066322" y="4200964"/>
                <a:ext cx="2421466" cy="521094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chemeClr val="tx2"/>
                    </a:solidFill>
                  </a:rPr>
                  <a:t>不管大事小事都拖</a:t>
                </a:r>
                <a:endParaRPr lang="en-US" altLang="zh-CN" sz="2000" b="1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83" name="LineShape"/>
              <p:cNvCxnSpPr>
                <a:cxnSpLocks/>
              </p:cNvCxnSpPr>
              <p:nvPr/>
            </p:nvCxnSpPr>
            <p:spPr>
              <a:xfrm flipH="1">
                <a:off x="1079645" y="4200964"/>
                <a:ext cx="2408143" cy="0"/>
              </a:xfrm>
              <a:prstGeom prst="straightConnector1">
                <a:avLst/>
              </a:prstGeom>
              <a:noFill/>
              <a:ln w="3175" cap="flat" cmpd="sng">
                <a:solidFill>
                  <a:schemeClr val="bg1">
                    <a:lumMod val="7500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84" name="CustomText1"/>
              <p:cNvSpPr/>
              <p:nvPr/>
            </p:nvSpPr>
            <p:spPr>
              <a:xfrm>
                <a:off x="1870403" y="1900184"/>
                <a:ext cx="826627" cy="826627"/>
              </a:xfrm>
              <a:prstGeom prst="ellipse">
                <a:avLst/>
              </a:prstGeom>
              <a:solidFill>
                <a:schemeClr val="bg1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85" name="CustomText1"/>
              <p:cNvSpPr/>
              <p:nvPr/>
            </p:nvSpPr>
            <p:spPr>
              <a:xfrm>
                <a:off x="1947694" y="1977061"/>
                <a:ext cx="672045" cy="668889"/>
              </a:xfrm>
              <a:custGeom>
                <a:avLst/>
                <a:gdLst>
                  <a:gd name="connsiteX0" fmla="*/ 157163 w 338138"/>
                  <a:gd name="connsiteY0" fmla="*/ 249237 h 336550"/>
                  <a:gd name="connsiteX1" fmla="*/ 174626 w 338138"/>
                  <a:gd name="connsiteY1" fmla="*/ 249237 h 336550"/>
                  <a:gd name="connsiteX2" fmla="*/ 174626 w 338138"/>
                  <a:gd name="connsiteY2" fmla="*/ 285750 h 336550"/>
                  <a:gd name="connsiteX3" fmla="*/ 157163 w 338138"/>
                  <a:gd name="connsiteY3" fmla="*/ 285750 h 336550"/>
                  <a:gd name="connsiteX4" fmla="*/ 106363 w 338138"/>
                  <a:gd name="connsiteY4" fmla="*/ 247650 h 336550"/>
                  <a:gd name="connsiteX5" fmla="*/ 115888 w 338138"/>
                  <a:gd name="connsiteY5" fmla="*/ 257175 h 336550"/>
                  <a:gd name="connsiteX6" fmla="*/ 106363 w 338138"/>
                  <a:gd name="connsiteY6" fmla="*/ 266700 h 336550"/>
                  <a:gd name="connsiteX7" fmla="*/ 96838 w 338138"/>
                  <a:gd name="connsiteY7" fmla="*/ 257175 h 336550"/>
                  <a:gd name="connsiteX8" fmla="*/ 106363 w 338138"/>
                  <a:gd name="connsiteY8" fmla="*/ 247650 h 336550"/>
                  <a:gd name="connsiteX9" fmla="*/ 220663 w 338138"/>
                  <a:gd name="connsiteY9" fmla="*/ 246062 h 336550"/>
                  <a:gd name="connsiteX10" fmla="*/ 230188 w 338138"/>
                  <a:gd name="connsiteY10" fmla="*/ 254794 h 336550"/>
                  <a:gd name="connsiteX11" fmla="*/ 220663 w 338138"/>
                  <a:gd name="connsiteY11" fmla="*/ 263526 h 336550"/>
                  <a:gd name="connsiteX12" fmla="*/ 211138 w 338138"/>
                  <a:gd name="connsiteY12" fmla="*/ 254794 h 336550"/>
                  <a:gd name="connsiteX13" fmla="*/ 220663 w 338138"/>
                  <a:gd name="connsiteY13" fmla="*/ 246062 h 336550"/>
                  <a:gd name="connsiteX14" fmla="*/ 254795 w 338138"/>
                  <a:gd name="connsiteY14" fmla="*/ 215900 h 336550"/>
                  <a:gd name="connsiteX15" fmla="*/ 263527 w 338138"/>
                  <a:gd name="connsiteY15" fmla="*/ 225425 h 336550"/>
                  <a:gd name="connsiteX16" fmla="*/ 254795 w 338138"/>
                  <a:gd name="connsiteY16" fmla="*/ 234950 h 336550"/>
                  <a:gd name="connsiteX17" fmla="*/ 246063 w 338138"/>
                  <a:gd name="connsiteY17" fmla="*/ 225425 h 336550"/>
                  <a:gd name="connsiteX18" fmla="*/ 254795 w 338138"/>
                  <a:gd name="connsiteY18" fmla="*/ 215900 h 336550"/>
                  <a:gd name="connsiteX19" fmla="*/ 77788 w 338138"/>
                  <a:gd name="connsiteY19" fmla="*/ 214312 h 336550"/>
                  <a:gd name="connsiteX20" fmla="*/ 87313 w 338138"/>
                  <a:gd name="connsiteY20" fmla="*/ 223044 h 336550"/>
                  <a:gd name="connsiteX21" fmla="*/ 77788 w 338138"/>
                  <a:gd name="connsiteY21" fmla="*/ 231776 h 336550"/>
                  <a:gd name="connsiteX22" fmla="*/ 68263 w 338138"/>
                  <a:gd name="connsiteY22" fmla="*/ 223044 h 336550"/>
                  <a:gd name="connsiteX23" fmla="*/ 77788 w 338138"/>
                  <a:gd name="connsiteY23" fmla="*/ 214312 h 336550"/>
                  <a:gd name="connsiteX24" fmla="*/ 250825 w 338138"/>
                  <a:gd name="connsiteY24" fmla="*/ 157162 h 336550"/>
                  <a:gd name="connsiteX25" fmla="*/ 285750 w 338138"/>
                  <a:gd name="connsiteY25" fmla="*/ 157162 h 336550"/>
                  <a:gd name="connsiteX26" fmla="*/ 285750 w 338138"/>
                  <a:gd name="connsiteY26" fmla="*/ 174625 h 336550"/>
                  <a:gd name="connsiteX27" fmla="*/ 250825 w 338138"/>
                  <a:gd name="connsiteY27" fmla="*/ 174625 h 336550"/>
                  <a:gd name="connsiteX28" fmla="*/ 46038 w 338138"/>
                  <a:gd name="connsiteY28" fmla="*/ 157162 h 336550"/>
                  <a:gd name="connsiteX29" fmla="*/ 82551 w 338138"/>
                  <a:gd name="connsiteY29" fmla="*/ 157162 h 336550"/>
                  <a:gd name="connsiteX30" fmla="*/ 82551 w 338138"/>
                  <a:gd name="connsiteY30" fmla="*/ 174625 h 336550"/>
                  <a:gd name="connsiteX31" fmla="*/ 46038 w 338138"/>
                  <a:gd name="connsiteY31" fmla="*/ 174625 h 336550"/>
                  <a:gd name="connsiteX32" fmla="*/ 257175 w 338138"/>
                  <a:gd name="connsiteY32" fmla="*/ 107950 h 336550"/>
                  <a:gd name="connsiteX33" fmla="*/ 266700 w 338138"/>
                  <a:gd name="connsiteY33" fmla="*/ 118269 h 336550"/>
                  <a:gd name="connsiteX34" fmla="*/ 257175 w 338138"/>
                  <a:gd name="connsiteY34" fmla="*/ 128588 h 336550"/>
                  <a:gd name="connsiteX35" fmla="*/ 247650 w 338138"/>
                  <a:gd name="connsiteY35" fmla="*/ 118269 h 336550"/>
                  <a:gd name="connsiteX36" fmla="*/ 257175 w 338138"/>
                  <a:gd name="connsiteY36" fmla="*/ 107950 h 336550"/>
                  <a:gd name="connsiteX37" fmla="*/ 80963 w 338138"/>
                  <a:gd name="connsiteY37" fmla="*/ 100012 h 336550"/>
                  <a:gd name="connsiteX38" fmla="*/ 90488 w 338138"/>
                  <a:gd name="connsiteY38" fmla="*/ 109537 h 336550"/>
                  <a:gd name="connsiteX39" fmla="*/ 80963 w 338138"/>
                  <a:gd name="connsiteY39" fmla="*/ 119062 h 336550"/>
                  <a:gd name="connsiteX40" fmla="*/ 71438 w 338138"/>
                  <a:gd name="connsiteY40" fmla="*/ 109537 h 336550"/>
                  <a:gd name="connsiteX41" fmla="*/ 80963 w 338138"/>
                  <a:gd name="connsiteY41" fmla="*/ 100012 h 336550"/>
                  <a:gd name="connsiteX42" fmla="*/ 166384 w 338138"/>
                  <a:gd name="connsiteY42" fmla="*/ 92075 h 336550"/>
                  <a:gd name="connsiteX43" fmla="*/ 174288 w 338138"/>
                  <a:gd name="connsiteY43" fmla="*/ 101255 h 336550"/>
                  <a:gd name="connsiteX44" fmla="*/ 174288 w 338138"/>
                  <a:gd name="connsiteY44" fmla="*/ 165515 h 336550"/>
                  <a:gd name="connsiteX45" fmla="*/ 211172 w 338138"/>
                  <a:gd name="connsiteY45" fmla="*/ 165515 h 336550"/>
                  <a:gd name="connsiteX46" fmla="*/ 219076 w 338138"/>
                  <a:gd name="connsiteY46" fmla="*/ 174695 h 336550"/>
                  <a:gd name="connsiteX47" fmla="*/ 211172 w 338138"/>
                  <a:gd name="connsiteY47" fmla="*/ 182563 h 336550"/>
                  <a:gd name="connsiteX48" fmla="*/ 166384 w 338138"/>
                  <a:gd name="connsiteY48" fmla="*/ 182563 h 336550"/>
                  <a:gd name="connsiteX49" fmla="*/ 157163 w 338138"/>
                  <a:gd name="connsiteY49" fmla="*/ 174695 h 336550"/>
                  <a:gd name="connsiteX50" fmla="*/ 157163 w 338138"/>
                  <a:gd name="connsiteY50" fmla="*/ 101255 h 336550"/>
                  <a:gd name="connsiteX51" fmla="*/ 166384 w 338138"/>
                  <a:gd name="connsiteY51" fmla="*/ 92075 h 336550"/>
                  <a:gd name="connsiteX52" fmla="*/ 228600 w 338138"/>
                  <a:gd name="connsiteY52" fmla="*/ 74612 h 336550"/>
                  <a:gd name="connsiteX53" fmla="*/ 238125 w 338138"/>
                  <a:gd name="connsiteY53" fmla="*/ 83344 h 336550"/>
                  <a:gd name="connsiteX54" fmla="*/ 228600 w 338138"/>
                  <a:gd name="connsiteY54" fmla="*/ 92076 h 336550"/>
                  <a:gd name="connsiteX55" fmla="*/ 219075 w 338138"/>
                  <a:gd name="connsiteY55" fmla="*/ 83344 h 336550"/>
                  <a:gd name="connsiteX56" fmla="*/ 228600 w 338138"/>
                  <a:gd name="connsiteY56" fmla="*/ 74612 h 336550"/>
                  <a:gd name="connsiteX57" fmla="*/ 115095 w 338138"/>
                  <a:gd name="connsiteY57" fmla="*/ 71437 h 336550"/>
                  <a:gd name="connsiteX58" fmla="*/ 123827 w 338138"/>
                  <a:gd name="connsiteY58" fmla="*/ 80962 h 336550"/>
                  <a:gd name="connsiteX59" fmla="*/ 115095 w 338138"/>
                  <a:gd name="connsiteY59" fmla="*/ 90487 h 336550"/>
                  <a:gd name="connsiteX60" fmla="*/ 106363 w 338138"/>
                  <a:gd name="connsiteY60" fmla="*/ 80962 h 336550"/>
                  <a:gd name="connsiteX61" fmla="*/ 115095 w 338138"/>
                  <a:gd name="connsiteY61" fmla="*/ 71437 h 336550"/>
                  <a:gd name="connsiteX62" fmla="*/ 157163 w 338138"/>
                  <a:gd name="connsiteY62" fmla="*/ 46037 h 336550"/>
                  <a:gd name="connsiteX63" fmla="*/ 174626 w 338138"/>
                  <a:gd name="connsiteY63" fmla="*/ 46037 h 336550"/>
                  <a:gd name="connsiteX64" fmla="*/ 174626 w 338138"/>
                  <a:gd name="connsiteY64" fmla="*/ 80962 h 336550"/>
                  <a:gd name="connsiteX65" fmla="*/ 157163 w 338138"/>
                  <a:gd name="connsiteY65" fmla="*/ 80962 h 336550"/>
                  <a:gd name="connsiteX66" fmla="*/ 169069 w 338138"/>
                  <a:gd name="connsiteY66" fmla="*/ 33337 h 336550"/>
                  <a:gd name="connsiteX67" fmla="*/ 34925 w 338138"/>
                  <a:gd name="connsiteY67" fmla="*/ 167481 h 336550"/>
                  <a:gd name="connsiteX68" fmla="*/ 169069 w 338138"/>
                  <a:gd name="connsiteY68" fmla="*/ 301625 h 336550"/>
                  <a:gd name="connsiteX69" fmla="*/ 303213 w 338138"/>
                  <a:gd name="connsiteY69" fmla="*/ 167481 h 336550"/>
                  <a:gd name="connsiteX70" fmla="*/ 169069 w 338138"/>
                  <a:gd name="connsiteY70" fmla="*/ 33337 h 336550"/>
                  <a:gd name="connsiteX71" fmla="*/ 169069 w 338138"/>
                  <a:gd name="connsiteY71" fmla="*/ 0 h 336550"/>
                  <a:gd name="connsiteX72" fmla="*/ 338138 w 338138"/>
                  <a:gd name="connsiteY72" fmla="*/ 168275 h 336550"/>
                  <a:gd name="connsiteX73" fmla="*/ 169069 w 338138"/>
                  <a:gd name="connsiteY73" fmla="*/ 336550 h 336550"/>
                  <a:gd name="connsiteX74" fmla="*/ 0 w 338138"/>
                  <a:gd name="connsiteY74" fmla="*/ 168275 h 336550"/>
                  <a:gd name="connsiteX75" fmla="*/ 169069 w 338138"/>
                  <a:gd name="connsiteY75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338138" h="336550">
                    <a:moveTo>
                      <a:pt x="157163" y="249237"/>
                    </a:moveTo>
                    <a:lnTo>
                      <a:pt x="174626" y="249237"/>
                    </a:lnTo>
                    <a:lnTo>
                      <a:pt x="174626" y="285750"/>
                    </a:lnTo>
                    <a:lnTo>
                      <a:pt x="157163" y="285750"/>
                    </a:lnTo>
                    <a:close/>
                    <a:moveTo>
                      <a:pt x="106363" y="247650"/>
                    </a:moveTo>
                    <a:cubicBezTo>
                      <a:pt x="111624" y="247650"/>
                      <a:pt x="115888" y="251914"/>
                      <a:pt x="115888" y="257175"/>
                    </a:cubicBezTo>
                    <a:cubicBezTo>
                      <a:pt x="115888" y="262436"/>
                      <a:pt x="111624" y="266700"/>
                      <a:pt x="106363" y="266700"/>
                    </a:cubicBezTo>
                    <a:cubicBezTo>
                      <a:pt x="101102" y="266700"/>
                      <a:pt x="96838" y="262436"/>
                      <a:pt x="96838" y="257175"/>
                    </a:cubicBezTo>
                    <a:cubicBezTo>
                      <a:pt x="96838" y="251914"/>
                      <a:pt x="101102" y="247650"/>
                      <a:pt x="106363" y="247650"/>
                    </a:cubicBezTo>
                    <a:close/>
                    <a:moveTo>
                      <a:pt x="220663" y="246062"/>
                    </a:moveTo>
                    <a:cubicBezTo>
                      <a:pt x="225924" y="246062"/>
                      <a:pt x="230188" y="249971"/>
                      <a:pt x="230188" y="254794"/>
                    </a:cubicBezTo>
                    <a:cubicBezTo>
                      <a:pt x="230188" y="259617"/>
                      <a:pt x="225924" y="263526"/>
                      <a:pt x="220663" y="263526"/>
                    </a:cubicBezTo>
                    <a:cubicBezTo>
                      <a:pt x="215402" y="263526"/>
                      <a:pt x="211138" y="259617"/>
                      <a:pt x="211138" y="254794"/>
                    </a:cubicBezTo>
                    <a:cubicBezTo>
                      <a:pt x="211138" y="249971"/>
                      <a:pt x="215402" y="246062"/>
                      <a:pt x="220663" y="246062"/>
                    </a:cubicBezTo>
                    <a:close/>
                    <a:moveTo>
                      <a:pt x="254795" y="215900"/>
                    </a:moveTo>
                    <a:cubicBezTo>
                      <a:pt x="259618" y="215900"/>
                      <a:pt x="263527" y="220164"/>
                      <a:pt x="263527" y="225425"/>
                    </a:cubicBezTo>
                    <a:cubicBezTo>
                      <a:pt x="263527" y="230686"/>
                      <a:pt x="259618" y="234950"/>
                      <a:pt x="254795" y="234950"/>
                    </a:cubicBezTo>
                    <a:cubicBezTo>
                      <a:pt x="249972" y="234950"/>
                      <a:pt x="246063" y="230686"/>
                      <a:pt x="246063" y="225425"/>
                    </a:cubicBezTo>
                    <a:cubicBezTo>
                      <a:pt x="246063" y="220164"/>
                      <a:pt x="249972" y="215900"/>
                      <a:pt x="254795" y="215900"/>
                    </a:cubicBezTo>
                    <a:close/>
                    <a:moveTo>
                      <a:pt x="77788" y="214312"/>
                    </a:moveTo>
                    <a:cubicBezTo>
                      <a:pt x="83049" y="214312"/>
                      <a:pt x="87313" y="218221"/>
                      <a:pt x="87313" y="223044"/>
                    </a:cubicBezTo>
                    <a:cubicBezTo>
                      <a:pt x="87313" y="227867"/>
                      <a:pt x="83049" y="231776"/>
                      <a:pt x="77788" y="231776"/>
                    </a:cubicBezTo>
                    <a:cubicBezTo>
                      <a:pt x="72527" y="231776"/>
                      <a:pt x="68263" y="227867"/>
                      <a:pt x="68263" y="223044"/>
                    </a:cubicBezTo>
                    <a:cubicBezTo>
                      <a:pt x="68263" y="218221"/>
                      <a:pt x="72527" y="214312"/>
                      <a:pt x="77788" y="214312"/>
                    </a:cubicBezTo>
                    <a:close/>
                    <a:moveTo>
                      <a:pt x="250825" y="157162"/>
                    </a:moveTo>
                    <a:lnTo>
                      <a:pt x="285750" y="157162"/>
                    </a:lnTo>
                    <a:lnTo>
                      <a:pt x="285750" y="174625"/>
                    </a:lnTo>
                    <a:lnTo>
                      <a:pt x="250825" y="174625"/>
                    </a:lnTo>
                    <a:close/>
                    <a:moveTo>
                      <a:pt x="46038" y="157162"/>
                    </a:moveTo>
                    <a:lnTo>
                      <a:pt x="82551" y="157162"/>
                    </a:lnTo>
                    <a:lnTo>
                      <a:pt x="82551" y="174625"/>
                    </a:lnTo>
                    <a:lnTo>
                      <a:pt x="46038" y="174625"/>
                    </a:lnTo>
                    <a:close/>
                    <a:moveTo>
                      <a:pt x="257175" y="107950"/>
                    </a:moveTo>
                    <a:cubicBezTo>
                      <a:pt x="262436" y="107950"/>
                      <a:pt x="266700" y="112570"/>
                      <a:pt x="266700" y="118269"/>
                    </a:cubicBezTo>
                    <a:cubicBezTo>
                      <a:pt x="266700" y="123968"/>
                      <a:pt x="262436" y="128588"/>
                      <a:pt x="257175" y="128588"/>
                    </a:cubicBezTo>
                    <a:cubicBezTo>
                      <a:pt x="251914" y="128588"/>
                      <a:pt x="247650" y="123968"/>
                      <a:pt x="247650" y="118269"/>
                    </a:cubicBezTo>
                    <a:cubicBezTo>
                      <a:pt x="247650" y="112570"/>
                      <a:pt x="251914" y="107950"/>
                      <a:pt x="257175" y="107950"/>
                    </a:cubicBezTo>
                    <a:close/>
                    <a:moveTo>
                      <a:pt x="80963" y="100012"/>
                    </a:moveTo>
                    <a:cubicBezTo>
                      <a:pt x="86224" y="100012"/>
                      <a:pt x="90488" y="104276"/>
                      <a:pt x="90488" y="109537"/>
                    </a:cubicBezTo>
                    <a:cubicBezTo>
                      <a:pt x="90488" y="114798"/>
                      <a:pt x="86224" y="119062"/>
                      <a:pt x="80963" y="119062"/>
                    </a:cubicBezTo>
                    <a:cubicBezTo>
                      <a:pt x="75702" y="119062"/>
                      <a:pt x="71438" y="114798"/>
                      <a:pt x="71438" y="109537"/>
                    </a:cubicBezTo>
                    <a:cubicBezTo>
                      <a:pt x="71438" y="104276"/>
                      <a:pt x="75702" y="100012"/>
                      <a:pt x="80963" y="100012"/>
                    </a:cubicBezTo>
                    <a:close/>
                    <a:moveTo>
                      <a:pt x="166384" y="92075"/>
                    </a:moveTo>
                    <a:cubicBezTo>
                      <a:pt x="171654" y="92075"/>
                      <a:pt x="174288" y="96010"/>
                      <a:pt x="174288" y="101255"/>
                    </a:cubicBezTo>
                    <a:cubicBezTo>
                      <a:pt x="174288" y="101255"/>
                      <a:pt x="174288" y="101255"/>
                      <a:pt x="174288" y="165515"/>
                    </a:cubicBezTo>
                    <a:cubicBezTo>
                      <a:pt x="174288" y="165515"/>
                      <a:pt x="174288" y="165515"/>
                      <a:pt x="211172" y="165515"/>
                    </a:cubicBezTo>
                    <a:cubicBezTo>
                      <a:pt x="215124" y="165515"/>
                      <a:pt x="219076" y="169449"/>
                      <a:pt x="219076" y="174695"/>
                    </a:cubicBezTo>
                    <a:cubicBezTo>
                      <a:pt x="219076" y="179940"/>
                      <a:pt x="215124" y="182563"/>
                      <a:pt x="211172" y="182563"/>
                    </a:cubicBezTo>
                    <a:cubicBezTo>
                      <a:pt x="211172" y="182563"/>
                      <a:pt x="211172" y="182563"/>
                      <a:pt x="166384" y="182563"/>
                    </a:cubicBezTo>
                    <a:cubicBezTo>
                      <a:pt x="161115" y="182563"/>
                      <a:pt x="157163" y="179940"/>
                      <a:pt x="157163" y="174695"/>
                    </a:cubicBezTo>
                    <a:cubicBezTo>
                      <a:pt x="157163" y="174695"/>
                      <a:pt x="157163" y="174695"/>
                      <a:pt x="157163" y="101255"/>
                    </a:cubicBezTo>
                    <a:cubicBezTo>
                      <a:pt x="157163" y="96010"/>
                      <a:pt x="161115" y="92075"/>
                      <a:pt x="166384" y="92075"/>
                    </a:cubicBezTo>
                    <a:close/>
                    <a:moveTo>
                      <a:pt x="228600" y="74612"/>
                    </a:moveTo>
                    <a:cubicBezTo>
                      <a:pt x="233861" y="74612"/>
                      <a:pt x="238125" y="78521"/>
                      <a:pt x="238125" y="83344"/>
                    </a:cubicBezTo>
                    <a:cubicBezTo>
                      <a:pt x="238125" y="88167"/>
                      <a:pt x="233861" y="92076"/>
                      <a:pt x="228600" y="92076"/>
                    </a:cubicBezTo>
                    <a:cubicBezTo>
                      <a:pt x="223339" y="92076"/>
                      <a:pt x="219075" y="88167"/>
                      <a:pt x="219075" y="83344"/>
                    </a:cubicBezTo>
                    <a:cubicBezTo>
                      <a:pt x="219075" y="78521"/>
                      <a:pt x="223339" y="74612"/>
                      <a:pt x="228600" y="74612"/>
                    </a:cubicBezTo>
                    <a:close/>
                    <a:moveTo>
                      <a:pt x="115095" y="71437"/>
                    </a:moveTo>
                    <a:cubicBezTo>
                      <a:pt x="119918" y="71437"/>
                      <a:pt x="123827" y="75701"/>
                      <a:pt x="123827" y="80962"/>
                    </a:cubicBezTo>
                    <a:cubicBezTo>
                      <a:pt x="123827" y="86223"/>
                      <a:pt x="119918" y="90487"/>
                      <a:pt x="115095" y="90487"/>
                    </a:cubicBezTo>
                    <a:cubicBezTo>
                      <a:pt x="110272" y="90487"/>
                      <a:pt x="106363" y="86223"/>
                      <a:pt x="106363" y="80962"/>
                    </a:cubicBezTo>
                    <a:cubicBezTo>
                      <a:pt x="106363" y="75701"/>
                      <a:pt x="110272" y="71437"/>
                      <a:pt x="115095" y="71437"/>
                    </a:cubicBezTo>
                    <a:close/>
                    <a:moveTo>
                      <a:pt x="157163" y="46037"/>
                    </a:moveTo>
                    <a:lnTo>
                      <a:pt x="174626" y="46037"/>
                    </a:lnTo>
                    <a:lnTo>
                      <a:pt x="174626" y="80962"/>
                    </a:lnTo>
                    <a:lnTo>
                      <a:pt x="157163" y="80962"/>
                    </a:lnTo>
                    <a:close/>
                    <a:moveTo>
                      <a:pt x="169069" y="33337"/>
                    </a:moveTo>
                    <a:cubicBezTo>
                      <a:pt x="94983" y="33337"/>
                      <a:pt x="34925" y="93395"/>
                      <a:pt x="34925" y="167481"/>
                    </a:cubicBezTo>
                    <a:cubicBezTo>
                      <a:pt x="34925" y="241567"/>
                      <a:pt x="94983" y="301625"/>
                      <a:pt x="169069" y="301625"/>
                    </a:cubicBezTo>
                    <a:cubicBezTo>
                      <a:pt x="243155" y="301625"/>
                      <a:pt x="303213" y="241567"/>
                      <a:pt x="303213" y="167481"/>
                    </a:cubicBezTo>
                    <a:cubicBezTo>
                      <a:pt x="303213" y="93395"/>
                      <a:pt x="243155" y="33337"/>
                      <a:pt x="169069" y="33337"/>
                    </a:cubicBezTo>
                    <a:close/>
                    <a:moveTo>
                      <a:pt x="169069" y="0"/>
                    </a:moveTo>
                    <a:cubicBezTo>
                      <a:pt x="262443" y="0"/>
                      <a:pt x="338138" y="75339"/>
                      <a:pt x="338138" y="168275"/>
                    </a:cubicBezTo>
                    <a:cubicBezTo>
                      <a:pt x="338138" y="261211"/>
                      <a:pt x="262443" y="336550"/>
                      <a:pt x="169069" y="336550"/>
                    </a:cubicBezTo>
                    <a:cubicBezTo>
                      <a:pt x="75695" y="336550"/>
                      <a:pt x="0" y="261211"/>
                      <a:pt x="0" y="168275"/>
                    </a:cubicBezTo>
                    <a:cubicBezTo>
                      <a:pt x="0" y="75339"/>
                      <a:pt x="75695" y="0"/>
                      <a:pt x="16906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96" name="a3b098f8-30f6-4e40-8841-5822819facf9" descr="IAQAAB+LCAAAAAAABADFkk1vwjAMhv9Ltt0qVJi2od7YBlMPDKSi7TBxyIhpMyUpStMJhPrf56QftCocOK29tM5r+3kdH8mtOeyABCSSVJtXTmNNZWhAEo+EjAQqF8Ijz1wxruI3nea7jARfxyatffLJTfKSilR/UJGDLaC44VSUv0EvqaNdao4EBxe7pEVZr9Ziu+UbWCUgodasuDITxaKEMlT4Ax8NaB4nRkGWVYHF9w9sTCstGFlVniVY82ZWPbaYa+MXhUci2KSK/SvkuAs5nfqP4y7kpWHXc55zxWUuK5lrM6f7Vmjol0HOmIC2LFQG9G9znUMbc9+R0dhglmpJDTY8+sXdaQj3DwPHFSoGe6xUw5LO7VeQdvHO7pc9aNbLLdspaUlxZQHZzrju553UHpmoWKB49OT8lVyjoimMd7ODd1RbpNLPCvaGrLseahysDMr03RXeRSxX7iojNqNt4dzsr3FQEXTYK+w1vn/PP5gFIAQAAA=="/>
            <p:cNvGrpSpPr>
              <a:grpSpLocks noChangeAspect="1"/>
            </p:cNvGrpSpPr>
            <p:nvPr/>
          </p:nvGrpSpPr>
          <p:grpSpPr>
            <a:xfrm>
              <a:off x="3400891" y="2465326"/>
              <a:ext cx="2706166" cy="2765739"/>
              <a:chOff x="896508" y="1900184"/>
              <a:chExt cx="2761092" cy="2821874"/>
            </a:xfrm>
          </p:grpSpPr>
          <p:sp>
            <p:nvSpPr>
              <p:cNvPr id="97" name="CustomText1"/>
              <p:cNvSpPr/>
              <p:nvPr/>
            </p:nvSpPr>
            <p:spPr>
              <a:xfrm>
                <a:off x="1036454" y="2227534"/>
                <a:ext cx="2494524" cy="2494524"/>
              </a:xfrm>
              <a:prstGeom prst="donut">
                <a:avLst>
                  <a:gd name="adj" fmla="val 4584"/>
                </a:avLst>
              </a:pr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8" name="BackShape"/>
              <p:cNvSpPr/>
              <p:nvPr/>
            </p:nvSpPr>
            <p:spPr>
              <a:xfrm>
                <a:off x="896508" y="2783382"/>
                <a:ext cx="2761092" cy="1392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99" name="ValueText"/>
              <p:cNvSpPr txBox="1"/>
              <p:nvPr/>
            </p:nvSpPr>
            <p:spPr>
              <a:xfrm>
                <a:off x="1468097" y="2832598"/>
                <a:ext cx="1617915" cy="121343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1">
                <a:prstTxWarp prst="textPlain">
                  <a:avLst/>
                </a:prstTxWarp>
                <a:normAutofit fontScale="32500" lnSpcReduction="20000"/>
              </a:bodyPr>
              <a:lstStyle/>
              <a:p>
                <a:pPr algn="ctr"/>
                <a:r>
                  <a:rPr lang="en-US" altLang="zh-CN" sz="24500" dirty="0">
                    <a:ln w="57150">
                      <a:noFill/>
                    </a:ln>
                    <a:gradFill flip="none" rotWithShape="1">
                      <a:gsLst>
                        <a:gs pos="0">
                          <a:schemeClr val="lt1">
                            <a:lumMod val="100000"/>
                          </a:schemeClr>
                        </a:gs>
                        <a:gs pos="100000">
                          <a:schemeClr val="accent4">
                            <a:lumMod val="100000"/>
                          </a:schemeClr>
                        </a:gs>
                        <a:gs pos="35000">
                          <a:schemeClr val="lt1">
                            <a:lumMod val="100000"/>
                          </a:schemeClr>
                        </a:gs>
                        <a:gs pos="35100">
                          <a:schemeClr val="accent4">
                            <a:lumMod val="100000"/>
                          </a:schemeClr>
                        </a:gs>
                      </a:gsLst>
                      <a:lin ang="16200000" scaled="1"/>
                      <a:tileRect/>
                    </a:gradFill>
                    <a:latin typeface="Impact" panose="020B0806030902050204" pitchFamily="34" charset="0"/>
                  </a:rPr>
                  <a:t>35%</a:t>
                </a:r>
              </a:p>
            </p:txBody>
          </p:sp>
          <p:sp>
            <p:nvSpPr>
              <p:cNvPr id="100" name="CustomText1"/>
              <p:cNvSpPr/>
              <p:nvPr/>
            </p:nvSpPr>
            <p:spPr>
              <a:xfrm>
                <a:off x="1066322" y="4200964"/>
                <a:ext cx="2421466" cy="521094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chemeClr val="bg1"/>
                    </a:solidFill>
                  </a:rPr>
                  <a:t>只在生活琐事上拖</a:t>
                </a:r>
                <a:endParaRPr lang="en-US" altLang="zh-CN" sz="20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01" name="LineShape"/>
              <p:cNvCxnSpPr>
                <a:cxnSpLocks/>
              </p:cNvCxnSpPr>
              <p:nvPr/>
            </p:nvCxnSpPr>
            <p:spPr>
              <a:xfrm flipH="1">
                <a:off x="1079645" y="4200964"/>
                <a:ext cx="2408143" cy="0"/>
              </a:xfrm>
              <a:prstGeom prst="straightConnector1">
                <a:avLst/>
              </a:prstGeom>
              <a:noFill/>
              <a:ln w="3175" cap="flat" cmpd="sng">
                <a:solidFill>
                  <a:schemeClr val="bg1">
                    <a:lumMod val="7500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102" name="CustomText1"/>
              <p:cNvSpPr/>
              <p:nvPr/>
            </p:nvSpPr>
            <p:spPr>
              <a:xfrm>
                <a:off x="1870403" y="1900184"/>
                <a:ext cx="826627" cy="826627"/>
              </a:xfrm>
              <a:prstGeom prst="ellipse">
                <a:avLst/>
              </a:prstGeom>
              <a:solidFill>
                <a:schemeClr val="bg1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3" name="CustomText1"/>
              <p:cNvSpPr/>
              <p:nvPr/>
            </p:nvSpPr>
            <p:spPr>
              <a:xfrm>
                <a:off x="1947694" y="1977061"/>
                <a:ext cx="672045" cy="668889"/>
              </a:xfrm>
              <a:custGeom>
                <a:avLst/>
                <a:gdLst>
                  <a:gd name="connsiteX0" fmla="*/ 157163 w 338138"/>
                  <a:gd name="connsiteY0" fmla="*/ 249237 h 336550"/>
                  <a:gd name="connsiteX1" fmla="*/ 174626 w 338138"/>
                  <a:gd name="connsiteY1" fmla="*/ 249237 h 336550"/>
                  <a:gd name="connsiteX2" fmla="*/ 174626 w 338138"/>
                  <a:gd name="connsiteY2" fmla="*/ 285750 h 336550"/>
                  <a:gd name="connsiteX3" fmla="*/ 157163 w 338138"/>
                  <a:gd name="connsiteY3" fmla="*/ 285750 h 336550"/>
                  <a:gd name="connsiteX4" fmla="*/ 106363 w 338138"/>
                  <a:gd name="connsiteY4" fmla="*/ 247650 h 336550"/>
                  <a:gd name="connsiteX5" fmla="*/ 115888 w 338138"/>
                  <a:gd name="connsiteY5" fmla="*/ 257175 h 336550"/>
                  <a:gd name="connsiteX6" fmla="*/ 106363 w 338138"/>
                  <a:gd name="connsiteY6" fmla="*/ 266700 h 336550"/>
                  <a:gd name="connsiteX7" fmla="*/ 96838 w 338138"/>
                  <a:gd name="connsiteY7" fmla="*/ 257175 h 336550"/>
                  <a:gd name="connsiteX8" fmla="*/ 106363 w 338138"/>
                  <a:gd name="connsiteY8" fmla="*/ 247650 h 336550"/>
                  <a:gd name="connsiteX9" fmla="*/ 220663 w 338138"/>
                  <a:gd name="connsiteY9" fmla="*/ 246062 h 336550"/>
                  <a:gd name="connsiteX10" fmla="*/ 230188 w 338138"/>
                  <a:gd name="connsiteY10" fmla="*/ 254794 h 336550"/>
                  <a:gd name="connsiteX11" fmla="*/ 220663 w 338138"/>
                  <a:gd name="connsiteY11" fmla="*/ 263526 h 336550"/>
                  <a:gd name="connsiteX12" fmla="*/ 211138 w 338138"/>
                  <a:gd name="connsiteY12" fmla="*/ 254794 h 336550"/>
                  <a:gd name="connsiteX13" fmla="*/ 220663 w 338138"/>
                  <a:gd name="connsiteY13" fmla="*/ 246062 h 336550"/>
                  <a:gd name="connsiteX14" fmla="*/ 254795 w 338138"/>
                  <a:gd name="connsiteY14" fmla="*/ 215900 h 336550"/>
                  <a:gd name="connsiteX15" fmla="*/ 263527 w 338138"/>
                  <a:gd name="connsiteY15" fmla="*/ 225425 h 336550"/>
                  <a:gd name="connsiteX16" fmla="*/ 254795 w 338138"/>
                  <a:gd name="connsiteY16" fmla="*/ 234950 h 336550"/>
                  <a:gd name="connsiteX17" fmla="*/ 246063 w 338138"/>
                  <a:gd name="connsiteY17" fmla="*/ 225425 h 336550"/>
                  <a:gd name="connsiteX18" fmla="*/ 254795 w 338138"/>
                  <a:gd name="connsiteY18" fmla="*/ 215900 h 336550"/>
                  <a:gd name="connsiteX19" fmla="*/ 77788 w 338138"/>
                  <a:gd name="connsiteY19" fmla="*/ 214312 h 336550"/>
                  <a:gd name="connsiteX20" fmla="*/ 87313 w 338138"/>
                  <a:gd name="connsiteY20" fmla="*/ 223044 h 336550"/>
                  <a:gd name="connsiteX21" fmla="*/ 77788 w 338138"/>
                  <a:gd name="connsiteY21" fmla="*/ 231776 h 336550"/>
                  <a:gd name="connsiteX22" fmla="*/ 68263 w 338138"/>
                  <a:gd name="connsiteY22" fmla="*/ 223044 h 336550"/>
                  <a:gd name="connsiteX23" fmla="*/ 77788 w 338138"/>
                  <a:gd name="connsiteY23" fmla="*/ 214312 h 336550"/>
                  <a:gd name="connsiteX24" fmla="*/ 250825 w 338138"/>
                  <a:gd name="connsiteY24" fmla="*/ 157162 h 336550"/>
                  <a:gd name="connsiteX25" fmla="*/ 285750 w 338138"/>
                  <a:gd name="connsiteY25" fmla="*/ 157162 h 336550"/>
                  <a:gd name="connsiteX26" fmla="*/ 285750 w 338138"/>
                  <a:gd name="connsiteY26" fmla="*/ 174625 h 336550"/>
                  <a:gd name="connsiteX27" fmla="*/ 250825 w 338138"/>
                  <a:gd name="connsiteY27" fmla="*/ 174625 h 336550"/>
                  <a:gd name="connsiteX28" fmla="*/ 46038 w 338138"/>
                  <a:gd name="connsiteY28" fmla="*/ 157162 h 336550"/>
                  <a:gd name="connsiteX29" fmla="*/ 82551 w 338138"/>
                  <a:gd name="connsiteY29" fmla="*/ 157162 h 336550"/>
                  <a:gd name="connsiteX30" fmla="*/ 82551 w 338138"/>
                  <a:gd name="connsiteY30" fmla="*/ 174625 h 336550"/>
                  <a:gd name="connsiteX31" fmla="*/ 46038 w 338138"/>
                  <a:gd name="connsiteY31" fmla="*/ 174625 h 336550"/>
                  <a:gd name="connsiteX32" fmla="*/ 257175 w 338138"/>
                  <a:gd name="connsiteY32" fmla="*/ 107950 h 336550"/>
                  <a:gd name="connsiteX33" fmla="*/ 266700 w 338138"/>
                  <a:gd name="connsiteY33" fmla="*/ 118269 h 336550"/>
                  <a:gd name="connsiteX34" fmla="*/ 257175 w 338138"/>
                  <a:gd name="connsiteY34" fmla="*/ 128588 h 336550"/>
                  <a:gd name="connsiteX35" fmla="*/ 247650 w 338138"/>
                  <a:gd name="connsiteY35" fmla="*/ 118269 h 336550"/>
                  <a:gd name="connsiteX36" fmla="*/ 257175 w 338138"/>
                  <a:gd name="connsiteY36" fmla="*/ 107950 h 336550"/>
                  <a:gd name="connsiteX37" fmla="*/ 80963 w 338138"/>
                  <a:gd name="connsiteY37" fmla="*/ 100012 h 336550"/>
                  <a:gd name="connsiteX38" fmla="*/ 90488 w 338138"/>
                  <a:gd name="connsiteY38" fmla="*/ 109537 h 336550"/>
                  <a:gd name="connsiteX39" fmla="*/ 80963 w 338138"/>
                  <a:gd name="connsiteY39" fmla="*/ 119062 h 336550"/>
                  <a:gd name="connsiteX40" fmla="*/ 71438 w 338138"/>
                  <a:gd name="connsiteY40" fmla="*/ 109537 h 336550"/>
                  <a:gd name="connsiteX41" fmla="*/ 80963 w 338138"/>
                  <a:gd name="connsiteY41" fmla="*/ 100012 h 336550"/>
                  <a:gd name="connsiteX42" fmla="*/ 166384 w 338138"/>
                  <a:gd name="connsiteY42" fmla="*/ 92075 h 336550"/>
                  <a:gd name="connsiteX43" fmla="*/ 174288 w 338138"/>
                  <a:gd name="connsiteY43" fmla="*/ 101255 h 336550"/>
                  <a:gd name="connsiteX44" fmla="*/ 174288 w 338138"/>
                  <a:gd name="connsiteY44" fmla="*/ 165515 h 336550"/>
                  <a:gd name="connsiteX45" fmla="*/ 211172 w 338138"/>
                  <a:gd name="connsiteY45" fmla="*/ 165515 h 336550"/>
                  <a:gd name="connsiteX46" fmla="*/ 219076 w 338138"/>
                  <a:gd name="connsiteY46" fmla="*/ 174695 h 336550"/>
                  <a:gd name="connsiteX47" fmla="*/ 211172 w 338138"/>
                  <a:gd name="connsiteY47" fmla="*/ 182563 h 336550"/>
                  <a:gd name="connsiteX48" fmla="*/ 166384 w 338138"/>
                  <a:gd name="connsiteY48" fmla="*/ 182563 h 336550"/>
                  <a:gd name="connsiteX49" fmla="*/ 157163 w 338138"/>
                  <a:gd name="connsiteY49" fmla="*/ 174695 h 336550"/>
                  <a:gd name="connsiteX50" fmla="*/ 157163 w 338138"/>
                  <a:gd name="connsiteY50" fmla="*/ 101255 h 336550"/>
                  <a:gd name="connsiteX51" fmla="*/ 166384 w 338138"/>
                  <a:gd name="connsiteY51" fmla="*/ 92075 h 336550"/>
                  <a:gd name="connsiteX52" fmla="*/ 228600 w 338138"/>
                  <a:gd name="connsiteY52" fmla="*/ 74612 h 336550"/>
                  <a:gd name="connsiteX53" fmla="*/ 238125 w 338138"/>
                  <a:gd name="connsiteY53" fmla="*/ 83344 h 336550"/>
                  <a:gd name="connsiteX54" fmla="*/ 228600 w 338138"/>
                  <a:gd name="connsiteY54" fmla="*/ 92076 h 336550"/>
                  <a:gd name="connsiteX55" fmla="*/ 219075 w 338138"/>
                  <a:gd name="connsiteY55" fmla="*/ 83344 h 336550"/>
                  <a:gd name="connsiteX56" fmla="*/ 228600 w 338138"/>
                  <a:gd name="connsiteY56" fmla="*/ 74612 h 336550"/>
                  <a:gd name="connsiteX57" fmla="*/ 115095 w 338138"/>
                  <a:gd name="connsiteY57" fmla="*/ 71437 h 336550"/>
                  <a:gd name="connsiteX58" fmla="*/ 123827 w 338138"/>
                  <a:gd name="connsiteY58" fmla="*/ 80962 h 336550"/>
                  <a:gd name="connsiteX59" fmla="*/ 115095 w 338138"/>
                  <a:gd name="connsiteY59" fmla="*/ 90487 h 336550"/>
                  <a:gd name="connsiteX60" fmla="*/ 106363 w 338138"/>
                  <a:gd name="connsiteY60" fmla="*/ 80962 h 336550"/>
                  <a:gd name="connsiteX61" fmla="*/ 115095 w 338138"/>
                  <a:gd name="connsiteY61" fmla="*/ 71437 h 336550"/>
                  <a:gd name="connsiteX62" fmla="*/ 157163 w 338138"/>
                  <a:gd name="connsiteY62" fmla="*/ 46037 h 336550"/>
                  <a:gd name="connsiteX63" fmla="*/ 174626 w 338138"/>
                  <a:gd name="connsiteY63" fmla="*/ 46037 h 336550"/>
                  <a:gd name="connsiteX64" fmla="*/ 174626 w 338138"/>
                  <a:gd name="connsiteY64" fmla="*/ 80962 h 336550"/>
                  <a:gd name="connsiteX65" fmla="*/ 157163 w 338138"/>
                  <a:gd name="connsiteY65" fmla="*/ 80962 h 336550"/>
                  <a:gd name="connsiteX66" fmla="*/ 169069 w 338138"/>
                  <a:gd name="connsiteY66" fmla="*/ 33337 h 336550"/>
                  <a:gd name="connsiteX67" fmla="*/ 34925 w 338138"/>
                  <a:gd name="connsiteY67" fmla="*/ 167481 h 336550"/>
                  <a:gd name="connsiteX68" fmla="*/ 169069 w 338138"/>
                  <a:gd name="connsiteY68" fmla="*/ 301625 h 336550"/>
                  <a:gd name="connsiteX69" fmla="*/ 303213 w 338138"/>
                  <a:gd name="connsiteY69" fmla="*/ 167481 h 336550"/>
                  <a:gd name="connsiteX70" fmla="*/ 169069 w 338138"/>
                  <a:gd name="connsiteY70" fmla="*/ 33337 h 336550"/>
                  <a:gd name="connsiteX71" fmla="*/ 169069 w 338138"/>
                  <a:gd name="connsiteY71" fmla="*/ 0 h 336550"/>
                  <a:gd name="connsiteX72" fmla="*/ 338138 w 338138"/>
                  <a:gd name="connsiteY72" fmla="*/ 168275 h 336550"/>
                  <a:gd name="connsiteX73" fmla="*/ 169069 w 338138"/>
                  <a:gd name="connsiteY73" fmla="*/ 336550 h 336550"/>
                  <a:gd name="connsiteX74" fmla="*/ 0 w 338138"/>
                  <a:gd name="connsiteY74" fmla="*/ 168275 h 336550"/>
                  <a:gd name="connsiteX75" fmla="*/ 169069 w 338138"/>
                  <a:gd name="connsiteY75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338138" h="336550">
                    <a:moveTo>
                      <a:pt x="157163" y="249237"/>
                    </a:moveTo>
                    <a:lnTo>
                      <a:pt x="174626" y="249237"/>
                    </a:lnTo>
                    <a:lnTo>
                      <a:pt x="174626" y="285750"/>
                    </a:lnTo>
                    <a:lnTo>
                      <a:pt x="157163" y="285750"/>
                    </a:lnTo>
                    <a:close/>
                    <a:moveTo>
                      <a:pt x="106363" y="247650"/>
                    </a:moveTo>
                    <a:cubicBezTo>
                      <a:pt x="111624" y="247650"/>
                      <a:pt x="115888" y="251914"/>
                      <a:pt x="115888" y="257175"/>
                    </a:cubicBezTo>
                    <a:cubicBezTo>
                      <a:pt x="115888" y="262436"/>
                      <a:pt x="111624" y="266700"/>
                      <a:pt x="106363" y="266700"/>
                    </a:cubicBezTo>
                    <a:cubicBezTo>
                      <a:pt x="101102" y="266700"/>
                      <a:pt x="96838" y="262436"/>
                      <a:pt x="96838" y="257175"/>
                    </a:cubicBezTo>
                    <a:cubicBezTo>
                      <a:pt x="96838" y="251914"/>
                      <a:pt x="101102" y="247650"/>
                      <a:pt x="106363" y="247650"/>
                    </a:cubicBezTo>
                    <a:close/>
                    <a:moveTo>
                      <a:pt x="220663" y="246062"/>
                    </a:moveTo>
                    <a:cubicBezTo>
                      <a:pt x="225924" y="246062"/>
                      <a:pt x="230188" y="249971"/>
                      <a:pt x="230188" y="254794"/>
                    </a:cubicBezTo>
                    <a:cubicBezTo>
                      <a:pt x="230188" y="259617"/>
                      <a:pt x="225924" y="263526"/>
                      <a:pt x="220663" y="263526"/>
                    </a:cubicBezTo>
                    <a:cubicBezTo>
                      <a:pt x="215402" y="263526"/>
                      <a:pt x="211138" y="259617"/>
                      <a:pt x="211138" y="254794"/>
                    </a:cubicBezTo>
                    <a:cubicBezTo>
                      <a:pt x="211138" y="249971"/>
                      <a:pt x="215402" y="246062"/>
                      <a:pt x="220663" y="246062"/>
                    </a:cubicBezTo>
                    <a:close/>
                    <a:moveTo>
                      <a:pt x="254795" y="215900"/>
                    </a:moveTo>
                    <a:cubicBezTo>
                      <a:pt x="259618" y="215900"/>
                      <a:pt x="263527" y="220164"/>
                      <a:pt x="263527" y="225425"/>
                    </a:cubicBezTo>
                    <a:cubicBezTo>
                      <a:pt x="263527" y="230686"/>
                      <a:pt x="259618" y="234950"/>
                      <a:pt x="254795" y="234950"/>
                    </a:cubicBezTo>
                    <a:cubicBezTo>
                      <a:pt x="249972" y="234950"/>
                      <a:pt x="246063" y="230686"/>
                      <a:pt x="246063" y="225425"/>
                    </a:cubicBezTo>
                    <a:cubicBezTo>
                      <a:pt x="246063" y="220164"/>
                      <a:pt x="249972" y="215900"/>
                      <a:pt x="254795" y="215900"/>
                    </a:cubicBezTo>
                    <a:close/>
                    <a:moveTo>
                      <a:pt x="77788" y="214312"/>
                    </a:moveTo>
                    <a:cubicBezTo>
                      <a:pt x="83049" y="214312"/>
                      <a:pt x="87313" y="218221"/>
                      <a:pt x="87313" y="223044"/>
                    </a:cubicBezTo>
                    <a:cubicBezTo>
                      <a:pt x="87313" y="227867"/>
                      <a:pt x="83049" y="231776"/>
                      <a:pt x="77788" y="231776"/>
                    </a:cubicBezTo>
                    <a:cubicBezTo>
                      <a:pt x="72527" y="231776"/>
                      <a:pt x="68263" y="227867"/>
                      <a:pt x="68263" y="223044"/>
                    </a:cubicBezTo>
                    <a:cubicBezTo>
                      <a:pt x="68263" y="218221"/>
                      <a:pt x="72527" y="214312"/>
                      <a:pt x="77788" y="214312"/>
                    </a:cubicBezTo>
                    <a:close/>
                    <a:moveTo>
                      <a:pt x="250825" y="157162"/>
                    </a:moveTo>
                    <a:lnTo>
                      <a:pt x="285750" y="157162"/>
                    </a:lnTo>
                    <a:lnTo>
                      <a:pt x="285750" y="174625"/>
                    </a:lnTo>
                    <a:lnTo>
                      <a:pt x="250825" y="174625"/>
                    </a:lnTo>
                    <a:close/>
                    <a:moveTo>
                      <a:pt x="46038" y="157162"/>
                    </a:moveTo>
                    <a:lnTo>
                      <a:pt x="82551" y="157162"/>
                    </a:lnTo>
                    <a:lnTo>
                      <a:pt x="82551" y="174625"/>
                    </a:lnTo>
                    <a:lnTo>
                      <a:pt x="46038" y="174625"/>
                    </a:lnTo>
                    <a:close/>
                    <a:moveTo>
                      <a:pt x="257175" y="107950"/>
                    </a:moveTo>
                    <a:cubicBezTo>
                      <a:pt x="262436" y="107950"/>
                      <a:pt x="266700" y="112570"/>
                      <a:pt x="266700" y="118269"/>
                    </a:cubicBezTo>
                    <a:cubicBezTo>
                      <a:pt x="266700" y="123968"/>
                      <a:pt x="262436" y="128588"/>
                      <a:pt x="257175" y="128588"/>
                    </a:cubicBezTo>
                    <a:cubicBezTo>
                      <a:pt x="251914" y="128588"/>
                      <a:pt x="247650" y="123968"/>
                      <a:pt x="247650" y="118269"/>
                    </a:cubicBezTo>
                    <a:cubicBezTo>
                      <a:pt x="247650" y="112570"/>
                      <a:pt x="251914" y="107950"/>
                      <a:pt x="257175" y="107950"/>
                    </a:cubicBezTo>
                    <a:close/>
                    <a:moveTo>
                      <a:pt x="80963" y="100012"/>
                    </a:moveTo>
                    <a:cubicBezTo>
                      <a:pt x="86224" y="100012"/>
                      <a:pt x="90488" y="104276"/>
                      <a:pt x="90488" y="109537"/>
                    </a:cubicBezTo>
                    <a:cubicBezTo>
                      <a:pt x="90488" y="114798"/>
                      <a:pt x="86224" y="119062"/>
                      <a:pt x="80963" y="119062"/>
                    </a:cubicBezTo>
                    <a:cubicBezTo>
                      <a:pt x="75702" y="119062"/>
                      <a:pt x="71438" y="114798"/>
                      <a:pt x="71438" y="109537"/>
                    </a:cubicBezTo>
                    <a:cubicBezTo>
                      <a:pt x="71438" y="104276"/>
                      <a:pt x="75702" y="100012"/>
                      <a:pt x="80963" y="100012"/>
                    </a:cubicBezTo>
                    <a:close/>
                    <a:moveTo>
                      <a:pt x="166384" y="92075"/>
                    </a:moveTo>
                    <a:cubicBezTo>
                      <a:pt x="171654" y="92075"/>
                      <a:pt x="174288" y="96010"/>
                      <a:pt x="174288" y="101255"/>
                    </a:cubicBezTo>
                    <a:cubicBezTo>
                      <a:pt x="174288" y="101255"/>
                      <a:pt x="174288" y="101255"/>
                      <a:pt x="174288" y="165515"/>
                    </a:cubicBezTo>
                    <a:cubicBezTo>
                      <a:pt x="174288" y="165515"/>
                      <a:pt x="174288" y="165515"/>
                      <a:pt x="211172" y="165515"/>
                    </a:cubicBezTo>
                    <a:cubicBezTo>
                      <a:pt x="215124" y="165515"/>
                      <a:pt x="219076" y="169449"/>
                      <a:pt x="219076" y="174695"/>
                    </a:cubicBezTo>
                    <a:cubicBezTo>
                      <a:pt x="219076" y="179940"/>
                      <a:pt x="215124" y="182563"/>
                      <a:pt x="211172" y="182563"/>
                    </a:cubicBezTo>
                    <a:cubicBezTo>
                      <a:pt x="211172" y="182563"/>
                      <a:pt x="211172" y="182563"/>
                      <a:pt x="166384" y="182563"/>
                    </a:cubicBezTo>
                    <a:cubicBezTo>
                      <a:pt x="161115" y="182563"/>
                      <a:pt x="157163" y="179940"/>
                      <a:pt x="157163" y="174695"/>
                    </a:cubicBezTo>
                    <a:cubicBezTo>
                      <a:pt x="157163" y="174695"/>
                      <a:pt x="157163" y="174695"/>
                      <a:pt x="157163" y="101255"/>
                    </a:cubicBezTo>
                    <a:cubicBezTo>
                      <a:pt x="157163" y="96010"/>
                      <a:pt x="161115" y="92075"/>
                      <a:pt x="166384" y="92075"/>
                    </a:cubicBezTo>
                    <a:close/>
                    <a:moveTo>
                      <a:pt x="228600" y="74612"/>
                    </a:moveTo>
                    <a:cubicBezTo>
                      <a:pt x="233861" y="74612"/>
                      <a:pt x="238125" y="78521"/>
                      <a:pt x="238125" y="83344"/>
                    </a:cubicBezTo>
                    <a:cubicBezTo>
                      <a:pt x="238125" y="88167"/>
                      <a:pt x="233861" y="92076"/>
                      <a:pt x="228600" y="92076"/>
                    </a:cubicBezTo>
                    <a:cubicBezTo>
                      <a:pt x="223339" y="92076"/>
                      <a:pt x="219075" y="88167"/>
                      <a:pt x="219075" y="83344"/>
                    </a:cubicBezTo>
                    <a:cubicBezTo>
                      <a:pt x="219075" y="78521"/>
                      <a:pt x="223339" y="74612"/>
                      <a:pt x="228600" y="74612"/>
                    </a:cubicBezTo>
                    <a:close/>
                    <a:moveTo>
                      <a:pt x="115095" y="71437"/>
                    </a:moveTo>
                    <a:cubicBezTo>
                      <a:pt x="119918" y="71437"/>
                      <a:pt x="123827" y="75701"/>
                      <a:pt x="123827" y="80962"/>
                    </a:cubicBezTo>
                    <a:cubicBezTo>
                      <a:pt x="123827" y="86223"/>
                      <a:pt x="119918" y="90487"/>
                      <a:pt x="115095" y="90487"/>
                    </a:cubicBezTo>
                    <a:cubicBezTo>
                      <a:pt x="110272" y="90487"/>
                      <a:pt x="106363" y="86223"/>
                      <a:pt x="106363" y="80962"/>
                    </a:cubicBezTo>
                    <a:cubicBezTo>
                      <a:pt x="106363" y="75701"/>
                      <a:pt x="110272" y="71437"/>
                      <a:pt x="115095" y="71437"/>
                    </a:cubicBezTo>
                    <a:close/>
                    <a:moveTo>
                      <a:pt x="157163" y="46037"/>
                    </a:moveTo>
                    <a:lnTo>
                      <a:pt x="174626" y="46037"/>
                    </a:lnTo>
                    <a:lnTo>
                      <a:pt x="174626" y="80962"/>
                    </a:lnTo>
                    <a:lnTo>
                      <a:pt x="157163" y="80962"/>
                    </a:lnTo>
                    <a:close/>
                    <a:moveTo>
                      <a:pt x="169069" y="33337"/>
                    </a:moveTo>
                    <a:cubicBezTo>
                      <a:pt x="94983" y="33337"/>
                      <a:pt x="34925" y="93395"/>
                      <a:pt x="34925" y="167481"/>
                    </a:cubicBezTo>
                    <a:cubicBezTo>
                      <a:pt x="34925" y="241567"/>
                      <a:pt x="94983" y="301625"/>
                      <a:pt x="169069" y="301625"/>
                    </a:cubicBezTo>
                    <a:cubicBezTo>
                      <a:pt x="243155" y="301625"/>
                      <a:pt x="303213" y="241567"/>
                      <a:pt x="303213" y="167481"/>
                    </a:cubicBezTo>
                    <a:cubicBezTo>
                      <a:pt x="303213" y="93395"/>
                      <a:pt x="243155" y="33337"/>
                      <a:pt x="169069" y="33337"/>
                    </a:cubicBezTo>
                    <a:close/>
                    <a:moveTo>
                      <a:pt x="169069" y="0"/>
                    </a:moveTo>
                    <a:cubicBezTo>
                      <a:pt x="262443" y="0"/>
                      <a:pt x="338138" y="75339"/>
                      <a:pt x="338138" y="168275"/>
                    </a:cubicBezTo>
                    <a:cubicBezTo>
                      <a:pt x="338138" y="261211"/>
                      <a:pt x="262443" y="336550"/>
                      <a:pt x="169069" y="336550"/>
                    </a:cubicBezTo>
                    <a:cubicBezTo>
                      <a:pt x="75695" y="336550"/>
                      <a:pt x="0" y="261211"/>
                      <a:pt x="0" y="168275"/>
                    </a:cubicBezTo>
                    <a:cubicBezTo>
                      <a:pt x="0" y="75339"/>
                      <a:pt x="75695" y="0"/>
                      <a:pt x="16906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04" name="a3b098f8-30f6-4e40-8841-5822819facf9" descr="IgQAAB+LCAAAAAAABAC9kk1vwjAMhv9Ltt06VNCmTb2xIaYeGEhF22HiEIhpMyUpStMJhPrf56QftCpo4rLm0rqv7ed1fCS35rADEpBIUm0mnMaaytCAJB4JGQlULoRHXrhiXMVvOs13GQm+jk1a+88nN8lrKlL9QUUOtoDihlNRfga9pI52oTkSHFzskhZlvVrz7ZZvYJmAhFqz5MqMFYsSylDhD3w0oHmcGAVZVgXm62/YmFZaMLKqPEuw5s20emwx18YvCo9EsEkV+x/Ie38wfPwbc/JsTxfz0rjrSc+44jKXlcx1ntF9KzT0yyBnTEBbFioD+qe50KGNuffIaGwwTbWkBhse/eLuNIbRw8BxhYrBHivVsKRz/xWkXb2zG2Z/NAvm1u2UtKC4tIBsZ1z3805qj4xVLCzik/NXco2KpjDezg7eUW2RSj9L2Buy6nqocbAyKNN3V3gXsVy5q4zYjLaFc7O/xkFF0GGvsFd4fgE1D48iIgQAAA=="/>
            <p:cNvGrpSpPr>
              <a:grpSpLocks noChangeAspect="1"/>
            </p:cNvGrpSpPr>
            <p:nvPr/>
          </p:nvGrpSpPr>
          <p:grpSpPr>
            <a:xfrm>
              <a:off x="6245691" y="2465326"/>
              <a:ext cx="2706166" cy="2765739"/>
              <a:chOff x="896508" y="1900184"/>
              <a:chExt cx="2761092" cy="2821874"/>
            </a:xfrm>
          </p:grpSpPr>
          <p:sp>
            <p:nvSpPr>
              <p:cNvPr id="105" name="CustomText1"/>
              <p:cNvSpPr/>
              <p:nvPr/>
            </p:nvSpPr>
            <p:spPr>
              <a:xfrm>
                <a:off x="1036454" y="2227534"/>
                <a:ext cx="2494524" cy="2494524"/>
              </a:xfrm>
              <a:prstGeom prst="donut">
                <a:avLst>
                  <a:gd name="adj" fmla="val 4584"/>
                </a:avLst>
              </a:pr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6" name="BackShape"/>
              <p:cNvSpPr/>
              <p:nvPr/>
            </p:nvSpPr>
            <p:spPr>
              <a:xfrm>
                <a:off x="896508" y="2783382"/>
                <a:ext cx="2761092" cy="1392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07" name="ValueText"/>
              <p:cNvSpPr txBox="1"/>
              <p:nvPr/>
            </p:nvSpPr>
            <p:spPr>
              <a:xfrm>
                <a:off x="1468097" y="2832598"/>
                <a:ext cx="1617915" cy="121343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1">
                <a:prstTxWarp prst="textPlain">
                  <a:avLst/>
                </a:prstTxWarp>
                <a:normAutofit fontScale="32500" lnSpcReduction="20000"/>
              </a:bodyPr>
              <a:lstStyle/>
              <a:p>
                <a:pPr algn="ctr"/>
                <a:r>
                  <a:rPr lang="en-US" altLang="zh-CN" sz="24500">
                    <a:ln w="57150">
                      <a:noFill/>
                    </a:ln>
                    <a:gradFill flip="none" rotWithShape="1">
                      <a:gsLst>
                        <a:gs pos="0">
                          <a:schemeClr val="lt1">
                            <a:lumMod val="100000"/>
                          </a:schemeClr>
                        </a:gs>
                        <a:gs pos="100000">
                          <a:schemeClr val="lt1">
                            <a:lumMod val="85000"/>
                          </a:schemeClr>
                        </a:gs>
                        <a:gs pos="24000">
                          <a:schemeClr val="lt1">
                            <a:lumMod val="100000"/>
                          </a:schemeClr>
                        </a:gs>
                        <a:gs pos="24100">
                          <a:schemeClr val="lt1">
                            <a:lumMod val="85000"/>
                          </a:schemeClr>
                        </a:gs>
                      </a:gsLst>
                      <a:lin ang="16200000" scaled="1"/>
                      <a:tileRect/>
                    </a:gradFill>
                    <a:latin typeface="Impact" panose="020B0806030902050204" pitchFamily="34" charset="0"/>
                  </a:rPr>
                  <a:t>24%</a:t>
                </a:r>
                <a:endParaRPr lang="en-US" altLang="zh-CN" sz="24500" dirty="0">
                  <a:ln w="57150">
                    <a:noFill/>
                  </a:ln>
                  <a:gradFill flip="none" rotWithShape="1">
                    <a:gsLst>
                      <a:gs pos="0">
                        <a:schemeClr val="lt1">
                          <a:lumMod val="100000"/>
                        </a:schemeClr>
                      </a:gs>
                      <a:gs pos="100000">
                        <a:schemeClr val="lt1">
                          <a:lumMod val="85000"/>
                        </a:schemeClr>
                      </a:gs>
                      <a:gs pos="24000">
                        <a:schemeClr val="lt1">
                          <a:lumMod val="100000"/>
                        </a:schemeClr>
                      </a:gs>
                      <a:gs pos="24100">
                        <a:schemeClr val="lt1">
                          <a:lumMod val="85000"/>
                        </a:schemeClr>
                      </a:gs>
                    </a:gsLst>
                    <a:lin ang="16200000" scaled="1"/>
                    <a:tileRect/>
                  </a:gradFill>
                  <a:latin typeface="Impact" panose="020B0806030902050204" pitchFamily="34" charset="0"/>
                </a:endParaRPr>
              </a:p>
            </p:txBody>
          </p:sp>
          <p:sp>
            <p:nvSpPr>
              <p:cNvPr id="108" name="CustomText1"/>
              <p:cNvSpPr/>
              <p:nvPr/>
            </p:nvSpPr>
            <p:spPr>
              <a:xfrm>
                <a:off x="1066322" y="4200964"/>
                <a:ext cx="2421466" cy="521094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chemeClr val="tx2"/>
                    </a:solidFill>
                  </a:rPr>
                  <a:t>在一些小事上拖</a:t>
                </a:r>
                <a:endParaRPr lang="en-US" altLang="zh-CN" sz="2000" b="1" dirty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09" name="LineShape"/>
              <p:cNvCxnSpPr>
                <a:cxnSpLocks/>
              </p:cNvCxnSpPr>
              <p:nvPr/>
            </p:nvCxnSpPr>
            <p:spPr>
              <a:xfrm flipH="1">
                <a:off x="1079645" y="4200964"/>
                <a:ext cx="2408143" cy="0"/>
              </a:xfrm>
              <a:prstGeom prst="straightConnector1">
                <a:avLst/>
              </a:prstGeom>
              <a:noFill/>
              <a:ln w="3175" cap="flat" cmpd="sng">
                <a:solidFill>
                  <a:schemeClr val="bg1">
                    <a:lumMod val="7500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110" name="CustomText1"/>
              <p:cNvSpPr/>
              <p:nvPr/>
            </p:nvSpPr>
            <p:spPr>
              <a:xfrm>
                <a:off x="1870403" y="1900184"/>
                <a:ext cx="826627" cy="826627"/>
              </a:xfrm>
              <a:prstGeom prst="ellipse">
                <a:avLst/>
              </a:prstGeom>
              <a:solidFill>
                <a:schemeClr val="bg1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1" name="CustomText1"/>
              <p:cNvSpPr/>
              <p:nvPr/>
            </p:nvSpPr>
            <p:spPr>
              <a:xfrm>
                <a:off x="1947694" y="1977061"/>
                <a:ext cx="672045" cy="668889"/>
              </a:xfrm>
              <a:custGeom>
                <a:avLst/>
                <a:gdLst>
                  <a:gd name="connsiteX0" fmla="*/ 157163 w 338138"/>
                  <a:gd name="connsiteY0" fmla="*/ 249237 h 336550"/>
                  <a:gd name="connsiteX1" fmla="*/ 174626 w 338138"/>
                  <a:gd name="connsiteY1" fmla="*/ 249237 h 336550"/>
                  <a:gd name="connsiteX2" fmla="*/ 174626 w 338138"/>
                  <a:gd name="connsiteY2" fmla="*/ 285750 h 336550"/>
                  <a:gd name="connsiteX3" fmla="*/ 157163 w 338138"/>
                  <a:gd name="connsiteY3" fmla="*/ 285750 h 336550"/>
                  <a:gd name="connsiteX4" fmla="*/ 106363 w 338138"/>
                  <a:gd name="connsiteY4" fmla="*/ 247650 h 336550"/>
                  <a:gd name="connsiteX5" fmla="*/ 115888 w 338138"/>
                  <a:gd name="connsiteY5" fmla="*/ 257175 h 336550"/>
                  <a:gd name="connsiteX6" fmla="*/ 106363 w 338138"/>
                  <a:gd name="connsiteY6" fmla="*/ 266700 h 336550"/>
                  <a:gd name="connsiteX7" fmla="*/ 96838 w 338138"/>
                  <a:gd name="connsiteY7" fmla="*/ 257175 h 336550"/>
                  <a:gd name="connsiteX8" fmla="*/ 106363 w 338138"/>
                  <a:gd name="connsiteY8" fmla="*/ 247650 h 336550"/>
                  <a:gd name="connsiteX9" fmla="*/ 220663 w 338138"/>
                  <a:gd name="connsiteY9" fmla="*/ 246062 h 336550"/>
                  <a:gd name="connsiteX10" fmla="*/ 230188 w 338138"/>
                  <a:gd name="connsiteY10" fmla="*/ 254794 h 336550"/>
                  <a:gd name="connsiteX11" fmla="*/ 220663 w 338138"/>
                  <a:gd name="connsiteY11" fmla="*/ 263526 h 336550"/>
                  <a:gd name="connsiteX12" fmla="*/ 211138 w 338138"/>
                  <a:gd name="connsiteY12" fmla="*/ 254794 h 336550"/>
                  <a:gd name="connsiteX13" fmla="*/ 220663 w 338138"/>
                  <a:gd name="connsiteY13" fmla="*/ 246062 h 336550"/>
                  <a:gd name="connsiteX14" fmla="*/ 254795 w 338138"/>
                  <a:gd name="connsiteY14" fmla="*/ 215900 h 336550"/>
                  <a:gd name="connsiteX15" fmla="*/ 263527 w 338138"/>
                  <a:gd name="connsiteY15" fmla="*/ 225425 h 336550"/>
                  <a:gd name="connsiteX16" fmla="*/ 254795 w 338138"/>
                  <a:gd name="connsiteY16" fmla="*/ 234950 h 336550"/>
                  <a:gd name="connsiteX17" fmla="*/ 246063 w 338138"/>
                  <a:gd name="connsiteY17" fmla="*/ 225425 h 336550"/>
                  <a:gd name="connsiteX18" fmla="*/ 254795 w 338138"/>
                  <a:gd name="connsiteY18" fmla="*/ 215900 h 336550"/>
                  <a:gd name="connsiteX19" fmla="*/ 77788 w 338138"/>
                  <a:gd name="connsiteY19" fmla="*/ 214312 h 336550"/>
                  <a:gd name="connsiteX20" fmla="*/ 87313 w 338138"/>
                  <a:gd name="connsiteY20" fmla="*/ 223044 h 336550"/>
                  <a:gd name="connsiteX21" fmla="*/ 77788 w 338138"/>
                  <a:gd name="connsiteY21" fmla="*/ 231776 h 336550"/>
                  <a:gd name="connsiteX22" fmla="*/ 68263 w 338138"/>
                  <a:gd name="connsiteY22" fmla="*/ 223044 h 336550"/>
                  <a:gd name="connsiteX23" fmla="*/ 77788 w 338138"/>
                  <a:gd name="connsiteY23" fmla="*/ 214312 h 336550"/>
                  <a:gd name="connsiteX24" fmla="*/ 250825 w 338138"/>
                  <a:gd name="connsiteY24" fmla="*/ 157162 h 336550"/>
                  <a:gd name="connsiteX25" fmla="*/ 285750 w 338138"/>
                  <a:gd name="connsiteY25" fmla="*/ 157162 h 336550"/>
                  <a:gd name="connsiteX26" fmla="*/ 285750 w 338138"/>
                  <a:gd name="connsiteY26" fmla="*/ 174625 h 336550"/>
                  <a:gd name="connsiteX27" fmla="*/ 250825 w 338138"/>
                  <a:gd name="connsiteY27" fmla="*/ 174625 h 336550"/>
                  <a:gd name="connsiteX28" fmla="*/ 46038 w 338138"/>
                  <a:gd name="connsiteY28" fmla="*/ 157162 h 336550"/>
                  <a:gd name="connsiteX29" fmla="*/ 82551 w 338138"/>
                  <a:gd name="connsiteY29" fmla="*/ 157162 h 336550"/>
                  <a:gd name="connsiteX30" fmla="*/ 82551 w 338138"/>
                  <a:gd name="connsiteY30" fmla="*/ 174625 h 336550"/>
                  <a:gd name="connsiteX31" fmla="*/ 46038 w 338138"/>
                  <a:gd name="connsiteY31" fmla="*/ 174625 h 336550"/>
                  <a:gd name="connsiteX32" fmla="*/ 257175 w 338138"/>
                  <a:gd name="connsiteY32" fmla="*/ 107950 h 336550"/>
                  <a:gd name="connsiteX33" fmla="*/ 266700 w 338138"/>
                  <a:gd name="connsiteY33" fmla="*/ 118269 h 336550"/>
                  <a:gd name="connsiteX34" fmla="*/ 257175 w 338138"/>
                  <a:gd name="connsiteY34" fmla="*/ 128588 h 336550"/>
                  <a:gd name="connsiteX35" fmla="*/ 247650 w 338138"/>
                  <a:gd name="connsiteY35" fmla="*/ 118269 h 336550"/>
                  <a:gd name="connsiteX36" fmla="*/ 257175 w 338138"/>
                  <a:gd name="connsiteY36" fmla="*/ 107950 h 336550"/>
                  <a:gd name="connsiteX37" fmla="*/ 80963 w 338138"/>
                  <a:gd name="connsiteY37" fmla="*/ 100012 h 336550"/>
                  <a:gd name="connsiteX38" fmla="*/ 90488 w 338138"/>
                  <a:gd name="connsiteY38" fmla="*/ 109537 h 336550"/>
                  <a:gd name="connsiteX39" fmla="*/ 80963 w 338138"/>
                  <a:gd name="connsiteY39" fmla="*/ 119062 h 336550"/>
                  <a:gd name="connsiteX40" fmla="*/ 71438 w 338138"/>
                  <a:gd name="connsiteY40" fmla="*/ 109537 h 336550"/>
                  <a:gd name="connsiteX41" fmla="*/ 80963 w 338138"/>
                  <a:gd name="connsiteY41" fmla="*/ 100012 h 336550"/>
                  <a:gd name="connsiteX42" fmla="*/ 166384 w 338138"/>
                  <a:gd name="connsiteY42" fmla="*/ 92075 h 336550"/>
                  <a:gd name="connsiteX43" fmla="*/ 174288 w 338138"/>
                  <a:gd name="connsiteY43" fmla="*/ 101255 h 336550"/>
                  <a:gd name="connsiteX44" fmla="*/ 174288 w 338138"/>
                  <a:gd name="connsiteY44" fmla="*/ 165515 h 336550"/>
                  <a:gd name="connsiteX45" fmla="*/ 211172 w 338138"/>
                  <a:gd name="connsiteY45" fmla="*/ 165515 h 336550"/>
                  <a:gd name="connsiteX46" fmla="*/ 219076 w 338138"/>
                  <a:gd name="connsiteY46" fmla="*/ 174695 h 336550"/>
                  <a:gd name="connsiteX47" fmla="*/ 211172 w 338138"/>
                  <a:gd name="connsiteY47" fmla="*/ 182563 h 336550"/>
                  <a:gd name="connsiteX48" fmla="*/ 166384 w 338138"/>
                  <a:gd name="connsiteY48" fmla="*/ 182563 h 336550"/>
                  <a:gd name="connsiteX49" fmla="*/ 157163 w 338138"/>
                  <a:gd name="connsiteY49" fmla="*/ 174695 h 336550"/>
                  <a:gd name="connsiteX50" fmla="*/ 157163 w 338138"/>
                  <a:gd name="connsiteY50" fmla="*/ 101255 h 336550"/>
                  <a:gd name="connsiteX51" fmla="*/ 166384 w 338138"/>
                  <a:gd name="connsiteY51" fmla="*/ 92075 h 336550"/>
                  <a:gd name="connsiteX52" fmla="*/ 228600 w 338138"/>
                  <a:gd name="connsiteY52" fmla="*/ 74612 h 336550"/>
                  <a:gd name="connsiteX53" fmla="*/ 238125 w 338138"/>
                  <a:gd name="connsiteY53" fmla="*/ 83344 h 336550"/>
                  <a:gd name="connsiteX54" fmla="*/ 228600 w 338138"/>
                  <a:gd name="connsiteY54" fmla="*/ 92076 h 336550"/>
                  <a:gd name="connsiteX55" fmla="*/ 219075 w 338138"/>
                  <a:gd name="connsiteY55" fmla="*/ 83344 h 336550"/>
                  <a:gd name="connsiteX56" fmla="*/ 228600 w 338138"/>
                  <a:gd name="connsiteY56" fmla="*/ 74612 h 336550"/>
                  <a:gd name="connsiteX57" fmla="*/ 115095 w 338138"/>
                  <a:gd name="connsiteY57" fmla="*/ 71437 h 336550"/>
                  <a:gd name="connsiteX58" fmla="*/ 123827 w 338138"/>
                  <a:gd name="connsiteY58" fmla="*/ 80962 h 336550"/>
                  <a:gd name="connsiteX59" fmla="*/ 115095 w 338138"/>
                  <a:gd name="connsiteY59" fmla="*/ 90487 h 336550"/>
                  <a:gd name="connsiteX60" fmla="*/ 106363 w 338138"/>
                  <a:gd name="connsiteY60" fmla="*/ 80962 h 336550"/>
                  <a:gd name="connsiteX61" fmla="*/ 115095 w 338138"/>
                  <a:gd name="connsiteY61" fmla="*/ 71437 h 336550"/>
                  <a:gd name="connsiteX62" fmla="*/ 157163 w 338138"/>
                  <a:gd name="connsiteY62" fmla="*/ 46037 h 336550"/>
                  <a:gd name="connsiteX63" fmla="*/ 174626 w 338138"/>
                  <a:gd name="connsiteY63" fmla="*/ 46037 h 336550"/>
                  <a:gd name="connsiteX64" fmla="*/ 174626 w 338138"/>
                  <a:gd name="connsiteY64" fmla="*/ 80962 h 336550"/>
                  <a:gd name="connsiteX65" fmla="*/ 157163 w 338138"/>
                  <a:gd name="connsiteY65" fmla="*/ 80962 h 336550"/>
                  <a:gd name="connsiteX66" fmla="*/ 169069 w 338138"/>
                  <a:gd name="connsiteY66" fmla="*/ 33337 h 336550"/>
                  <a:gd name="connsiteX67" fmla="*/ 34925 w 338138"/>
                  <a:gd name="connsiteY67" fmla="*/ 167481 h 336550"/>
                  <a:gd name="connsiteX68" fmla="*/ 169069 w 338138"/>
                  <a:gd name="connsiteY68" fmla="*/ 301625 h 336550"/>
                  <a:gd name="connsiteX69" fmla="*/ 303213 w 338138"/>
                  <a:gd name="connsiteY69" fmla="*/ 167481 h 336550"/>
                  <a:gd name="connsiteX70" fmla="*/ 169069 w 338138"/>
                  <a:gd name="connsiteY70" fmla="*/ 33337 h 336550"/>
                  <a:gd name="connsiteX71" fmla="*/ 169069 w 338138"/>
                  <a:gd name="connsiteY71" fmla="*/ 0 h 336550"/>
                  <a:gd name="connsiteX72" fmla="*/ 338138 w 338138"/>
                  <a:gd name="connsiteY72" fmla="*/ 168275 h 336550"/>
                  <a:gd name="connsiteX73" fmla="*/ 169069 w 338138"/>
                  <a:gd name="connsiteY73" fmla="*/ 336550 h 336550"/>
                  <a:gd name="connsiteX74" fmla="*/ 0 w 338138"/>
                  <a:gd name="connsiteY74" fmla="*/ 168275 h 336550"/>
                  <a:gd name="connsiteX75" fmla="*/ 169069 w 338138"/>
                  <a:gd name="connsiteY75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338138" h="336550">
                    <a:moveTo>
                      <a:pt x="157163" y="249237"/>
                    </a:moveTo>
                    <a:lnTo>
                      <a:pt x="174626" y="249237"/>
                    </a:lnTo>
                    <a:lnTo>
                      <a:pt x="174626" y="285750"/>
                    </a:lnTo>
                    <a:lnTo>
                      <a:pt x="157163" y="285750"/>
                    </a:lnTo>
                    <a:close/>
                    <a:moveTo>
                      <a:pt x="106363" y="247650"/>
                    </a:moveTo>
                    <a:cubicBezTo>
                      <a:pt x="111624" y="247650"/>
                      <a:pt x="115888" y="251914"/>
                      <a:pt x="115888" y="257175"/>
                    </a:cubicBezTo>
                    <a:cubicBezTo>
                      <a:pt x="115888" y="262436"/>
                      <a:pt x="111624" y="266700"/>
                      <a:pt x="106363" y="266700"/>
                    </a:cubicBezTo>
                    <a:cubicBezTo>
                      <a:pt x="101102" y="266700"/>
                      <a:pt x="96838" y="262436"/>
                      <a:pt x="96838" y="257175"/>
                    </a:cubicBezTo>
                    <a:cubicBezTo>
                      <a:pt x="96838" y="251914"/>
                      <a:pt x="101102" y="247650"/>
                      <a:pt x="106363" y="247650"/>
                    </a:cubicBezTo>
                    <a:close/>
                    <a:moveTo>
                      <a:pt x="220663" y="246062"/>
                    </a:moveTo>
                    <a:cubicBezTo>
                      <a:pt x="225924" y="246062"/>
                      <a:pt x="230188" y="249971"/>
                      <a:pt x="230188" y="254794"/>
                    </a:cubicBezTo>
                    <a:cubicBezTo>
                      <a:pt x="230188" y="259617"/>
                      <a:pt x="225924" y="263526"/>
                      <a:pt x="220663" y="263526"/>
                    </a:cubicBezTo>
                    <a:cubicBezTo>
                      <a:pt x="215402" y="263526"/>
                      <a:pt x="211138" y="259617"/>
                      <a:pt x="211138" y="254794"/>
                    </a:cubicBezTo>
                    <a:cubicBezTo>
                      <a:pt x="211138" y="249971"/>
                      <a:pt x="215402" y="246062"/>
                      <a:pt x="220663" y="246062"/>
                    </a:cubicBezTo>
                    <a:close/>
                    <a:moveTo>
                      <a:pt x="254795" y="215900"/>
                    </a:moveTo>
                    <a:cubicBezTo>
                      <a:pt x="259618" y="215900"/>
                      <a:pt x="263527" y="220164"/>
                      <a:pt x="263527" y="225425"/>
                    </a:cubicBezTo>
                    <a:cubicBezTo>
                      <a:pt x="263527" y="230686"/>
                      <a:pt x="259618" y="234950"/>
                      <a:pt x="254795" y="234950"/>
                    </a:cubicBezTo>
                    <a:cubicBezTo>
                      <a:pt x="249972" y="234950"/>
                      <a:pt x="246063" y="230686"/>
                      <a:pt x="246063" y="225425"/>
                    </a:cubicBezTo>
                    <a:cubicBezTo>
                      <a:pt x="246063" y="220164"/>
                      <a:pt x="249972" y="215900"/>
                      <a:pt x="254795" y="215900"/>
                    </a:cubicBezTo>
                    <a:close/>
                    <a:moveTo>
                      <a:pt x="77788" y="214312"/>
                    </a:moveTo>
                    <a:cubicBezTo>
                      <a:pt x="83049" y="214312"/>
                      <a:pt x="87313" y="218221"/>
                      <a:pt x="87313" y="223044"/>
                    </a:cubicBezTo>
                    <a:cubicBezTo>
                      <a:pt x="87313" y="227867"/>
                      <a:pt x="83049" y="231776"/>
                      <a:pt x="77788" y="231776"/>
                    </a:cubicBezTo>
                    <a:cubicBezTo>
                      <a:pt x="72527" y="231776"/>
                      <a:pt x="68263" y="227867"/>
                      <a:pt x="68263" y="223044"/>
                    </a:cubicBezTo>
                    <a:cubicBezTo>
                      <a:pt x="68263" y="218221"/>
                      <a:pt x="72527" y="214312"/>
                      <a:pt x="77788" y="214312"/>
                    </a:cubicBezTo>
                    <a:close/>
                    <a:moveTo>
                      <a:pt x="250825" y="157162"/>
                    </a:moveTo>
                    <a:lnTo>
                      <a:pt x="285750" y="157162"/>
                    </a:lnTo>
                    <a:lnTo>
                      <a:pt x="285750" y="174625"/>
                    </a:lnTo>
                    <a:lnTo>
                      <a:pt x="250825" y="174625"/>
                    </a:lnTo>
                    <a:close/>
                    <a:moveTo>
                      <a:pt x="46038" y="157162"/>
                    </a:moveTo>
                    <a:lnTo>
                      <a:pt x="82551" y="157162"/>
                    </a:lnTo>
                    <a:lnTo>
                      <a:pt x="82551" y="174625"/>
                    </a:lnTo>
                    <a:lnTo>
                      <a:pt x="46038" y="174625"/>
                    </a:lnTo>
                    <a:close/>
                    <a:moveTo>
                      <a:pt x="257175" y="107950"/>
                    </a:moveTo>
                    <a:cubicBezTo>
                      <a:pt x="262436" y="107950"/>
                      <a:pt x="266700" y="112570"/>
                      <a:pt x="266700" y="118269"/>
                    </a:cubicBezTo>
                    <a:cubicBezTo>
                      <a:pt x="266700" y="123968"/>
                      <a:pt x="262436" y="128588"/>
                      <a:pt x="257175" y="128588"/>
                    </a:cubicBezTo>
                    <a:cubicBezTo>
                      <a:pt x="251914" y="128588"/>
                      <a:pt x="247650" y="123968"/>
                      <a:pt x="247650" y="118269"/>
                    </a:cubicBezTo>
                    <a:cubicBezTo>
                      <a:pt x="247650" y="112570"/>
                      <a:pt x="251914" y="107950"/>
                      <a:pt x="257175" y="107950"/>
                    </a:cubicBezTo>
                    <a:close/>
                    <a:moveTo>
                      <a:pt x="80963" y="100012"/>
                    </a:moveTo>
                    <a:cubicBezTo>
                      <a:pt x="86224" y="100012"/>
                      <a:pt x="90488" y="104276"/>
                      <a:pt x="90488" y="109537"/>
                    </a:cubicBezTo>
                    <a:cubicBezTo>
                      <a:pt x="90488" y="114798"/>
                      <a:pt x="86224" y="119062"/>
                      <a:pt x="80963" y="119062"/>
                    </a:cubicBezTo>
                    <a:cubicBezTo>
                      <a:pt x="75702" y="119062"/>
                      <a:pt x="71438" y="114798"/>
                      <a:pt x="71438" y="109537"/>
                    </a:cubicBezTo>
                    <a:cubicBezTo>
                      <a:pt x="71438" y="104276"/>
                      <a:pt x="75702" y="100012"/>
                      <a:pt x="80963" y="100012"/>
                    </a:cubicBezTo>
                    <a:close/>
                    <a:moveTo>
                      <a:pt x="166384" y="92075"/>
                    </a:moveTo>
                    <a:cubicBezTo>
                      <a:pt x="171654" y="92075"/>
                      <a:pt x="174288" y="96010"/>
                      <a:pt x="174288" y="101255"/>
                    </a:cubicBezTo>
                    <a:cubicBezTo>
                      <a:pt x="174288" y="101255"/>
                      <a:pt x="174288" y="101255"/>
                      <a:pt x="174288" y="165515"/>
                    </a:cubicBezTo>
                    <a:cubicBezTo>
                      <a:pt x="174288" y="165515"/>
                      <a:pt x="174288" y="165515"/>
                      <a:pt x="211172" y="165515"/>
                    </a:cubicBezTo>
                    <a:cubicBezTo>
                      <a:pt x="215124" y="165515"/>
                      <a:pt x="219076" y="169449"/>
                      <a:pt x="219076" y="174695"/>
                    </a:cubicBezTo>
                    <a:cubicBezTo>
                      <a:pt x="219076" y="179940"/>
                      <a:pt x="215124" y="182563"/>
                      <a:pt x="211172" y="182563"/>
                    </a:cubicBezTo>
                    <a:cubicBezTo>
                      <a:pt x="211172" y="182563"/>
                      <a:pt x="211172" y="182563"/>
                      <a:pt x="166384" y="182563"/>
                    </a:cubicBezTo>
                    <a:cubicBezTo>
                      <a:pt x="161115" y="182563"/>
                      <a:pt x="157163" y="179940"/>
                      <a:pt x="157163" y="174695"/>
                    </a:cubicBezTo>
                    <a:cubicBezTo>
                      <a:pt x="157163" y="174695"/>
                      <a:pt x="157163" y="174695"/>
                      <a:pt x="157163" y="101255"/>
                    </a:cubicBezTo>
                    <a:cubicBezTo>
                      <a:pt x="157163" y="96010"/>
                      <a:pt x="161115" y="92075"/>
                      <a:pt x="166384" y="92075"/>
                    </a:cubicBezTo>
                    <a:close/>
                    <a:moveTo>
                      <a:pt x="228600" y="74612"/>
                    </a:moveTo>
                    <a:cubicBezTo>
                      <a:pt x="233861" y="74612"/>
                      <a:pt x="238125" y="78521"/>
                      <a:pt x="238125" y="83344"/>
                    </a:cubicBezTo>
                    <a:cubicBezTo>
                      <a:pt x="238125" y="88167"/>
                      <a:pt x="233861" y="92076"/>
                      <a:pt x="228600" y="92076"/>
                    </a:cubicBezTo>
                    <a:cubicBezTo>
                      <a:pt x="223339" y="92076"/>
                      <a:pt x="219075" y="88167"/>
                      <a:pt x="219075" y="83344"/>
                    </a:cubicBezTo>
                    <a:cubicBezTo>
                      <a:pt x="219075" y="78521"/>
                      <a:pt x="223339" y="74612"/>
                      <a:pt x="228600" y="74612"/>
                    </a:cubicBezTo>
                    <a:close/>
                    <a:moveTo>
                      <a:pt x="115095" y="71437"/>
                    </a:moveTo>
                    <a:cubicBezTo>
                      <a:pt x="119918" y="71437"/>
                      <a:pt x="123827" y="75701"/>
                      <a:pt x="123827" y="80962"/>
                    </a:cubicBezTo>
                    <a:cubicBezTo>
                      <a:pt x="123827" y="86223"/>
                      <a:pt x="119918" y="90487"/>
                      <a:pt x="115095" y="90487"/>
                    </a:cubicBezTo>
                    <a:cubicBezTo>
                      <a:pt x="110272" y="90487"/>
                      <a:pt x="106363" y="86223"/>
                      <a:pt x="106363" y="80962"/>
                    </a:cubicBezTo>
                    <a:cubicBezTo>
                      <a:pt x="106363" y="75701"/>
                      <a:pt x="110272" y="71437"/>
                      <a:pt x="115095" y="71437"/>
                    </a:cubicBezTo>
                    <a:close/>
                    <a:moveTo>
                      <a:pt x="157163" y="46037"/>
                    </a:moveTo>
                    <a:lnTo>
                      <a:pt x="174626" y="46037"/>
                    </a:lnTo>
                    <a:lnTo>
                      <a:pt x="174626" y="80962"/>
                    </a:lnTo>
                    <a:lnTo>
                      <a:pt x="157163" y="80962"/>
                    </a:lnTo>
                    <a:close/>
                    <a:moveTo>
                      <a:pt x="169069" y="33337"/>
                    </a:moveTo>
                    <a:cubicBezTo>
                      <a:pt x="94983" y="33337"/>
                      <a:pt x="34925" y="93395"/>
                      <a:pt x="34925" y="167481"/>
                    </a:cubicBezTo>
                    <a:cubicBezTo>
                      <a:pt x="34925" y="241567"/>
                      <a:pt x="94983" y="301625"/>
                      <a:pt x="169069" y="301625"/>
                    </a:cubicBezTo>
                    <a:cubicBezTo>
                      <a:pt x="243155" y="301625"/>
                      <a:pt x="303213" y="241567"/>
                      <a:pt x="303213" y="167481"/>
                    </a:cubicBezTo>
                    <a:cubicBezTo>
                      <a:pt x="303213" y="93395"/>
                      <a:pt x="243155" y="33337"/>
                      <a:pt x="169069" y="33337"/>
                    </a:cubicBezTo>
                    <a:close/>
                    <a:moveTo>
                      <a:pt x="169069" y="0"/>
                    </a:moveTo>
                    <a:cubicBezTo>
                      <a:pt x="262443" y="0"/>
                      <a:pt x="338138" y="75339"/>
                      <a:pt x="338138" y="168275"/>
                    </a:cubicBezTo>
                    <a:cubicBezTo>
                      <a:pt x="338138" y="261211"/>
                      <a:pt x="262443" y="336550"/>
                      <a:pt x="169069" y="336550"/>
                    </a:cubicBezTo>
                    <a:cubicBezTo>
                      <a:pt x="75695" y="336550"/>
                      <a:pt x="0" y="261211"/>
                      <a:pt x="0" y="168275"/>
                    </a:cubicBezTo>
                    <a:cubicBezTo>
                      <a:pt x="0" y="75339"/>
                      <a:pt x="75695" y="0"/>
                      <a:pt x="16906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grpSp>
          <p:nvGrpSpPr>
            <p:cNvPr id="112" name="a3b098f8-30f6-4e40-8841-5822819facf9" descr="IAQAAB+LCAAAAAAABADFUj1vwjAQ/S9uu0VVYGhRNtpClYGCFNQOFYPBR+LKdpDjVCCU/96z863AwNRkSc7vvXvvfGdyb04HIAGJJNXmjdNYUxkakMQjISOByoXwyAtXjKv4Xaf5ISPB97mhdU++uEleU5HqTypysAKKG05F+RsMSD3sSnN0cHK1a1iEDbSW+z3fwToBCTVmzZWZKhYllCHCf/QxgOZxYhRkWVVYbn9gZzq0YGxReZag5t28eqyYa+MXhUci2KWK/avJSd/kbOY/Tfomrw27nvOCKy5zWcFcmwU9dkojvyxyxgR0YaEyoH+b6xzZmvuOjMYG81RLarDh2S8e2iGMkGt9hYrBEZVqs6R3+5VJu3gX98seNOvllq0lrSiuLKC3C6mHvBbtkamKBYLHzy5f6WtcNMJ4Nwf4QLS1VOZZw9GQTT9DbQeVQZlhusK7asvJ3RTEMroRLs3+lgSVg573yvYG3z9WXqMXIAQAAA=="/>
            <p:cNvGrpSpPr>
              <a:grpSpLocks noChangeAspect="1"/>
            </p:cNvGrpSpPr>
            <p:nvPr/>
          </p:nvGrpSpPr>
          <p:grpSpPr>
            <a:xfrm>
              <a:off x="9090491" y="2465326"/>
              <a:ext cx="2706166" cy="2765739"/>
              <a:chOff x="896508" y="1900184"/>
              <a:chExt cx="2761092" cy="2821874"/>
            </a:xfrm>
          </p:grpSpPr>
          <p:sp>
            <p:nvSpPr>
              <p:cNvPr id="113" name="CustomText1"/>
              <p:cNvSpPr/>
              <p:nvPr/>
            </p:nvSpPr>
            <p:spPr>
              <a:xfrm>
                <a:off x="1036454" y="2227534"/>
                <a:ext cx="2494524" cy="2494524"/>
              </a:xfrm>
              <a:prstGeom prst="donut">
                <a:avLst>
                  <a:gd name="adj" fmla="val 4584"/>
                </a:avLst>
              </a:pr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4" name="BackShape"/>
              <p:cNvSpPr/>
              <p:nvPr/>
            </p:nvSpPr>
            <p:spPr>
              <a:xfrm>
                <a:off x="896508" y="2783382"/>
                <a:ext cx="2761092" cy="139221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5" name="ValueText"/>
              <p:cNvSpPr txBox="1"/>
              <p:nvPr/>
            </p:nvSpPr>
            <p:spPr>
              <a:xfrm>
                <a:off x="1468097" y="2832598"/>
                <a:ext cx="1617915" cy="121343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1">
                <a:prstTxWarp prst="textPlain">
                  <a:avLst/>
                </a:prstTxWarp>
                <a:normAutofit fontScale="32500" lnSpcReduction="20000"/>
              </a:bodyPr>
              <a:lstStyle/>
              <a:p>
                <a:pPr algn="ctr"/>
                <a:r>
                  <a:rPr lang="en-US" altLang="zh-CN" sz="24500">
                    <a:ln w="57150">
                      <a:noFill/>
                    </a:ln>
                    <a:gradFill flip="none" rotWithShape="1">
                      <a:gsLst>
                        <a:gs pos="0">
                          <a:schemeClr val="lt1">
                            <a:lumMod val="100000"/>
                          </a:schemeClr>
                        </a:gs>
                        <a:gs pos="100000">
                          <a:schemeClr val="accent4">
                            <a:lumMod val="100000"/>
                          </a:schemeClr>
                        </a:gs>
                        <a:gs pos="10000">
                          <a:schemeClr val="lt1">
                            <a:lumMod val="100000"/>
                          </a:schemeClr>
                        </a:gs>
                        <a:gs pos="10100">
                          <a:schemeClr val="accent4">
                            <a:lumMod val="100000"/>
                          </a:schemeClr>
                        </a:gs>
                      </a:gsLst>
                      <a:lin ang="16200000" scaled="1"/>
                      <a:tileRect/>
                    </a:gradFill>
                    <a:latin typeface="Impact" panose="020B0806030902050204" pitchFamily="34" charset="0"/>
                  </a:rPr>
                  <a:t>10%</a:t>
                </a:r>
                <a:endParaRPr lang="en-US" altLang="zh-CN" sz="24500" dirty="0">
                  <a:ln w="57150">
                    <a:noFill/>
                  </a:ln>
                  <a:gradFill flip="none" rotWithShape="1">
                    <a:gsLst>
                      <a:gs pos="0">
                        <a:schemeClr val="lt1">
                          <a:lumMod val="100000"/>
                        </a:schemeClr>
                      </a:gs>
                      <a:gs pos="100000">
                        <a:schemeClr val="accent4">
                          <a:lumMod val="100000"/>
                        </a:schemeClr>
                      </a:gs>
                      <a:gs pos="10000">
                        <a:schemeClr val="lt1">
                          <a:lumMod val="100000"/>
                        </a:schemeClr>
                      </a:gs>
                      <a:gs pos="10100">
                        <a:schemeClr val="accent4">
                          <a:lumMod val="100000"/>
                        </a:schemeClr>
                      </a:gs>
                    </a:gsLst>
                    <a:lin ang="16200000" scaled="1"/>
                    <a:tileRect/>
                  </a:gradFill>
                  <a:latin typeface="Impact" panose="020B0806030902050204" pitchFamily="34" charset="0"/>
                </a:endParaRPr>
              </a:p>
            </p:txBody>
          </p:sp>
          <p:sp>
            <p:nvSpPr>
              <p:cNvPr id="116" name="CustomText1"/>
              <p:cNvSpPr/>
              <p:nvPr/>
            </p:nvSpPr>
            <p:spPr>
              <a:xfrm>
                <a:off x="1066322" y="4200964"/>
                <a:ext cx="2421466" cy="521094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none" lIns="0" tIns="0" rIns="0" bIns="0" anchor="ctr">
                <a:normAutofit/>
              </a:bodyPr>
              <a:lstStyle/>
              <a:p>
                <a:pPr algn="ctr"/>
                <a:r>
                  <a:rPr lang="zh-CN" altLang="en-US" sz="2000" b="1" dirty="0">
                    <a:solidFill>
                      <a:schemeClr val="bg1"/>
                    </a:solidFill>
                  </a:rPr>
                  <a:t>只在大事面前拖</a:t>
                </a:r>
                <a:endParaRPr lang="en-US" altLang="zh-CN" sz="20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17" name="LineShape"/>
              <p:cNvCxnSpPr>
                <a:cxnSpLocks/>
              </p:cNvCxnSpPr>
              <p:nvPr/>
            </p:nvCxnSpPr>
            <p:spPr>
              <a:xfrm flipH="1">
                <a:off x="1079645" y="4200964"/>
                <a:ext cx="2408143" cy="0"/>
              </a:xfrm>
              <a:prstGeom prst="straightConnector1">
                <a:avLst/>
              </a:prstGeom>
              <a:noFill/>
              <a:ln w="3175" cap="flat" cmpd="sng">
                <a:solidFill>
                  <a:schemeClr val="bg1">
                    <a:lumMod val="75000"/>
                  </a:schemeClr>
                </a:solidFill>
                <a:prstDash val="solid"/>
                <a:miter/>
                <a:headEnd type="none" w="med" len="med"/>
                <a:tailEnd type="none" w="med" len="med"/>
              </a:ln>
            </p:spPr>
          </p:cxnSp>
          <p:sp>
            <p:nvSpPr>
              <p:cNvPr id="118" name="CustomText1"/>
              <p:cNvSpPr/>
              <p:nvPr/>
            </p:nvSpPr>
            <p:spPr>
              <a:xfrm>
                <a:off x="1870403" y="1900184"/>
                <a:ext cx="826627" cy="826627"/>
              </a:xfrm>
              <a:prstGeom prst="ellipse">
                <a:avLst/>
              </a:prstGeom>
              <a:solidFill>
                <a:schemeClr val="bg1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19" name="CustomText1"/>
              <p:cNvSpPr/>
              <p:nvPr/>
            </p:nvSpPr>
            <p:spPr>
              <a:xfrm>
                <a:off x="1947694" y="1977061"/>
                <a:ext cx="672045" cy="668889"/>
              </a:xfrm>
              <a:custGeom>
                <a:avLst/>
                <a:gdLst>
                  <a:gd name="connsiteX0" fmla="*/ 157163 w 338138"/>
                  <a:gd name="connsiteY0" fmla="*/ 249237 h 336550"/>
                  <a:gd name="connsiteX1" fmla="*/ 174626 w 338138"/>
                  <a:gd name="connsiteY1" fmla="*/ 249237 h 336550"/>
                  <a:gd name="connsiteX2" fmla="*/ 174626 w 338138"/>
                  <a:gd name="connsiteY2" fmla="*/ 285750 h 336550"/>
                  <a:gd name="connsiteX3" fmla="*/ 157163 w 338138"/>
                  <a:gd name="connsiteY3" fmla="*/ 285750 h 336550"/>
                  <a:gd name="connsiteX4" fmla="*/ 106363 w 338138"/>
                  <a:gd name="connsiteY4" fmla="*/ 247650 h 336550"/>
                  <a:gd name="connsiteX5" fmla="*/ 115888 w 338138"/>
                  <a:gd name="connsiteY5" fmla="*/ 257175 h 336550"/>
                  <a:gd name="connsiteX6" fmla="*/ 106363 w 338138"/>
                  <a:gd name="connsiteY6" fmla="*/ 266700 h 336550"/>
                  <a:gd name="connsiteX7" fmla="*/ 96838 w 338138"/>
                  <a:gd name="connsiteY7" fmla="*/ 257175 h 336550"/>
                  <a:gd name="connsiteX8" fmla="*/ 106363 w 338138"/>
                  <a:gd name="connsiteY8" fmla="*/ 247650 h 336550"/>
                  <a:gd name="connsiteX9" fmla="*/ 220663 w 338138"/>
                  <a:gd name="connsiteY9" fmla="*/ 246062 h 336550"/>
                  <a:gd name="connsiteX10" fmla="*/ 230188 w 338138"/>
                  <a:gd name="connsiteY10" fmla="*/ 254794 h 336550"/>
                  <a:gd name="connsiteX11" fmla="*/ 220663 w 338138"/>
                  <a:gd name="connsiteY11" fmla="*/ 263526 h 336550"/>
                  <a:gd name="connsiteX12" fmla="*/ 211138 w 338138"/>
                  <a:gd name="connsiteY12" fmla="*/ 254794 h 336550"/>
                  <a:gd name="connsiteX13" fmla="*/ 220663 w 338138"/>
                  <a:gd name="connsiteY13" fmla="*/ 246062 h 336550"/>
                  <a:gd name="connsiteX14" fmla="*/ 254795 w 338138"/>
                  <a:gd name="connsiteY14" fmla="*/ 215900 h 336550"/>
                  <a:gd name="connsiteX15" fmla="*/ 263527 w 338138"/>
                  <a:gd name="connsiteY15" fmla="*/ 225425 h 336550"/>
                  <a:gd name="connsiteX16" fmla="*/ 254795 w 338138"/>
                  <a:gd name="connsiteY16" fmla="*/ 234950 h 336550"/>
                  <a:gd name="connsiteX17" fmla="*/ 246063 w 338138"/>
                  <a:gd name="connsiteY17" fmla="*/ 225425 h 336550"/>
                  <a:gd name="connsiteX18" fmla="*/ 254795 w 338138"/>
                  <a:gd name="connsiteY18" fmla="*/ 215900 h 336550"/>
                  <a:gd name="connsiteX19" fmla="*/ 77788 w 338138"/>
                  <a:gd name="connsiteY19" fmla="*/ 214312 h 336550"/>
                  <a:gd name="connsiteX20" fmla="*/ 87313 w 338138"/>
                  <a:gd name="connsiteY20" fmla="*/ 223044 h 336550"/>
                  <a:gd name="connsiteX21" fmla="*/ 77788 w 338138"/>
                  <a:gd name="connsiteY21" fmla="*/ 231776 h 336550"/>
                  <a:gd name="connsiteX22" fmla="*/ 68263 w 338138"/>
                  <a:gd name="connsiteY22" fmla="*/ 223044 h 336550"/>
                  <a:gd name="connsiteX23" fmla="*/ 77788 w 338138"/>
                  <a:gd name="connsiteY23" fmla="*/ 214312 h 336550"/>
                  <a:gd name="connsiteX24" fmla="*/ 250825 w 338138"/>
                  <a:gd name="connsiteY24" fmla="*/ 157162 h 336550"/>
                  <a:gd name="connsiteX25" fmla="*/ 285750 w 338138"/>
                  <a:gd name="connsiteY25" fmla="*/ 157162 h 336550"/>
                  <a:gd name="connsiteX26" fmla="*/ 285750 w 338138"/>
                  <a:gd name="connsiteY26" fmla="*/ 174625 h 336550"/>
                  <a:gd name="connsiteX27" fmla="*/ 250825 w 338138"/>
                  <a:gd name="connsiteY27" fmla="*/ 174625 h 336550"/>
                  <a:gd name="connsiteX28" fmla="*/ 46038 w 338138"/>
                  <a:gd name="connsiteY28" fmla="*/ 157162 h 336550"/>
                  <a:gd name="connsiteX29" fmla="*/ 82551 w 338138"/>
                  <a:gd name="connsiteY29" fmla="*/ 157162 h 336550"/>
                  <a:gd name="connsiteX30" fmla="*/ 82551 w 338138"/>
                  <a:gd name="connsiteY30" fmla="*/ 174625 h 336550"/>
                  <a:gd name="connsiteX31" fmla="*/ 46038 w 338138"/>
                  <a:gd name="connsiteY31" fmla="*/ 174625 h 336550"/>
                  <a:gd name="connsiteX32" fmla="*/ 257175 w 338138"/>
                  <a:gd name="connsiteY32" fmla="*/ 107950 h 336550"/>
                  <a:gd name="connsiteX33" fmla="*/ 266700 w 338138"/>
                  <a:gd name="connsiteY33" fmla="*/ 118269 h 336550"/>
                  <a:gd name="connsiteX34" fmla="*/ 257175 w 338138"/>
                  <a:gd name="connsiteY34" fmla="*/ 128588 h 336550"/>
                  <a:gd name="connsiteX35" fmla="*/ 247650 w 338138"/>
                  <a:gd name="connsiteY35" fmla="*/ 118269 h 336550"/>
                  <a:gd name="connsiteX36" fmla="*/ 257175 w 338138"/>
                  <a:gd name="connsiteY36" fmla="*/ 107950 h 336550"/>
                  <a:gd name="connsiteX37" fmla="*/ 80963 w 338138"/>
                  <a:gd name="connsiteY37" fmla="*/ 100012 h 336550"/>
                  <a:gd name="connsiteX38" fmla="*/ 90488 w 338138"/>
                  <a:gd name="connsiteY38" fmla="*/ 109537 h 336550"/>
                  <a:gd name="connsiteX39" fmla="*/ 80963 w 338138"/>
                  <a:gd name="connsiteY39" fmla="*/ 119062 h 336550"/>
                  <a:gd name="connsiteX40" fmla="*/ 71438 w 338138"/>
                  <a:gd name="connsiteY40" fmla="*/ 109537 h 336550"/>
                  <a:gd name="connsiteX41" fmla="*/ 80963 w 338138"/>
                  <a:gd name="connsiteY41" fmla="*/ 100012 h 336550"/>
                  <a:gd name="connsiteX42" fmla="*/ 166384 w 338138"/>
                  <a:gd name="connsiteY42" fmla="*/ 92075 h 336550"/>
                  <a:gd name="connsiteX43" fmla="*/ 174288 w 338138"/>
                  <a:gd name="connsiteY43" fmla="*/ 101255 h 336550"/>
                  <a:gd name="connsiteX44" fmla="*/ 174288 w 338138"/>
                  <a:gd name="connsiteY44" fmla="*/ 165515 h 336550"/>
                  <a:gd name="connsiteX45" fmla="*/ 211172 w 338138"/>
                  <a:gd name="connsiteY45" fmla="*/ 165515 h 336550"/>
                  <a:gd name="connsiteX46" fmla="*/ 219076 w 338138"/>
                  <a:gd name="connsiteY46" fmla="*/ 174695 h 336550"/>
                  <a:gd name="connsiteX47" fmla="*/ 211172 w 338138"/>
                  <a:gd name="connsiteY47" fmla="*/ 182563 h 336550"/>
                  <a:gd name="connsiteX48" fmla="*/ 166384 w 338138"/>
                  <a:gd name="connsiteY48" fmla="*/ 182563 h 336550"/>
                  <a:gd name="connsiteX49" fmla="*/ 157163 w 338138"/>
                  <a:gd name="connsiteY49" fmla="*/ 174695 h 336550"/>
                  <a:gd name="connsiteX50" fmla="*/ 157163 w 338138"/>
                  <a:gd name="connsiteY50" fmla="*/ 101255 h 336550"/>
                  <a:gd name="connsiteX51" fmla="*/ 166384 w 338138"/>
                  <a:gd name="connsiteY51" fmla="*/ 92075 h 336550"/>
                  <a:gd name="connsiteX52" fmla="*/ 228600 w 338138"/>
                  <a:gd name="connsiteY52" fmla="*/ 74612 h 336550"/>
                  <a:gd name="connsiteX53" fmla="*/ 238125 w 338138"/>
                  <a:gd name="connsiteY53" fmla="*/ 83344 h 336550"/>
                  <a:gd name="connsiteX54" fmla="*/ 228600 w 338138"/>
                  <a:gd name="connsiteY54" fmla="*/ 92076 h 336550"/>
                  <a:gd name="connsiteX55" fmla="*/ 219075 w 338138"/>
                  <a:gd name="connsiteY55" fmla="*/ 83344 h 336550"/>
                  <a:gd name="connsiteX56" fmla="*/ 228600 w 338138"/>
                  <a:gd name="connsiteY56" fmla="*/ 74612 h 336550"/>
                  <a:gd name="connsiteX57" fmla="*/ 115095 w 338138"/>
                  <a:gd name="connsiteY57" fmla="*/ 71437 h 336550"/>
                  <a:gd name="connsiteX58" fmla="*/ 123827 w 338138"/>
                  <a:gd name="connsiteY58" fmla="*/ 80962 h 336550"/>
                  <a:gd name="connsiteX59" fmla="*/ 115095 w 338138"/>
                  <a:gd name="connsiteY59" fmla="*/ 90487 h 336550"/>
                  <a:gd name="connsiteX60" fmla="*/ 106363 w 338138"/>
                  <a:gd name="connsiteY60" fmla="*/ 80962 h 336550"/>
                  <a:gd name="connsiteX61" fmla="*/ 115095 w 338138"/>
                  <a:gd name="connsiteY61" fmla="*/ 71437 h 336550"/>
                  <a:gd name="connsiteX62" fmla="*/ 157163 w 338138"/>
                  <a:gd name="connsiteY62" fmla="*/ 46037 h 336550"/>
                  <a:gd name="connsiteX63" fmla="*/ 174626 w 338138"/>
                  <a:gd name="connsiteY63" fmla="*/ 46037 h 336550"/>
                  <a:gd name="connsiteX64" fmla="*/ 174626 w 338138"/>
                  <a:gd name="connsiteY64" fmla="*/ 80962 h 336550"/>
                  <a:gd name="connsiteX65" fmla="*/ 157163 w 338138"/>
                  <a:gd name="connsiteY65" fmla="*/ 80962 h 336550"/>
                  <a:gd name="connsiteX66" fmla="*/ 169069 w 338138"/>
                  <a:gd name="connsiteY66" fmla="*/ 33337 h 336550"/>
                  <a:gd name="connsiteX67" fmla="*/ 34925 w 338138"/>
                  <a:gd name="connsiteY67" fmla="*/ 167481 h 336550"/>
                  <a:gd name="connsiteX68" fmla="*/ 169069 w 338138"/>
                  <a:gd name="connsiteY68" fmla="*/ 301625 h 336550"/>
                  <a:gd name="connsiteX69" fmla="*/ 303213 w 338138"/>
                  <a:gd name="connsiteY69" fmla="*/ 167481 h 336550"/>
                  <a:gd name="connsiteX70" fmla="*/ 169069 w 338138"/>
                  <a:gd name="connsiteY70" fmla="*/ 33337 h 336550"/>
                  <a:gd name="connsiteX71" fmla="*/ 169069 w 338138"/>
                  <a:gd name="connsiteY71" fmla="*/ 0 h 336550"/>
                  <a:gd name="connsiteX72" fmla="*/ 338138 w 338138"/>
                  <a:gd name="connsiteY72" fmla="*/ 168275 h 336550"/>
                  <a:gd name="connsiteX73" fmla="*/ 169069 w 338138"/>
                  <a:gd name="connsiteY73" fmla="*/ 336550 h 336550"/>
                  <a:gd name="connsiteX74" fmla="*/ 0 w 338138"/>
                  <a:gd name="connsiteY74" fmla="*/ 168275 h 336550"/>
                  <a:gd name="connsiteX75" fmla="*/ 169069 w 338138"/>
                  <a:gd name="connsiteY75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338138" h="336550">
                    <a:moveTo>
                      <a:pt x="157163" y="249237"/>
                    </a:moveTo>
                    <a:lnTo>
                      <a:pt x="174626" y="249237"/>
                    </a:lnTo>
                    <a:lnTo>
                      <a:pt x="174626" y="285750"/>
                    </a:lnTo>
                    <a:lnTo>
                      <a:pt x="157163" y="285750"/>
                    </a:lnTo>
                    <a:close/>
                    <a:moveTo>
                      <a:pt x="106363" y="247650"/>
                    </a:moveTo>
                    <a:cubicBezTo>
                      <a:pt x="111624" y="247650"/>
                      <a:pt x="115888" y="251914"/>
                      <a:pt x="115888" y="257175"/>
                    </a:cubicBezTo>
                    <a:cubicBezTo>
                      <a:pt x="115888" y="262436"/>
                      <a:pt x="111624" y="266700"/>
                      <a:pt x="106363" y="266700"/>
                    </a:cubicBezTo>
                    <a:cubicBezTo>
                      <a:pt x="101102" y="266700"/>
                      <a:pt x="96838" y="262436"/>
                      <a:pt x="96838" y="257175"/>
                    </a:cubicBezTo>
                    <a:cubicBezTo>
                      <a:pt x="96838" y="251914"/>
                      <a:pt x="101102" y="247650"/>
                      <a:pt x="106363" y="247650"/>
                    </a:cubicBezTo>
                    <a:close/>
                    <a:moveTo>
                      <a:pt x="220663" y="246062"/>
                    </a:moveTo>
                    <a:cubicBezTo>
                      <a:pt x="225924" y="246062"/>
                      <a:pt x="230188" y="249971"/>
                      <a:pt x="230188" y="254794"/>
                    </a:cubicBezTo>
                    <a:cubicBezTo>
                      <a:pt x="230188" y="259617"/>
                      <a:pt x="225924" y="263526"/>
                      <a:pt x="220663" y="263526"/>
                    </a:cubicBezTo>
                    <a:cubicBezTo>
                      <a:pt x="215402" y="263526"/>
                      <a:pt x="211138" y="259617"/>
                      <a:pt x="211138" y="254794"/>
                    </a:cubicBezTo>
                    <a:cubicBezTo>
                      <a:pt x="211138" y="249971"/>
                      <a:pt x="215402" y="246062"/>
                      <a:pt x="220663" y="246062"/>
                    </a:cubicBezTo>
                    <a:close/>
                    <a:moveTo>
                      <a:pt x="254795" y="215900"/>
                    </a:moveTo>
                    <a:cubicBezTo>
                      <a:pt x="259618" y="215900"/>
                      <a:pt x="263527" y="220164"/>
                      <a:pt x="263527" y="225425"/>
                    </a:cubicBezTo>
                    <a:cubicBezTo>
                      <a:pt x="263527" y="230686"/>
                      <a:pt x="259618" y="234950"/>
                      <a:pt x="254795" y="234950"/>
                    </a:cubicBezTo>
                    <a:cubicBezTo>
                      <a:pt x="249972" y="234950"/>
                      <a:pt x="246063" y="230686"/>
                      <a:pt x="246063" y="225425"/>
                    </a:cubicBezTo>
                    <a:cubicBezTo>
                      <a:pt x="246063" y="220164"/>
                      <a:pt x="249972" y="215900"/>
                      <a:pt x="254795" y="215900"/>
                    </a:cubicBezTo>
                    <a:close/>
                    <a:moveTo>
                      <a:pt x="77788" y="214312"/>
                    </a:moveTo>
                    <a:cubicBezTo>
                      <a:pt x="83049" y="214312"/>
                      <a:pt x="87313" y="218221"/>
                      <a:pt x="87313" y="223044"/>
                    </a:cubicBezTo>
                    <a:cubicBezTo>
                      <a:pt x="87313" y="227867"/>
                      <a:pt x="83049" y="231776"/>
                      <a:pt x="77788" y="231776"/>
                    </a:cubicBezTo>
                    <a:cubicBezTo>
                      <a:pt x="72527" y="231776"/>
                      <a:pt x="68263" y="227867"/>
                      <a:pt x="68263" y="223044"/>
                    </a:cubicBezTo>
                    <a:cubicBezTo>
                      <a:pt x="68263" y="218221"/>
                      <a:pt x="72527" y="214312"/>
                      <a:pt x="77788" y="214312"/>
                    </a:cubicBezTo>
                    <a:close/>
                    <a:moveTo>
                      <a:pt x="250825" y="157162"/>
                    </a:moveTo>
                    <a:lnTo>
                      <a:pt x="285750" y="157162"/>
                    </a:lnTo>
                    <a:lnTo>
                      <a:pt x="285750" y="174625"/>
                    </a:lnTo>
                    <a:lnTo>
                      <a:pt x="250825" y="174625"/>
                    </a:lnTo>
                    <a:close/>
                    <a:moveTo>
                      <a:pt x="46038" y="157162"/>
                    </a:moveTo>
                    <a:lnTo>
                      <a:pt x="82551" y="157162"/>
                    </a:lnTo>
                    <a:lnTo>
                      <a:pt x="82551" y="174625"/>
                    </a:lnTo>
                    <a:lnTo>
                      <a:pt x="46038" y="174625"/>
                    </a:lnTo>
                    <a:close/>
                    <a:moveTo>
                      <a:pt x="257175" y="107950"/>
                    </a:moveTo>
                    <a:cubicBezTo>
                      <a:pt x="262436" y="107950"/>
                      <a:pt x="266700" y="112570"/>
                      <a:pt x="266700" y="118269"/>
                    </a:cubicBezTo>
                    <a:cubicBezTo>
                      <a:pt x="266700" y="123968"/>
                      <a:pt x="262436" y="128588"/>
                      <a:pt x="257175" y="128588"/>
                    </a:cubicBezTo>
                    <a:cubicBezTo>
                      <a:pt x="251914" y="128588"/>
                      <a:pt x="247650" y="123968"/>
                      <a:pt x="247650" y="118269"/>
                    </a:cubicBezTo>
                    <a:cubicBezTo>
                      <a:pt x="247650" y="112570"/>
                      <a:pt x="251914" y="107950"/>
                      <a:pt x="257175" y="107950"/>
                    </a:cubicBezTo>
                    <a:close/>
                    <a:moveTo>
                      <a:pt x="80963" y="100012"/>
                    </a:moveTo>
                    <a:cubicBezTo>
                      <a:pt x="86224" y="100012"/>
                      <a:pt x="90488" y="104276"/>
                      <a:pt x="90488" y="109537"/>
                    </a:cubicBezTo>
                    <a:cubicBezTo>
                      <a:pt x="90488" y="114798"/>
                      <a:pt x="86224" y="119062"/>
                      <a:pt x="80963" y="119062"/>
                    </a:cubicBezTo>
                    <a:cubicBezTo>
                      <a:pt x="75702" y="119062"/>
                      <a:pt x="71438" y="114798"/>
                      <a:pt x="71438" y="109537"/>
                    </a:cubicBezTo>
                    <a:cubicBezTo>
                      <a:pt x="71438" y="104276"/>
                      <a:pt x="75702" y="100012"/>
                      <a:pt x="80963" y="100012"/>
                    </a:cubicBezTo>
                    <a:close/>
                    <a:moveTo>
                      <a:pt x="166384" y="92075"/>
                    </a:moveTo>
                    <a:cubicBezTo>
                      <a:pt x="171654" y="92075"/>
                      <a:pt x="174288" y="96010"/>
                      <a:pt x="174288" y="101255"/>
                    </a:cubicBezTo>
                    <a:cubicBezTo>
                      <a:pt x="174288" y="101255"/>
                      <a:pt x="174288" y="101255"/>
                      <a:pt x="174288" y="165515"/>
                    </a:cubicBezTo>
                    <a:cubicBezTo>
                      <a:pt x="174288" y="165515"/>
                      <a:pt x="174288" y="165515"/>
                      <a:pt x="211172" y="165515"/>
                    </a:cubicBezTo>
                    <a:cubicBezTo>
                      <a:pt x="215124" y="165515"/>
                      <a:pt x="219076" y="169449"/>
                      <a:pt x="219076" y="174695"/>
                    </a:cubicBezTo>
                    <a:cubicBezTo>
                      <a:pt x="219076" y="179940"/>
                      <a:pt x="215124" y="182563"/>
                      <a:pt x="211172" y="182563"/>
                    </a:cubicBezTo>
                    <a:cubicBezTo>
                      <a:pt x="211172" y="182563"/>
                      <a:pt x="211172" y="182563"/>
                      <a:pt x="166384" y="182563"/>
                    </a:cubicBezTo>
                    <a:cubicBezTo>
                      <a:pt x="161115" y="182563"/>
                      <a:pt x="157163" y="179940"/>
                      <a:pt x="157163" y="174695"/>
                    </a:cubicBezTo>
                    <a:cubicBezTo>
                      <a:pt x="157163" y="174695"/>
                      <a:pt x="157163" y="174695"/>
                      <a:pt x="157163" y="101255"/>
                    </a:cubicBezTo>
                    <a:cubicBezTo>
                      <a:pt x="157163" y="96010"/>
                      <a:pt x="161115" y="92075"/>
                      <a:pt x="166384" y="92075"/>
                    </a:cubicBezTo>
                    <a:close/>
                    <a:moveTo>
                      <a:pt x="228600" y="74612"/>
                    </a:moveTo>
                    <a:cubicBezTo>
                      <a:pt x="233861" y="74612"/>
                      <a:pt x="238125" y="78521"/>
                      <a:pt x="238125" y="83344"/>
                    </a:cubicBezTo>
                    <a:cubicBezTo>
                      <a:pt x="238125" y="88167"/>
                      <a:pt x="233861" y="92076"/>
                      <a:pt x="228600" y="92076"/>
                    </a:cubicBezTo>
                    <a:cubicBezTo>
                      <a:pt x="223339" y="92076"/>
                      <a:pt x="219075" y="88167"/>
                      <a:pt x="219075" y="83344"/>
                    </a:cubicBezTo>
                    <a:cubicBezTo>
                      <a:pt x="219075" y="78521"/>
                      <a:pt x="223339" y="74612"/>
                      <a:pt x="228600" y="74612"/>
                    </a:cubicBezTo>
                    <a:close/>
                    <a:moveTo>
                      <a:pt x="115095" y="71437"/>
                    </a:moveTo>
                    <a:cubicBezTo>
                      <a:pt x="119918" y="71437"/>
                      <a:pt x="123827" y="75701"/>
                      <a:pt x="123827" y="80962"/>
                    </a:cubicBezTo>
                    <a:cubicBezTo>
                      <a:pt x="123827" y="86223"/>
                      <a:pt x="119918" y="90487"/>
                      <a:pt x="115095" y="90487"/>
                    </a:cubicBezTo>
                    <a:cubicBezTo>
                      <a:pt x="110272" y="90487"/>
                      <a:pt x="106363" y="86223"/>
                      <a:pt x="106363" y="80962"/>
                    </a:cubicBezTo>
                    <a:cubicBezTo>
                      <a:pt x="106363" y="75701"/>
                      <a:pt x="110272" y="71437"/>
                      <a:pt x="115095" y="71437"/>
                    </a:cubicBezTo>
                    <a:close/>
                    <a:moveTo>
                      <a:pt x="157163" y="46037"/>
                    </a:moveTo>
                    <a:lnTo>
                      <a:pt x="174626" y="46037"/>
                    </a:lnTo>
                    <a:lnTo>
                      <a:pt x="174626" y="80962"/>
                    </a:lnTo>
                    <a:lnTo>
                      <a:pt x="157163" y="80962"/>
                    </a:lnTo>
                    <a:close/>
                    <a:moveTo>
                      <a:pt x="169069" y="33337"/>
                    </a:moveTo>
                    <a:cubicBezTo>
                      <a:pt x="94983" y="33337"/>
                      <a:pt x="34925" y="93395"/>
                      <a:pt x="34925" y="167481"/>
                    </a:cubicBezTo>
                    <a:cubicBezTo>
                      <a:pt x="34925" y="241567"/>
                      <a:pt x="94983" y="301625"/>
                      <a:pt x="169069" y="301625"/>
                    </a:cubicBezTo>
                    <a:cubicBezTo>
                      <a:pt x="243155" y="301625"/>
                      <a:pt x="303213" y="241567"/>
                      <a:pt x="303213" y="167481"/>
                    </a:cubicBezTo>
                    <a:cubicBezTo>
                      <a:pt x="303213" y="93395"/>
                      <a:pt x="243155" y="33337"/>
                      <a:pt x="169069" y="33337"/>
                    </a:cubicBezTo>
                    <a:close/>
                    <a:moveTo>
                      <a:pt x="169069" y="0"/>
                    </a:moveTo>
                    <a:cubicBezTo>
                      <a:pt x="262443" y="0"/>
                      <a:pt x="338138" y="75339"/>
                      <a:pt x="338138" y="168275"/>
                    </a:cubicBezTo>
                    <a:cubicBezTo>
                      <a:pt x="338138" y="261211"/>
                      <a:pt x="262443" y="336550"/>
                      <a:pt x="169069" y="336550"/>
                    </a:cubicBezTo>
                    <a:cubicBezTo>
                      <a:pt x="75695" y="336550"/>
                      <a:pt x="0" y="261211"/>
                      <a:pt x="0" y="168275"/>
                    </a:cubicBezTo>
                    <a:cubicBezTo>
                      <a:pt x="0" y="75339"/>
                      <a:pt x="75695" y="0"/>
                      <a:pt x="169069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98425"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1011977" y="1855281"/>
            <a:ext cx="5086301" cy="957727"/>
            <a:chOff x="1011977" y="2002833"/>
            <a:chExt cx="5234733" cy="985676"/>
          </a:xfrm>
        </p:grpSpPr>
        <p:sp>
          <p:nvSpPr>
            <p:cNvPr id="91" name="man_108188"/>
            <p:cNvSpPr>
              <a:spLocks noChangeAspect="1"/>
            </p:cNvSpPr>
            <p:nvPr/>
          </p:nvSpPr>
          <p:spPr bwMode="auto">
            <a:xfrm>
              <a:off x="1011977" y="2234086"/>
              <a:ext cx="375440" cy="75442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2" name="man_108188"/>
            <p:cNvSpPr>
              <a:spLocks noChangeAspect="1"/>
            </p:cNvSpPr>
            <p:nvPr/>
          </p:nvSpPr>
          <p:spPr bwMode="auto">
            <a:xfrm>
              <a:off x="1484735" y="2234086"/>
              <a:ext cx="375440" cy="75442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3" name="man_108188"/>
            <p:cNvSpPr>
              <a:spLocks noChangeAspect="1"/>
            </p:cNvSpPr>
            <p:nvPr/>
          </p:nvSpPr>
          <p:spPr bwMode="auto">
            <a:xfrm>
              <a:off x="1957494" y="2234086"/>
              <a:ext cx="375440" cy="75442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4" name="man_108188"/>
            <p:cNvSpPr>
              <a:spLocks noChangeAspect="1"/>
            </p:cNvSpPr>
            <p:nvPr/>
          </p:nvSpPr>
          <p:spPr bwMode="auto">
            <a:xfrm>
              <a:off x="2430254" y="2234086"/>
              <a:ext cx="375440" cy="75442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5" name="man_108188"/>
            <p:cNvSpPr>
              <a:spLocks noChangeAspect="1"/>
            </p:cNvSpPr>
            <p:nvPr/>
          </p:nvSpPr>
          <p:spPr bwMode="auto">
            <a:xfrm>
              <a:off x="2903010" y="2234085"/>
              <a:ext cx="375440" cy="754423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8" name="man_108188"/>
            <p:cNvSpPr>
              <a:spLocks noChangeAspect="1"/>
            </p:cNvSpPr>
            <p:nvPr/>
          </p:nvSpPr>
          <p:spPr bwMode="auto">
            <a:xfrm>
              <a:off x="3343312" y="2234085"/>
              <a:ext cx="375440" cy="754424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9" name="man_108188"/>
            <p:cNvSpPr>
              <a:spLocks noChangeAspect="1"/>
            </p:cNvSpPr>
            <p:nvPr/>
          </p:nvSpPr>
          <p:spPr bwMode="auto">
            <a:xfrm>
              <a:off x="3903173" y="2002834"/>
              <a:ext cx="490523" cy="985675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30" name="man_108188"/>
            <p:cNvSpPr>
              <a:spLocks noChangeAspect="1"/>
            </p:cNvSpPr>
            <p:nvPr/>
          </p:nvSpPr>
          <p:spPr bwMode="auto">
            <a:xfrm>
              <a:off x="4520845" y="2002834"/>
              <a:ext cx="490523" cy="985675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31" name="man_108188"/>
            <p:cNvSpPr>
              <a:spLocks noChangeAspect="1"/>
            </p:cNvSpPr>
            <p:nvPr/>
          </p:nvSpPr>
          <p:spPr bwMode="auto">
            <a:xfrm>
              <a:off x="5138518" y="2002834"/>
              <a:ext cx="490523" cy="985675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32" name="man_108188"/>
            <p:cNvSpPr>
              <a:spLocks noChangeAspect="1"/>
            </p:cNvSpPr>
            <p:nvPr/>
          </p:nvSpPr>
          <p:spPr bwMode="auto">
            <a:xfrm>
              <a:off x="5756187" y="2002833"/>
              <a:ext cx="490523" cy="985675"/>
            </a:xfrm>
            <a:custGeom>
              <a:avLst/>
              <a:gdLst>
                <a:gd name="connsiteX0" fmla="*/ 84138 w 168275"/>
                <a:gd name="connsiteY0" fmla="*/ 106363 h 338138"/>
                <a:gd name="connsiteX1" fmla="*/ 168275 w 168275"/>
                <a:gd name="connsiteY1" fmla="*/ 169574 h 338138"/>
                <a:gd name="connsiteX2" fmla="*/ 168275 w 168275"/>
                <a:gd name="connsiteY2" fmla="*/ 211715 h 338138"/>
                <a:gd name="connsiteX3" fmla="*/ 147241 w 168275"/>
                <a:gd name="connsiteY3" fmla="*/ 232786 h 338138"/>
                <a:gd name="connsiteX4" fmla="*/ 126206 w 168275"/>
                <a:gd name="connsiteY4" fmla="*/ 232786 h 338138"/>
                <a:gd name="connsiteX5" fmla="*/ 126206 w 168275"/>
                <a:gd name="connsiteY5" fmla="*/ 317068 h 338138"/>
                <a:gd name="connsiteX6" fmla="*/ 105172 w 168275"/>
                <a:gd name="connsiteY6" fmla="*/ 338138 h 338138"/>
                <a:gd name="connsiteX7" fmla="*/ 63103 w 168275"/>
                <a:gd name="connsiteY7" fmla="*/ 338138 h 338138"/>
                <a:gd name="connsiteX8" fmla="*/ 42069 w 168275"/>
                <a:gd name="connsiteY8" fmla="*/ 317068 h 338138"/>
                <a:gd name="connsiteX9" fmla="*/ 42069 w 168275"/>
                <a:gd name="connsiteY9" fmla="*/ 232786 h 338138"/>
                <a:gd name="connsiteX10" fmla="*/ 21035 w 168275"/>
                <a:gd name="connsiteY10" fmla="*/ 232786 h 338138"/>
                <a:gd name="connsiteX11" fmla="*/ 0 w 168275"/>
                <a:gd name="connsiteY11" fmla="*/ 211715 h 338138"/>
                <a:gd name="connsiteX12" fmla="*/ 0 w 168275"/>
                <a:gd name="connsiteY12" fmla="*/ 169574 h 338138"/>
                <a:gd name="connsiteX13" fmla="*/ 84138 w 168275"/>
                <a:gd name="connsiteY13" fmla="*/ 106363 h 338138"/>
                <a:gd name="connsiteX14" fmla="*/ 83344 w 168275"/>
                <a:gd name="connsiteY14" fmla="*/ 0 h 338138"/>
                <a:gd name="connsiteX15" fmla="*/ 125413 w 168275"/>
                <a:gd name="connsiteY15" fmla="*/ 42069 h 338138"/>
                <a:gd name="connsiteX16" fmla="*/ 83344 w 168275"/>
                <a:gd name="connsiteY16" fmla="*/ 84138 h 338138"/>
                <a:gd name="connsiteX17" fmla="*/ 41275 w 168275"/>
                <a:gd name="connsiteY17" fmla="*/ 42069 h 338138"/>
                <a:gd name="connsiteX18" fmla="*/ 83344 w 168275"/>
                <a:gd name="connsiteY18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8275" h="338138">
                  <a:moveTo>
                    <a:pt x="84138" y="106363"/>
                  </a:moveTo>
                  <a:cubicBezTo>
                    <a:pt x="131465" y="106363"/>
                    <a:pt x="168275" y="134018"/>
                    <a:pt x="168275" y="169574"/>
                  </a:cubicBezTo>
                  <a:cubicBezTo>
                    <a:pt x="168275" y="169574"/>
                    <a:pt x="168275" y="169574"/>
                    <a:pt x="168275" y="211715"/>
                  </a:cubicBezTo>
                  <a:cubicBezTo>
                    <a:pt x="168275" y="223567"/>
                    <a:pt x="159073" y="232786"/>
                    <a:pt x="147241" y="232786"/>
                  </a:cubicBezTo>
                  <a:cubicBezTo>
                    <a:pt x="147241" y="232786"/>
                    <a:pt x="147241" y="232786"/>
                    <a:pt x="126206" y="232786"/>
                  </a:cubicBezTo>
                  <a:cubicBezTo>
                    <a:pt x="126206" y="232786"/>
                    <a:pt x="126206" y="232786"/>
                    <a:pt x="126206" y="317068"/>
                  </a:cubicBezTo>
                  <a:cubicBezTo>
                    <a:pt x="126206" y="328920"/>
                    <a:pt x="117004" y="338138"/>
                    <a:pt x="105172" y="338138"/>
                  </a:cubicBezTo>
                  <a:cubicBezTo>
                    <a:pt x="105172" y="338138"/>
                    <a:pt x="105172" y="338138"/>
                    <a:pt x="63103" y="338138"/>
                  </a:cubicBezTo>
                  <a:cubicBezTo>
                    <a:pt x="51272" y="338138"/>
                    <a:pt x="42069" y="328920"/>
                    <a:pt x="42069" y="317068"/>
                  </a:cubicBezTo>
                  <a:cubicBezTo>
                    <a:pt x="42069" y="317068"/>
                    <a:pt x="42069" y="317068"/>
                    <a:pt x="42069" y="232786"/>
                  </a:cubicBezTo>
                  <a:cubicBezTo>
                    <a:pt x="42069" y="232786"/>
                    <a:pt x="42069" y="232786"/>
                    <a:pt x="21035" y="232786"/>
                  </a:cubicBezTo>
                  <a:cubicBezTo>
                    <a:pt x="9203" y="232786"/>
                    <a:pt x="0" y="223567"/>
                    <a:pt x="0" y="211715"/>
                  </a:cubicBezTo>
                  <a:cubicBezTo>
                    <a:pt x="0" y="211715"/>
                    <a:pt x="0" y="211715"/>
                    <a:pt x="0" y="169574"/>
                  </a:cubicBezTo>
                  <a:cubicBezTo>
                    <a:pt x="0" y="134018"/>
                    <a:pt x="36810" y="106363"/>
                    <a:pt x="84138" y="106363"/>
                  </a:cubicBezTo>
                  <a:close/>
                  <a:moveTo>
                    <a:pt x="83344" y="0"/>
                  </a:moveTo>
                  <a:cubicBezTo>
                    <a:pt x="106578" y="0"/>
                    <a:pt x="125413" y="18835"/>
                    <a:pt x="125413" y="42069"/>
                  </a:cubicBezTo>
                  <a:cubicBezTo>
                    <a:pt x="125413" y="65303"/>
                    <a:pt x="106578" y="84138"/>
                    <a:pt x="83344" y="84138"/>
                  </a:cubicBezTo>
                  <a:cubicBezTo>
                    <a:pt x="60110" y="84138"/>
                    <a:pt x="41275" y="65303"/>
                    <a:pt x="41275" y="42069"/>
                  </a:cubicBezTo>
                  <a:cubicBezTo>
                    <a:pt x="41275" y="18835"/>
                    <a:pt x="60110" y="0"/>
                    <a:pt x="833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sp>
        <p:nvSpPr>
          <p:cNvPr id="134" name="ValueText"/>
          <p:cNvSpPr txBox="1">
            <a:spLocks/>
          </p:cNvSpPr>
          <p:nvPr/>
        </p:nvSpPr>
        <p:spPr>
          <a:xfrm>
            <a:off x="3286769" y="841191"/>
            <a:ext cx="860184" cy="645138"/>
          </a:xfrm>
          <a:prstGeom prst="rect">
            <a:avLst/>
          </a:prstGeom>
          <a:noFill/>
        </p:spPr>
        <p:txBody>
          <a:bodyPr wrap="none" lIns="0" tIns="0" rIns="0" bIns="0">
            <a:prstTxWarp prst="textPlain">
              <a:avLst/>
            </a:prstTxWarp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Impact" panose="020B0806030902050204" pitchFamily="34" charset="0"/>
              </a:rPr>
              <a:t>20%</a:t>
            </a:r>
          </a:p>
        </p:txBody>
      </p:sp>
      <p:sp>
        <p:nvSpPr>
          <p:cNvPr id="135" name="文本框 134">
            <a:extLst>
              <a:ext uri="{FF2B5EF4-FFF2-40B4-BE49-F238E27FC236}">
                <a16:creationId xmlns:a16="http://schemas.microsoft.com/office/drawing/2014/main" id="{96A93FCA-D549-4B35-83D3-649D29594F6A}"/>
              </a:ext>
            </a:extLst>
          </p:cNvPr>
          <p:cNvSpPr txBox="1"/>
          <p:nvPr/>
        </p:nvSpPr>
        <p:spPr>
          <a:xfrm>
            <a:off x="983268" y="964165"/>
            <a:ext cx="2460580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2"/>
                </a:solidFill>
              </a:rPr>
              <a:t>拖延症人群占比</a:t>
            </a:r>
            <a:endParaRPr lang="en-US" altLang="zh-CN" sz="2400" b="1" dirty="0">
              <a:solidFill>
                <a:schemeClr val="tx2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011977" y="1655761"/>
            <a:ext cx="505397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79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341890" y="2047578"/>
            <a:ext cx="9605510" cy="3442188"/>
            <a:chOff x="960890" y="1657044"/>
            <a:chExt cx="10367510" cy="3715256"/>
          </a:xfrm>
        </p:grpSpPr>
        <p:sp>
          <p:nvSpPr>
            <p:cNvPr id="16" name="椭圆 15"/>
            <p:cNvSpPr/>
            <p:nvPr/>
          </p:nvSpPr>
          <p:spPr>
            <a:xfrm>
              <a:off x="7613144" y="1657044"/>
              <a:ext cx="3715256" cy="371525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960890" y="1657044"/>
              <a:ext cx="3715256" cy="3715256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4" name="d1aa9d12-b600-41c8-9979-a20cdab9b36a" descr="iQUAAB+LCAAAAAAABADFUk1TwjAQ/S9Rb9UJxUHtDcQ6PSjOwOjB4RCbQMM0KZOmDg7T/27SJv2AgnByeki6eW/3vd3dgkv5sybAA1OGhBxTtBSIBZIw4IAAA49nceyAEeWY8uWzSLJ1CrzPbUVrvnxQGb2jOCOay6mkKC5/vT28hb1QTlnGDAzeQBVCm0aoB8sgxTgmTVjAJRHfVYWejhX3qRSqgJ8IhqQquIX5FTBPwHP7NzDXZEw2KpEDZqUsq8fI0w3o9KkftM0hXmWpZITLmvSGVOuIUtXhd59Xoys57m4/rh86OuLewcKDyTyN0Jq8qlRar+mADoF5Za4lVtVVl5bt3Dmod0Y2ZzrUjKa3rnEcVV+UrMUbBV2y5x3Cq0V8TOJE/L2IFrb3PlksaEhmEWHEYmaUyyHHSjO2WzgSdBlJTtJUB+4dMPlakVA2aN5Ao7I0UjkvfH/85Pf9AbD2YN61jbbgqdu4gz9lTAWlOSflNyVyGIaqzUZ54bCMt33CWv6BSQZhwm9199XZN6drzp5t9+6eWhutWZfBIyv6b+bdc9b4mLe5+n4BeXWrr4kFAAA="/>
          <p:cNvGrpSpPr>
            <a:grpSpLocks noChangeAspect="1"/>
          </p:cNvGrpSpPr>
          <p:nvPr/>
        </p:nvGrpSpPr>
        <p:grpSpPr>
          <a:xfrm flipH="1">
            <a:off x="1702623" y="2570022"/>
            <a:ext cx="2486373" cy="2486374"/>
            <a:chOff x="5493177" y="3389526"/>
            <a:chExt cx="1469598" cy="1469598"/>
          </a:xfrm>
        </p:grpSpPr>
        <p:sp>
          <p:nvSpPr>
            <p:cNvPr id="135" name="BackShape"/>
            <p:cNvSpPr/>
            <p:nvPr/>
          </p:nvSpPr>
          <p:spPr>
            <a:xfrm>
              <a:off x="5582230" y="3478579"/>
              <a:ext cx="1291492" cy="1291492"/>
            </a:xfrm>
            <a:prstGeom prst="donut">
              <a:avLst>
                <a:gd name="adj" fmla="val 1518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6" name="ValueShape"/>
            <p:cNvSpPr/>
            <p:nvPr/>
          </p:nvSpPr>
          <p:spPr>
            <a:xfrm>
              <a:off x="5493177" y="3389526"/>
              <a:ext cx="1469598" cy="1469598"/>
            </a:xfrm>
            <a:prstGeom prst="blockArc">
              <a:avLst>
                <a:gd name="adj1" fmla="val 16200000"/>
                <a:gd name="adj2" fmla="val 21168000"/>
                <a:gd name="adj3" fmla="val 11194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37" name="ValueText"/>
            <p:cNvSpPr txBox="1"/>
            <p:nvPr/>
          </p:nvSpPr>
          <p:spPr>
            <a:xfrm flipH="1">
              <a:off x="5976719" y="3935882"/>
              <a:ext cx="502516" cy="376887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/>
            </a:bodyPr>
            <a:lstStyle/>
            <a:p>
              <a:r>
                <a:rPr lang="en-US" altLang="zh-CN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Impact" panose="020B0806030902050204" pitchFamily="34" charset="0"/>
                </a:rPr>
                <a:t>23%</a:t>
              </a:r>
              <a:endPara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39" name="d1aa9d12-b600-41c8-9979-a20cdab9b36a" descr="iQUAAB+LCAAAAAAABADFUk1TwjAQ/S9Rb9UpxUHtDcQ6PSjOwOjB4RCbQMM0KdOmDg7T/+6mTfoBBeHk9JB0897ue7u7RZfyZ02Ri6YcJ3LM8DLB3JeUIwv5BLkiiyILjZggTCyfkzhbp8j93Fa05ssHk+E7jjKquIJJhqPy193DG9gLE4xnXMPsGxtCeNMI9ewyyAiJaBPmC0mT76pCT8WK+1QmUMCLE44lFNza+RXST8h1AJcrMqEbSGShWSnL6NHyVAM6faoHZXNIVlkqORWyJr1haB0FVR1+93k1upLj7Pbj+qGjI86dXXjQmachXtNXSKX06g6oEJpX5lpioS5cWrZz66DeGd2c6VAxmt66xnFUfVGyFq8VdMmedwivFvExjuLk70U0sL33yWLBAjoLKacGM2NCDgUBzcRs4Shhy1AKmqYqcG+hydeKBrJBcwcKlaUh5LzwvPGT1/cGyNiz865tNAVP3cYd/CljKijNOYHflMphEECbtfLCYRlv+7Rr+Qcm6QexuFXdh7OvT0efPdPu3T01NlqzLoNHVvTfzDvnrPExb3P4fgGTkFESiQUAAA=="/>
          <p:cNvGrpSpPr>
            <a:grpSpLocks noChangeAspect="1"/>
          </p:cNvGrpSpPr>
          <p:nvPr/>
        </p:nvGrpSpPr>
        <p:grpSpPr>
          <a:xfrm>
            <a:off x="7983118" y="2570022"/>
            <a:ext cx="2486373" cy="2486374"/>
            <a:chOff x="5493177" y="3389526"/>
            <a:chExt cx="1469598" cy="1469598"/>
          </a:xfrm>
        </p:grpSpPr>
        <p:sp>
          <p:nvSpPr>
            <p:cNvPr id="140" name="BackShape"/>
            <p:cNvSpPr/>
            <p:nvPr/>
          </p:nvSpPr>
          <p:spPr>
            <a:xfrm>
              <a:off x="5582230" y="3478579"/>
              <a:ext cx="1291492" cy="1291492"/>
            </a:xfrm>
            <a:prstGeom prst="donut">
              <a:avLst>
                <a:gd name="adj" fmla="val 1518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1" name="ValueShape"/>
            <p:cNvSpPr/>
            <p:nvPr/>
          </p:nvSpPr>
          <p:spPr>
            <a:xfrm>
              <a:off x="5493177" y="3389526"/>
              <a:ext cx="1469598" cy="1469598"/>
            </a:xfrm>
            <a:prstGeom prst="blockArc">
              <a:avLst>
                <a:gd name="adj1" fmla="val 16200000"/>
                <a:gd name="adj2" fmla="val 20736000"/>
                <a:gd name="adj3" fmla="val 11194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42" name="ValueText"/>
            <p:cNvSpPr txBox="1"/>
            <p:nvPr/>
          </p:nvSpPr>
          <p:spPr>
            <a:xfrm>
              <a:off x="5976719" y="3935882"/>
              <a:ext cx="502516" cy="376887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/>
            </a:bodyPr>
            <a:lstStyle/>
            <a:p>
              <a:r>
                <a:rPr lang="en-US" altLang="zh-CN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Impact" panose="020B0806030902050204" pitchFamily="34" charset="0"/>
                </a:rPr>
                <a:t>21%</a:t>
              </a:r>
              <a:endPara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sp>
        <p:nvSpPr>
          <p:cNvPr id="2" name="椭圆 1"/>
          <p:cNvSpPr/>
          <p:nvPr/>
        </p:nvSpPr>
        <p:spPr>
          <a:xfrm>
            <a:off x="3610728" y="1422400"/>
            <a:ext cx="4970544" cy="497054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6A93FCA-D549-4B35-83D3-649D29594F6A}"/>
              </a:ext>
            </a:extLst>
          </p:cNvPr>
          <p:cNvSpPr txBox="1"/>
          <p:nvPr/>
        </p:nvSpPr>
        <p:spPr>
          <a:xfrm>
            <a:off x="1026664" y="525036"/>
            <a:ext cx="6478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拖延症的罪魁祸首</a:t>
            </a:r>
            <a:r>
              <a:rPr lang="en-US" altLang="zh-CN" dirty="0"/>
              <a:t>——</a:t>
            </a:r>
            <a:r>
              <a:rPr lang="zh-CN" altLang="en-US" dirty="0"/>
              <a:t>网络和手机</a:t>
            </a:r>
            <a:endParaRPr lang="en-US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766CBA0-36B6-4ED6-A84F-CA16FA0B9689}"/>
              </a:ext>
            </a:extLst>
          </p:cNvPr>
          <p:cNvSpPr txBox="1"/>
          <p:nvPr/>
        </p:nvSpPr>
        <p:spPr>
          <a:xfrm>
            <a:off x="4428493" y="5056396"/>
            <a:ext cx="3379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accent2">
                    <a:lumMod val="50000"/>
                  </a:schemeClr>
                </a:solidFill>
              </a:rPr>
              <a:t>42%</a:t>
            </a:r>
            <a:r>
              <a:rPr lang="zh-CN" altLang="en-US" dirty="0">
                <a:solidFill>
                  <a:schemeClr val="accent2">
                    <a:lumMod val="50000"/>
                  </a:schemeClr>
                </a:solidFill>
              </a:rPr>
              <a:t>的人把时间花在了非工作上，如上网、玩游戏</a:t>
            </a:r>
            <a:endParaRPr lang="en-US" altLang="zh-C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E6410E4-8A0A-455F-BC2B-CA4FA7F2E53F}"/>
              </a:ext>
            </a:extLst>
          </p:cNvPr>
          <p:cNvSpPr txBox="1"/>
          <p:nvPr/>
        </p:nvSpPr>
        <p:spPr>
          <a:xfrm>
            <a:off x="2099322" y="5587412"/>
            <a:ext cx="1927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23%</a:t>
            </a:r>
            <a:r>
              <a:rPr lang="zh-CN" altLang="en-US" sz="2000" b="1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的人对自身能力不自信</a:t>
            </a:r>
            <a:endParaRPr lang="en-US" altLang="zh-CN" sz="2000" b="1" dirty="0">
              <a:solidFill>
                <a:schemeClr val="accent2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CAF2DB9-E28A-4D7F-B631-308A8B0F270B}"/>
              </a:ext>
            </a:extLst>
          </p:cNvPr>
          <p:cNvSpPr txBox="1"/>
          <p:nvPr/>
        </p:nvSpPr>
        <p:spPr>
          <a:xfrm>
            <a:off x="8581272" y="5587412"/>
            <a:ext cx="1927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21%</a:t>
            </a:r>
            <a:r>
              <a:rPr lang="zh-CN" altLang="en-US" sz="2000" b="1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的人是过于追求完美</a:t>
            </a:r>
            <a:endParaRPr lang="en-US" altLang="zh-CN" sz="2000" b="1" dirty="0">
              <a:solidFill>
                <a:schemeClr val="accent2">
                  <a:lumMod val="5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35" name="73eaabe1-0a62-4aba-9375-e8d5313f3d5e" descr="SAYAAB+LCAAAAAAABADVlM9vgjAUx/+XbruhKWRqxk1nWDxsLtFsh8VDR6vU0WJKWVwM//taoFgVf12WLFzg2/f6Pt/3XtiAW/mzIsAHE4aEHFK0EIiNJGHAASMMfJ7FsQMGlGPKF08iyVYp8D82dZp98k5l9IbijOhcTiVFcfnpH8SbsGfKKctYFQbbUElobUkuLEWKcUzssBGXRHzXFVytFe8TKVSBIBEMSVVwA/M7UB0B/95rw1wnY7JWFzlgWmIZngpPN6DRpz7QNvt4maWSES63Sa9ItY4oqga/h3nb6BrH2+9H66GhI14PFh6qmycRWpEXdZXmrTqgJTCrze3AqrrqZcd27hzlnZL1lQ51hu2taRwn6YuSW/iKoAl71gBeL+JjEifi/CKasIPz8XxOQzKNCCMmZkq57HOsmLHZwoGgi0hykir+Fmx3HDD+XJJQWnl+V4dlaaQuvQkCN+gOew/A+IN50zqaipeu4178JXMqUuxBKcMpkf0wVH2uyAuLpW4bLWSDf2SUAxR+FYprzdJg7gyzFE/s4F+b6xhe96w57/+au+4XcsrcTD2/hNZzy0gGAAA=">
            <a:extLst>
              <a:ext uri="{FF2B5EF4-FFF2-40B4-BE49-F238E27FC236}">
                <a16:creationId xmlns:a16="http://schemas.microsoft.com/office/drawing/2014/main" id="{A61A80F9-9F46-424A-BFC3-3D07CE32F676}"/>
              </a:ext>
            </a:extLst>
          </p:cNvPr>
          <p:cNvGrpSpPr>
            <a:grpSpLocks noChangeAspect="1"/>
          </p:cNvGrpSpPr>
          <p:nvPr/>
        </p:nvGrpSpPr>
        <p:grpSpPr>
          <a:xfrm>
            <a:off x="5049730" y="1918104"/>
            <a:ext cx="2092541" cy="2954067"/>
            <a:chOff x="5115913" y="3376804"/>
            <a:chExt cx="2092541" cy="2954067"/>
          </a:xfrm>
        </p:grpSpPr>
        <p:sp>
          <p:nvSpPr>
            <p:cNvPr id="36" name="BackShape1">
              <a:extLst>
                <a:ext uri="{FF2B5EF4-FFF2-40B4-BE49-F238E27FC236}">
                  <a16:creationId xmlns:a16="http://schemas.microsoft.com/office/drawing/2014/main" id="{56E6032F-2D90-4C0F-A281-697C29529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5913" y="3376804"/>
              <a:ext cx="2092541" cy="1925528"/>
            </a:xfrm>
            <a:custGeom>
              <a:avLst/>
              <a:gdLst>
                <a:gd name="connsiteX0" fmla="*/ 142875 w 338138"/>
                <a:gd name="connsiteY0" fmla="*/ 263525 h 311150"/>
                <a:gd name="connsiteX1" fmla="*/ 142875 w 338138"/>
                <a:gd name="connsiteY1" fmla="*/ 288925 h 311150"/>
                <a:gd name="connsiteX2" fmla="*/ 195263 w 338138"/>
                <a:gd name="connsiteY2" fmla="*/ 288925 h 311150"/>
                <a:gd name="connsiteX3" fmla="*/ 195263 w 338138"/>
                <a:gd name="connsiteY3" fmla="*/ 263525 h 311150"/>
                <a:gd name="connsiteX4" fmla="*/ 26180 w 338138"/>
                <a:gd name="connsiteY4" fmla="*/ 20637 h 311150"/>
                <a:gd name="connsiteX5" fmla="*/ 22225 w 338138"/>
                <a:gd name="connsiteY5" fmla="*/ 24578 h 311150"/>
                <a:gd name="connsiteX6" fmla="*/ 22225 w 338138"/>
                <a:gd name="connsiteY6" fmla="*/ 236046 h 311150"/>
                <a:gd name="connsiteX7" fmla="*/ 26180 w 338138"/>
                <a:gd name="connsiteY7" fmla="*/ 241300 h 311150"/>
                <a:gd name="connsiteX8" fmla="*/ 313546 w 338138"/>
                <a:gd name="connsiteY8" fmla="*/ 241300 h 311150"/>
                <a:gd name="connsiteX9" fmla="*/ 317500 w 338138"/>
                <a:gd name="connsiteY9" fmla="*/ 236046 h 311150"/>
                <a:gd name="connsiteX10" fmla="*/ 317500 w 338138"/>
                <a:gd name="connsiteY10" fmla="*/ 24578 h 311150"/>
                <a:gd name="connsiteX11" fmla="*/ 313546 w 338138"/>
                <a:gd name="connsiteY11" fmla="*/ 20637 h 311150"/>
                <a:gd name="connsiteX12" fmla="*/ 26180 w 338138"/>
                <a:gd name="connsiteY12" fmla="*/ 20637 h 311150"/>
                <a:gd name="connsiteX13" fmla="*/ 25096 w 338138"/>
                <a:gd name="connsiteY13" fmla="*/ 0 h 311150"/>
                <a:gd name="connsiteX14" fmla="*/ 313042 w 338138"/>
                <a:gd name="connsiteY14" fmla="*/ 0 h 311150"/>
                <a:gd name="connsiteX15" fmla="*/ 338138 w 338138"/>
                <a:gd name="connsiteY15" fmla="*/ 25050 h 311150"/>
                <a:gd name="connsiteX16" fmla="*/ 338138 w 338138"/>
                <a:gd name="connsiteY16" fmla="*/ 237318 h 311150"/>
                <a:gd name="connsiteX17" fmla="*/ 313042 w 338138"/>
                <a:gd name="connsiteY17" fmla="*/ 263687 h 311150"/>
                <a:gd name="connsiteX18" fmla="*/ 216620 w 338138"/>
                <a:gd name="connsiteY18" fmla="*/ 263687 h 311150"/>
                <a:gd name="connsiteX19" fmla="*/ 216620 w 338138"/>
                <a:gd name="connsiteY19" fmla="*/ 290055 h 311150"/>
                <a:gd name="connsiteX20" fmla="*/ 235112 w 338138"/>
                <a:gd name="connsiteY20" fmla="*/ 290055 h 311150"/>
                <a:gd name="connsiteX21" fmla="*/ 245679 w 338138"/>
                <a:gd name="connsiteY21" fmla="*/ 300603 h 311150"/>
                <a:gd name="connsiteX22" fmla="*/ 235112 w 338138"/>
                <a:gd name="connsiteY22" fmla="*/ 311150 h 311150"/>
                <a:gd name="connsiteX23" fmla="*/ 103027 w 338138"/>
                <a:gd name="connsiteY23" fmla="*/ 311150 h 311150"/>
                <a:gd name="connsiteX24" fmla="*/ 92460 w 338138"/>
                <a:gd name="connsiteY24" fmla="*/ 300603 h 311150"/>
                <a:gd name="connsiteX25" fmla="*/ 103027 w 338138"/>
                <a:gd name="connsiteY25" fmla="*/ 290055 h 311150"/>
                <a:gd name="connsiteX26" fmla="*/ 121519 w 338138"/>
                <a:gd name="connsiteY26" fmla="*/ 290055 h 311150"/>
                <a:gd name="connsiteX27" fmla="*/ 121519 w 338138"/>
                <a:gd name="connsiteY27" fmla="*/ 263687 h 311150"/>
                <a:gd name="connsiteX28" fmla="*/ 25096 w 338138"/>
                <a:gd name="connsiteY28" fmla="*/ 263687 h 311150"/>
                <a:gd name="connsiteX29" fmla="*/ 0 w 338138"/>
                <a:gd name="connsiteY29" fmla="*/ 237318 h 311150"/>
                <a:gd name="connsiteX30" fmla="*/ 0 w 338138"/>
                <a:gd name="connsiteY30" fmla="*/ 25050 h 311150"/>
                <a:gd name="connsiteX31" fmla="*/ 25096 w 338138"/>
                <a:gd name="connsiteY31" fmla="*/ 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38138" h="311150">
                  <a:moveTo>
                    <a:pt x="142875" y="263525"/>
                  </a:moveTo>
                  <a:lnTo>
                    <a:pt x="142875" y="288925"/>
                  </a:lnTo>
                  <a:lnTo>
                    <a:pt x="195263" y="288925"/>
                  </a:lnTo>
                  <a:lnTo>
                    <a:pt x="195263" y="263525"/>
                  </a:lnTo>
                  <a:close/>
                  <a:moveTo>
                    <a:pt x="26180" y="20637"/>
                  </a:moveTo>
                  <a:cubicBezTo>
                    <a:pt x="24862" y="20637"/>
                    <a:pt x="22225" y="23264"/>
                    <a:pt x="22225" y="24578"/>
                  </a:cubicBezTo>
                  <a:cubicBezTo>
                    <a:pt x="22225" y="24578"/>
                    <a:pt x="22225" y="24578"/>
                    <a:pt x="22225" y="236046"/>
                  </a:cubicBezTo>
                  <a:cubicBezTo>
                    <a:pt x="22225" y="238673"/>
                    <a:pt x="24862" y="241300"/>
                    <a:pt x="26180" y="241300"/>
                  </a:cubicBezTo>
                  <a:cubicBezTo>
                    <a:pt x="26180" y="241300"/>
                    <a:pt x="26180" y="241300"/>
                    <a:pt x="313546" y="241300"/>
                  </a:cubicBezTo>
                  <a:cubicBezTo>
                    <a:pt x="314864" y="241300"/>
                    <a:pt x="317500" y="238673"/>
                    <a:pt x="317500" y="236046"/>
                  </a:cubicBezTo>
                  <a:lnTo>
                    <a:pt x="317500" y="24578"/>
                  </a:lnTo>
                  <a:cubicBezTo>
                    <a:pt x="317500" y="23264"/>
                    <a:pt x="314864" y="20637"/>
                    <a:pt x="313546" y="20637"/>
                  </a:cubicBezTo>
                  <a:cubicBezTo>
                    <a:pt x="313546" y="20637"/>
                    <a:pt x="313546" y="20637"/>
                    <a:pt x="26180" y="20637"/>
                  </a:cubicBezTo>
                  <a:close/>
                  <a:moveTo>
                    <a:pt x="25096" y="0"/>
                  </a:moveTo>
                  <a:cubicBezTo>
                    <a:pt x="25096" y="0"/>
                    <a:pt x="25096" y="0"/>
                    <a:pt x="313042" y="0"/>
                  </a:cubicBezTo>
                  <a:cubicBezTo>
                    <a:pt x="326251" y="0"/>
                    <a:pt x="338138" y="11866"/>
                    <a:pt x="338138" y="25050"/>
                  </a:cubicBezTo>
                  <a:cubicBezTo>
                    <a:pt x="338138" y="25050"/>
                    <a:pt x="338138" y="25050"/>
                    <a:pt x="338138" y="237318"/>
                  </a:cubicBezTo>
                  <a:cubicBezTo>
                    <a:pt x="338138" y="251821"/>
                    <a:pt x="326251" y="263687"/>
                    <a:pt x="313042" y="263687"/>
                  </a:cubicBezTo>
                  <a:cubicBezTo>
                    <a:pt x="313042" y="263687"/>
                    <a:pt x="313042" y="263687"/>
                    <a:pt x="216620" y="263687"/>
                  </a:cubicBezTo>
                  <a:cubicBezTo>
                    <a:pt x="216620" y="263687"/>
                    <a:pt x="216620" y="263687"/>
                    <a:pt x="216620" y="290055"/>
                  </a:cubicBezTo>
                  <a:cubicBezTo>
                    <a:pt x="216620" y="290055"/>
                    <a:pt x="216620" y="290055"/>
                    <a:pt x="235112" y="290055"/>
                  </a:cubicBezTo>
                  <a:cubicBezTo>
                    <a:pt x="240395" y="290055"/>
                    <a:pt x="245679" y="294011"/>
                    <a:pt x="245679" y="300603"/>
                  </a:cubicBezTo>
                  <a:cubicBezTo>
                    <a:pt x="245679" y="305877"/>
                    <a:pt x="240395" y="311150"/>
                    <a:pt x="235112" y="311150"/>
                  </a:cubicBezTo>
                  <a:cubicBezTo>
                    <a:pt x="235112" y="311150"/>
                    <a:pt x="235112" y="311150"/>
                    <a:pt x="103027" y="311150"/>
                  </a:cubicBezTo>
                  <a:cubicBezTo>
                    <a:pt x="97743" y="311150"/>
                    <a:pt x="92460" y="305877"/>
                    <a:pt x="92460" y="300603"/>
                  </a:cubicBezTo>
                  <a:cubicBezTo>
                    <a:pt x="92460" y="294011"/>
                    <a:pt x="97743" y="290055"/>
                    <a:pt x="103027" y="290055"/>
                  </a:cubicBezTo>
                  <a:cubicBezTo>
                    <a:pt x="103027" y="290055"/>
                    <a:pt x="103027" y="290055"/>
                    <a:pt x="121519" y="290055"/>
                  </a:cubicBezTo>
                  <a:cubicBezTo>
                    <a:pt x="121519" y="290055"/>
                    <a:pt x="121519" y="290055"/>
                    <a:pt x="121519" y="263687"/>
                  </a:cubicBezTo>
                  <a:cubicBezTo>
                    <a:pt x="121519" y="263687"/>
                    <a:pt x="121519" y="263687"/>
                    <a:pt x="25096" y="263687"/>
                  </a:cubicBezTo>
                  <a:cubicBezTo>
                    <a:pt x="11887" y="263687"/>
                    <a:pt x="0" y="251821"/>
                    <a:pt x="0" y="237318"/>
                  </a:cubicBezTo>
                  <a:cubicBezTo>
                    <a:pt x="0" y="237318"/>
                    <a:pt x="0" y="237318"/>
                    <a:pt x="0" y="25050"/>
                  </a:cubicBezTo>
                  <a:cubicBezTo>
                    <a:pt x="0" y="11866"/>
                    <a:pt x="11887" y="0"/>
                    <a:pt x="25096" y="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BackShape2"/>
            <p:cNvSpPr>
              <a:spLocks/>
            </p:cNvSpPr>
            <p:nvPr/>
          </p:nvSpPr>
          <p:spPr>
            <a:xfrm>
              <a:off x="5597966" y="3625228"/>
              <a:ext cx="1128436" cy="1128436"/>
            </a:xfrm>
            <a:prstGeom prst="ellipse">
              <a:avLst/>
            </a:prstGeom>
            <a:noFill/>
            <a:ln w="114300" cmpd="thinThick">
              <a:solidFill>
                <a:schemeClr val="accent2">
                  <a:lumMod val="75000"/>
                  <a:lumOff val="25000"/>
                  <a:alpha val="3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8" name="ValueShape"/>
            <p:cNvSpPr>
              <a:spLocks/>
            </p:cNvSpPr>
            <p:nvPr/>
          </p:nvSpPr>
          <p:spPr>
            <a:xfrm>
              <a:off x="5680191" y="3707453"/>
              <a:ext cx="963986" cy="963987"/>
            </a:xfrm>
            <a:prstGeom prst="pie">
              <a:avLst>
                <a:gd name="adj1" fmla="val 16200000"/>
                <a:gd name="adj2" fmla="val 3672000"/>
              </a:avLst>
            </a:prstGeom>
            <a:solidFill>
              <a:schemeClr val="accent2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cxnSp>
          <p:nvCxnSpPr>
            <p:cNvPr id="40" name="LineShape"/>
            <p:cNvCxnSpPr>
              <a:cxnSpLocks/>
            </p:cNvCxnSpPr>
            <p:nvPr/>
          </p:nvCxnSpPr>
          <p:spPr>
            <a:xfrm flipH="1">
              <a:off x="5309429" y="6330871"/>
              <a:ext cx="1750011" cy="0"/>
            </a:xfrm>
            <a:prstGeom prst="straightConnector1">
              <a:avLst/>
            </a:prstGeom>
            <a:noFill/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41" name="LineShape"/>
            <p:cNvCxnSpPr>
              <a:cxnSpLocks/>
            </p:cNvCxnSpPr>
            <p:nvPr/>
          </p:nvCxnSpPr>
          <p:spPr>
            <a:xfrm flipH="1">
              <a:off x="5309429" y="5500315"/>
              <a:ext cx="1750011" cy="0"/>
            </a:xfrm>
            <a:prstGeom prst="straightConnector1">
              <a:avLst/>
            </a:prstGeom>
            <a:noFill/>
            <a:ln w="127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42" name="ValueText"/>
            <p:cNvSpPr txBox="1">
              <a:spLocks/>
            </p:cNvSpPr>
            <p:nvPr/>
          </p:nvSpPr>
          <p:spPr>
            <a:xfrm>
              <a:off x="5754342" y="5593024"/>
              <a:ext cx="860184" cy="645138"/>
            </a:xfrm>
            <a:prstGeom prst="rect">
              <a:avLst/>
            </a:prstGeom>
            <a:noFill/>
          </p:spPr>
          <p:txBody>
            <a:bodyPr wrap="none" lIns="0" tIns="0" rIns="0" bIns="0">
              <a:prstTxWarp prst="textPlain">
                <a:avLst/>
              </a:prstTxWarp>
              <a:normAutofit/>
            </a:bodyPr>
            <a:lstStyle/>
            <a:p>
              <a:r>
                <a:rPr lang="en-US" dirty="0">
                  <a:solidFill>
                    <a:schemeClr val="accent2">
                      <a:lumMod val="50000"/>
                    </a:schemeClr>
                  </a:solidFill>
                  <a:latin typeface="Impact" panose="020B0806030902050204" pitchFamily="34" charset="0"/>
                </a:rPr>
                <a:t>42%</a:t>
              </a:r>
            </a:p>
          </p:txBody>
        </p:sp>
      </p:grpSp>
      <p:cxnSp>
        <p:nvCxnSpPr>
          <p:cNvPr id="26" name="直接连接符 25"/>
          <p:cNvCxnSpPr/>
          <p:nvPr/>
        </p:nvCxnSpPr>
        <p:spPr>
          <a:xfrm>
            <a:off x="1026664" y="1188159"/>
            <a:ext cx="10138672" cy="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897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2983266" y="1625175"/>
            <a:ext cx="6225468" cy="4508927"/>
            <a:chOff x="2178446" y="1292569"/>
            <a:chExt cx="6225468" cy="4508927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FFE916E5-76E7-4B39-AFA1-1EA50568C73A}"/>
                </a:ext>
              </a:extLst>
            </p:cNvPr>
            <p:cNvSpPr txBox="1"/>
            <p:nvPr/>
          </p:nvSpPr>
          <p:spPr>
            <a:xfrm>
              <a:off x="2178446" y="1292569"/>
              <a:ext cx="2449674" cy="450892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28700" dirty="0">
                  <a:solidFill>
                    <a:schemeClr val="accent4">
                      <a:lumMod val="50000"/>
                    </a:schemeClr>
                  </a:solidFill>
                  <a:latin typeface="Impact" panose="020B0806030902050204" pitchFamily="34" charset="0"/>
                </a:rPr>
                <a:t>U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899222" y="1790337"/>
              <a:ext cx="5504692" cy="3271115"/>
              <a:chOff x="2899222" y="1790337"/>
              <a:chExt cx="5504692" cy="3271115"/>
            </a:xfrm>
          </p:grpSpPr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5793612" y="3028144"/>
                <a:ext cx="80492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solidFill>
                      <a:schemeClr val="accent1"/>
                    </a:solidFill>
                  </a:rPr>
                  <a:t>信心</a:t>
                </a:r>
                <a:endParaRPr lang="en-US" altLang="zh-CN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7127649" y="3050539"/>
                <a:ext cx="98272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solidFill>
                      <a:schemeClr val="accent1"/>
                    </a:solidFill>
                  </a:rPr>
                  <a:t>愉悦度</a:t>
                </a:r>
                <a:endParaRPr lang="en-US" altLang="zh-CN" b="1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5609914" y="3446617"/>
                <a:ext cx="2794000" cy="45719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5660878" y="4692120"/>
                <a:ext cx="1010102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solidFill>
                      <a:schemeClr val="tx2"/>
                    </a:solidFill>
                  </a:rPr>
                  <a:t>分心度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7151908" y="4670790"/>
                <a:ext cx="120848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solidFill>
                      <a:schemeClr val="tx2"/>
                    </a:solidFill>
                  </a:rPr>
                  <a:t>回报时间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6492459" y="2123526"/>
                <a:ext cx="680979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5400" dirty="0">
                    <a:solidFill>
                      <a:schemeClr val="accent1"/>
                    </a:solidFill>
                  </a:rPr>
                  <a:t>+</a:t>
                </a:r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6494571" y="3668932"/>
                <a:ext cx="680979" cy="92333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5400" dirty="0">
                    <a:solidFill>
                      <a:schemeClr val="tx2"/>
                    </a:solidFill>
                  </a:rPr>
                  <a:t>+</a:t>
                </a: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5763469" y="1790337"/>
                <a:ext cx="804921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600" dirty="0">
                    <a:solidFill>
                      <a:schemeClr val="accent1"/>
                    </a:solidFill>
                    <a:latin typeface="Impact" panose="020B0806030902050204" pitchFamily="34" charset="0"/>
                  </a:rPr>
                  <a:t>E</a:t>
                </a:r>
              </a:p>
            </p:txBody>
          </p:sp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7127649" y="1790337"/>
                <a:ext cx="804921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600" dirty="0">
                    <a:solidFill>
                      <a:schemeClr val="accent1"/>
                    </a:solidFill>
                    <a:latin typeface="Impact" panose="020B0806030902050204" pitchFamily="34" charset="0"/>
                  </a:rPr>
                  <a:t>V</a:t>
                </a:r>
              </a:p>
            </p:txBody>
          </p:sp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5920267" y="3354451"/>
                <a:ext cx="804921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600" dirty="0" err="1">
                    <a:solidFill>
                      <a:schemeClr val="tx2"/>
                    </a:solidFill>
                    <a:latin typeface="Impact" panose="020B0806030902050204" pitchFamily="34" charset="0"/>
                  </a:rPr>
                  <a:t>i</a:t>
                </a:r>
                <a:endParaRPr lang="en-US" altLang="zh-CN" sz="9600" dirty="0">
                  <a:solidFill>
                    <a:schemeClr val="tx2"/>
                  </a:solidFill>
                  <a:latin typeface="Impact" panose="020B0806030902050204" pitchFamily="34" charset="0"/>
                </a:endParaRPr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7173438" y="3395921"/>
                <a:ext cx="804921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600" dirty="0">
                    <a:solidFill>
                      <a:schemeClr val="tx2"/>
                    </a:solidFill>
                    <a:latin typeface="Impact" panose="020B0806030902050204" pitchFamily="34" charset="0"/>
                  </a:rPr>
                  <a:t>D</a:t>
                </a:r>
              </a:p>
            </p:txBody>
          </p:sp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4355257" y="2561312"/>
                <a:ext cx="1074842" cy="1862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1500" b="1" dirty="0">
                    <a:solidFill>
                      <a:schemeClr val="accent4">
                        <a:lumMod val="50000"/>
                      </a:schemeClr>
                    </a:solidFill>
                  </a:rPr>
                  <a:t>=</a:t>
                </a:r>
              </a:p>
            </p:txBody>
          </p:sp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FFE916E5-76E7-4B39-AFA1-1EA50568C73A}"/>
                  </a:ext>
                </a:extLst>
              </p:cNvPr>
              <p:cNvSpPr txBox="1"/>
              <p:nvPr/>
            </p:nvSpPr>
            <p:spPr>
              <a:xfrm>
                <a:off x="2899222" y="4571376"/>
                <a:ext cx="80492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1" dirty="0">
                    <a:solidFill>
                      <a:schemeClr val="accent4"/>
                    </a:solidFill>
                  </a:rPr>
                  <a:t>效率</a:t>
                </a:r>
                <a:endParaRPr lang="en-US" altLang="zh-CN" b="1" dirty="0">
                  <a:solidFill>
                    <a:schemeClr val="accent4"/>
                  </a:solidFill>
                </a:endParaRPr>
              </a:p>
            </p:txBody>
          </p:sp>
        </p:grp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id="{9ED82731-85F6-4270-8FB5-C7CA12C408AA}"/>
              </a:ext>
            </a:extLst>
          </p:cNvPr>
          <p:cNvSpPr txBox="1"/>
          <p:nvPr/>
        </p:nvSpPr>
        <p:spPr>
          <a:xfrm>
            <a:off x="975784" y="989024"/>
            <a:ext cx="4917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accent4">
                    <a:lumMod val="50000"/>
                  </a:schemeClr>
                </a:solidFill>
              </a:rPr>
              <a:t>你有拖延症吗？</a:t>
            </a:r>
          </a:p>
        </p:txBody>
      </p:sp>
      <p:sp>
        <p:nvSpPr>
          <p:cNvPr id="25" name="矩形 24"/>
          <p:cNvSpPr/>
          <p:nvPr/>
        </p:nvSpPr>
        <p:spPr>
          <a:xfrm>
            <a:off x="975784" y="351492"/>
            <a:ext cx="4302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>
                <a:solidFill>
                  <a:schemeClr val="tx2"/>
                </a:solidFill>
                <a:latin typeface="Impact" panose="020B0806030902050204" pitchFamily="34" charset="0"/>
              </a:rPr>
              <a:t>PROCRASTINATION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F96F223B-9991-4815-8B3C-450D562DE7EF}"/>
              </a:ext>
            </a:extLst>
          </p:cNvPr>
          <p:cNvSpPr txBox="1"/>
          <p:nvPr/>
        </p:nvSpPr>
        <p:spPr>
          <a:xfrm>
            <a:off x="2721454" y="5748772"/>
            <a:ext cx="7026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zh-CN" altLang="en-US" sz="2400" b="0" dirty="0">
                <a:solidFill>
                  <a:schemeClr val="accent4">
                    <a:lumMod val="50000"/>
                  </a:schemeClr>
                </a:solidFill>
              </a:rPr>
              <a:t>拖延症计算公式（加拿大卡尔加大学的心理学家）</a:t>
            </a:r>
            <a:endParaRPr lang="en-US" altLang="zh-CN" sz="2400" b="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4165967" y="1307099"/>
            <a:ext cx="6969605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962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拖延症">
      <a:dk1>
        <a:sysClr val="windowText" lastClr="000000"/>
      </a:dk1>
      <a:lt1>
        <a:sysClr val="window" lastClr="FFFFFF"/>
      </a:lt1>
      <a:dk2>
        <a:srgbClr val="34485E"/>
      </a:dk2>
      <a:lt2>
        <a:srgbClr val="DCE4EC"/>
      </a:lt2>
      <a:accent1>
        <a:srgbClr val="EF772D"/>
      </a:accent1>
      <a:accent2>
        <a:srgbClr val="4BBED0"/>
      </a:accent2>
      <a:accent3>
        <a:srgbClr val="414954"/>
      </a:accent3>
      <a:accent4>
        <a:srgbClr val="FEE068"/>
      </a:accent4>
      <a:accent5>
        <a:srgbClr val="A5A5A5"/>
      </a:accent5>
      <a:accent6>
        <a:srgbClr val="BFBFBF"/>
      </a:accent6>
      <a:hlink>
        <a:srgbClr val="AD1F1F"/>
      </a:hlink>
      <a:folHlink>
        <a:srgbClr val="FFC42F"/>
      </a:folHlink>
    </a:clrScheme>
    <a:fontScheme name="A微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687</Words>
  <Application>Microsoft Office PowerPoint</Application>
  <PresentationFormat>宽屏</PresentationFormat>
  <Paragraphs>110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Impact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Jason</dc:creator>
  <cp:lastModifiedBy>DaiJun</cp:lastModifiedBy>
  <cp:revision>68</cp:revision>
  <dcterms:created xsi:type="dcterms:W3CDTF">2017-07-07T02:52:24Z</dcterms:created>
  <dcterms:modified xsi:type="dcterms:W3CDTF">2022-12-27T14:48:10Z</dcterms:modified>
</cp:coreProperties>
</file>