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56" r:id="rId3"/>
    <p:sldId id="280" r:id="rId4"/>
    <p:sldId id="257" r:id="rId5"/>
    <p:sldId id="258" r:id="rId6"/>
    <p:sldId id="259" r:id="rId7"/>
    <p:sldId id="260" r:id="rId8"/>
    <p:sldId id="261" r:id="rId9"/>
    <p:sldId id="281" r:id="rId10"/>
    <p:sldId id="263" r:id="rId11"/>
    <p:sldId id="264" r:id="rId12"/>
    <p:sldId id="265" r:id="rId13"/>
    <p:sldId id="266" r:id="rId14"/>
    <p:sldId id="279" r:id="rId15"/>
    <p:sldId id="278" r:id="rId16"/>
    <p:sldId id="270" r:id="rId17"/>
    <p:sldId id="276" r:id="rId18"/>
    <p:sldId id="271" r:id="rId19"/>
    <p:sldId id="272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3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C09200"/>
    <a:srgbClr val="A22E0A"/>
    <a:srgbClr val="D9725C"/>
    <a:srgbClr val="D1D450"/>
    <a:srgbClr val="9D8D3F"/>
    <a:srgbClr val="E9E5D3"/>
    <a:srgbClr val="FDF3BE"/>
    <a:srgbClr val="5A5C14"/>
    <a:srgbClr val="3BA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5" y="156"/>
      </p:cViewPr>
      <p:guideLst>
        <p:guide orient="horz" pos="3816"/>
        <p:guide orient="horz" pos="4042"/>
        <p:guide pos="3840"/>
        <p:guide orient="horz" pos="3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4B4F1-32AB-48B8-9CFE-E7854228419D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19F42-971E-45B1-8DA1-2F15917A4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51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856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9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9C8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8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856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6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856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4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856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90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59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92C8DE-37F4-4BD5-8136-5B4458B2A504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C010F-B1D6-45C7-AD07-4A0D16B95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97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8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1800" kern="1200" dirty="0">
          <a:solidFill>
            <a:schemeClr val="accent5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组合 261"/>
          <p:cNvGrpSpPr/>
          <p:nvPr/>
        </p:nvGrpSpPr>
        <p:grpSpPr>
          <a:xfrm>
            <a:off x="1913110" y="217714"/>
            <a:ext cx="8364048" cy="7012756"/>
            <a:chOff x="1913110" y="217714"/>
            <a:chExt cx="8364048" cy="7012756"/>
          </a:xfrm>
        </p:grpSpPr>
        <p:sp>
          <p:nvSpPr>
            <p:cNvPr id="568" name="Freeform 561"/>
            <p:cNvSpPr>
              <a:spLocks noEditPoints="1"/>
            </p:cNvSpPr>
            <p:nvPr/>
          </p:nvSpPr>
          <p:spPr bwMode="auto">
            <a:xfrm>
              <a:off x="2870702" y="2713189"/>
              <a:ext cx="1166743" cy="947338"/>
            </a:xfrm>
            <a:custGeom>
              <a:avLst/>
              <a:gdLst>
                <a:gd name="T0" fmla="*/ 0 w 669"/>
                <a:gd name="T1" fmla="*/ 264 h 543"/>
                <a:gd name="T2" fmla="*/ 28 w 669"/>
                <a:gd name="T3" fmla="*/ 104 h 543"/>
                <a:gd name="T4" fmla="*/ 92 w 669"/>
                <a:gd name="T5" fmla="*/ 50 h 543"/>
                <a:gd name="T6" fmla="*/ 669 w 669"/>
                <a:gd name="T7" fmla="*/ 358 h 543"/>
                <a:gd name="T8" fmla="*/ 649 w 669"/>
                <a:gd name="T9" fmla="*/ 386 h 543"/>
                <a:gd name="T10" fmla="*/ 591 w 669"/>
                <a:gd name="T11" fmla="*/ 483 h 543"/>
                <a:gd name="T12" fmla="*/ 574 w 669"/>
                <a:gd name="T13" fmla="*/ 513 h 543"/>
                <a:gd name="T14" fmla="*/ 106 w 669"/>
                <a:gd name="T15" fmla="*/ 275 h 543"/>
                <a:gd name="T16" fmla="*/ 159 w 669"/>
                <a:gd name="T17" fmla="*/ 180 h 543"/>
                <a:gd name="T18" fmla="*/ 217 w 669"/>
                <a:gd name="T19" fmla="*/ 88 h 543"/>
                <a:gd name="T20" fmla="*/ 161 w 669"/>
                <a:gd name="T21" fmla="*/ 92 h 543"/>
                <a:gd name="T22" fmla="*/ 83 w 669"/>
                <a:gd name="T23" fmla="*/ 223 h 543"/>
                <a:gd name="T24" fmla="*/ 106 w 669"/>
                <a:gd name="T25" fmla="*/ 275 h 543"/>
                <a:gd name="T26" fmla="*/ 190 w 669"/>
                <a:gd name="T27" fmla="*/ 282 h 543"/>
                <a:gd name="T28" fmla="*/ 264 w 669"/>
                <a:gd name="T29" fmla="*/ 159 h 543"/>
                <a:gd name="T30" fmla="*/ 245 w 669"/>
                <a:gd name="T31" fmla="*/ 107 h 543"/>
                <a:gd name="T32" fmla="*/ 188 w 669"/>
                <a:gd name="T33" fmla="*/ 197 h 543"/>
                <a:gd name="T34" fmla="*/ 136 w 669"/>
                <a:gd name="T35" fmla="*/ 290 h 543"/>
                <a:gd name="T36" fmla="*/ 245 w 669"/>
                <a:gd name="T37" fmla="*/ 347 h 543"/>
                <a:gd name="T38" fmla="*/ 293 w 669"/>
                <a:gd name="T39" fmla="*/ 260 h 543"/>
                <a:gd name="T40" fmla="*/ 347 w 669"/>
                <a:gd name="T41" fmla="*/ 175 h 543"/>
                <a:gd name="T42" fmla="*/ 293 w 669"/>
                <a:gd name="T43" fmla="*/ 177 h 543"/>
                <a:gd name="T44" fmla="*/ 220 w 669"/>
                <a:gd name="T45" fmla="*/ 298 h 543"/>
                <a:gd name="T46" fmla="*/ 245 w 669"/>
                <a:gd name="T47" fmla="*/ 347 h 543"/>
                <a:gd name="T48" fmla="*/ 328 w 669"/>
                <a:gd name="T49" fmla="*/ 357 h 543"/>
                <a:gd name="T50" fmla="*/ 396 w 669"/>
                <a:gd name="T51" fmla="*/ 244 h 543"/>
                <a:gd name="T52" fmla="*/ 375 w 669"/>
                <a:gd name="T53" fmla="*/ 194 h 543"/>
                <a:gd name="T54" fmla="*/ 323 w 669"/>
                <a:gd name="T55" fmla="*/ 277 h 543"/>
                <a:gd name="T56" fmla="*/ 275 w 669"/>
                <a:gd name="T57" fmla="*/ 363 h 543"/>
                <a:gd name="T58" fmla="*/ 384 w 669"/>
                <a:gd name="T59" fmla="*/ 420 h 543"/>
                <a:gd name="T60" fmla="*/ 428 w 669"/>
                <a:gd name="T61" fmla="*/ 340 h 543"/>
                <a:gd name="T62" fmla="*/ 477 w 669"/>
                <a:gd name="T63" fmla="*/ 263 h 543"/>
                <a:gd name="T64" fmla="*/ 424 w 669"/>
                <a:gd name="T65" fmla="*/ 263 h 543"/>
                <a:gd name="T66" fmla="*/ 358 w 669"/>
                <a:gd name="T67" fmla="*/ 373 h 543"/>
                <a:gd name="T68" fmla="*/ 384 w 669"/>
                <a:gd name="T69" fmla="*/ 420 h 543"/>
                <a:gd name="T70" fmla="*/ 465 w 669"/>
                <a:gd name="T71" fmla="*/ 432 h 543"/>
                <a:gd name="T72" fmla="*/ 527 w 669"/>
                <a:gd name="T73" fmla="*/ 329 h 543"/>
                <a:gd name="T74" fmla="*/ 505 w 669"/>
                <a:gd name="T75" fmla="*/ 282 h 543"/>
                <a:gd name="T76" fmla="*/ 457 w 669"/>
                <a:gd name="T77" fmla="*/ 357 h 543"/>
                <a:gd name="T78" fmla="*/ 414 w 669"/>
                <a:gd name="T79" fmla="*/ 435 h 543"/>
                <a:gd name="T80" fmla="*/ 522 w 669"/>
                <a:gd name="T81" fmla="*/ 492 h 543"/>
                <a:gd name="T82" fmla="*/ 563 w 669"/>
                <a:gd name="T83" fmla="*/ 420 h 543"/>
                <a:gd name="T84" fmla="*/ 607 w 669"/>
                <a:gd name="T85" fmla="*/ 350 h 543"/>
                <a:gd name="T86" fmla="*/ 556 w 669"/>
                <a:gd name="T87" fmla="*/ 348 h 543"/>
                <a:gd name="T88" fmla="*/ 495 w 669"/>
                <a:gd name="T89" fmla="*/ 448 h 543"/>
                <a:gd name="T90" fmla="*/ 522 w 669"/>
                <a:gd name="T91" fmla="*/ 492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43">
                  <a:moveTo>
                    <a:pt x="559" y="543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5" y="224"/>
                    <a:pt x="12" y="184"/>
                  </a:cubicBezTo>
                  <a:cubicBezTo>
                    <a:pt x="20" y="144"/>
                    <a:pt x="28" y="104"/>
                    <a:pt x="28" y="104"/>
                  </a:cubicBezTo>
                  <a:cubicBezTo>
                    <a:pt x="28" y="104"/>
                    <a:pt x="35" y="97"/>
                    <a:pt x="47" y="87"/>
                  </a:cubicBezTo>
                  <a:cubicBezTo>
                    <a:pt x="60" y="77"/>
                    <a:pt x="76" y="64"/>
                    <a:pt x="92" y="50"/>
                  </a:cubicBezTo>
                  <a:cubicBezTo>
                    <a:pt x="124" y="24"/>
                    <a:pt x="158" y="0"/>
                    <a:pt x="158" y="0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69" y="358"/>
                    <a:pt x="667" y="361"/>
                    <a:pt x="663" y="366"/>
                  </a:cubicBezTo>
                  <a:cubicBezTo>
                    <a:pt x="660" y="371"/>
                    <a:pt x="655" y="377"/>
                    <a:pt x="649" y="386"/>
                  </a:cubicBezTo>
                  <a:cubicBezTo>
                    <a:pt x="639" y="403"/>
                    <a:pt x="624" y="425"/>
                    <a:pt x="610" y="449"/>
                  </a:cubicBezTo>
                  <a:cubicBezTo>
                    <a:pt x="603" y="460"/>
                    <a:pt x="597" y="472"/>
                    <a:pt x="591" y="483"/>
                  </a:cubicBezTo>
                  <a:cubicBezTo>
                    <a:pt x="587" y="488"/>
                    <a:pt x="584" y="493"/>
                    <a:pt x="581" y="498"/>
                  </a:cubicBezTo>
                  <a:cubicBezTo>
                    <a:pt x="579" y="504"/>
                    <a:pt x="576" y="508"/>
                    <a:pt x="574" y="513"/>
                  </a:cubicBezTo>
                  <a:cubicBezTo>
                    <a:pt x="565" y="531"/>
                    <a:pt x="559" y="543"/>
                    <a:pt x="559" y="543"/>
                  </a:cubicBezTo>
                  <a:close/>
                  <a:moveTo>
                    <a:pt x="106" y="275"/>
                  </a:moveTo>
                  <a:cubicBezTo>
                    <a:pt x="106" y="275"/>
                    <a:pt x="112" y="262"/>
                    <a:pt x="122" y="244"/>
                  </a:cubicBezTo>
                  <a:cubicBezTo>
                    <a:pt x="132" y="227"/>
                    <a:pt x="145" y="203"/>
                    <a:pt x="159" y="180"/>
                  </a:cubicBezTo>
                  <a:cubicBezTo>
                    <a:pt x="172" y="156"/>
                    <a:pt x="188" y="134"/>
                    <a:pt x="199" y="116"/>
                  </a:cubicBezTo>
                  <a:cubicBezTo>
                    <a:pt x="210" y="99"/>
                    <a:pt x="217" y="88"/>
                    <a:pt x="217" y="88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0" y="63"/>
                    <a:pt x="173" y="75"/>
                    <a:pt x="161" y="92"/>
                  </a:cubicBezTo>
                  <a:cubicBezTo>
                    <a:pt x="150" y="110"/>
                    <a:pt x="134" y="133"/>
                    <a:pt x="121" y="157"/>
                  </a:cubicBezTo>
                  <a:cubicBezTo>
                    <a:pt x="107" y="181"/>
                    <a:pt x="93" y="205"/>
                    <a:pt x="83" y="223"/>
                  </a:cubicBezTo>
                  <a:cubicBezTo>
                    <a:pt x="73" y="242"/>
                    <a:pt x="67" y="254"/>
                    <a:pt x="67" y="254"/>
                  </a:cubicBezTo>
                  <a:lnTo>
                    <a:pt x="106" y="275"/>
                  </a:lnTo>
                  <a:close/>
                  <a:moveTo>
                    <a:pt x="175" y="311"/>
                  </a:moveTo>
                  <a:cubicBezTo>
                    <a:pt x="175" y="311"/>
                    <a:pt x="181" y="299"/>
                    <a:pt x="190" y="282"/>
                  </a:cubicBezTo>
                  <a:cubicBezTo>
                    <a:pt x="200" y="265"/>
                    <a:pt x="213" y="242"/>
                    <a:pt x="226" y="220"/>
                  </a:cubicBezTo>
                  <a:cubicBezTo>
                    <a:pt x="239" y="197"/>
                    <a:pt x="254" y="176"/>
                    <a:pt x="264" y="159"/>
                  </a:cubicBezTo>
                  <a:cubicBezTo>
                    <a:pt x="275" y="142"/>
                    <a:pt x="282" y="131"/>
                    <a:pt x="282" y="131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5" y="107"/>
                    <a:pt x="238" y="118"/>
                    <a:pt x="227" y="135"/>
                  </a:cubicBezTo>
                  <a:cubicBezTo>
                    <a:pt x="217" y="152"/>
                    <a:pt x="201" y="174"/>
                    <a:pt x="188" y="197"/>
                  </a:cubicBezTo>
                  <a:cubicBezTo>
                    <a:pt x="175" y="220"/>
                    <a:pt x="161" y="243"/>
                    <a:pt x="152" y="261"/>
                  </a:cubicBezTo>
                  <a:cubicBezTo>
                    <a:pt x="142" y="278"/>
                    <a:pt x="136" y="290"/>
                    <a:pt x="136" y="290"/>
                  </a:cubicBezTo>
                  <a:lnTo>
                    <a:pt x="175" y="311"/>
                  </a:lnTo>
                  <a:close/>
                  <a:moveTo>
                    <a:pt x="245" y="347"/>
                  </a:moveTo>
                  <a:cubicBezTo>
                    <a:pt x="245" y="347"/>
                    <a:pt x="251" y="336"/>
                    <a:pt x="259" y="319"/>
                  </a:cubicBezTo>
                  <a:cubicBezTo>
                    <a:pt x="269" y="303"/>
                    <a:pt x="281" y="281"/>
                    <a:pt x="293" y="260"/>
                  </a:cubicBezTo>
                  <a:cubicBezTo>
                    <a:pt x="306" y="238"/>
                    <a:pt x="320" y="217"/>
                    <a:pt x="330" y="201"/>
                  </a:cubicBezTo>
                  <a:cubicBezTo>
                    <a:pt x="340" y="186"/>
                    <a:pt x="347" y="175"/>
                    <a:pt x="347" y="175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03" y="161"/>
                    <a:pt x="293" y="177"/>
                  </a:cubicBezTo>
                  <a:cubicBezTo>
                    <a:pt x="283" y="194"/>
                    <a:pt x="268" y="215"/>
                    <a:pt x="255" y="237"/>
                  </a:cubicBezTo>
                  <a:cubicBezTo>
                    <a:pt x="243" y="259"/>
                    <a:pt x="230" y="281"/>
                    <a:pt x="220" y="298"/>
                  </a:cubicBezTo>
                  <a:cubicBezTo>
                    <a:pt x="211" y="315"/>
                    <a:pt x="206" y="327"/>
                    <a:pt x="206" y="327"/>
                  </a:cubicBezTo>
                  <a:lnTo>
                    <a:pt x="245" y="347"/>
                  </a:lnTo>
                  <a:close/>
                  <a:moveTo>
                    <a:pt x="314" y="383"/>
                  </a:moveTo>
                  <a:cubicBezTo>
                    <a:pt x="314" y="383"/>
                    <a:pt x="320" y="373"/>
                    <a:pt x="328" y="357"/>
                  </a:cubicBezTo>
                  <a:cubicBezTo>
                    <a:pt x="337" y="341"/>
                    <a:pt x="349" y="321"/>
                    <a:pt x="361" y="300"/>
                  </a:cubicBezTo>
                  <a:cubicBezTo>
                    <a:pt x="372" y="279"/>
                    <a:pt x="386" y="259"/>
                    <a:pt x="396" y="244"/>
                  </a:cubicBezTo>
                  <a:cubicBezTo>
                    <a:pt x="405" y="229"/>
                    <a:pt x="412" y="219"/>
                    <a:pt x="412" y="219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75" y="194"/>
                    <a:pt x="368" y="204"/>
                    <a:pt x="358" y="220"/>
                  </a:cubicBezTo>
                  <a:cubicBezTo>
                    <a:pt x="349" y="236"/>
                    <a:pt x="335" y="256"/>
                    <a:pt x="323" y="277"/>
                  </a:cubicBezTo>
                  <a:cubicBezTo>
                    <a:pt x="310" y="298"/>
                    <a:pt x="298" y="320"/>
                    <a:pt x="289" y="336"/>
                  </a:cubicBezTo>
                  <a:cubicBezTo>
                    <a:pt x="281" y="352"/>
                    <a:pt x="275" y="363"/>
                    <a:pt x="275" y="363"/>
                  </a:cubicBezTo>
                  <a:lnTo>
                    <a:pt x="314" y="383"/>
                  </a:lnTo>
                  <a:close/>
                  <a:moveTo>
                    <a:pt x="384" y="420"/>
                  </a:moveTo>
                  <a:cubicBezTo>
                    <a:pt x="384" y="420"/>
                    <a:pt x="389" y="410"/>
                    <a:pt x="397" y="394"/>
                  </a:cubicBezTo>
                  <a:cubicBezTo>
                    <a:pt x="405" y="380"/>
                    <a:pt x="417" y="360"/>
                    <a:pt x="428" y="340"/>
                  </a:cubicBezTo>
                  <a:cubicBezTo>
                    <a:pt x="439" y="320"/>
                    <a:pt x="452" y="301"/>
                    <a:pt x="461" y="287"/>
                  </a:cubicBezTo>
                  <a:cubicBezTo>
                    <a:pt x="471" y="272"/>
                    <a:pt x="477" y="263"/>
                    <a:pt x="477" y="263"/>
                  </a:cubicBezTo>
                  <a:cubicBezTo>
                    <a:pt x="440" y="238"/>
                    <a:pt x="440" y="238"/>
                    <a:pt x="440" y="238"/>
                  </a:cubicBezTo>
                  <a:cubicBezTo>
                    <a:pt x="440" y="238"/>
                    <a:pt x="434" y="248"/>
                    <a:pt x="424" y="263"/>
                  </a:cubicBezTo>
                  <a:cubicBezTo>
                    <a:pt x="415" y="278"/>
                    <a:pt x="401" y="297"/>
                    <a:pt x="390" y="317"/>
                  </a:cubicBezTo>
                  <a:cubicBezTo>
                    <a:pt x="378" y="338"/>
                    <a:pt x="366" y="358"/>
                    <a:pt x="358" y="373"/>
                  </a:cubicBezTo>
                  <a:cubicBezTo>
                    <a:pt x="350" y="389"/>
                    <a:pt x="344" y="399"/>
                    <a:pt x="344" y="399"/>
                  </a:cubicBezTo>
                  <a:lnTo>
                    <a:pt x="384" y="420"/>
                  </a:lnTo>
                  <a:close/>
                  <a:moveTo>
                    <a:pt x="453" y="456"/>
                  </a:moveTo>
                  <a:cubicBezTo>
                    <a:pt x="453" y="456"/>
                    <a:pt x="458" y="446"/>
                    <a:pt x="465" y="432"/>
                  </a:cubicBezTo>
                  <a:cubicBezTo>
                    <a:pt x="474" y="418"/>
                    <a:pt x="484" y="399"/>
                    <a:pt x="495" y="380"/>
                  </a:cubicBezTo>
                  <a:cubicBezTo>
                    <a:pt x="506" y="361"/>
                    <a:pt x="519" y="343"/>
                    <a:pt x="527" y="329"/>
                  </a:cubicBezTo>
                  <a:cubicBezTo>
                    <a:pt x="536" y="316"/>
                    <a:pt x="542" y="306"/>
                    <a:pt x="542" y="306"/>
                  </a:cubicBezTo>
                  <a:cubicBezTo>
                    <a:pt x="505" y="282"/>
                    <a:pt x="505" y="282"/>
                    <a:pt x="505" y="282"/>
                  </a:cubicBezTo>
                  <a:cubicBezTo>
                    <a:pt x="505" y="282"/>
                    <a:pt x="499" y="291"/>
                    <a:pt x="490" y="305"/>
                  </a:cubicBezTo>
                  <a:cubicBezTo>
                    <a:pt x="481" y="320"/>
                    <a:pt x="468" y="338"/>
                    <a:pt x="457" y="357"/>
                  </a:cubicBezTo>
                  <a:cubicBezTo>
                    <a:pt x="446" y="377"/>
                    <a:pt x="435" y="396"/>
                    <a:pt x="426" y="411"/>
                  </a:cubicBezTo>
                  <a:cubicBezTo>
                    <a:pt x="419" y="426"/>
                    <a:pt x="414" y="435"/>
                    <a:pt x="414" y="435"/>
                  </a:cubicBezTo>
                  <a:lnTo>
                    <a:pt x="453" y="456"/>
                  </a:lnTo>
                  <a:close/>
                  <a:moveTo>
                    <a:pt x="522" y="492"/>
                  </a:moveTo>
                  <a:cubicBezTo>
                    <a:pt x="522" y="492"/>
                    <a:pt x="527" y="483"/>
                    <a:pt x="534" y="469"/>
                  </a:cubicBezTo>
                  <a:cubicBezTo>
                    <a:pt x="542" y="456"/>
                    <a:pt x="552" y="438"/>
                    <a:pt x="563" y="420"/>
                  </a:cubicBezTo>
                  <a:cubicBezTo>
                    <a:pt x="573" y="402"/>
                    <a:pt x="585" y="385"/>
                    <a:pt x="593" y="372"/>
                  </a:cubicBezTo>
                  <a:cubicBezTo>
                    <a:pt x="601" y="359"/>
                    <a:pt x="607" y="350"/>
                    <a:pt x="607" y="350"/>
                  </a:cubicBezTo>
                  <a:cubicBezTo>
                    <a:pt x="570" y="325"/>
                    <a:pt x="570" y="325"/>
                    <a:pt x="570" y="325"/>
                  </a:cubicBezTo>
                  <a:cubicBezTo>
                    <a:pt x="570" y="325"/>
                    <a:pt x="564" y="334"/>
                    <a:pt x="556" y="348"/>
                  </a:cubicBezTo>
                  <a:cubicBezTo>
                    <a:pt x="547" y="361"/>
                    <a:pt x="535" y="379"/>
                    <a:pt x="524" y="397"/>
                  </a:cubicBezTo>
                  <a:cubicBezTo>
                    <a:pt x="514" y="416"/>
                    <a:pt x="503" y="434"/>
                    <a:pt x="495" y="448"/>
                  </a:cubicBezTo>
                  <a:cubicBezTo>
                    <a:pt x="488" y="462"/>
                    <a:pt x="483" y="472"/>
                    <a:pt x="483" y="472"/>
                  </a:cubicBezTo>
                  <a:lnTo>
                    <a:pt x="522" y="4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62"/>
            <p:cNvSpPr>
              <a:spLocks noEditPoints="1"/>
            </p:cNvSpPr>
            <p:nvPr/>
          </p:nvSpPr>
          <p:spPr bwMode="auto">
            <a:xfrm>
              <a:off x="3120863" y="1548497"/>
              <a:ext cx="1353339" cy="1449713"/>
            </a:xfrm>
            <a:custGeom>
              <a:avLst/>
              <a:gdLst>
                <a:gd name="T0" fmla="*/ 689 w 775"/>
                <a:gd name="T1" fmla="*/ 831 h 831"/>
                <a:gd name="T2" fmla="*/ 0 w 775"/>
                <a:gd name="T3" fmla="*/ 130 h 831"/>
                <a:gd name="T4" fmla="*/ 70 w 775"/>
                <a:gd name="T5" fmla="*/ 64 h 831"/>
                <a:gd name="T6" fmla="*/ 144 w 775"/>
                <a:gd name="T7" fmla="*/ 0 h 831"/>
                <a:gd name="T8" fmla="*/ 775 w 775"/>
                <a:gd name="T9" fmla="*/ 753 h 831"/>
                <a:gd name="T10" fmla="*/ 761 w 775"/>
                <a:gd name="T11" fmla="*/ 765 h 831"/>
                <a:gd name="T12" fmla="*/ 731 w 775"/>
                <a:gd name="T13" fmla="*/ 791 h 831"/>
                <a:gd name="T14" fmla="*/ 689 w 775"/>
                <a:gd name="T15" fmla="*/ 831 h 831"/>
                <a:gd name="T16" fmla="*/ 132 w 775"/>
                <a:gd name="T17" fmla="*/ 198 h 831"/>
                <a:gd name="T18" fmla="*/ 163 w 775"/>
                <a:gd name="T19" fmla="*/ 170 h 831"/>
                <a:gd name="T20" fmla="*/ 184 w 775"/>
                <a:gd name="T21" fmla="*/ 151 h 831"/>
                <a:gd name="T22" fmla="*/ 194 w 775"/>
                <a:gd name="T23" fmla="*/ 143 h 831"/>
                <a:gd name="T24" fmla="*/ 131 w 775"/>
                <a:gd name="T25" fmla="*/ 71 h 831"/>
                <a:gd name="T26" fmla="*/ 120 w 775"/>
                <a:gd name="T27" fmla="*/ 79 h 831"/>
                <a:gd name="T28" fmla="*/ 98 w 775"/>
                <a:gd name="T29" fmla="*/ 99 h 831"/>
                <a:gd name="T30" fmla="*/ 67 w 775"/>
                <a:gd name="T31" fmla="*/ 129 h 831"/>
                <a:gd name="T32" fmla="*/ 132 w 775"/>
                <a:gd name="T33" fmla="*/ 198 h 831"/>
                <a:gd name="T34" fmla="*/ 227 w 775"/>
                <a:gd name="T35" fmla="*/ 299 h 831"/>
                <a:gd name="T36" fmla="*/ 255 w 775"/>
                <a:gd name="T37" fmla="*/ 272 h 831"/>
                <a:gd name="T38" fmla="*/ 275 w 775"/>
                <a:gd name="T39" fmla="*/ 254 h 831"/>
                <a:gd name="T40" fmla="*/ 284 w 775"/>
                <a:gd name="T41" fmla="*/ 246 h 831"/>
                <a:gd name="T42" fmla="*/ 221 w 775"/>
                <a:gd name="T43" fmla="*/ 174 h 831"/>
                <a:gd name="T44" fmla="*/ 212 w 775"/>
                <a:gd name="T45" fmla="*/ 183 h 831"/>
                <a:gd name="T46" fmla="*/ 191 w 775"/>
                <a:gd name="T47" fmla="*/ 201 h 831"/>
                <a:gd name="T48" fmla="*/ 161 w 775"/>
                <a:gd name="T49" fmla="*/ 229 h 831"/>
                <a:gd name="T50" fmla="*/ 227 w 775"/>
                <a:gd name="T51" fmla="*/ 299 h 831"/>
                <a:gd name="T52" fmla="*/ 321 w 775"/>
                <a:gd name="T53" fmla="*/ 399 h 831"/>
                <a:gd name="T54" fmla="*/ 348 w 775"/>
                <a:gd name="T55" fmla="*/ 374 h 831"/>
                <a:gd name="T56" fmla="*/ 367 w 775"/>
                <a:gd name="T57" fmla="*/ 357 h 831"/>
                <a:gd name="T58" fmla="*/ 375 w 775"/>
                <a:gd name="T59" fmla="*/ 350 h 831"/>
                <a:gd name="T60" fmla="*/ 312 w 775"/>
                <a:gd name="T61" fmla="*/ 278 h 831"/>
                <a:gd name="T62" fmla="*/ 303 w 775"/>
                <a:gd name="T63" fmla="*/ 286 h 831"/>
                <a:gd name="T64" fmla="*/ 284 w 775"/>
                <a:gd name="T65" fmla="*/ 303 h 831"/>
                <a:gd name="T66" fmla="*/ 256 w 775"/>
                <a:gd name="T67" fmla="*/ 329 h 831"/>
                <a:gd name="T68" fmla="*/ 321 w 775"/>
                <a:gd name="T69" fmla="*/ 399 h 831"/>
                <a:gd name="T70" fmla="*/ 416 w 775"/>
                <a:gd name="T71" fmla="*/ 499 h 831"/>
                <a:gd name="T72" fmla="*/ 441 w 775"/>
                <a:gd name="T73" fmla="*/ 476 h 831"/>
                <a:gd name="T74" fmla="*/ 458 w 775"/>
                <a:gd name="T75" fmla="*/ 460 h 831"/>
                <a:gd name="T76" fmla="*/ 466 w 775"/>
                <a:gd name="T77" fmla="*/ 453 h 831"/>
                <a:gd name="T78" fmla="*/ 403 w 775"/>
                <a:gd name="T79" fmla="*/ 381 h 831"/>
                <a:gd name="T80" fmla="*/ 395 w 775"/>
                <a:gd name="T81" fmla="*/ 389 h 831"/>
                <a:gd name="T82" fmla="*/ 376 w 775"/>
                <a:gd name="T83" fmla="*/ 405 h 831"/>
                <a:gd name="T84" fmla="*/ 350 w 775"/>
                <a:gd name="T85" fmla="*/ 429 h 831"/>
                <a:gd name="T86" fmla="*/ 416 w 775"/>
                <a:gd name="T87" fmla="*/ 499 h 831"/>
                <a:gd name="T88" fmla="*/ 511 w 775"/>
                <a:gd name="T89" fmla="*/ 599 h 831"/>
                <a:gd name="T90" fmla="*/ 533 w 775"/>
                <a:gd name="T91" fmla="*/ 577 h 831"/>
                <a:gd name="T92" fmla="*/ 550 w 775"/>
                <a:gd name="T93" fmla="*/ 563 h 831"/>
                <a:gd name="T94" fmla="*/ 557 w 775"/>
                <a:gd name="T95" fmla="*/ 557 h 831"/>
                <a:gd name="T96" fmla="*/ 494 w 775"/>
                <a:gd name="T97" fmla="*/ 485 h 831"/>
                <a:gd name="T98" fmla="*/ 486 w 775"/>
                <a:gd name="T99" fmla="*/ 492 h 831"/>
                <a:gd name="T100" fmla="*/ 469 w 775"/>
                <a:gd name="T101" fmla="*/ 507 h 831"/>
                <a:gd name="T102" fmla="*/ 445 w 775"/>
                <a:gd name="T103" fmla="*/ 530 h 831"/>
                <a:gd name="T104" fmla="*/ 511 w 775"/>
                <a:gd name="T105" fmla="*/ 599 h 831"/>
                <a:gd name="T106" fmla="*/ 605 w 775"/>
                <a:gd name="T107" fmla="*/ 699 h 831"/>
                <a:gd name="T108" fmla="*/ 626 w 775"/>
                <a:gd name="T109" fmla="*/ 679 h 831"/>
                <a:gd name="T110" fmla="*/ 641 w 775"/>
                <a:gd name="T111" fmla="*/ 666 h 831"/>
                <a:gd name="T112" fmla="*/ 648 w 775"/>
                <a:gd name="T113" fmla="*/ 660 h 831"/>
                <a:gd name="T114" fmla="*/ 585 w 775"/>
                <a:gd name="T115" fmla="*/ 588 h 831"/>
                <a:gd name="T116" fmla="*/ 578 w 775"/>
                <a:gd name="T117" fmla="*/ 595 h 831"/>
                <a:gd name="T118" fmla="*/ 562 w 775"/>
                <a:gd name="T119" fmla="*/ 609 h 831"/>
                <a:gd name="T120" fmla="*/ 540 w 775"/>
                <a:gd name="T121" fmla="*/ 630 h 831"/>
                <a:gd name="T122" fmla="*/ 605 w 775"/>
                <a:gd name="T123" fmla="*/ 69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5" h="831">
                  <a:moveTo>
                    <a:pt x="689" y="8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" y="97"/>
                    <a:pt x="70" y="64"/>
                  </a:cubicBezTo>
                  <a:cubicBezTo>
                    <a:pt x="107" y="31"/>
                    <a:pt x="144" y="0"/>
                    <a:pt x="144" y="0"/>
                  </a:cubicBezTo>
                  <a:cubicBezTo>
                    <a:pt x="775" y="753"/>
                    <a:pt x="775" y="753"/>
                    <a:pt x="775" y="753"/>
                  </a:cubicBezTo>
                  <a:cubicBezTo>
                    <a:pt x="775" y="753"/>
                    <a:pt x="769" y="758"/>
                    <a:pt x="761" y="765"/>
                  </a:cubicBezTo>
                  <a:cubicBezTo>
                    <a:pt x="753" y="772"/>
                    <a:pt x="741" y="781"/>
                    <a:pt x="731" y="791"/>
                  </a:cubicBezTo>
                  <a:cubicBezTo>
                    <a:pt x="710" y="811"/>
                    <a:pt x="689" y="831"/>
                    <a:pt x="689" y="831"/>
                  </a:cubicBezTo>
                  <a:close/>
                  <a:moveTo>
                    <a:pt x="132" y="198"/>
                  </a:moveTo>
                  <a:cubicBezTo>
                    <a:pt x="132" y="198"/>
                    <a:pt x="148" y="184"/>
                    <a:pt x="163" y="170"/>
                  </a:cubicBezTo>
                  <a:cubicBezTo>
                    <a:pt x="170" y="163"/>
                    <a:pt x="178" y="156"/>
                    <a:pt x="184" y="151"/>
                  </a:cubicBezTo>
                  <a:cubicBezTo>
                    <a:pt x="190" y="146"/>
                    <a:pt x="194" y="143"/>
                    <a:pt x="194" y="143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1" y="71"/>
                    <a:pt x="127" y="74"/>
                    <a:pt x="120" y="79"/>
                  </a:cubicBezTo>
                  <a:cubicBezTo>
                    <a:pt x="114" y="85"/>
                    <a:pt x="106" y="92"/>
                    <a:pt x="98" y="99"/>
                  </a:cubicBezTo>
                  <a:cubicBezTo>
                    <a:pt x="83" y="114"/>
                    <a:pt x="67" y="129"/>
                    <a:pt x="67" y="129"/>
                  </a:cubicBezTo>
                  <a:lnTo>
                    <a:pt x="132" y="198"/>
                  </a:lnTo>
                  <a:close/>
                  <a:moveTo>
                    <a:pt x="227" y="299"/>
                  </a:moveTo>
                  <a:cubicBezTo>
                    <a:pt x="227" y="299"/>
                    <a:pt x="241" y="285"/>
                    <a:pt x="255" y="272"/>
                  </a:cubicBezTo>
                  <a:cubicBezTo>
                    <a:pt x="262" y="265"/>
                    <a:pt x="270" y="259"/>
                    <a:pt x="275" y="254"/>
                  </a:cubicBezTo>
                  <a:cubicBezTo>
                    <a:pt x="281" y="249"/>
                    <a:pt x="284" y="246"/>
                    <a:pt x="284" y="246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1" y="174"/>
                    <a:pt x="217" y="178"/>
                    <a:pt x="212" y="183"/>
                  </a:cubicBezTo>
                  <a:cubicBezTo>
                    <a:pt x="206" y="188"/>
                    <a:pt x="198" y="194"/>
                    <a:pt x="191" y="201"/>
                  </a:cubicBezTo>
                  <a:cubicBezTo>
                    <a:pt x="176" y="215"/>
                    <a:pt x="161" y="229"/>
                    <a:pt x="161" y="229"/>
                  </a:cubicBezTo>
                  <a:lnTo>
                    <a:pt x="227" y="299"/>
                  </a:lnTo>
                  <a:close/>
                  <a:moveTo>
                    <a:pt x="321" y="399"/>
                  </a:moveTo>
                  <a:cubicBezTo>
                    <a:pt x="321" y="399"/>
                    <a:pt x="335" y="386"/>
                    <a:pt x="348" y="374"/>
                  </a:cubicBezTo>
                  <a:cubicBezTo>
                    <a:pt x="354" y="367"/>
                    <a:pt x="361" y="362"/>
                    <a:pt x="367" y="357"/>
                  </a:cubicBezTo>
                  <a:cubicBezTo>
                    <a:pt x="372" y="353"/>
                    <a:pt x="375" y="350"/>
                    <a:pt x="375" y="350"/>
                  </a:cubicBezTo>
                  <a:cubicBezTo>
                    <a:pt x="312" y="278"/>
                    <a:pt x="312" y="278"/>
                    <a:pt x="312" y="278"/>
                  </a:cubicBezTo>
                  <a:cubicBezTo>
                    <a:pt x="312" y="278"/>
                    <a:pt x="309" y="281"/>
                    <a:pt x="303" y="286"/>
                  </a:cubicBezTo>
                  <a:cubicBezTo>
                    <a:pt x="298" y="290"/>
                    <a:pt x="290" y="296"/>
                    <a:pt x="284" y="303"/>
                  </a:cubicBezTo>
                  <a:cubicBezTo>
                    <a:pt x="270" y="316"/>
                    <a:pt x="256" y="329"/>
                    <a:pt x="256" y="329"/>
                  </a:cubicBezTo>
                  <a:lnTo>
                    <a:pt x="321" y="399"/>
                  </a:lnTo>
                  <a:close/>
                  <a:moveTo>
                    <a:pt x="416" y="499"/>
                  </a:moveTo>
                  <a:cubicBezTo>
                    <a:pt x="416" y="499"/>
                    <a:pt x="428" y="487"/>
                    <a:pt x="441" y="476"/>
                  </a:cubicBezTo>
                  <a:cubicBezTo>
                    <a:pt x="447" y="470"/>
                    <a:pt x="453" y="464"/>
                    <a:pt x="458" y="460"/>
                  </a:cubicBezTo>
                  <a:cubicBezTo>
                    <a:pt x="463" y="456"/>
                    <a:pt x="466" y="453"/>
                    <a:pt x="466" y="453"/>
                  </a:cubicBezTo>
                  <a:cubicBezTo>
                    <a:pt x="403" y="381"/>
                    <a:pt x="403" y="381"/>
                    <a:pt x="403" y="381"/>
                  </a:cubicBezTo>
                  <a:cubicBezTo>
                    <a:pt x="403" y="381"/>
                    <a:pt x="400" y="384"/>
                    <a:pt x="395" y="389"/>
                  </a:cubicBezTo>
                  <a:cubicBezTo>
                    <a:pt x="389" y="393"/>
                    <a:pt x="383" y="399"/>
                    <a:pt x="376" y="405"/>
                  </a:cubicBezTo>
                  <a:cubicBezTo>
                    <a:pt x="363" y="417"/>
                    <a:pt x="350" y="429"/>
                    <a:pt x="350" y="429"/>
                  </a:cubicBezTo>
                  <a:lnTo>
                    <a:pt x="416" y="499"/>
                  </a:lnTo>
                  <a:close/>
                  <a:moveTo>
                    <a:pt x="511" y="599"/>
                  </a:moveTo>
                  <a:cubicBezTo>
                    <a:pt x="511" y="599"/>
                    <a:pt x="522" y="588"/>
                    <a:pt x="533" y="577"/>
                  </a:cubicBezTo>
                  <a:cubicBezTo>
                    <a:pt x="539" y="572"/>
                    <a:pt x="545" y="567"/>
                    <a:pt x="550" y="563"/>
                  </a:cubicBezTo>
                  <a:cubicBezTo>
                    <a:pt x="554" y="559"/>
                    <a:pt x="557" y="557"/>
                    <a:pt x="557" y="557"/>
                  </a:cubicBezTo>
                  <a:cubicBezTo>
                    <a:pt x="494" y="485"/>
                    <a:pt x="494" y="485"/>
                    <a:pt x="494" y="485"/>
                  </a:cubicBezTo>
                  <a:cubicBezTo>
                    <a:pt x="494" y="485"/>
                    <a:pt x="491" y="488"/>
                    <a:pt x="486" y="492"/>
                  </a:cubicBezTo>
                  <a:cubicBezTo>
                    <a:pt x="481" y="496"/>
                    <a:pt x="475" y="501"/>
                    <a:pt x="469" y="507"/>
                  </a:cubicBezTo>
                  <a:cubicBezTo>
                    <a:pt x="457" y="518"/>
                    <a:pt x="445" y="530"/>
                    <a:pt x="445" y="530"/>
                  </a:cubicBezTo>
                  <a:lnTo>
                    <a:pt x="511" y="599"/>
                  </a:lnTo>
                  <a:close/>
                  <a:moveTo>
                    <a:pt x="605" y="699"/>
                  </a:moveTo>
                  <a:cubicBezTo>
                    <a:pt x="605" y="699"/>
                    <a:pt x="616" y="689"/>
                    <a:pt x="626" y="679"/>
                  </a:cubicBezTo>
                  <a:cubicBezTo>
                    <a:pt x="631" y="674"/>
                    <a:pt x="637" y="669"/>
                    <a:pt x="641" y="666"/>
                  </a:cubicBezTo>
                  <a:cubicBezTo>
                    <a:pt x="645" y="662"/>
                    <a:pt x="648" y="660"/>
                    <a:pt x="648" y="660"/>
                  </a:cubicBezTo>
                  <a:cubicBezTo>
                    <a:pt x="585" y="588"/>
                    <a:pt x="585" y="588"/>
                    <a:pt x="585" y="588"/>
                  </a:cubicBezTo>
                  <a:cubicBezTo>
                    <a:pt x="585" y="588"/>
                    <a:pt x="582" y="591"/>
                    <a:pt x="578" y="595"/>
                  </a:cubicBezTo>
                  <a:cubicBezTo>
                    <a:pt x="573" y="598"/>
                    <a:pt x="567" y="603"/>
                    <a:pt x="562" y="609"/>
                  </a:cubicBezTo>
                  <a:cubicBezTo>
                    <a:pt x="551" y="619"/>
                    <a:pt x="540" y="630"/>
                    <a:pt x="540" y="630"/>
                  </a:cubicBezTo>
                  <a:lnTo>
                    <a:pt x="605" y="6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63"/>
            <p:cNvSpPr>
              <a:spLocks noEditPoints="1"/>
            </p:cNvSpPr>
            <p:nvPr/>
          </p:nvSpPr>
          <p:spPr bwMode="auto">
            <a:xfrm>
              <a:off x="1913110" y="2901836"/>
              <a:ext cx="1896727" cy="1265167"/>
            </a:xfrm>
            <a:custGeom>
              <a:avLst/>
              <a:gdLst>
                <a:gd name="T0" fmla="*/ 567 w 1087"/>
                <a:gd name="T1" fmla="*/ 622 h 726"/>
                <a:gd name="T2" fmla="*/ 105 w 1087"/>
                <a:gd name="T3" fmla="*/ 445 h 726"/>
                <a:gd name="T4" fmla="*/ 52 w 1087"/>
                <a:gd name="T5" fmla="*/ 270 h 726"/>
                <a:gd name="T6" fmla="*/ 3 w 1087"/>
                <a:gd name="T7" fmla="*/ 24 h 726"/>
                <a:gd name="T8" fmla="*/ 544 w 1087"/>
                <a:gd name="T9" fmla="*/ 238 h 726"/>
                <a:gd name="T10" fmla="*/ 1071 w 1087"/>
                <a:gd name="T11" fmla="*/ 513 h 726"/>
                <a:gd name="T12" fmla="*/ 977 w 1087"/>
                <a:gd name="T13" fmla="*/ 516 h 726"/>
                <a:gd name="T14" fmla="*/ 958 w 1087"/>
                <a:gd name="T15" fmla="*/ 570 h 726"/>
                <a:gd name="T16" fmla="*/ 940 w 1087"/>
                <a:gd name="T17" fmla="*/ 625 h 726"/>
                <a:gd name="T18" fmla="*/ 1010 w 1087"/>
                <a:gd name="T19" fmla="*/ 688 h 726"/>
                <a:gd name="T20" fmla="*/ 1000 w 1087"/>
                <a:gd name="T21" fmla="*/ 726 h 726"/>
                <a:gd name="T22" fmla="*/ 822 w 1087"/>
                <a:gd name="T23" fmla="*/ 462 h 726"/>
                <a:gd name="T24" fmla="*/ 807 w 1087"/>
                <a:gd name="T25" fmla="*/ 501 h 726"/>
                <a:gd name="T26" fmla="*/ 903 w 1087"/>
                <a:gd name="T27" fmla="*/ 522 h 726"/>
                <a:gd name="T28" fmla="*/ 926 w 1087"/>
                <a:gd name="T29" fmla="*/ 461 h 726"/>
                <a:gd name="T30" fmla="*/ 697 w 1087"/>
                <a:gd name="T31" fmla="*/ 368 h 726"/>
                <a:gd name="T32" fmla="*/ 671 w 1087"/>
                <a:gd name="T33" fmla="*/ 438 h 726"/>
                <a:gd name="T34" fmla="*/ 758 w 1087"/>
                <a:gd name="T35" fmla="*/ 483 h 726"/>
                <a:gd name="T36" fmla="*/ 773 w 1087"/>
                <a:gd name="T37" fmla="*/ 444 h 726"/>
                <a:gd name="T38" fmla="*/ 697 w 1087"/>
                <a:gd name="T39" fmla="*/ 368 h 726"/>
                <a:gd name="T40" fmla="*/ 541 w 1087"/>
                <a:gd name="T41" fmla="*/ 356 h 726"/>
                <a:gd name="T42" fmla="*/ 525 w 1087"/>
                <a:gd name="T43" fmla="*/ 402 h 726"/>
                <a:gd name="T44" fmla="*/ 621 w 1087"/>
                <a:gd name="T45" fmla="*/ 420 h 726"/>
                <a:gd name="T46" fmla="*/ 649 w 1087"/>
                <a:gd name="T47" fmla="*/ 348 h 726"/>
                <a:gd name="T48" fmla="*/ 420 w 1087"/>
                <a:gd name="T49" fmla="*/ 256 h 726"/>
                <a:gd name="T50" fmla="*/ 389 w 1087"/>
                <a:gd name="T51" fmla="*/ 337 h 726"/>
                <a:gd name="T52" fmla="*/ 475 w 1087"/>
                <a:gd name="T53" fmla="*/ 384 h 726"/>
                <a:gd name="T54" fmla="*/ 492 w 1087"/>
                <a:gd name="T55" fmla="*/ 338 h 726"/>
                <a:gd name="T56" fmla="*/ 420 w 1087"/>
                <a:gd name="T57" fmla="*/ 256 h 726"/>
                <a:gd name="T58" fmla="*/ 334 w 1087"/>
                <a:gd name="T59" fmla="*/ 335 h 726"/>
                <a:gd name="T60" fmla="*/ 352 w 1087"/>
                <a:gd name="T61" fmla="*/ 286 h 726"/>
                <a:gd name="T62" fmla="*/ 281 w 1087"/>
                <a:gd name="T63" fmla="*/ 200 h 726"/>
                <a:gd name="T64" fmla="*/ 247 w 1087"/>
                <a:gd name="T65" fmla="*/ 287 h 726"/>
                <a:gd name="T66" fmla="*/ 793 w 1087"/>
                <a:gd name="T67" fmla="*/ 545 h 726"/>
                <a:gd name="T68" fmla="*/ 781 w 1087"/>
                <a:gd name="T69" fmla="*/ 584 h 726"/>
                <a:gd name="T70" fmla="*/ 865 w 1087"/>
                <a:gd name="T71" fmla="*/ 648 h 726"/>
                <a:gd name="T72" fmla="*/ 882 w 1087"/>
                <a:gd name="T73" fmla="*/ 586 h 726"/>
                <a:gd name="T74" fmla="*/ 793 w 1087"/>
                <a:gd name="T75" fmla="*/ 545 h 726"/>
                <a:gd name="T76" fmla="*/ 646 w 1087"/>
                <a:gd name="T77" fmla="*/ 512 h 726"/>
                <a:gd name="T78" fmla="*/ 626 w 1087"/>
                <a:gd name="T79" fmla="*/ 584 h 726"/>
                <a:gd name="T80" fmla="*/ 731 w 1087"/>
                <a:gd name="T81" fmla="*/ 569 h 726"/>
                <a:gd name="T82" fmla="*/ 743 w 1087"/>
                <a:gd name="T83" fmla="*/ 529 h 726"/>
                <a:gd name="T84" fmla="*/ 508 w 1087"/>
                <a:gd name="T85" fmla="*/ 454 h 726"/>
                <a:gd name="T86" fmla="*/ 494 w 1087"/>
                <a:gd name="T87" fmla="*/ 500 h 726"/>
                <a:gd name="T88" fmla="*/ 575 w 1087"/>
                <a:gd name="T89" fmla="*/ 571 h 726"/>
                <a:gd name="T90" fmla="*/ 596 w 1087"/>
                <a:gd name="T91" fmla="*/ 497 h 726"/>
                <a:gd name="T92" fmla="*/ 508 w 1087"/>
                <a:gd name="T93" fmla="*/ 454 h 726"/>
                <a:gd name="T94" fmla="*/ 360 w 1087"/>
                <a:gd name="T95" fmla="*/ 424 h 726"/>
                <a:gd name="T96" fmla="*/ 337 w 1087"/>
                <a:gd name="T97" fmla="*/ 508 h 726"/>
                <a:gd name="T98" fmla="*/ 444 w 1087"/>
                <a:gd name="T99" fmla="*/ 485 h 726"/>
                <a:gd name="T100" fmla="*/ 458 w 1087"/>
                <a:gd name="T101" fmla="*/ 438 h 726"/>
                <a:gd name="T102" fmla="*/ 222 w 1087"/>
                <a:gd name="T103" fmla="*/ 364 h 726"/>
                <a:gd name="T104" fmla="*/ 206 w 1087"/>
                <a:gd name="T105" fmla="*/ 416 h 726"/>
                <a:gd name="T106" fmla="*/ 286 w 1087"/>
                <a:gd name="T107" fmla="*/ 494 h 726"/>
                <a:gd name="T108" fmla="*/ 310 w 1087"/>
                <a:gd name="T109" fmla="*/ 409 h 726"/>
                <a:gd name="T110" fmla="*/ 222 w 1087"/>
                <a:gd name="T111" fmla="*/ 364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7" h="726">
                  <a:moveTo>
                    <a:pt x="1000" y="726"/>
                  </a:moveTo>
                  <a:cubicBezTo>
                    <a:pt x="1000" y="726"/>
                    <a:pt x="783" y="674"/>
                    <a:pt x="567" y="622"/>
                  </a:cubicBezTo>
                  <a:cubicBezTo>
                    <a:pt x="350" y="572"/>
                    <a:pt x="133" y="521"/>
                    <a:pt x="133" y="521"/>
                  </a:cubicBezTo>
                  <a:cubicBezTo>
                    <a:pt x="133" y="521"/>
                    <a:pt x="120" y="491"/>
                    <a:pt x="105" y="445"/>
                  </a:cubicBezTo>
                  <a:cubicBezTo>
                    <a:pt x="97" y="422"/>
                    <a:pt x="88" y="394"/>
                    <a:pt x="78" y="364"/>
                  </a:cubicBezTo>
                  <a:cubicBezTo>
                    <a:pt x="69" y="335"/>
                    <a:pt x="61" y="303"/>
                    <a:pt x="52" y="270"/>
                  </a:cubicBezTo>
                  <a:cubicBezTo>
                    <a:pt x="34" y="204"/>
                    <a:pt x="22" y="138"/>
                    <a:pt x="12" y="86"/>
                  </a:cubicBezTo>
                  <a:cubicBezTo>
                    <a:pt x="7" y="60"/>
                    <a:pt x="5" y="39"/>
                    <a:pt x="3" y="24"/>
                  </a:cubicBezTo>
                  <a:cubicBezTo>
                    <a:pt x="1" y="9"/>
                    <a:pt x="0" y="0"/>
                    <a:pt x="0" y="0"/>
                  </a:cubicBezTo>
                  <a:cubicBezTo>
                    <a:pt x="0" y="0"/>
                    <a:pt x="272" y="119"/>
                    <a:pt x="544" y="238"/>
                  </a:cubicBezTo>
                  <a:cubicBezTo>
                    <a:pt x="815" y="358"/>
                    <a:pt x="1087" y="479"/>
                    <a:pt x="1087" y="479"/>
                  </a:cubicBezTo>
                  <a:cubicBezTo>
                    <a:pt x="1087" y="479"/>
                    <a:pt x="1079" y="496"/>
                    <a:pt x="1071" y="513"/>
                  </a:cubicBezTo>
                  <a:cubicBezTo>
                    <a:pt x="1065" y="530"/>
                    <a:pt x="1058" y="547"/>
                    <a:pt x="1058" y="547"/>
                  </a:cubicBezTo>
                  <a:cubicBezTo>
                    <a:pt x="977" y="516"/>
                    <a:pt x="977" y="516"/>
                    <a:pt x="977" y="516"/>
                  </a:cubicBezTo>
                  <a:cubicBezTo>
                    <a:pt x="977" y="516"/>
                    <a:pt x="975" y="523"/>
                    <a:pt x="971" y="533"/>
                  </a:cubicBezTo>
                  <a:cubicBezTo>
                    <a:pt x="967" y="543"/>
                    <a:pt x="962" y="557"/>
                    <a:pt x="958" y="570"/>
                  </a:cubicBezTo>
                  <a:cubicBezTo>
                    <a:pt x="954" y="584"/>
                    <a:pt x="949" y="598"/>
                    <a:pt x="946" y="608"/>
                  </a:cubicBezTo>
                  <a:cubicBezTo>
                    <a:pt x="943" y="618"/>
                    <a:pt x="940" y="625"/>
                    <a:pt x="940" y="625"/>
                  </a:cubicBezTo>
                  <a:cubicBezTo>
                    <a:pt x="1021" y="650"/>
                    <a:pt x="1021" y="650"/>
                    <a:pt x="1021" y="650"/>
                  </a:cubicBezTo>
                  <a:cubicBezTo>
                    <a:pt x="1021" y="650"/>
                    <a:pt x="1016" y="669"/>
                    <a:pt x="1010" y="688"/>
                  </a:cubicBezTo>
                  <a:cubicBezTo>
                    <a:pt x="1008" y="697"/>
                    <a:pt x="1005" y="707"/>
                    <a:pt x="1003" y="714"/>
                  </a:cubicBezTo>
                  <a:cubicBezTo>
                    <a:pt x="1001" y="721"/>
                    <a:pt x="1000" y="726"/>
                    <a:pt x="1000" y="726"/>
                  </a:cubicBezTo>
                  <a:close/>
                  <a:moveTo>
                    <a:pt x="836" y="424"/>
                  </a:moveTo>
                  <a:cubicBezTo>
                    <a:pt x="836" y="424"/>
                    <a:pt x="829" y="443"/>
                    <a:pt x="822" y="462"/>
                  </a:cubicBezTo>
                  <a:cubicBezTo>
                    <a:pt x="818" y="472"/>
                    <a:pt x="814" y="481"/>
                    <a:pt x="812" y="489"/>
                  </a:cubicBezTo>
                  <a:cubicBezTo>
                    <a:pt x="809" y="496"/>
                    <a:pt x="807" y="501"/>
                    <a:pt x="807" y="501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9" y="533"/>
                    <a:pt x="901" y="528"/>
                    <a:pt x="903" y="522"/>
                  </a:cubicBezTo>
                  <a:cubicBezTo>
                    <a:pt x="906" y="515"/>
                    <a:pt x="909" y="506"/>
                    <a:pt x="913" y="497"/>
                  </a:cubicBezTo>
                  <a:cubicBezTo>
                    <a:pt x="919" y="479"/>
                    <a:pt x="926" y="461"/>
                    <a:pt x="926" y="461"/>
                  </a:cubicBezTo>
                  <a:lnTo>
                    <a:pt x="836" y="424"/>
                  </a:lnTo>
                  <a:close/>
                  <a:moveTo>
                    <a:pt x="697" y="368"/>
                  </a:moveTo>
                  <a:cubicBezTo>
                    <a:pt x="697" y="368"/>
                    <a:pt x="689" y="389"/>
                    <a:pt x="682" y="409"/>
                  </a:cubicBezTo>
                  <a:cubicBezTo>
                    <a:pt x="678" y="420"/>
                    <a:pt x="674" y="430"/>
                    <a:pt x="671" y="438"/>
                  </a:cubicBezTo>
                  <a:cubicBezTo>
                    <a:pt x="668" y="446"/>
                    <a:pt x="666" y="451"/>
                    <a:pt x="666" y="451"/>
                  </a:cubicBezTo>
                  <a:cubicBezTo>
                    <a:pt x="758" y="483"/>
                    <a:pt x="758" y="483"/>
                    <a:pt x="758" y="483"/>
                  </a:cubicBezTo>
                  <a:cubicBezTo>
                    <a:pt x="758" y="483"/>
                    <a:pt x="759" y="478"/>
                    <a:pt x="762" y="471"/>
                  </a:cubicBezTo>
                  <a:cubicBezTo>
                    <a:pt x="765" y="463"/>
                    <a:pt x="769" y="454"/>
                    <a:pt x="773" y="444"/>
                  </a:cubicBezTo>
                  <a:cubicBezTo>
                    <a:pt x="780" y="424"/>
                    <a:pt x="787" y="404"/>
                    <a:pt x="787" y="404"/>
                  </a:cubicBezTo>
                  <a:lnTo>
                    <a:pt x="697" y="368"/>
                  </a:lnTo>
                  <a:close/>
                  <a:moveTo>
                    <a:pt x="559" y="312"/>
                  </a:moveTo>
                  <a:cubicBezTo>
                    <a:pt x="559" y="312"/>
                    <a:pt x="550" y="334"/>
                    <a:pt x="541" y="356"/>
                  </a:cubicBezTo>
                  <a:cubicBezTo>
                    <a:pt x="537" y="368"/>
                    <a:pt x="533" y="379"/>
                    <a:pt x="530" y="387"/>
                  </a:cubicBezTo>
                  <a:cubicBezTo>
                    <a:pt x="526" y="396"/>
                    <a:pt x="525" y="402"/>
                    <a:pt x="525" y="402"/>
                  </a:cubicBezTo>
                  <a:cubicBezTo>
                    <a:pt x="617" y="434"/>
                    <a:pt x="617" y="434"/>
                    <a:pt x="617" y="434"/>
                  </a:cubicBezTo>
                  <a:cubicBezTo>
                    <a:pt x="617" y="434"/>
                    <a:pt x="618" y="428"/>
                    <a:pt x="621" y="420"/>
                  </a:cubicBezTo>
                  <a:cubicBezTo>
                    <a:pt x="624" y="412"/>
                    <a:pt x="629" y="401"/>
                    <a:pt x="633" y="391"/>
                  </a:cubicBezTo>
                  <a:cubicBezTo>
                    <a:pt x="641" y="369"/>
                    <a:pt x="649" y="348"/>
                    <a:pt x="649" y="348"/>
                  </a:cubicBezTo>
                  <a:lnTo>
                    <a:pt x="559" y="312"/>
                  </a:lnTo>
                  <a:close/>
                  <a:moveTo>
                    <a:pt x="420" y="256"/>
                  </a:moveTo>
                  <a:cubicBezTo>
                    <a:pt x="420" y="256"/>
                    <a:pt x="410" y="280"/>
                    <a:pt x="401" y="304"/>
                  </a:cubicBezTo>
                  <a:cubicBezTo>
                    <a:pt x="397" y="316"/>
                    <a:pt x="392" y="328"/>
                    <a:pt x="389" y="337"/>
                  </a:cubicBezTo>
                  <a:cubicBezTo>
                    <a:pt x="385" y="346"/>
                    <a:pt x="383" y="352"/>
                    <a:pt x="383" y="352"/>
                  </a:cubicBezTo>
                  <a:cubicBezTo>
                    <a:pt x="475" y="384"/>
                    <a:pt x="475" y="384"/>
                    <a:pt x="475" y="384"/>
                  </a:cubicBezTo>
                  <a:cubicBezTo>
                    <a:pt x="475" y="384"/>
                    <a:pt x="477" y="378"/>
                    <a:pt x="480" y="370"/>
                  </a:cubicBezTo>
                  <a:cubicBezTo>
                    <a:pt x="484" y="361"/>
                    <a:pt x="488" y="350"/>
                    <a:pt x="492" y="338"/>
                  </a:cubicBezTo>
                  <a:cubicBezTo>
                    <a:pt x="501" y="315"/>
                    <a:pt x="510" y="292"/>
                    <a:pt x="510" y="292"/>
                  </a:cubicBezTo>
                  <a:lnTo>
                    <a:pt x="420" y="256"/>
                  </a:lnTo>
                  <a:close/>
                  <a:moveTo>
                    <a:pt x="242" y="303"/>
                  </a:moveTo>
                  <a:cubicBezTo>
                    <a:pt x="334" y="335"/>
                    <a:pt x="334" y="335"/>
                    <a:pt x="334" y="335"/>
                  </a:cubicBezTo>
                  <a:cubicBezTo>
                    <a:pt x="334" y="335"/>
                    <a:pt x="336" y="329"/>
                    <a:pt x="339" y="320"/>
                  </a:cubicBezTo>
                  <a:cubicBezTo>
                    <a:pt x="343" y="310"/>
                    <a:pt x="347" y="298"/>
                    <a:pt x="352" y="286"/>
                  </a:cubicBezTo>
                  <a:cubicBezTo>
                    <a:pt x="362" y="261"/>
                    <a:pt x="371" y="236"/>
                    <a:pt x="371" y="236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81" y="200"/>
                    <a:pt x="271" y="226"/>
                    <a:pt x="261" y="252"/>
                  </a:cubicBezTo>
                  <a:cubicBezTo>
                    <a:pt x="256" y="264"/>
                    <a:pt x="251" y="277"/>
                    <a:pt x="247" y="287"/>
                  </a:cubicBezTo>
                  <a:cubicBezTo>
                    <a:pt x="244" y="297"/>
                    <a:pt x="242" y="303"/>
                    <a:pt x="242" y="303"/>
                  </a:cubicBezTo>
                  <a:close/>
                  <a:moveTo>
                    <a:pt x="793" y="545"/>
                  </a:moveTo>
                  <a:cubicBezTo>
                    <a:pt x="793" y="545"/>
                    <a:pt x="792" y="550"/>
                    <a:pt x="789" y="557"/>
                  </a:cubicBezTo>
                  <a:cubicBezTo>
                    <a:pt x="787" y="564"/>
                    <a:pt x="784" y="574"/>
                    <a:pt x="781" y="584"/>
                  </a:cubicBezTo>
                  <a:cubicBezTo>
                    <a:pt x="776" y="603"/>
                    <a:pt x="771" y="623"/>
                    <a:pt x="771" y="623"/>
                  </a:cubicBezTo>
                  <a:cubicBezTo>
                    <a:pt x="865" y="648"/>
                    <a:pt x="865" y="648"/>
                    <a:pt x="865" y="648"/>
                  </a:cubicBezTo>
                  <a:cubicBezTo>
                    <a:pt x="865" y="648"/>
                    <a:pt x="870" y="630"/>
                    <a:pt x="875" y="611"/>
                  </a:cubicBezTo>
                  <a:cubicBezTo>
                    <a:pt x="877" y="602"/>
                    <a:pt x="880" y="593"/>
                    <a:pt x="882" y="586"/>
                  </a:cubicBezTo>
                  <a:cubicBezTo>
                    <a:pt x="884" y="579"/>
                    <a:pt x="886" y="575"/>
                    <a:pt x="886" y="575"/>
                  </a:cubicBezTo>
                  <a:lnTo>
                    <a:pt x="793" y="545"/>
                  </a:lnTo>
                  <a:close/>
                  <a:moveTo>
                    <a:pt x="651" y="499"/>
                  </a:moveTo>
                  <a:cubicBezTo>
                    <a:pt x="651" y="499"/>
                    <a:pt x="649" y="505"/>
                    <a:pt x="646" y="512"/>
                  </a:cubicBezTo>
                  <a:cubicBezTo>
                    <a:pt x="644" y="520"/>
                    <a:pt x="640" y="531"/>
                    <a:pt x="638" y="542"/>
                  </a:cubicBezTo>
                  <a:cubicBezTo>
                    <a:pt x="632" y="563"/>
                    <a:pt x="626" y="584"/>
                    <a:pt x="626" y="584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20" y="610"/>
                    <a:pt x="726" y="589"/>
                    <a:pt x="731" y="569"/>
                  </a:cubicBezTo>
                  <a:cubicBezTo>
                    <a:pt x="733" y="559"/>
                    <a:pt x="737" y="549"/>
                    <a:pt x="739" y="541"/>
                  </a:cubicBezTo>
                  <a:cubicBezTo>
                    <a:pt x="742" y="534"/>
                    <a:pt x="743" y="529"/>
                    <a:pt x="743" y="529"/>
                  </a:cubicBezTo>
                  <a:lnTo>
                    <a:pt x="651" y="499"/>
                  </a:lnTo>
                  <a:close/>
                  <a:moveTo>
                    <a:pt x="508" y="454"/>
                  </a:moveTo>
                  <a:cubicBezTo>
                    <a:pt x="508" y="454"/>
                    <a:pt x="506" y="459"/>
                    <a:pt x="503" y="468"/>
                  </a:cubicBezTo>
                  <a:cubicBezTo>
                    <a:pt x="500" y="477"/>
                    <a:pt x="497" y="488"/>
                    <a:pt x="494" y="500"/>
                  </a:cubicBezTo>
                  <a:cubicBezTo>
                    <a:pt x="488" y="523"/>
                    <a:pt x="481" y="546"/>
                    <a:pt x="481" y="546"/>
                  </a:cubicBezTo>
                  <a:cubicBezTo>
                    <a:pt x="575" y="571"/>
                    <a:pt x="575" y="571"/>
                    <a:pt x="575" y="571"/>
                  </a:cubicBezTo>
                  <a:cubicBezTo>
                    <a:pt x="575" y="571"/>
                    <a:pt x="581" y="549"/>
                    <a:pt x="587" y="527"/>
                  </a:cubicBezTo>
                  <a:cubicBezTo>
                    <a:pt x="590" y="516"/>
                    <a:pt x="594" y="505"/>
                    <a:pt x="596" y="497"/>
                  </a:cubicBezTo>
                  <a:cubicBezTo>
                    <a:pt x="599" y="489"/>
                    <a:pt x="601" y="483"/>
                    <a:pt x="601" y="483"/>
                  </a:cubicBezTo>
                  <a:lnTo>
                    <a:pt x="508" y="454"/>
                  </a:lnTo>
                  <a:close/>
                  <a:moveTo>
                    <a:pt x="365" y="409"/>
                  </a:moveTo>
                  <a:cubicBezTo>
                    <a:pt x="365" y="409"/>
                    <a:pt x="363" y="415"/>
                    <a:pt x="360" y="424"/>
                  </a:cubicBezTo>
                  <a:cubicBezTo>
                    <a:pt x="357" y="433"/>
                    <a:pt x="353" y="445"/>
                    <a:pt x="350" y="458"/>
                  </a:cubicBezTo>
                  <a:cubicBezTo>
                    <a:pt x="343" y="483"/>
                    <a:pt x="337" y="508"/>
                    <a:pt x="337" y="508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1" y="533"/>
                    <a:pt x="437" y="509"/>
                    <a:pt x="444" y="485"/>
                  </a:cubicBezTo>
                  <a:cubicBezTo>
                    <a:pt x="447" y="473"/>
                    <a:pt x="450" y="461"/>
                    <a:pt x="453" y="453"/>
                  </a:cubicBezTo>
                  <a:cubicBezTo>
                    <a:pt x="456" y="444"/>
                    <a:pt x="458" y="438"/>
                    <a:pt x="458" y="438"/>
                  </a:cubicBezTo>
                  <a:lnTo>
                    <a:pt x="365" y="409"/>
                  </a:lnTo>
                  <a:close/>
                  <a:moveTo>
                    <a:pt x="222" y="364"/>
                  </a:moveTo>
                  <a:cubicBezTo>
                    <a:pt x="222" y="364"/>
                    <a:pt x="220" y="370"/>
                    <a:pt x="217" y="380"/>
                  </a:cubicBezTo>
                  <a:cubicBezTo>
                    <a:pt x="214" y="390"/>
                    <a:pt x="210" y="403"/>
                    <a:pt x="206" y="416"/>
                  </a:cubicBezTo>
                  <a:cubicBezTo>
                    <a:pt x="199" y="443"/>
                    <a:pt x="192" y="470"/>
                    <a:pt x="192" y="470"/>
                  </a:cubicBezTo>
                  <a:cubicBezTo>
                    <a:pt x="286" y="494"/>
                    <a:pt x="286" y="494"/>
                    <a:pt x="286" y="494"/>
                  </a:cubicBezTo>
                  <a:cubicBezTo>
                    <a:pt x="286" y="494"/>
                    <a:pt x="293" y="469"/>
                    <a:pt x="300" y="443"/>
                  </a:cubicBezTo>
                  <a:cubicBezTo>
                    <a:pt x="303" y="431"/>
                    <a:pt x="307" y="418"/>
                    <a:pt x="310" y="409"/>
                  </a:cubicBezTo>
                  <a:cubicBezTo>
                    <a:pt x="313" y="399"/>
                    <a:pt x="315" y="393"/>
                    <a:pt x="315" y="393"/>
                  </a:cubicBezTo>
                  <a:lnTo>
                    <a:pt x="222" y="3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65"/>
            <p:cNvSpPr>
              <a:spLocks noEditPoints="1"/>
            </p:cNvSpPr>
            <p:nvPr/>
          </p:nvSpPr>
          <p:spPr bwMode="auto">
            <a:xfrm>
              <a:off x="2349870" y="4031668"/>
              <a:ext cx="1289774" cy="748438"/>
            </a:xfrm>
            <a:custGeom>
              <a:avLst/>
              <a:gdLst>
                <a:gd name="T0" fmla="*/ 353 w 739"/>
                <a:gd name="T1" fmla="*/ 423 h 429"/>
                <a:gd name="T2" fmla="*/ 30 w 739"/>
                <a:gd name="T3" fmla="*/ 346 h 429"/>
                <a:gd name="T4" fmla="*/ 102 w 739"/>
                <a:gd name="T5" fmla="*/ 197 h 429"/>
                <a:gd name="T6" fmla="*/ 184 w 739"/>
                <a:gd name="T7" fmla="*/ 59 h 429"/>
                <a:gd name="T8" fmla="*/ 225 w 739"/>
                <a:gd name="T9" fmla="*/ 0 h 429"/>
                <a:gd name="T10" fmla="*/ 739 w 739"/>
                <a:gd name="T11" fmla="*/ 121 h 429"/>
                <a:gd name="T12" fmla="*/ 734 w 739"/>
                <a:gd name="T13" fmla="*/ 144 h 429"/>
                <a:gd name="T14" fmla="*/ 682 w 739"/>
                <a:gd name="T15" fmla="*/ 158 h 429"/>
                <a:gd name="T16" fmla="*/ 664 w 739"/>
                <a:gd name="T17" fmla="*/ 269 h 429"/>
                <a:gd name="T18" fmla="*/ 657 w 739"/>
                <a:gd name="T19" fmla="*/ 372 h 429"/>
                <a:gd name="T20" fmla="*/ 707 w 739"/>
                <a:gd name="T21" fmla="*/ 384 h 429"/>
                <a:gd name="T22" fmla="*/ 566 w 739"/>
                <a:gd name="T23" fmla="*/ 267 h 429"/>
                <a:gd name="T24" fmla="*/ 619 w 739"/>
                <a:gd name="T25" fmla="*/ 318 h 429"/>
                <a:gd name="T26" fmla="*/ 566 w 739"/>
                <a:gd name="T27" fmla="*/ 267 h 429"/>
                <a:gd name="T28" fmla="*/ 569 w 739"/>
                <a:gd name="T29" fmla="*/ 230 h 429"/>
                <a:gd name="T30" fmla="*/ 633 w 739"/>
                <a:gd name="T31" fmla="*/ 194 h 429"/>
                <a:gd name="T32" fmla="*/ 289 w 739"/>
                <a:gd name="T33" fmla="*/ 103 h 429"/>
                <a:gd name="T34" fmla="*/ 243 w 739"/>
                <a:gd name="T35" fmla="*/ 37 h 429"/>
                <a:gd name="T36" fmla="*/ 289 w 739"/>
                <a:gd name="T37" fmla="*/ 103 h 429"/>
                <a:gd name="T38" fmla="*/ 386 w 739"/>
                <a:gd name="T39" fmla="*/ 69 h 429"/>
                <a:gd name="T40" fmla="*/ 320 w 739"/>
                <a:gd name="T41" fmla="*/ 109 h 429"/>
                <a:gd name="T42" fmla="*/ 464 w 739"/>
                <a:gd name="T43" fmla="*/ 136 h 429"/>
                <a:gd name="T44" fmla="*/ 417 w 739"/>
                <a:gd name="T45" fmla="*/ 75 h 429"/>
                <a:gd name="T46" fmla="*/ 464 w 739"/>
                <a:gd name="T47" fmla="*/ 136 h 429"/>
                <a:gd name="T48" fmla="*/ 560 w 739"/>
                <a:gd name="T49" fmla="*/ 107 h 429"/>
                <a:gd name="T50" fmla="*/ 494 w 739"/>
                <a:gd name="T51" fmla="*/ 142 h 429"/>
                <a:gd name="T52" fmla="*/ 639 w 739"/>
                <a:gd name="T53" fmla="*/ 168 h 429"/>
                <a:gd name="T54" fmla="*/ 591 w 739"/>
                <a:gd name="T55" fmla="*/ 113 h 429"/>
                <a:gd name="T56" fmla="*/ 639 w 739"/>
                <a:gd name="T57" fmla="*/ 168 h 429"/>
                <a:gd name="T58" fmla="*/ 261 w 739"/>
                <a:gd name="T59" fmla="*/ 347 h 429"/>
                <a:gd name="T60" fmla="*/ 269 w 739"/>
                <a:gd name="T61" fmla="*/ 236 h 429"/>
                <a:gd name="T62" fmla="*/ 277 w 739"/>
                <a:gd name="T63" fmla="*/ 173 h 429"/>
                <a:gd name="T64" fmla="*/ 283 w 739"/>
                <a:gd name="T65" fmla="*/ 133 h 429"/>
                <a:gd name="T66" fmla="*/ 224 w 739"/>
                <a:gd name="T67" fmla="*/ 134 h 429"/>
                <a:gd name="T68" fmla="*/ 215 w 739"/>
                <a:gd name="T69" fmla="*/ 206 h 429"/>
                <a:gd name="T70" fmla="*/ 210 w 739"/>
                <a:gd name="T71" fmla="*/ 253 h 429"/>
                <a:gd name="T72" fmla="*/ 202 w 739"/>
                <a:gd name="T73" fmla="*/ 385 h 429"/>
                <a:gd name="T74" fmla="*/ 349 w 739"/>
                <a:gd name="T75" fmla="*/ 390 h 429"/>
                <a:gd name="T76" fmla="*/ 356 w 739"/>
                <a:gd name="T77" fmla="*/ 269 h 429"/>
                <a:gd name="T78" fmla="*/ 365 w 739"/>
                <a:gd name="T79" fmla="*/ 186 h 429"/>
                <a:gd name="T80" fmla="*/ 370 w 739"/>
                <a:gd name="T81" fmla="*/ 148 h 429"/>
                <a:gd name="T82" fmla="*/ 312 w 739"/>
                <a:gd name="T83" fmla="*/ 149 h 429"/>
                <a:gd name="T84" fmla="*/ 303 w 739"/>
                <a:gd name="T85" fmla="*/ 217 h 429"/>
                <a:gd name="T86" fmla="*/ 298 w 739"/>
                <a:gd name="T87" fmla="*/ 263 h 429"/>
                <a:gd name="T88" fmla="*/ 291 w 739"/>
                <a:gd name="T89" fmla="*/ 388 h 429"/>
                <a:gd name="T90" fmla="*/ 437 w 739"/>
                <a:gd name="T91" fmla="*/ 393 h 429"/>
                <a:gd name="T92" fmla="*/ 453 w 739"/>
                <a:gd name="T93" fmla="*/ 199 h 429"/>
                <a:gd name="T94" fmla="*/ 458 w 739"/>
                <a:gd name="T95" fmla="*/ 163 h 429"/>
                <a:gd name="T96" fmla="*/ 400 w 739"/>
                <a:gd name="T97" fmla="*/ 164 h 429"/>
                <a:gd name="T98" fmla="*/ 387 w 739"/>
                <a:gd name="T99" fmla="*/ 272 h 429"/>
                <a:gd name="T100" fmla="*/ 380 w 739"/>
                <a:gd name="T101" fmla="*/ 391 h 429"/>
                <a:gd name="T102" fmla="*/ 526 w 739"/>
                <a:gd name="T103" fmla="*/ 396 h 429"/>
                <a:gd name="T104" fmla="*/ 533 w 739"/>
                <a:gd name="T105" fmla="*/ 287 h 429"/>
                <a:gd name="T106" fmla="*/ 544 w 739"/>
                <a:gd name="T107" fmla="*/ 187 h 429"/>
                <a:gd name="T108" fmla="*/ 489 w 739"/>
                <a:gd name="T109" fmla="*/ 168 h 429"/>
                <a:gd name="T110" fmla="*/ 484 w 739"/>
                <a:gd name="T111" fmla="*/ 204 h 429"/>
                <a:gd name="T112" fmla="*/ 472 w 739"/>
                <a:gd name="T113" fmla="*/ 322 h 429"/>
                <a:gd name="T114" fmla="*/ 470 w 739"/>
                <a:gd name="T115" fmla="*/ 359 h 429"/>
                <a:gd name="T116" fmla="*/ 526 w 739"/>
                <a:gd name="T117" fmla="*/ 396 h 429"/>
                <a:gd name="T118" fmla="*/ 617 w 739"/>
                <a:gd name="T119" fmla="*/ 355 h 429"/>
                <a:gd name="T120" fmla="*/ 557 w 739"/>
                <a:gd name="T121" fmla="*/ 39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9" h="429">
                  <a:moveTo>
                    <a:pt x="706" y="429"/>
                  </a:moveTo>
                  <a:cubicBezTo>
                    <a:pt x="706" y="429"/>
                    <a:pt x="529" y="426"/>
                    <a:pt x="353" y="423"/>
                  </a:cubicBezTo>
                  <a:cubicBezTo>
                    <a:pt x="177" y="420"/>
                    <a:pt x="0" y="416"/>
                    <a:pt x="0" y="416"/>
                  </a:cubicBezTo>
                  <a:cubicBezTo>
                    <a:pt x="0" y="416"/>
                    <a:pt x="12" y="388"/>
                    <a:pt x="30" y="346"/>
                  </a:cubicBezTo>
                  <a:cubicBezTo>
                    <a:pt x="38" y="325"/>
                    <a:pt x="50" y="301"/>
                    <a:pt x="62" y="275"/>
                  </a:cubicBezTo>
                  <a:cubicBezTo>
                    <a:pt x="75" y="250"/>
                    <a:pt x="87" y="223"/>
                    <a:pt x="102" y="197"/>
                  </a:cubicBezTo>
                  <a:cubicBezTo>
                    <a:pt x="116" y="172"/>
                    <a:pt x="131" y="146"/>
                    <a:pt x="144" y="122"/>
                  </a:cubicBezTo>
                  <a:cubicBezTo>
                    <a:pt x="159" y="99"/>
                    <a:pt x="173" y="78"/>
                    <a:pt x="184" y="59"/>
                  </a:cubicBezTo>
                  <a:cubicBezTo>
                    <a:pt x="196" y="41"/>
                    <a:pt x="206" y="26"/>
                    <a:pt x="213" y="16"/>
                  </a:cubicBezTo>
                  <a:cubicBezTo>
                    <a:pt x="221" y="6"/>
                    <a:pt x="225" y="0"/>
                    <a:pt x="225" y="0"/>
                  </a:cubicBezTo>
                  <a:cubicBezTo>
                    <a:pt x="225" y="0"/>
                    <a:pt x="353" y="31"/>
                    <a:pt x="482" y="61"/>
                  </a:cubicBezTo>
                  <a:cubicBezTo>
                    <a:pt x="611" y="91"/>
                    <a:pt x="739" y="121"/>
                    <a:pt x="739" y="121"/>
                  </a:cubicBezTo>
                  <a:cubicBezTo>
                    <a:pt x="739" y="121"/>
                    <a:pt x="739" y="124"/>
                    <a:pt x="737" y="128"/>
                  </a:cubicBezTo>
                  <a:cubicBezTo>
                    <a:pt x="736" y="132"/>
                    <a:pt x="735" y="138"/>
                    <a:pt x="734" y="144"/>
                  </a:cubicBezTo>
                  <a:cubicBezTo>
                    <a:pt x="732" y="155"/>
                    <a:pt x="730" y="167"/>
                    <a:pt x="730" y="167"/>
                  </a:cubicBezTo>
                  <a:cubicBezTo>
                    <a:pt x="682" y="158"/>
                    <a:pt x="682" y="158"/>
                    <a:pt x="682" y="158"/>
                  </a:cubicBezTo>
                  <a:cubicBezTo>
                    <a:pt x="682" y="158"/>
                    <a:pt x="679" y="171"/>
                    <a:pt x="675" y="192"/>
                  </a:cubicBezTo>
                  <a:cubicBezTo>
                    <a:pt x="671" y="213"/>
                    <a:pt x="669" y="241"/>
                    <a:pt x="664" y="269"/>
                  </a:cubicBezTo>
                  <a:cubicBezTo>
                    <a:pt x="661" y="297"/>
                    <a:pt x="660" y="325"/>
                    <a:pt x="658" y="347"/>
                  </a:cubicBezTo>
                  <a:cubicBezTo>
                    <a:pt x="657" y="357"/>
                    <a:pt x="657" y="366"/>
                    <a:pt x="657" y="372"/>
                  </a:cubicBezTo>
                  <a:cubicBezTo>
                    <a:pt x="656" y="378"/>
                    <a:pt x="656" y="382"/>
                    <a:pt x="656" y="382"/>
                  </a:cubicBezTo>
                  <a:cubicBezTo>
                    <a:pt x="707" y="384"/>
                    <a:pt x="707" y="384"/>
                    <a:pt x="707" y="384"/>
                  </a:cubicBezTo>
                  <a:lnTo>
                    <a:pt x="706" y="429"/>
                  </a:lnTo>
                  <a:close/>
                  <a:moveTo>
                    <a:pt x="566" y="267"/>
                  </a:moveTo>
                  <a:cubicBezTo>
                    <a:pt x="561" y="313"/>
                    <a:pt x="561" y="313"/>
                    <a:pt x="561" y="313"/>
                  </a:cubicBezTo>
                  <a:cubicBezTo>
                    <a:pt x="619" y="318"/>
                    <a:pt x="619" y="318"/>
                    <a:pt x="619" y="318"/>
                  </a:cubicBezTo>
                  <a:cubicBezTo>
                    <a:pt x="623" y="274"/>
                    <a:pt x="623" y="274"/>
                    <a:pt x="623" y="274"/>
                  </a:cubicBezTo>
                  <a:lnTo>
                    <a:pt x="566" y="267"/>
                  </a:lnTo>
                  <a:close/>
                  <a:moveTo>
                    <a:pt x="576" y="185"/>
                  </a:moveTo>
                  <a:cubicBezTo>
                    <a:pt x="569" y="230"/>
                    <a:pt x="569" y="230"/>
                    <a:pt x="569" y="230"/>
                  </a:cubicBezTo>
                  <a:cubicBezTo>
                    <a:pt x="627" y="238"/>
                    <a:pt x="627" y="238"/>
                    <a:pt x="627" y="238"/>
                  </a:cubicBezTo>
                  <a:cubicBezTo>
                    <a:pt x="633" y="194"/>
                    <a:pt x="633" y="194"/>
                    <a:pt x="633" y="194"/>
                  </a:cubicBezTo>
                  <a:lnTo>
                    <a:pt x="576" y="185"/>
                  </a:lnTo>
                  <a:close/>
                  <a:moveTo>
                    <a:pt x="289" y="103"/>
                  </a:moveTo>
                  <a:cubicBezTo>
                    <a:pt x="300" y="50"/>
                    <a:pt x="300" y="50"/>
                    <a:pt x="300" y="50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32" y="92"/>
                    <a:pt x="232" y="92"/>
                    <a:pt x="232" y="92"/>
                  </a:cubicBezTo>
                  <a:lnTo>
                    <a:pt x="289" y="103"/>
                  </a:lnTo>
                  <a:close/>
                  <a:moveTo>
                    <a:pt x="376" y="119"/>
                  </a:moveTo>
                  <a:cubicBezTo>
                    <a:pt x="386" y="69"/>
                    <a:pt x="386" y="69"/>
                    <a:pt x="386" y="69"/>
                  </a:cubicBezTo>
                  <a:cubicBezTo>
                    <a:pt x="330" y="56"/>
                    <a:pt x="330" y="56"/>
                    <a:pt x="330" y="56"/>
                  </a:cubicBezTo>
                  <a:cubicBezTo>
                    <a:pt x="320" y="109"/>
                    <a:pt x="320" y="109"/>
                    <a:pt x="320" y="109"/>
                  </a:cubicBezTo>
                  <a:lnTo>
                    <a:pt x="376" y="119"/>
                  </a:lnTo>
                  <a:close/>
                  <a:moveTo>
                    <a:pt x="464" y="136"/>
                  </a:moveTo>
                  <a:cubicBezTo>
                    <a:pt x="473" y="88"/>
                    <a:pt x="473" y="88"/>
                    <a:pt x="473" y="88"/>
                  </a:cubicBezTo>
                  <a:cubicBezTo>
                    <a:pt x="417" y="75"/>
                    <a:pt x="417" y="75"/>
                    <a:pt x="417" y="75"/>
                  </a:cubicBezTo>
                  <a:cubicBezTo>
                    <a:pt x="407" y="125"/>
                    <a:pt x="407" y="125"/>
                    <a:pt x="407" y="125"/>
                  </a:cubicBezTo>
                  <a:lnTo>
                    <a:pt x="464" y="136"/>
                  </a:lnTo>
                  <a:close/>
                  <a:moveTo>
                    <a:pt x="551" y="152"/>
                  </a:moveTo>
                  <a:cubicBezTo>
                    <a:pt x="560" y="107"/>
                    <a:pt x="560" y="107"/>
                    <a:pt x="560" y="107"/>
                  </a:cubicBezTo>
                  <a:cubicBezTo>
                    <a:pt x="504" y="94"/>
                    <a:pt x="504" y="94"/>
                    <a:pt x="504" y="94"/>
                  </a:cubicBezTo>
                  <a:cubicBezTo>
                    <a:pt x="494" y="142"/>
                    <a:pt x="494" y="142"/>
                    <a:pt x="494" y="142"/>
                  </a:cubicBezTo>
                  <a:lnTo>
                    <a:pt x="551" y="152"/>
                  </a:lnTo>
                  <a:close/>
                  <a:moveTo>
                    <a:pt x="639" y="168"/>
                  </a:moveTo>
                  <a:cubicBezTo>
                    <a:pt x="647" y="125"/>
                    <a:pt x="647" y="125"/>
                    <a:pt x="647" y="125"/>
                  </a:cubicBezTo>
                  <a:cubicBezTo>
                    <a:pt x="591" y="113"/>
                    <a:pt x="591" y="113"/>
                    <a:pt x="591" y="113"/>
                  </a:cubicBezTo>
                  <a:cubicBezTo>
                    <a:pt x="582" y="158"/>
                    <a:pt x="582" y="158"/>
                    <a:pt x="582" y="158"/>
                  </a:cubicBezTo>
                  <a:lnTo>
                    <a:pt x="639" y="168"/>
                  </a:lnTo>
                  <a:close/>
                  <a:moveTo>
                    <a:pt x="260" y="387"/>
                  </a:moveTo>
                  <a:cubicBezTo>
                    <a:pt x="260" y="387"/>
                    <a:pt x="260" y="371"/>
                    <a:pt x="261" y="347"/>
                  </a:cubicBezTo>
                  <a:cubicBezTo>
                    <a:pt x="261" y="323"/>
                    <a:pt x="265" y="291"/>
                    <a:pt x="267" y="260"/>
                  </a:cubicBezTo>
                  <a:cubicBezTo>
                    <a:pt x="268" y="252"/>
                    <a:pt x="268" y="244"/>
                    <a:pt x="269" y="236"/>
                  </a:cubicBezTo>
                  <a:cubicBezTo>
                    <a:pt x="270" y="228"/>
                    <a:pt x="271" y="220"/>
                    <a:pt x="272" y="213"/>
                  </a:cubicBezTo>
                  <a:cubicBezTo>
                    <a:pt x="274" y="198"/>
                    <a:pt x="276" y="184"/>
                    <a:pt x="277" y="173"/>
                  </a:cubicBezTo>
                  <a:cubicBezTo>
                    <a:pt x="279" y="161"/>
                    <a:pt x="280" y="151"/>
                    <a:pt x="281" y="144"/>
                  </a:cubicBezTo>
                  <a:cubicBezTo>
                    <a:pt x="282" y="137"/>
                    <a:pt x="283" y="133"/>
                    <a:pt x="283" y="13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5" y="127"/>
                    <a:pt x="224" y="134"/>
                  </a:cubicBezTo>
                  <a:cubicBezTo>
                    <a:pt x="223" y="141"/>
                    <a:pt x="222" y="152"/>
                    <a:pt x="220" y="164"/>
                  </a:cubicBezTo>
                  <a:cubicBezTo>
                    <a:pt x="218" y="176"/>
                    <a:pt x="217" y="190"/>
                    <a:pt x="215" y="206"/>
                  </a:cubicBezTo>
                  <a:cubicBezTo>
                    <a:pt x="214" y="213"/>
                    <a:pt x="213" y="221"/>
                    <a:pt x="211" y="229"/>
                  </a:cubicBezTo>
                  <a:cubicBezTo>
                    <a:pt x="211" y="237"/>
                    <a:pt x="210" y="245"/>
                    <a:pt x="210" y="253"/>
                  </a:cubicBezTo>
                  <a:cubicBezTo>
                    <a:pt x="207" y="286"/>
                    <a:pt x="203" y="319"/>
                    <a:pt x="203" y="344"/>
                  </a:cubicBezTo>
                  <a:cubicBezTo>
                    <a:pt x="202" y="368"/>
                    <a:pt x="202" y="385"/>
                    <a:pt x="202" y="385"/>
                  </a:cubicBezTo>
                  <a:lnTo>
                    <a:pt x="260" y="387"/>
                  </a:lnTo>
                  <a:close/>
                  <a:moveTo>
                    <a:pt x="349" y="390"/>
                  </a:moveTo>
                  <a:cubicBezTo>
                    <a:pt x="349" y="390"/>
                    <a:pt x="349" y="375"/>
                    <a:pt x="350" y="352"/>
                  </a:cubicBezTo>
                  <a:cubicBezTo>
                    <a:pt x="350" y="329"/>
                    <a:pt x="354" y="299"/>
                    <a:pt x="356" y="269"/>
                  </a:cubicBezTo>
                  <a:cubicBezTo>
                    <a:pt x="357" y="254"/>
                    <a:pt x="358" y="238"/>
                    <a:pt x="360" y="224"/>
                  </a:cubicBezTo>
                  <a:cubicBezTo>
                    <a:pt x="362" y="210"/>
                    <a:pt x="364" y="197"/>
                    <a:pt x="365" y="186"/>
                  </a:cubicBezTo>
                  <a:cubicBezTo>
                    <a:pt x="367" y="175"/>
                    <a:pt x="368" y="165"/>
                    <a:pt x="369" y="159"/>
                  </a:cubicBezTo>
                  <a:cubicBezTo>
                    <a:pt x="370" y="152"/>
                    <a:pt x="370" y="148"/>
                    <a:pt x="370" y="148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314" y="138"/>
                    <a:pt x="313" y="142"/>
                    <a:pt x="312" y="149"/>
                  </a:cubicBezTo>
                  <a:cubicBezTo>
                    <a:pt x="311" y="156"/>
                    <a:pt x="310" y="166"/>
                    <a:pt x="308" y="177"/>
                  </a:cubicBezTo>
                  <a:cubicBezTo>
                    <a:pt x="307" y="189"/>
                    <a:pt x="305" y="202"/>
                    <a:pt x="303" y="217"/>
                  </a:cubicBezTo>
                  <a:cubicBezTo>
                    <a:pt x="302" y="224"/>
                    <a:pt x="301" y="232"/>
                    <a:pt x="300" y="239"/>
                  </a:cubicBezTo>
                  <a:cubicBezTo>
                    <a:pt x="299" y="247"/>
                    <a:pt x="299" y="255"/>
                    <a:pt x="298" y="263"/>
                  </a:cubicBezTo>
                  <a:cubicBezTo>
                    <a:pt x="296" y="294"/>
                    <a:pt x="292" y="325"/>
                    <a:pt x="292" y="349"/>
                  </a:cubicBezTo>
                  <a:cubicBezTo>
                    <a:pt x="291" y="372"/>
                    <a:pt x="291" y="388"/>
                    <a:pt x="291" y="388"/>
                  </a:cubicBezTo>
                  <a:lnTo>
                    <a:pt x="349" y="390"/>
                  </a:lnTo>
                  <a:close/>
                  <a:moveTo>
                    <a:pt x="437" y="393"/>
                  </a:moveTo>
                  <a:cubicBezTo>
                    <a:pt x="437" y="393"/>
                    <a:pt x="438" y="335"/>
                    <a:pt x="444" y="278"/>
                  </a:cubicBezTo>
                  <a:cubicBezTo>
                    <a:pt x="446" y="249"/>
                    <a:pt x="451" y="220"/>
                    <a:pt x="453" y="199"/>
                  </a:cubicBezTo>
                  <a:cubicBezTo>
                    <a:pt x="455" y="188"/>
                    <a:pt x="456" y="179"/>
                    <a:pt x="457" y="173"/>
                  </a:cubicBezTo>
                  <a:cubicBezTo>
                    <a:pt x="457" y="167"/>
                    <a:pt x="458" y="163"/>
                    <a:pt x="458" y="163"/>
                  </a:cubicBezTo>
                  <a:cubicBezTo>
                    <a:pt x="401" y="153"/>
                    <a:pt x="401" y="153"/>
                    <a:pt x="401" y="153"/>
                  </a:cubicBezTo>
                  <a:cubicBezTo>
                    <a:pt x="401" y="153"/>
                    <a:pt x="400" y="157"/>
                    <a:pt x="400" y="164"/>
                  </a:cubicBezTo>
                  <a:cubicBezTo>
                    <a:pt x="399" y="170"/>
                    <a:pt x="397" y="179"/>
                    <a:pt x="396" y="190"/>
                  </a:cubicBezTo>
                  <a:cubicBezTo>
                    <a:pt x="394" y="213"/>
                    <a:pt x="388" y="242"/>
                    <a:pt x="387" y="272"/>
                  </a:cubicBezTo>
                  <a:cubicBezTo>
                    <a:pt x="385" y="302"/>
                    <a:pt x="381" y="331"/>
                    <a:pt x="381" y="354"/>
                  </a:cubicBezTo>
                  <a:cubicBezTo>
                    <a:pt x="380" y="376"/>
                    <a:pt x="380" y="391"/>
                    <a:pt x="380" y="391"/>
                  </a:cubicBezTo>
                  <a:lnTo>
                    <a:pt x="437" y="393"/>
                  </a:lnTo>
                  <a:close/>
                  <a:moveTo>
                    <a:pt x="526" y="396"/>
                  </a:moveTo>
                  <a:cubicBezTo>
                    <a:pt x="526" y="396"/>
                    <a:pt x="527" y="383"/>
                    <a:pt x="527" y="362"/>
                  </a:cubicBezTo>
                  <a:cubicBezTo>
                    <a:pt x="527" y="341"/>
                    <a:pt x="531" y="314"/>
                    <a:pt x="533" y="287"/>
                  </a:cubicBezTo>
                  <a:cubicBezTo>
                    <a:pt x="534" y="259"/>
                    <a:pt x="539" y="232"/>
                    <a:pt x="541" y="212"/>
                  </a:cubicBezTo>
                  <a:cubicBezTo>
                    <a:pt x="543" y="202"/>
                    <a:pt x="544" y="193"/>
                    <a:pt x="544" y="187"/>
                  </a:cubicBezTo>
                  <a:cubicBezTo>
                    <a:pt x="545" y="181"/>
                    <a:pt x="546" y="178"/>
                    <a:pt x="546" y="178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9" y="168"/>
                    <a:pt x="488" y="172"/>
                    <a:pt x="487" y="178"/>
                  </a:cubicBezTo>
                  <a:cubicBezTo>
                    <a:pt x="487" y="184"/>
                    <a:pt x="485" y="193"/>
                    <a:pt x="484" y="204"/>
                  </a:cubicBezTo>
                  <a:cubicBezTo>
                    <a:pt x="482" y="225"/>
                    <a:pt x="477" y="253"/>
                    <a:pt x="475" y="281"/>
                  </a:cubicBezTo>
                  <a:cubicBezTo>
                    <a:pt x="474" y="295"/>
                    <a:pt x="473" y="309"/>
                    <a:pt x="472" y="322"/>
                  </a:cubicBezTo>
                  <a:cubicBezTo>
                    <a:pt x="471" y="329"/>
                    <a:pt x="471" y="336"/>
                    <a:pt x="470" y="342"/>
                  </a:cubicBezTo>
                  <a:cubicBezTo>
                    <a:pt x="470" y="348"/>
                    <a:pt x="470" y="353"/>
                    <a:pt x="470" y="359"/>
                  </a:cubicBezTo>
                  <a:cubicBezTo>
                    <a:pt x="469" y="380"/>
                    <a:pt x="469" y="394"/>
                    <a:pt x="469" y="394"/>
                  </a:cubicBezTo>
                  <a:lnTo>
                    <a:pt x="526" y="396"/>
                  </a:lnTo>
                  <a:close/>
                  <a:moveTo>
                    <a:pt x="615" y="399"/>
                  </a:moveTo>
                  <a:cubicBezTo>
                    <a:pt x="617" y="355"/>
                    <a:pt x="617" y="355"/>
                    <a:pt x="617" y="355"/>
                  </a:cubicBezTo>
                  <a:cubicBezTo>
                    <a:pt x="560" y="352"/>
                    <a:pt x="560" y="352"/>
                    <a:pt x="560" y="352"/>
                  </a:cubicBezTo>
                  <a:cubicBezTo>
                    <a:pt x="557" y="397"/>
                    <a:pt x="557" y="397"/>
                    <a:pt x="557" y="397"/>
                  </a:cubicBezTo>
                  <a:lnTo>
                    <a:pt x="615" y="3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66"/>
            <p:cNvSpPr>
              <a:spLocks noEditPoints="1"/>
            </p:cNvSpPr>
            <p:nvPr/>
          </p:nvSpPr>
          <p:spPr bwMode="auto">
            <a:xfrm>
              <a:off x="4207637" y="2155449"/>
              <a:ext cx="631558" cy="658216"/>
            </a:xfrm>
            <a:custGeom>
              <a:avLst/>
              <a:gdLst>
                <a:gd name="T0" fmla="*/ 362 w 362"/>
                <a:gd name="T1" fmla="*/ 257 h 378"/>
                <a:gd name="T2" fmla="*/ 335 w 362"/>
                <a:gd name="T3" fmla="*/ 265 h 378"/>
                <a:gd name="T4" fmla="*/ 314 w 362"/>
                <a:gd name="T5" fmla="*/ 278 h 378"/>
                <a:gd name="T6" fmla="*/ 222 w 362"/>
                <a:gd name="T7" fmla="*/ 340 h 378"/>
                <a:gd name="T8" fmla="*/ 203 w 362"/>
                <a:gd name="T9" fmla="*/ 355 h 378"/>
                <a:gd name="T10" fmla="*/ 185 w 362"/>
                <a:gd name="T11" fmla="*/ 378 h 378"/>
                <a:gd name="T12" fmla="*/ 11 w 362"/>
                <a:gd name="T13" fmla="*/ 127 h 378"/>
                <a:gd name="T14" fmla="*/ 73 w 362"/>
                <a:gd name="T15" fmla="*/ 27 h 378"/>
                <a:gd name="T16" fmla="*/ 144 w 362"/>
                <a:gd name="T17" fmla="*/ 12 h 378"/>
                <a:gd name="T18" fmla="*/ 214 w 362"/>
                <a:gd name="T19" fmla="*/ 0 h 378"/>
                <a:gd name="T20" fmla="*/ 117 w 362"/>
                <a:gd name="T21" fmla="*/ 88 h 378"/>
                <a:gd name="T22" fmla="*/ 96 w 362"/>
                <a:gd name="T23" fmla="*/ 58 h 378"/>
                <a:gd name="T24" fmla="*/ 294 w 362"/>
                <a:gd name="T25" fmla="*/ 198 h 378"/>
                <a:gd name="T26" fmla="*/ 272 w 362"/>
                <a:gd name="T27" fmla="*/ 212 h 378"/>
                <a:gd name="T28" fmla="*/ 176 w 362"/>
                <a:gd name="T29" fmla="*/ 277 h 378"/>
                <a:gd name="T30" fmla="*/ 155 w 362"/>
                <a:gd name="T31" fmla="*/ 293 h 378"/>
                <a:gd name="T32" fmla="*/ 187 w 362"/>
                <a:gd name="T33" fmla="*/ 324 h 378"/>
                <a:gd name="T34" fmla="*/ 248 w 362"/>
                <a:gd name="T35" fmla="*/ 280 h 378"/>
                <a:gd name="T36" fmla="*/ 311 w 362"/>
                <a:gd name="T37" fmla="*/ 239 h 378"/>
                <a:gd name="T38" fmla="*/ 294 w 362"/>
                <a:gd name="T39" fmla="*/ 198 h 378"/>
                <a:gd name="T40" fmla="*/ 247 w 362"/>
                <a:gd name="T41" fmla="*/ 135 h 378"/>
                <a:gd name="T42" fmla="*/ 179 w 362"/>
                <a:gd name="T43" fmla="*/ 179 h 378"/>
                <a:gd name="T44" fmla="*/ 113 w 362"/>
                <a:gd name="T45" fmla="*/ 226 h 378"/>
                <a:gd name="T46" fmla="*/ 134 w 362"/>
                <a:gd name="T47" fmla="*/ 266 h 378"/>
                <a:gd name="T48" fmla="*/ 156 w 362"/>
                <a:gd name="T49" fmla="*/ 250 h 378"/>
                <a:gd name="T50" fmla="*/ 254 w 362"/>
                <a:gd name="T51" fmla="*/ 183 h 378"/>
                <a:gd name="T52" fmla="*/ 277 w 362"/>
                <a:gd name="T53" fmla="*/ 169 h 378"/>
                <a:gd name="T54" fmla="*/ 213 w 362"/>
                <a:gd name="T55" fmla="*/ 64 h 378"/>
                <a:gd name="T56" fmla="*/ 189 w 362"/>
                <a:gd name="T57" fmla="*/ 79 h 378"/>
                <a:gd name="T58" fmla="*/ 83 w 362"/>
                <a:gd name="T59" fmla="*/ 151 h 378"/>
                <a:gd name="T60" fmla="*/ 60 w 362"/>
                <a:gd name="T61" fmla="*/ 169 h 378"/>
                <a:gd name="T62" fmla="*/ 93 w 362"/>
                <a:gd name="T63" fmla="*/ 199 h 378"/>
                <a:gd name="T64" fmla="*/ 160 w 362"/>
                <a:gd name="T65" fmla="*/ 151 h 378"/>
                <a:gd name="T66" fmla="*/ 229 w 362"/>
                <a:gd name="T67" fmla="*/ 106 h 378"/>
                <a:gd name="T68" fmla="*/ 213 w 362"/>
                <a:gd name="T69" fmla="*/ 6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78">
                  <a:moveTo>
                    <a:pt x="214" y="0"/>
                  </a:moveTo>
                  <a:cubicBezTo>
                    <a:pt x="362" y="257"/>
                    <a:pt x="362" y="257"/>
                    <a:pt x="362" y="257"/>
                  </a:cubicBezTo>
                  <a:cubicBezTo>
                    <a:pt x="338" y="270"/>
                    <a:pt x="338" y="270"/>
                    <a:pt x="338" y="270"/>
                  </a:cubicBezTo>
                  <a:cubicBezTo>
                    <a:pt x="335" y="265"/>
                    <a:pt x="335" y="265"/>
                    <a:pt x="335" y="265"/>
                  </a:cubicBezTo>
                  <a:cubicBezTo>
                    <a:pt x="335" y="265"/>
                    <a:pt x="332" y="266"/>
                    <a:pt x="329" y="268"/>
                  </a:cubicBezTo>
                  <a:cubicBezTo>
                    <a:pt x="325" y="271"/>
                    <a:pt x="320" y="274"/>
                    <a:pt x="314" y="278"/>
                  </a:cubicBezTo>
                  <a:cubicBezTo>
                    <a:pt x="301" y="287"/>
                    <a:pt x="284" y="297"/>
                    <a:pt x="267" y="308"/>
                  </a:cubicBezTo>
                  <a:cubicBezTo>
                    <a:pt x="251" y="320"/>
                    <a:pt x="235" y="331"/>
                    <a:pt x="222" y="340"/>
                  </a:cubicBezTo>
                  <a:cubicBezTo>
                    <a:pt x="216" y="344"/>
                    <a:pt x="211" y="348"/>
                    <a:pt x="208" y="351"/>
                  </a:cubicBezTo>
                  <a:cubicBezTo>
                    <a:pt x="205" y="354"/>
                    <a:pt x="203" y="355"/>
                    <a:pt x="203" y="355"/>
                  </a:cubicBezTo>
                  <a:cubicBezTo>
                    <a:pt x="207" y="360"/>
                    <a:pt x="207" y="360"/>
                    <a:pt x="207" y="360"/>
                  </a:cubicBezTo>
                  <a:cubicBezTo>
                    <a:pt x="185" y="378"/>
                    <a:pt x="185" y="378"/>
                    <a:pt x="185" y="37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4" y="139"/>
                    <a:pt x="11" y="127"/>
                  </a:cubicBezTo>
                  <a:cubicBezTo>
                    <a:pt x="17" y="116"/>
                    <a:pt x="25" y="100"/>
                    <a:pt x="35" y="86"/>
                  </a:cubicBezTo>
                  <a:cubicBezTo>
                    <a:pt x="54" y="57"/>
                    <a:pt x="73" y="27"/>
                    <a:pt x="73" y="27"/>
                  </a:cubicBezTo>
                  <a:cubicBezTo>
                    <a:pt x="73" y="27"/>
                    <a:pt x="81" y="24"/>
                    <a:pt x="95" y="22"/>
                  </a:cubicBezTo>
                  <a:cubicBezTo>
                    <a:pt x="108" y="19"/>
                    <a:pt x="126" y="16"/>
                    <a:pt x="144" y="12"/>
                  </a:cubicBezTo>
                  <a:cubicBezTo>
                    <a:pt x="161" y="9"/>
                    <a:pt x="178" y="5"/>
                    <a:pt x="192" y="3"/>
                  </a:cubicBezTo>
                  <a:cubicBezTo>
                    <a:pt x="205" y="2"/>
                    <a:pt x="214" y="0"/>
                    <a:pt x="214" y="0"/>
                  </a:cubicBezTo>
                  <a:close/>
                  <a:moveTo>
                    <a:pt x="94" y="82"/>
                  </a:moveTo>
                  <a:cubicBezTo>
                    <a:pt x="100" y="90"/>
                    <a:pt x="110" y="93"/>
                    <a:pt x="117" y="88"/>
                  </a:cubicBezTo>
                  <a:cubicBezTo>
                    <a:pt x="123" y="83"/>
                    <a:pt x="124" y="73"/>
                    <a:pt x="118" y="65"/>
                  </a:cubicBezTo>
                  <a:cubicBezTo>
                    <a:pt x="113" y="56"/>
                    <a:pt x="102" y="53"/>
                    <a:pt x="96" y="58"/>
                  </a:cubicBezTo>
                  <a:cubicBezTo>
                    <a:pt x="89" y="63"/>
                    <a:pt x="88" y="73"/>
                    <a:pt x="94" y="82"/>
                  </a:cubicBezTo>
                  <a:close/>
                  <a:moveTo>
                    <a:pt x="294" y="198"/>
                  </a:moveTo>
                  <a:cubicBezTo>
                    <a:pt x="294" y="198"/>
                    <a:pt x="292" y="199"/>
                    <a:pt x="288" y="202"/>
                  </a:cubicBezTo>
                  <a:cubicBezTo>
                    <a:pt x="284" y="204"/>
                    <a:pt x="279" y="208"/>
                    <a:pt x="272" y="212"/>
                  </a:cubicBezTo>
                  <a:cubicBezTo>
                    <a:pt x="259" y="221"/>
                    <a:pt x="241" y="231"/>
                    <a:pt x="223" y="243"/>
                  </a:cubicBezTo>
                  <a:cubicBezTo>
                    <a:pt x="206" y="256"/>
                    <a:pt x="189" y="268"/>
                    <a:pt x="176" y="277"/>
                  </a:cubicBezTo>
                  <a:cubicBezTo>
                    <a:pt x="169" y="282"/>
                    <a:pt x="164" y="286"/>
                    <a:pt x="161" y="289"/>
                  </a:cubicBezTo>
                  <a:cubicBezTo>
                    <a:pt x="157" y="292"/>
                    <a:pt x="155" y="293"/>
                    <a:pt x="155" y="293"/>
                  </a:cubicBezTo>
                  <a:cubicBezTo>
                    <a:pt x="182" y="328"/>
                    <a:pt x="182" y="328"/>
                    <a:pt x="182" y="328"/>
                  </a:cubicBezTo>
                  <a:cubicBezTo>
                    <a:pt x="182" y="328"/>
                    <a:pt x="184" y="327"/>
                    <a:pt x="187" y="324"/>
                  </a:cubicBezTo>
                  <a:cubicBezTo>
                    <a:pt x="191" y="321"/>
                    <a:pt x="196" y="317"/>
                    <a:pt x="202" y="313"/>
                  </a:cubicBezTo>
                  <a:cubicBezTo>
                    <a:pt x="215" y="304"/>
                    <a:pt x="232" y="292"/>
                    <a:pt x="248" y="280"/>
                  </a:cubicBezTo>
                  <a:cubicBezTo>
                    <a:pt x="265" y="268"/>
                    <a:pt x="283" y="258"/>
                    <a:pt x="296" y="249"/>
                  </a:cubicBezTo>
                  <a:cubicBezTo>
                    <a:pt x="302" y="245"/>
                    <a:pt x="307" y="242"/>
                    <a:pt x="311" y="239"/>
                  </a:cubicBezTo>
                  <a:cubicBezTo>
                    <a:pt x="315" y="237"/>
                    <a:pt x="317" y="236"/>
                    <a:pt x="317" y="236"/>
                  </a:cubicBezTo>
                  <a:lnTo>
                    <a:pt x="294" y="198"/>
                  </a:lnTo>
                  <a:close/>
                  <a:moveTo>
                    <a:pt x="254" y="131"/>
                  </a:moveTo>
                  <a:cubicBezTo>
                    <a:pt x="254" y="131"/>
                    <a:pt x="251" y="132"/>
                    <a:pt x="247" y="135"/>
                  </a:cubicBezTo>
                  <a:cubicBezTo>
                    <a:pt x="243" y="137"/>
                    <a:pt x="237" y="141"/>
                    <a:pt x="230" y="146"/>
                  </a:cubicBezTo>
                  <a:cubicBezTo>
                    <a:pt x="216" y="155"/>
                    <a:pt x="197" y="166"/>
                    <a:pt x="179" y="179"/>
                  </a:cubicBezTo>
                  <a:cubicBezTo>
                    <a:pt x="161" y="192"/>
                    <a:pt x="143" y="205"/>
                    <a:pt x="129" y="214"/>
                  </a:cubicBezTo>
                  <a:cubicBezTo>
                    <a:pt x="122" y="219"/>
                    <a:pt x="117" y="223"/>
                    <a:pt x="113" y="226"/>
                  </a:cubicBezTo>
                  <a:cubicBezTo>
                    <a:pt x="110" y="229"/>
                    <a:pt x="107" y="231"/>
                    <a:pt x="107" y="23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4" y="266"/>
                    <a:pt x="136" y="265"/>
                    <a:pt x="140" y="262"/>
                  </a:cubicBezTo>
                  <a:cubicBezTo>
                    <a:pt x="144" y="259"/>
                    <a:pt x="149" y="254"/>
                    <a:pt x="156" y="250"/>
                  </a:cubicBezTo>
                  <a:cubicBezTo>
                    <a:pt x="169" y="240"/>
                    <a:pt x="187" y="228"/>
                    <a:pt x="204" y="215"/>
                  </a:cubicBezTo>
                  <a:cubicBezTo>
                    <a:pt x="222" y="203"/>
                    <a:pt x="240" y="192"/>
                    <a:pt x="254" y="183"/>
                  </a:cubicBezTo>
                  <a:cubicBezTo>
                    <a:pt x="261" y="179"/>
                    <a:pt x="266" y="175"/>
                    <a:pt x="270" y="173"/>
                  </a:cubicBezTo>
                  <a:cubicBezTo>
                    <a:pt x="274" y="170"/>
                    <a:pt x="277" y="169"/>
                    <a:pt x="277" y="169"/>
                  </a:cubicBezTo>
                  <a:lnTo>
                    <a:pt x="254" y="131"/>
                  </a:lnTo>
                  <a:close/>
                  <a:moveTo>
                    <a:pt x="213" y="64"/>
                  </a:moveTo>
                  <a:cubicBezTo>
                    <a:pt x="213" y="64"/>
                    <a:pt x="211" y="65"/>
                    <a:pt x="206" y="68"/>
                  </a:cubicBezTo>
                  <a:cubicBezTo>
                    <a:pt x="202" y="71"/>
                    <a:pt x="196" y="75"/>
                    <a:pt x="189" y="79"/>
                  </a:cubicBezTo>
                  <a:cubicBezTo>
                    <a:pt x="174" y="89"/>
                    <a:pt x="154" y="101"/>
                    <a:pt x="135" y="114"/>
                  </a:cubicBezTo>
                  <a:cubicBezTo>
                    <a:pt x="116" y="128"/>
                    <a:pt x="97" y="141"/>
                    <a:pt x="83" y="151"/>
                  </a:cubicBezTo>
                  <a:cubicBezTo>
                    <a:pt x="76" y="156"/>
                    <a:pt x="70" y="161"/>
                    <a:pt x="66" y="164"/>
                  </a:cubicBezTo>
                  <a:cubicBezTo>
                    <a:pt x="62" y="167"/>
                    <a:pt x="60" y="169"/>
                    <a:pt x="60" y="169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87" y="204"/>
                    <a:pt x="89" y="202"/>
                    <a:pt x="93" y="199"/>
                  </a:cubicBezTo>
                  <a:cubicBezTo>
                    <a:pt x="97" y="196"/>
                    <a:pt x="102" y="192"/>
                    <a:pt x="109" y="187"/>
                  </a:cubicBezTo>
                  <a:cubicBezTo>
                    <a:pt x="123" y="177"/>
                    <a:pt x="141" y="164"/>
                    <a:pt x="160" y="151"/>
                  </a:cubicBezTo>
                  <a:cubicBezTo>
                    <a:pt x="179" y="138"/>
                    <a:pt x="198" y="126"/>
                    <a:pt x="212" y="117"/>
                  </a:cubicBezTo>
                  <a:cubicBezTo>
                    <a:pt x="219" y="112"/>
                    <a:pt x="225" y="108"/>
                    <a:pt x="229" y="106"/>
                  </a:cubicBezTo>
                  <a:cubicBezTo>
                    <a:pt x="234" y="103"/>
                    <a:pt x="236" y="102"/>
                    <a:pt x="236" y="102"/>
                  </a:cubicBezTo>
                  <a:lnTo>
                    <a:pt x="213" y="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69"/>
            <p:cNvSpPr>
              <a:spLocks noEditPoints="1"/>
            </p:cNvSpPr>
            <p:nvPr/>
          </p:nvSpPr>
          <p:spPr bwMode="auto">
            <a:xfrm>
              <a:off x="4960174" y="217714"/>
              <a:ext cx="894024" cy="2144836"/>
            </a:xfrm>
            <a:custGeom>
              <a:avLst/>
              <a:gdLst>
                <a:gd name="T0" fmla="*/ 129 w 513"/>
                <a:gd name="T1" fmla="*/ 803 h 1230"/>
                <a:gd name="T2" fmla="*/ 52 w 513"/>
                <a:gd name="T3" fmla="*/ 313 h 1230"/>
                <a:gd name="T4" fmla="*/ 177 w 513"/>
                <a:gd name="T5" fmla="*/ 181 h 1230"/>
                <a:gd name="T6" fmla="*/ 317 w 513"/>
                <a:gd name="T7" fmla="*/ 55 h 1230"/>
                <a:gd name="T8" fmla="*/ 451 w 513"/>
                <a:gd name="T9" fmla="*/ 590 h 1230"/>
                <a:gd name="T10" fmla="*/ 501 w 513"/>
                <a:gd name="T11" fmla="*/ 1182 h 1230"/>
                <a:gd name="T12" fmla="*/ 439 w 513"/>
                <a:gd name="T13" fmla="*/ 1190 h 1230"/>
                <a:gd name="T14" fmla="*/ 408 w 513"/>
                <a:gd name="T15" fmla="*/ 1108 h 1230"/>
                <a:gd name="T16" fmla="*/ 330 w 513"/>
                <a:gd name="T17" fmla="*/ 1124 h 1230"/>
                <a:gd name="T18" fmla="*/ 332 w 513"/>
                <a:gd name="T19" fmla="*/ 1211 h 1230"/>
                <a:gd name="T20" fmla="*/ 255 w 513"/>
                <a:gd name="T21" fmla="*/ 1230 h 1230"/>
                <a:gd name="T22" fmla="*/ 395 w 513"/>
                <a:gd name="T23" fmla="*/ 943 h 1230"/>
                <a:gd name="T24" fmla="*/ 372 w 513"/>
                <a:gd name="T25" fmla="*/ 1047 h 1230"/>
                <a:gd name="T26" fmla="*/ 448 w 513"/>
                <a:gd name="T27" fmla="*/ 1034 h 1230"/>
                <a:gd name="T28" fmla="*/ 415 w 513"/>
                <a:gd name="T29" fmla="*/ 789 h 1230"/>
                <a:gd name="T30" fmla="*/ 327 w 513"/>
                <a:gd name="T31" fmla="*/ 804 h 1230"/>
                <a:gd name="T32" fmla="*/ 386 w 513"/>
                <a:gd name="T33" fmla="*/ 891 h 1230"/>
                <a:gd name="T34" fmla="*/ 415 w 513"/>
                <a:gd name="T35" fmla="*/ 789 h 1230"/>
                <a:gd name="T36" fmla="*/ 346 w 513"/>
                <a:gd name="T37" fmla="*/ 648 h 1230"/>
                <a:gd name="T38" fmla="*/ 317 w 513"/>
                <a:gd name="T39" fmla="*/ 752 h 1230"/>
                <a:gd name="T40" fmla="*/ 407 w 513"/>
                <a:gd name="T41" fmla="*/ 737 h 1230"/>
                <a:gd name="T42" fmla="*/ 373 w 513"/>
                <a:gd name="T43" fmla="*/ 493 h 1230"/>
                <a:gd name="T44" fmla="*/ 271 w 513"/>
                <a:gd name="T45" fmla="*/ 509 h 1230"/>
                <a:gd name="T46" fmla="*/ 338 w 513"/>
                <a:gd name="T47" fmla="*/ 596 h 1230"/>
                <a:gd name="T48" fmla="*/ 373 w 513"/>
                <a:gd name="T49" fmla="*/ 493 h 1230"/>
                <a:gd name="T50" fmla="*/ 261 w 513"/>
                <a:gd name="T51" fmla="*/ 458 h 1230"/>
                <a:gd name="T52" fmla="*/ 366 w 513"/>
                <a:gd name="T53" fmla="*/ 441 h 1230"/>
                <a:gd name="T54" fmla="*/ 297 w 513"/>
                <a:gd name="T55" fmla="*/ 352 h 1230"/>
                <a:gd name="T56" fmla="*/ 309 w 513"/>
                <a:gd name="T57" fmla="*/ 960 h 1230"/>
                <a:gd name="T58" fmla="*/ 255 w 513"/>
                <a:gd name="T59" fmla="*/ 1073 h 1230"/>
                <a:gd name="T60" fmla="*/ 309 w 513"/>
                <a:gd name="T61" fmla="*/ 960 h 1230"/>
                <a:gd name="T62" fmla="*/ 191 w 513"/>
                <a:gd name="T63" fmla="*/ 835 h 1230"/>
                <a:gd name="T64" fmla="*/ 298 w 513"/>
                <a:gd name="T65" fmla="*/ 909 h 1230"/>
                <a:gd name="T66" fmla="*/ 245 w 513"/>
                <a:gd name="T67" fmla="*/ 667 h 1230"/>
                <a:gd name="T68" fmla="*/ 177 w 513"/>
                <a:gd name="T69" fmla="*/ 784 h 1230"/>
                <a:gd name="T70" fmla="*/ 245 w 513"/>
                <a:gd name="T71" fmla="*/ 667 h 1230"/>
                <a:gd name="T72" fmla="*/ 163 w 513"/>
                <a:gd name="T73" fmla="*/ 533 h 1230"/>
                <a:gd name="T74" fmla="*/ 113 w 513"/>
                <a:gd name="T75" fmla="*/ 545 h 1230"/>
                <a:gd name="T76" fmla="*/ 234 w 513"/>
                <a:gd name="T77" fmla="*/ 616 h 1230"/>
                <a:gd name="T78" fmla="*/ 181 w 513"/>
                <a:gd name="T79" fmla="*/ 375 h 1230"/>
                <a:gd name="T80" fmla="*/ 90 w 513"/>
                <a:gd name="T81" fmla="*/ 397 h 1230"/>
                <a:gd name="T82" fmla="*/ 99 w 513"/>
                <a:gd name="T83" fmla="*/ 495 h 1230"/>
                <a:gd name="T84" fmla="*/ 151 w 513"/>
                <a:gd name="T85" fmla="*/ 482 h 1230"/>
                <a:gd name="T86" fmla="*/ 181 w 513"/>
                <a:gd name="T87" fmla="*/ 37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3" h="1230">
                  <a:moveTo>
                    <a:pt x="255" y="1230"/>
                  </a:moveTo>
                  <a:cubicBezTo>
                    <a:pt x="255" y="1230"/>
                    <a:pt x="192" y="1016"/>
                    <a:pt x="129" y="803"/>
                  </a:cubicBezTo>
                  <a:cubicBezTo>
                    <a:pt x="64" y="589"/>
                    <a:pt x="0" y="376"/>
                    <a:pt x="0" y="376"/>
                  </a:cubicBezTo>
                  <a:cubicBezTo>
                    <a:pt x="0" y="376"/>
                    <a:pt x="20" y="351"/>
                    <a:pt x="52" y="313"/>
                  </a:cubicBezTo>
                  <a:cubicBezTo>
                    <a:pt x="68" y="295"/>
                    <a:pt x="87" y="274"/>
                    <a:pt x="109" y="251"/>
                  </a:cubicBezTo>
                  <a:cubicBezTo>
                    <a:pt x="130" y="228"/>
                    <a:pt x="153" y="203"/>
                    <a:pt x="177" y="181"/>
                  </a:cubicBezTo>
                  <a:cubicBezTo>
                    <a:pt x="201" y="157"/>
                    <a:pt x="226" y="134"/>
                    <a:pt x="250" y="112"/>
                  </a:cubicBezTo>
                  <a:cubicBezTo>
                    <a:pt x="274" y="90"/>
                    <a:pt x="297" y="72"/>
                    <a:pt x="317" y="55"/>
                  </a:cubicBezTo>
                  <a:cubicBezTo>
                    <a:pt x="357" y="22"/>
                    <a:pt x="385" y="0"/>
                    <a:pt x="385" y="0"/>
                  </a:cubicBezTo>
                  <a:cubicBezTo>
                    <a:pt x="385" y="0"/>
                    <a:pt x="418" y="295"/>
                    <a:pt x="451" y="590"/>
                  </a:cubicBezTo>
                  <a:cubicBezTo>
                    <a:pt x="482" y="886"/>
                    <a:pt x="513" y="1181"/>
                    <a:pt x="513" y="1181"/>
                  </a:cubicBezTo>
                  <a:cubicBezTo>
                    <a:pt x="513" y="1181"/>
                    <a:pt x="508" y="1182"/>
                    <a:pt x="501" y="1182"/>
                  </a:cubicBezTo>
                  <a:cubicBezTo>
                    <a:pt x="494" y="1183"/>
                    <a:pt x="485" y="1184"/>
                    <a:pt x="476" y="1186"/>
                  </a:cubicBezTo>
                  <a:cubicBezTo>
                    <a:pt x="458" y="1188"/>
                    <a:pt x="439" y="1190"/>
                    <a:pt x="439" y="1190"/>
                  </a:cubicBezTo>
                  <a:cubicBezTo>
                    <a:pt x="426" y="1105"/>
                    <a:pt x="426" y="1105"/>
                    <a:pt x="426" y="1105"/>
                  </a:cubicBezTo>
                  <a:cubicBezTo>
                    <a:pt x="426" y="1105"/>
                    <a:pt x="419" y="1106"/>
                    <a:pt x="408" y="1108"/>
                  </a:cubicBezTo>
                  <a:cubicBezTo>
                    <a:pt x="397" y="1110"/>
                    <a:pt x="383" y="1113"/>
                    <a:pt x="369" y="1116"/>
                  </a:cubicBezTo>
                  <a:cubicBezTo>
                    <a:pt x="355" y="1119"/>
                    <a:pt x="341" y="1121"/>
                    <a:pt x="330" y="1124"/>
                  </a:cubicBezTo>
                  <a:cubicBezTo>
                    <a:pt x="320" y="1127"/>
                    <a:pt x="313" y="1129"/>
                    <a:pt x="313" y="1129"/>
                  </a:cubicBezTo>
                  <a:cubicBezTo>
                    <a:pt x="332" y="1211"/>
                    <a:pt x="332" y="1211"/>
                    <a:pt x="332" y="1211"/>
                  </a:cubicBezTo>
                  <a:cubicBezTo>
                    <a:pt x="332" y="1211"/>
                    <a:pt x="313" y="1215"/>
                    <a:pt x="293" y="1219"/>
                  </a:cubicBezTo>
                  <a:cubicBezTo>
                    <a:pt x="274" y="1225"/>
                    <a:pt x="255" y="1230"/>
                    <a:pt x="255" y="1230"/>
                  </a:cubicBezTo>
                  <a:close/>
                  <a:moveTo>
                    <a:pt x="435" y="937"/>
                  </a:moveTo>
                  <a:cubicBezTo>
                    <a:pt x="435" y="937"/>
                    <a:pt x="415" y="940"/>
                    <a:pt x="395" y="943"/>
                  </a:cubicBezTo>
                  <a:cubicBezTo>
                    <a:pt x="374" y="947"/>
                    <a:pt x="354" y="951"/>
                    <a:pt x="354" y="951"/>
                  </a:cubicBezTo>
                  <a:cubicBezTo>
                    <a:pt x="372" y="1047"/>
                    <a:pt x="372" y="1047"/>
                    <a:pt x="372" y="1047"/>
                  </a:cubicBezTo>
                  <a:cubicBezTo>
                    <a:pt x="372" y="1047"/>
                    <a:pt x="391" y="1043"/>
                    <a:pt x="410" y="1039"/>
                  </a:cubicBezTo>
                  <a:cubicBezTo>
                    <a:pt x="429" y="1037"/>
                    <a:pt x="448" y="1034"/>
                    <a:pt x="448" y="1034"/>
                  </a:cubicBezTo>
                  <a:lnTo>
                    <a:pt x="435" y="937"/>
                  </a:lnTo>
                  <a:close/>
                  <a:moveTo>
                    <a:pt x="415" y="789"/>
                  </a:moveTo>
                  <a:cubicBezTo>
                    <a:pt x="415" y="789"/>
                    <a:pt x="393" y="792"/>
                    <a:pt x="371" y="795"/>
                  </a:cubicBezTo>
                  <a:cubicBezTo>
                    <a:pt x="349" y="799"/>
                    <a:pt x="327" y="804"/>
                    <a:pt x="327" y="804"/>
                  </a:cubicBezTo>
                  <a:cubicBezTo>
                    <a:pt x="345" y="899"/>
                    <a:pt x="345" y="899"/>
                    <a:pt x="345" y="899"/>
                  </a:cubicBezTo>
                  <a:cubicBezTo>
                    <a:pt x="345" y="899"/>
                    <a:pt x="366" y="895"/>
                    <a:pt x="386" y="891"/>
                  </a:cubicBezTo>
                  <a:cubicBezTo>
                    <a:pt x="407" y="888"/>
                    <a:pt x="428" y="886"/>
                    <a:pt x="428" y="886"/>
                  </a:cubicBezTo>
                  <a:lnTo>
                    <a:pt x="415" y="789"/>
                  </a:lnTo>
                  <a:close/>
                  <a:moveTo>
                    <a:pt x="394" y="641"/>
                  </a:moveTo>
                  <a:cubicBezTo>
                    <a:pt x="394" y="641"/>
                    <a:pt x="370" y="644"/>
                    <a:pt x="346" y="648"/>
                  </a:cubicBezTo>
                  <a:cubicBezTo>
                    <a:pt x="323" y="652"/>
                    <a:pt x="299" y="657"/>
                    <a:pt x="299" y="657"/>
                  </a:cubicBezTo>
                  <a:cubicBezTo>
                    <a:pt x="317" y="752"/>
                    <a:pt x="317" y="752"/>
                    <a:pt x="317" y="752"/>
                  </a:cubicBezTo>
                  <a:cubicBezTo>
                    <a:pt x="317" y="752"/>
                    <a:pt x="340" y="748"/>
                    <a:pt x="362" y="744"/>
                  </a:cubicBezTo>
                  <a:cubicBezTo>
                    <a:pt x="385" y="740"/>
                    <a:pt x="407" y="737"/>
                    <a:pt x="407" y="737"/>
                  </a:cubicBezTo>
                  <a:lnTo>
                    <a:pt x="394" y="641"/>
                  </a:lnTo>
                  <a:close/>
                  <a:moveTo>
                    <a:pt x="373" y="493"/>
                  </a:moveTo>
                  <a:cubicBezTo>
                    <a:pt x="373" y="493"/>
                    <a:pt x="348" y="496"/>
                    <a:pt x="322" y="500"/>
                  </a:cubicBezTo>
                  <a:cubicBezTo>
                    <a:pt x="297" y="505"/>
                    <a:pt x="271" y="509"/>
                    <a:pt x="271" y="509"/>
                  </a:cubicBezTo>
                  <a:cubicBezTo>
                    <a:pt x="289" y="605"/>
                    <a:pt x="289" y="605"/>
                    <a:pt x="289" y="605"/>
                  </a:cubicBezTo>
                  <a:cubicBezTo>
                    <a:pt x="289" y="605"/>
                    <a:pt x="314" y="600"/>
                    <a:pt x="338" y="596"/>
                  </a:cubicBezTo>
                  <a:cubicBezTo>
                    <a:pt x="362" y="592"/>
                    <a:pt x="387" y="589"/>
                    <a:pt x="387" y="589"/>
                  </a:cubicBezTo>
                  <a:lnTo>
                    <a:pt x="373" y="493"/>
                  </a:lnTo>
                  <a:close/>
                  <a:moveTo>
                    <a:pt x="243" y="362"/>
                  </a:moveTo>
                  <a:cubicBezTo>
                    <a:pt x="261" y="458"/>
                    <a:pt x="261" y="458"/>
                    <a:pt x="261" y="458"/>
                  </a:cubicBezTo>
                  <a:cubicBezTo>
                    <a:pt x="261" y="458"/>
                    <a:pt x="287" y="453"/>
                    <a:pt x="313" y="448"/>
                  </a:cubicBezTo>
                  <a:cubicBezTo>
                    <a:pt x="340" y="444"/>
                    <a:pt x="366" y="441"/>
                    <a:pt x="366" y="441"/>
                  </a:cubicBezTo>
                  <a:cubicBezTo>
                    <a:pt x="352" y="344"/>
                    <a:pt x="352" y="344"/>
                    <a:pt x="352" y="344"/>
                  </a:cubicBezTo>
                  <a:cubicBezTo>
                    <a:pt x="352" y="344"/>
                    <a:pt x="325" y="348"/>
                    <a:pt x="297" y="352"/>
                  </a:cubicBezTo>
                  <a:cubicBezTo>
                    <a:pt x="270" y="357"/>
                    <a:pt x="243" y="362"/>
                    <a:pt x="243" y="362"/>
                  </a:cubicBezTo>
                  <a:close/>
                  <a:moveTo>
                    <a:pt x="309" y="960"/>
                  </a:moveTo>
                  <a:cubicBezTo>
                    <a:pt x="230" y="979"/>
                    <a:pt x="230" y="979"/>
                    <a:pt x="230" y="979"/>
                  </a:cubicBezTo>
                  <a:cubicBezTo>
                    <a:pt x="255" y="1073"/>
                    <a:pt x="255" y="1073"/>
                    <a:pt x="255" y="1073"/>
                  </a:cubicBezTo>
                  <a:cubicBezTo>
                    <a:pt x="329" y="1055"/>
                    <a:pt x="329" y="1055"/>
                    <a:pt x="329" y="1055"/>
                  </a:cubicBezTo>
                  <a:lnTo>
                    <a:pt x="309" y="960"/>
                  </a:lnTo>
                  <a:close/>
                  <a:moveTo>
                    <a:pt x="277" y="813"/>
                  </a:moveTo>
                  <a:cubicBezTo>
                    <a:pt x="191" y="835"/>
                    <a:pt x="191" y="835"/>
                    <a:pt x="191" y="835"/>
                  </a:cubicBezTo>
                  <a:cubicBezTo>
                    <a:pt x="216" y="929"/>
                    <a:pt x="216" y="929"/>
                    <a:pt x="216" y="929"/>
                  </a:cubicBezTo>
                  <a:cubicBezTo>
                    <a:pt x="298" y="909"/>
                    <a:pt x="298" y="909"/>
                    <a:pt x="298" y="909"/>
                  </a:cubicBezTo>
                  <a:lnTo>
                    <a:pt x="277" y="813"/>
                  </a:lnTo>
                  <a:close/>
                  <a:moveTo>
                    <a:pt x="245" y="667"/>
                  </a:moveTo>
                  <a:cubicBezTo>
                    <a:pt x="152" y="690"/>
                    <a:pt x="152" y="690"/>
                    <a:pt x="152" y="690"/>
                  </a:cubicBezTo>
                  <a:cubicBezTo>
                    <a:pt x="177" y="784"/>
                    <a:pt x="177" y="784"/>
                    <a:pt x="177" y="784"/>
                  </a:cubicBezTo>
                  <a:cubicBezTo>
                    <a:pt x="266" y="762"/>
                    <a:pt x="266" y="762"/>
                    <a:pt x="266" y="762"/>
                  </a:cubicBezTo>
                  <a:lnTo>
                    <a:pt x="245" y="667"/>
                  </a:lnTo>
                  <a:close/>
                  <a:moveTo>
                    <a:pt x="213" y="521"/>
                  </a:moveTo>
                  <a:cubicBezTo>
                    <a:pt x="213" y="521"/>
                    <a:pt x="188" y="527"/>
                    <a:pt x="163" y="533"/>
                  </a:cubicBezTo>
                  <a:cubicBezTo>
                    <a:pt x="151" y="536"/>
                    <a:pt x="138" y="539"/>
                    <a:pt x="129" y="541"/>
                  </a:cubicBezTo>
                  <a:cubicBezTo>
                    <a:pt x="119" y="544"/>
                    <a:pt x="113" y="545"/>
                    <a:pt x="113" y="545"/>
                  </a:cubicBezTo>
                  <a:cubicBezTo>
                    <a:pt x="138" y="639"/>
                    <a:pt x="138" y="639"/>
                    <a:pt x="138" y="639"/>
                  </a:cubicBezTo>
                  <a:cubicBezTo>
                    <a:pt x="234" y="616"/>
                    <a:pt x="234" y="616"/>
                    <a:pt x="234" y="616"/>
                  </a:cubicBezTo>
                  <a:lnTo>
                    <a:pt x="213" y="521"/>
                  </a:lnTo>
                  <a:close/>
                  <a:moveTo>
                    <a:pt x="181" y="375"/>
                  </a:moveTo>
                  <a:cubicBezTo>
                    <a:pt x="181" y="375"/>
                    <a:pt x="154" y="381"/>
                    <a:pt x="127" y="388"/>
                  </a:cubicBezTo>
                  <a:cubicBezTo>
                    <a:pt x="114" y="391"/>
                    <a:pt x="100" y="394"/>
                    <a:pt x="90" y="397"/>
                  </a:cubicBezTo>
                  <a:cubicBezTo>
                    <a:pt x="80" y="399"/>
                    <a:pt x="74" y="401"/>
                    <a:pt x="74" y="4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5"/>
                    <a:pt x="106" y="493"/>
                    <a:pt x="115" y="491"/>
                  </a:cubicBezTo>
                  <a:cubicBezTo>
                    <a:pt x="125" y="488"/>
                    <a:pt x="138" y="485"/>
                    <a:pt x="151" y="482"/>
                  </a:cubicBezTo>
                  <a:cubicBezTo>
                    <a:pt x="176" y="476"/>
                    <a:pt x="202" y="470"/>
                    <a:pt x="202" y="470"/>
                  </a:cubicBezTo>
                  <a:lnTo>
                    <a:pt x="181" y="37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0"/>
            <p:cNvSpPr>
              <a:spLocks noEditPoints="1"/>
            </p:cNvSpPr>
            <p:nvPr/>
          </p:nvSpPr>
          <p:spPr bwMode="auto">
            <a:xfrm>
              <a:off x="6399634" y="1064577"/>
              <a:ext cx="490074" cy="1269268"/>
            </a:xfrm>
            <a:custGeom>
              <a:avLst/>
              <a:gdLst>
                <a:gd name="T0" fmla="*/ 47 w 282"/>
                <a:gd name="T1" fmla="*/ 350 h 727"/>
                <a:gd name="T2" fmla="*/ 128 w 282"/>
                <a:gd name="T3" fmla="*/ 32 h 727"/>
                <a:gd name="T4" fmla="*/ 256 w 282"/>
                <a:gd name="T5" fmla="*/ 179 h 727"/>
                <a:gd name="T6" fmla="*/ 217 w 282"/>
                <a:gd name="T7" fmla="*/ 470 h 727"/>
                <a:gd name="T8" fmla="*/ 131 w 282"/>
                <a:gd name="T9" fmla="*/ 721 h 727"/>
                <a:gd name="T10" fmla="*/ 118 w 282"/>
                <a:gd name="T11" fmla="*/ 668 h 727"/>
                <a:gd name="T12" fmla="*/ 44 w 282"/>
                <a:gd name="T13" fmla="*/ 705 h 727"/>
                <a:gd name="T14" fmla="*/ 178 w 282"/>
                <a:gd name="T15" fmla="*/ 276 h 727"/>
                <a:gd name="T16" fmla="*/ 231 w 282"/>
                <a:gd name="T17" fmla="*/ 288 h 727"/>
                <a:gd name="T18" fmla="*/ 217 w 282"/>
                <a:gd name="T19" fmla="*/ 225 h 727"/>
                <a:gd name="T20" fmla="*/ 178 w 282"/>
                <a:gd name="T21" fmla="*/ 276 h 727"/>
                <a:gd name="T22" fmla="*/ 186 w 282"/>
                <a:gd name="T23" fmla="*/ 369 h 727"/>
                <a:gd name="T24" fmla="*/ 224 w 282"/>
                <a:gd name="T25" fmla="*/ 319 h 727"/>
                <a:gd name="T26" fmla="*/ 172 w 282"/>
                <a:gd name="T27" fmla="*/ 307 h 727"/>
                <a:gd name="T28" fmla="*/ 143 w 282"/>
                <a:gd name="T29" fmla="*/ 451 h 727"/>
                <a:gd name="T30" fmla="*/ 191 w 282"/>
                <a:gd name="T31" fmla="*/ 461 h 727"/>
                <a:gd name="T32" fmla="*/ 179 w 282"/>
                <a:gd name="T33" fmla="*/ 399 h 727"/>
                <a:gd name="T34" fmla="*/ 143 w 282"/>
                <a:gd name="T35" fmla="*/ 451 h 727"/>
                <a:gd name="T36" fmla="*/ 148 w 282"/>
                <a:gd name="T37" fmla="*/ 543 h 727"/>
                <a:gd name="T38" fmla="*/ 184 w 282"/>
                <a:gd name="T39" fmla="*/ 492 h 727"/>
                <a:gd name="T40" fmla="*/ 137 w 282"/>
                <a:gd name="T41" fmla="*/ 481 h 727"/>
                <a:gd name="T42" fmla="*/ 108 w 282"/>
                <a:gd name="T43" fmla="*/ 625 h 727"/>
                <a:gd name="T44" fmla="*/ 144 w 282"/>
                <a:gd name="T45" fmla="*/ 633 h 727"/>
                <a:gd name="T46" fmla="*/ 164 w 282"/>
                <a:gd name="T47" fmla="*/ 578 h 727"/>
                <a:gd name="T48" fmla="*/ 142 w 282"/>
                <a:gd name="T49" fmla="*/ 573 h 727"/>
                <a:gd name="T50" fmla="*/ 108 w 282"/>
                <a:gd name="T51" fmla="*/ 625 h 727"/>
                <a:gd name="T52" fmla="*/ 103 w 282"/>
                <a:gd name="T53" fmla="*/ 262 h 727"/>
                <a:gd name="T54" fmla="*/ 148 w 282"/>
                <a:gd name="T55" fmla="*/ 270 h 727"/>
                <a:gd name="T56" fmla="*/ 132 w 282"/>
                <a:gd name="T57" fmla="*/ 208 h 727"/>
                <a:gd name="T58" fmla="*/ 104 w 282"/>
                <a:gd name="T59" fmla="*/ 203 h 727"/>
                <a:gd name="T60" fmla="*/ 81 w 282"/>
                <a:gd name="T61" fmla="*/ 348 h 727"/>
                <a:gd name="T62" fmla="*/ 106 w 282"/>
                <a:gd name="T63" fmla="*/ 353 h 727"/>
                <a:gd name="T64" fmla="*/ 142 w 282"/>
                <a:gd name="T65" fmla="*/ 301 h 727"/>
                <a:gd name="T66" fmla="*/ 98 w 282"/>
                <a:gd name="T67" fmla="*/ 293 h 727"/>
                <a:gd name="T68" fmla="*/ 81 w 282"/>
                <a:gd name="T69" fmla="*/ 348 h 727"/>
                <a:gd name="T70" fmla="*/ 91 w 282"/>
                <a:gd name="T71" fmla="*/ 440 h 727"/>
                <a:gd name="T72" fmla="*/ 126 w 282"/>
                <a:gd name="T73" fmla="*/ 388 h 727"/>
                <a:gd name="T74" fmla="*/ 84 w 282"/>
                <a:gd name="T75" fmla="*/ 380 h 727"/>
                <a:gd name="T76" fmla="*/ 67 w 282"/>
                <a:gd name="T77" fmla="*/ 436 h 727"/>
                <a:gd name="T78" fmla="*/ 77 w 282"/>
                <a:gd name="T79" fmla="*/ 528 h 727"/>
                <a:gd name="T80" fmla="*/ 110 w 282"/>
                <a:gd name="T81" fmla="*/ 476 h 727"/>
                <a:gd name="T82" fmla="*/ 62 w 282"/>
                <a:gd name="T83" fmla="*/ 467 h 727"/>
                <a:gd name="T84" fmla="*/ 40 w 282"/>
                <a:gd name="T85" fmla="*/ 612 h 727"/>
                <a:gd name="T86" fmla="*/ 83 w 282"/>
                <a:gd name="T87" fmla="*/ 620 h 727"/>
                <a:gd name="T88" fmla="*/ 71 w 282"/>
                <a:gd name="T89" fmla="*/ 559 h 727"/>
                <a:gd name="T90" fmla="*/ 40 w 282"/>
                <a:gd name="T91" fmla="*/ 61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727">
                  <a:moveTo>
                    <a:pt x="0" y="700"/>
                  </a:moveTo>
                  <a:cubicBezTo>
                    <a:pt x="0" y="700"/>
                    <a:pt x="24" y="525"/>
                    <a:pt x="47" y="350"/>
                  </a:cubicBezTo>
                  <a:cubicBezTo>
                    <a:pt x="72" y="175"/>
                    <a:pt x="97" y="0"/>
                    <a:pt x="97" y="0"/>
                  </a:cubicBezTo>
                  <a:cubicBezTo>
                    <a:pt x="97" y="0"/>
                    <a:pt x="109" y="13"/>
                    <a:pt x="128" y="32"/>
                  </a:cubicBezTo>
                  <a:cubicBezTo>
                    <a:pt x="147" y="51"/>
                    <a:pt x="171" y="78"/>
                    <a:pt x="195" y="105"/>
                  </a:cubicBezTo>
                  <a:cubicBezTo>
                    <a:pt x="218" y="131"/>
                    <a:pt x="240" y="158"/>
                    <a:pt x="256" y="179"/>
                  </a:cubicBezTo>
                  <a:cubicBezTo>
                    <a:pt x="271" y="200"/>
                    <a:pt x="282" y="214"/>
                    <a:pt x="282" y="214"/>
                  </a:cubicBezTo>
                  <a:cubicBezTo>
                    <a:pt x="282" y="214"/>
                    <a:pt x="250" y="342"/>
                    <a:pt x="217" y="470"/>
                  </a:cubicBezTo>
                  <a:cubicBezTo>
                    <a:pt x="186" y="598"/>
                    <a:pt x="154" y="727"/>
                    <a:pt x="154" y="727"/>
                  </a:cubicBezTo>
                  <a:cubicBezTo>
                    <a:pt x="154" y="727"/>
                    <a:pt x="142" y="724"/>
                    <a:pt x="131" y="721"/>
                  </a:cubicBezTo>
                  <a:cubicBezTo>
                    <a:pt x="120" y="718"/>
                    <a:pt x="108" y="716"/>
                    <a:pt x="108" y="716"/>
                  </a:cubicBezTo>
                  <a:cubicBezTo>
                    <a:pt x="118" y="668"/>
                    <a:pt x="118" y="668"/>
                    <a:pt x="118" y="668"/>
                  </a:cubicBezTo>
                  <a:cubicBezTo>
                    <a:pt x="52" y="655"/>
                    <a:pt x="52" y="655"/>
                    <a:pt x="52" y="655"/>
                  </a:cubicBezTo>
                  <a:cubicBezTo>
                    <a:pt x="44" y="705"/>
                    <a:pt x="44" y="705"/>
                    <a:pt x="44" y="705"/>
                  </a:cubicBezTo>
                  <a:lnTo>
                    <a:pt x="0" y="700"/>
                  </a:lnTo>
                  <a:close/>
                  <a:moveTo>
                    <a:pt x="178" y="276"/>
                  </a:moveTo>
                  <a:cubicBezTo>
                    <a:pt x="178" y="276"/>
                    <a:pt x="192" y="279"/>
                    <a:pt x="205" y="282"/>
                  </a:cubicBezTo>
                  <a:cubicBezTo>
                    <a:pt x="218" y="285"/>
                    <a:pt x="231" y="288"/>
                    <a:pt x="231" y="288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44" y="232"/>
                    <a:pt x="231" y="229"/>
                    <a:pt x="217" y="225"/>
                  </a:cubicBezTo>
                  <a:cubicBezTo>
                    <a:pt x="204" y="222"/>
                    <a:pt x="190" y="220"/>
                    <a:pt x="190" y="220"/>
                  </a:cubicBezTo>
                  <a:lnTo>
                    <a:pt x="178" y="276"/>
                  </a:lnTo>
                  <a:close/>
                  <a:moveTo>
                    <a:pt x="161" y="364"/>
                  </a:moveTo>
                  <a:cubicBezTo>
                    <a:pt x="161" y="364"/>
                    <a:pt x="173" y="366"/>
                    <a:pt x="186" y="369"/>
                  </a:cubicBezTo>
                  <a:cubicBezTo>
                    <a:pt x="198" y="372"/>
                    <a:pt x="211" y="375"/>
                    <a:pt x="211" y="375"/>
                  </a:cubicBezTo>
                  <a:cubicBezTo>
                    <a:pt x="224" y="319"/>
                    <a:pt x="224" y="319"/>
                    <a:pt x="224" y="319"/>
                  </a:cubicBezTo>
                  <a:cubicBezTo>
                    <a:pt x="224" y="319"/>
                    <a:pt x="211" y="315"/>
                    <a:pt x="198" y="312"/>
                  </a:cubicBezTo>
                  <a:cubicBezTo>
                    <a:pt x="185" y="309"/>
                    <a:pt x="172" y="307"/>
                    <a:pt x="172" y="307"/>
                  </a:cubicBezTo>
                  <a:lnTo>
                    <a:pt x="161" y="364"/>
                  </a:lnTo>
                  <a:close/>
                  <a:moveTo>
                    <a:pt x="143" y="451"/>
                  </a:moveTo>
                  <a:cubicBezTo>
                    <a:pt x="143" y="451"/>
                    <a:pt x="155" y="453"/>
                    <a:pt x="167" y="456"/>
                  </a:cubicBezTo>
                  <a:cubicBezTo>
                    <a:pt x="179" y="458"/>
                    <a:pt x="191" y="461"/>
                    <a:pt x="191" y="461"/>
                  </a:cubicBezTo>
                  <a:cubicBezTo>
                    <a:pt x="204" y="405"/>
                    <a:pt x="204" y="405"/>
                    <a:pt x="204" y="405"/>
                  </a:cubicBezTo>
                  <a:cubicBezTo>
                    <a:pt x="204" y="405"/>
                    <a:pt x="192" y="402"/>
                    <a:pt x="179" y="399"/>
                  </a:cubicBezTo>
                  <a:cubicBezTo>
                    <a:pt x="167" y="397"/>
                    <a:pt x="154" y="394"/>
                    <a:pt x="154" y="394"/>
                  </a:cubicBezTo>
                  <a:lnTo>
                    <a:pt x="143" y="451"/>
                  </a:lnTo>
                  <a:close/>
                  <a:moveTo>
                    <a:pt x="125" y="538"/>
                  </a:moveTo>
                  <a:cubicBezTo>
                    <a:pt x="125" y="538"/>
                    <a:pt x="137" y="540"/>
                    <a:pt x="148" y="543"/>
                  </a:cubicBezTo>
                  <a:cubicBezTo>
                    <a:pt x="159" y="545"/>
                    <a:pt x="171" y="548"/>
                    <a:pt x="171" y="548"/>
                  </a:cubicBezTo>
                  <a:cubicBezTo>
                    <a:pt x="184" y="492"/>
                    <a:pt x="184" y="492"/>
                    <a:pt x="184" y="492"/>
                  </a:cubicBezTo>
                  <a:cubicBezTo>
                    <a:pt x="184" y="492"/>
                    <a:pt x="172" y="489"/>
                    <a:pt x="160" y="486"/>
                  </a:cubicBezTo>
                  <a:cubicBezTo>
                    <a:pt x="149" y="484"/>
                    <a:pt x="137" y="481"/>
                    <a:pt x="137" y="481"/>
                  </a:cubicBezTo>
                  <a:lnTo>
                    <a:pt x="125" y="538"/>
                  </a:lnTo>
                  <a:close/>
                  <a:moveTo>
                    <a:pt x="108" y="625"/>
                  </a:moveTo>
                  <a:cubicBezTo>
                    <a:pt x="108" y="625"/>
                    <a:pt x="119" y="627"/>
                    <a:pt x="129" y="630"/>
                  </a:cubicBezTo>
                  <a:cubicBezTo>
                    <a:pt x="135" y="630"/>
                    <a:pt x="140" y="632"/>
                    <a:pt x="144" y="633"/>
                  </a:cubicBezTo>
                  <a:cubicBezTo>
                    <a:pt x="148" y="634"/>
                    <a:pt x="151" y="635"/>
                    <a:pt x="151" y="635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64" y="578"/>
                    <a:pt x="161" y="578"/>
                    <a:pt x="157" y="577"/>
                  </a:cubicBezTo>
                  <a:cubicBezTo>
                    <a:pt x="153" y="576"/>
                    <a:pt x="147" y="574"/>
                    <a:pt x="142" y="573"/>
                  </a:cubicBezTo>
                  <a:cubicBezTo>
                    <a:pt x="130" y="571"/>
                    <a:pt x="119" y="569"/>
                    <a:pt x="119" y="569"/>
                  </a:cubicBezTo>
                  <a:lnTo>
                    <a:pt x="108" y="625"/>
                  </a:lnTo>
                  <a:close/>
                  <a:moveTo>
                    <a:pt x="95" y="261"/>
                  </a:moveTo>
                  <a:cubicBezTo>
                    <a:pt x="95" y="261"/>
                    <a:pt x="98" y="261"/>
                    <a:pt x="103" y="262"/>
                  </a:cubicBezTo>
                  <a:cubicBezTo>
                    <a:pt x="108" y="263"/>
                    <a:pt x="115" y="263"/>
                    <a:pt x="122" y="265"/>
                  </a:cubicBezTo>
                  <a:cubicBezTo>
                    <a:pt x="135" y="268"/>
                    <a:pt x="148" y="270"/>
                    <a:pt x="148" y="270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45" y="211"/>
                    <a:pt x="132" y="208"/>
                  </a:cubicBezTo>
                  <a:cubicBezTo>
                    <a:pt x="125" y="206"/>
                    <a:pt x="118" y="205"/>
                    <a:pt x="113" y="205"/>
                  </a:cubicBezTo>
                  <a:cubicBezTo>
                    <a:pt x="107" y="204"/>
                    <a:pt x="104" y="203"/>
                    <a:pt x="104" y="203"/>
                  </a:cubicBezTo>
                  <a:lnTo>
                    <a:pt x="95" y="261"/>
                  </a:lnTo>
                  <a:close/>
                  <a:moveTo>
                    <a:pt x="81" y="348"/>
                  </a:moveTo>
                  <a:cubicBezTo>
                    <a:pt x="81" y="348"/>
                    <a:pt x="84" y="349"/>
                    <a:pt x="89" y="350"/>
                  </a:cubicBezTo>
                  <a:cubicBezTo>
                    <a:pt x="94" y="350"/>
                    <a:pt x="100" y="351"/>
                    <a:pt x="106" y="353"/>
                  </a:cubicBezTo>
                  <a:cubicBezTo>
                    <a:pt x="119" y="355"/>
                    <a:pt x="132" y="358"/>
                    <a:pt x="132" y="358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29" y="298"/>
                    <a:pt x="116" y="296"/>
                  </a:cubicBezTo>
                  <a:cubicBezTo>
                    <a:pt x="110" y="294"/>
                    <a:pt x="103" y="293"/>
                    <a:pt x="98" y="293"/>
                  </a:cubicBezTo>
                  <a:cubicBezTo>
                    <a:pt x="93" y="292"/>
                    <a:pt x="90" y="291"/>
                    <a:pt x="90" y="291"/>
                  </a:cubicBezTo>
                  <a:lnTo>
                    <a:pt x="81" y="348"/>
                  </a:lnTo>
                  <a:close/>
                  <a:moveTo>
                    <a:pt x="67" y="436"/>
                  </a:moveTo>
                  <a:cubicBezTo>
                    <a:pt x="67" y="436"/>
                    <a:pt x="79" y="438"/>
                    <a:pt x="91" y="440"/>
                  </a:cubicBezTo>
                  <a:cubicBezTo>
                    <a:pt x="103" y="443"/>
                    <a:pt x="115" y="445"/>
                    <a:pt x="115" y="445"/>
                  </a:cubicBezTo>
                  <a:cubicBezTo>
                    <a:pt x="126" y="388"/>
                    <a:pt x="126" y="388"/>
                    <a:pt x="126" y="388"/>
                  </a:cubicBezTo>
                  <a:cubicBezTo>
                    <a:pt x="126" y="388"/>
                    <a:pt x="114" y="386"/>
                    <a:pt x="101" y="383"/>
                  </a:cubicBezTo>
                  <a:cubicBezTo>
                    <a:pt x="95" y="382"/>
                    <a:pt x="89" y="381"/>
                    <a:pt x="84" y="380"/>
                  </a:cubicBezTo>
                  <a:cubicBezTo>
                    <a:pt x="79" y="380"/>
                    <a:pt x="76" y="379"/>
                    <a:pt x="76" y="379"/>
                  </a:cubicBezTo>
                  <a:lnTo>
                    <a:pt x="67" y="436"/>
                  </a:lnTo>
                  <a:close/>
                  <a:moveTo>
                    <a:pt x="54" y="524"/>
                  </a:moveTo>
                  <a:cubicBezTo>
                    <a:pt x="54" y="524"/>
                    <a:pt x="65" y="526"/>
                    <a:pt x="77" y="528"/>
                  </a:cubicBezTo>
                  <a:cubicBezTo>
                    <a:pt x="88" y="530"/>
                    <a:pt x="99" y="533"/>
                    <a:pt x="99" y="533"/>
                  </a:cubicBezTo>
                  <a:cubicBezTo>
                    <a:pt x="110" y="476"/>
                    <a:pt x="110" y="476"/>
                    <a:pt x="110" y="476"/>
                  </a:cubicBezTo>
                  <a:cubicBezTo>
                    <a:pt x="110" y="476"/>
                    <a:pt x="98" y="473"/>
                    <a:pt x="86" y="471"/>
                  </a:cubicBezTo>
                  <a:cubicBezTo>
                    <a:pt x="74" y="469"/>
                    <a:pt x="62" y="467"/>
                    <a:pt x="62" y="467"/>
                  </a:cubicBezTo>
                  <a:lnTo>
                    <a:pt x="54" y="524"/>
                  </a:lnTo>
                  <a:close/>
                  <a:moveTo>
                    <a:pt x="40" y="612"/>
                  </a:moveTo>
                  <a:cubicBezTo>
                    <a:pt x="40" y="612"/>
                    <a:pt x="51" y="614"/>
                    <a:pt x="62" y="616"/>
                  </a:cubicBezTo>
                  <a:cubicBezTo>
                    <a:pt x="73" y="618"/>
                    <a:pt x="83" y="620"/>
                    <a:pt x="83" y="620"/>
                  </a:cubicBezTo>
                  <a:cubicBezTo>
                    <a:pt x="94" y="563"/>
                    <a:pt x="94" y="563"/>
                    <a:pt x="94" y="563"/>
                  </a:cubicBezTo>
                  <a:cubicBezTo>
                    <a:pt x="94" y="563"/>
                    <a:pt x="83" y="561"/>
                    <a:pt x="71" y="559"/>
                  </a:cubicBezTo>
                  <a:cubicBezTo>
                    <a:pt x="60" y="557"/>
                    <a:pt x="49" y="555"/>
                    <a:pt x="49" y="555"/>
                  </a:cubicBezTo>
                  <a:lnTo>
                    <a:pt x="40" y="61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72"/>
            <p:cNvSpPr>
              <a:spLocks noEditPoints="1"/>
            </p:cNvSpPr>
            <p:nvPr/>
          </p:nvSpPr>
          <p:spPr bwMode="auto">
            <a:xfrm>
              <a:off x="7014789" y="1958600"/>
              <a:ext cx="594649" cy="645912"/>
            </a:xfrm>
            <a:custGeom>
              <a:avLst/>
              <a:gdLst>
                <a:gd name="T0" fmla="*/ 341 w 341"/>
                <a:gd name="T1" fmla="*/ 113 h 370"/>
                <a:gd name="T2" fmla="*/ 193 w 341"/>
                <a:gd name="T3" fmla="*/ 370 h 370"/>
                <a:gd name="T4" fmla="*/ 169 w 341"/>
                <a:gd name="T5" fmla="*/ 356 h 370"/>
                <a:gd name="T6" fmla="*/ 172 w 341"/>
                <a:gd name="T7" fmla="*/ 350 h 370"/>
                <a:gd name="T8" fmla="*/ 150 w 341"/>
                <a:gd name="T9" fmla="*/ 338 h 370"/>
                <a:gd name="T10" fmla="*/ 101 w 341"/>
                <a:gd name="T11" fmla="*/ 313 h 370"/>
                <a:gd name="T12" fmla="*/ 51 w 341"/>
                <a:gd name="T13" fmla="*/ 291 h 370"/>
                <a:gd name="T14" fmla="*/ 28 w 341"/>
                <a:gd name="T15" fmla="*/ 281 h 370"/>
                <a:gd name="T16" fmla="*/ 26 w 341"/>
                <a:gd name="T17" fmla="*/ 287 h 370"/>
                <a:gd name="T18" fmla="*/ 0 w 341"/>
                <a:gd name="T19" fmla="*/ 276 h 370"/>
                <a:gd name="T20" fmla="*/ 109 w 341"/>
                <a:gd name="T21" fmla="*/ 1 h 370"/>
                <a:gd name="T22" fmla="*/ 130 w 341"/>
                <a:gd name="T23" fmla="*/ 1 h 370"/>
                <a:gd name="T24" fmla="*/ 178 w 341"/>
                <a:gd name="T25" fmla="*/ 1 h 370"/>
                <a:gd name="T26" fmla="*/ 248 w 341"/>
                <a:gd name="T27" fmla="*/ 4 h 370"/>
                <a:gd name="T28" fmla="*/ 296 w 341"/>
                <a:gd name="T29" fmla="*/ 58 h 370"/>
                <a:gd name="T30" fmla="*/ 327 w 341"/>
                <a:gd name="T31" fmla="*/ 96 h 370"/>
                <a:gd name="T32" fmla="*/ 341 w 341"/>
                <a:gd name="T33" fmla="*/ 113 h 370"/>
                <a:gd name="T34" fmla="*/ 211 w 341"/>
                <a:gd name="T35" fmla="*/ 50 h 370"/>
                <a:gd name="T36" fmla="*/ 217 w 341"/>
                <a:gd name="T37" fmla="*/ 73 h 370"/>
                <a:gd name="T38" fmla="*/ 238 w 341"/>
                <a:gd name="T39" fmla="*/ 63 h 370"/>
                <a:gd name="T40" fmla="*/ 233 w 341"/>
                <a:gd name="T41" fmla="*/ 39 h 370"/>
                <a:gd name="T42" fmla="*/ 211 w 341"/>
                <a:gd name="T43" fmla="*/ 50 h 370"/>
                <a:gd name="T44" fmla="*/ 210 w 341"/>
                <a:gd name="T45" fmla="*/ 282 h 370"/>
                <a:gd name="T46" fmla="*/ 187 w 341"/>
                <a:gd name="T47" fmla="*/ 269 h 370"/>
                <a:gd name="T48" fmla="*/ 135 w 341"/>
                <a:gd name="T49" fmla="*/ 243 h 370"/>
                <a:gd name="T50" fmla="*/ 83 w 341"/>
                <a:gd name="T51" fmla="*/ 219 h 370"/>
                <a:gd name="T52" fmla="*/ 58 w 341"/>
                <a:gd name="T53" fmla="*/ 208 h 370"/>
                <a:gd name="T54" fmla="*/ 41 w 341"/>
                <a:gd name="T55" fmla="*/ 249 h 370"/>
                <a:gd name="T56" fmla="*/ 65 w 341"/>
                <a:gd name="T57" fmla="*/ 259 h 370"/>
                <a:gd name="T58" fmla="*/ 116 w 341"/>
                <a:gd name="T59" fmla="*/ 283 h 370"/>
                <a:gd name="T60" fmla="*/ 166 w 341"/>
                <a:gd name="T61" fmla="*/ 308 h 370"/>
                <a:gd name="T62" fmla="*/ 189 w 341"/>
                <a:gd name="T63" fmla="*/ 320 h 370"/>
                <a:gd name="T64" fmla="*/ 210 w 341"/>
                <a:gd name="T65" fmla="*/ 282 h 370"/>
                <a:gd name="T66" fmla="*/ 248 w 341"/>
                <a:gd name="T67" fmla="*/ 213 h 370"/>
                <a:gd name="T68" fmla="*/ 224 w 341"/>
                <a:gd name="T69" fmla="*/ 200 h 370"/>
                <a:gd name="T70" fmla="*/ 169 w 341"/>
                <a:gd name="T71" fmla="*/ 172 h 370"/>
                <a:gd name="T72" fmla="*/ 114 w 341"/>
                <a:gd name="T73" fmla="*/ 147 h 370"/>
                <a:gd name="T74" fmla="*/ 88 w 341"/>
                <a:gd name="T75" fmla="*/ 136 h 370"/>
                <a:gd name="T76" fmla="*/ 71 w 341"/>
                <a:gd name="T77" fmla="*/ 177 h 370"/>
                <a:gd name="T78" fmla="*/ 96 w 341"/>
                <a:gd name="T79" fmla="*/ 188 h 370"/>
                <a:gd name="T80" fmla="*/ 150 w 341"/>
                <a:gd name="T81" fmla="*/ 212 h 370"/>
                <a:gd name="T82" fmla="*/ 203 w 341"/>
                <a:gd name="T83" fmla="*/ 239 h 370"/>
                <a:gd name="T84" fmla="*/ 226 w 341"/>
                <a:gd name="T85" fmla="*/ 252 h 370"/>
                <a:gd name="T86" fmla="*/ 248 w 341"/>
                <a:gd name="T87" fmla="*/ 213 h 370"/>
                <a:gd name="T88" fmla="*/ 286 w 341"/>
                <a:gd name="T89" fmla="*/ 145 h 370"/>
                <a:gd name="T90" fmla="*/ 260 w 341"/>
                <a:gd name="T91" fmla="*/ 131 h 370"/>
                <a:gd name="T92" fmla="*/ 203 w 341"/>
                <a:gd name="T93" fmla="*/ 102 h 370"/>
                <a:gd name="T94" fmla="*/ 145 w 341"/>
                <a:gd name="T95" fmla="*/ 75 h 370"/>
                <a:gd name="T96" fmla="*/ 119 w 341"/>
                <a:gd name="T97" fmla="*/ 64 h 370"/>
                <a:gd name="T98" fmla="*/ 102 w 341"/>
                <a:gd name="T99" fmla="*/ 105 h 370"/>
                <a:gd name="T100" fmla="*/ 127 w 341"/>
                <a:gd name="T101" fmla="*/ 116 h 370"/>
                <a:gd name="T102" fmla="*/ 184 w 341"/>
                <a:gd name="T103" fmla="*/ 141 h 370"/>
                <a:gd name="T104" fmla="*/ 239 w 341"/>
                <a:gd name="T105" fmla="*/ 170 h 370"/>
                <a:gd name="T106" fmla="*/ 264 w 341"/>
                <a:gd name="T107" fmla="*/ 183 h 370"/>
                <a:gd name="T108" fmla="*/ 286 w 341"/>
                <a:gd name="T109" fmla="*/ 14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370">
                  <a:moveTo>
                    <a:pt x="341" y="113"/>
                  </a:moveTo>
                  <a:cubicBezTo>
                    <a:pt x="193" y="370"/>
                    <a:pt x="193" y="370"/>
                    <a:pt x="193" y="370"/>
                  </a:cubicBezTo>
                  <a:cubicBezTo>
                    <a:pt x="169" y="356"/>
                    <a:pt x="169" y="356"/>
                    <a:pt x="169" y="356"/>
                  </a:cubicBezTo>
                  <a:cubicBezTo>
                    <a:pt x="172" y="350"/>
                    <a:pt x="172" y="350"/>
                    <a:pt x="172" y="350"/>
                  </a:cubicBezTo>
                  <a:cubicBezTo>
                    <a:pt x="172" y="350"/>
                    <a:pt x="164" y="345"/>
                    <a:pt x="150" y="338"/>
                  </a:cubicBezTo>
                  <a:cubicBezTo>
                    <a:pt x="137" y="331"/>
                    <a:pt x="119" y="322"/>
                    <a:pt x="101" y="313"/>
                  </a:cubicBezTo>
                  <a:cubicBezTo>
                    <a:pt x="83" y="305"/>
                    <a:pt x="65" y="297"/>
                    <a:pt x="51" y="291"/>
                  </a:cubicBezTo>
                  <a:cubicBezTo>
                    <a:pt x="38" y="284"/>
                    <a:pt x="28" y="281"/>
                    <a:pt x="28" y="281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17" y="1"/>
                    <a:pt x="130" y="1"/>
                  </a:cubicBezTo>
                  <a:cubicBezTo>
                    <a:pt x="143" y="0"/>
                    <a:pt x="161" y="0"/>
                    <a:pt x="178" y="1"/>
                  </a:cubicBezTo>
                  <a:cubicBezTo>
                    <a:pt x="213" y="3"/>
                    <a:pt x="248" y="4"/>
                    <a:pt x="248" y="4"/>
                  </a:cubicBezTo>
                  <a:cubicBezTo>
                    <a:pt x="248" y="4"/>
                    <a:pt x="272" y="31"/>
                    <a:pt x="296" y="58"/>
                  </a:cubicBezTo>
                  <a:cubicBezTo>
                    <a:pt x="308" y="71"/>
                    <a:pt x="319" y="85"/>
                    <a:pt x="327" y="96"/>
                  </a:cubicBezTo>
                  <a:cubicBezTo>
                    <a:pt x="336" y="106"/>
                    <a:pt x="341" y="113"/>
                    <a:pt x="341" y="113"/>
                  </a:cubicBezTo>
                  <a:close/>
                  <a:moveTo>
                    <a:pt x="211" y="50"/>
                  </a:moveTo>
                  <a:cubicBezTo>
                    <a:pt x="207" y="59"/>
                    <a:pt x="209" y="69"/>
                    <a:pt x="217" y="73"/>
                  </a:cubicBezTo>
                  <a:cubicBezTo>
                    <a:pt x="224" y="76"/>
                    <a:pt x="233" y="72"/>
                    <a:pt x="238" y="63"/>
                  </a:cubicBezTo>
                  <a:cubicBezTo>
                    <a:pt x="242" y="54"/>
                    <a:pt x="240" y="43"/>
                    <a:pt x="233" y="39"/>
                  </a:cubicBezTo>
                  <a:cubicBezTo>
                    <a:pt x="225" y="36"/>
                    <a:pt x="216" y="41"/>
                    <a:pt x="211" y="50"/>
                  </a:cubicBezTo>
                  <a:close/>
                  <a:moveTo>
                    <a:pt x="210" y="282"/>
                  </a:moveTo>
                  <a:cubicBezTo>
                    <a:pt x="210" y="282"/>
                    <a:pt x="201" y="276"/>
                    <a:pt x="187" y="269"/>
                  </a:cubicBezTo>
                  <a:cubicBezTo>
                    <a:pt x="173" y="262"/>
                    <a:pt x="154" y="252"/>
                    <a:pt x="135" y="243"/>
                  </a:cubicBezTo>
                  <a:cubicBezTo>
                    <a:pt x="116" y="234"/>
                    <a:pt x="97" y="225"/>
                    <a:pt x="83" y="219"/>
                  </a:cubicBezTo>
                  <a:cubicBezTo>
                    <a:pt x="68" y="212"/>
                    <a:pt x="58" y="208"/>
                    <a:pt x="58" y="208"/>
                  </a:cubicBezTo>
                  <a:cubicBezTo>
                    <a:pt x="41" y="249"/>
                    <a:pt x="41" y="249"/>
                    <a:pt x="41" y="249"/>
                  </a:cubicBezTo>
                  <a:cubicBezTo>
                    <a:pt x="41" y="249"/>
                    <a:pt x="51" y="253"/>
                    <a:pt x="65" y="259"/>
                  </a:cubicBezTo>
                  <a:cubicBezTo>
                    <a:pt x="79" y="266"/>
                    <a:pt x="97" y="274"/>
                    <a:pt x="116" y="283"/>
                  </a:cubicBezTo>
                  <a:cubicBezTo>
                    <a:pt x="134" y="292"/>
                    <a:pt x="152" y="301"/>
                    <a:pt x="166" y="308"/>
                  </a:cubicBezTo>
                  <a:cubicBezTo>
                    <a:pt x="180" y="315"/>
                    <a:pt x="189" y="320"/>
                    <a:pt x="189" y="320"/>
                  </a:cubicBezTo>
                  <a:lnTo>
                    <a:pt x="210" y="282"/>
                  </a:lnTo>
                  <a:close/>
                  <a:moveTo>
                    <a:pt x="248" y="213"/>
                  </a:moveTo>
                  <a:cubicBezTo>
                    <a:pt x="248" y="213"/>
                    <a:pt x="239" y="207"/>
                    <a:pt x="224" y="200"/>
                  </a:cubicBezTo>
                  <a:cubicBezTo>
                    <a:pt x="209" y="192"/>
                    <a:pt x="189" y="182"/>
                    <a:pt x="169" y="172"/>
                  </a:cubicBezTo>
                  <a:cubicBezTo>
                    <a:pt x="149" y="163"/>
                    <a:pt x="129" y="154"/>
                    <a:pt x="114" y="147"/>
                  </a:cubicBezTo>
                  <a:cubicBezTo>
                    <a:pt x="99" y="140"/>
                    <a:pt x="88" y="136"/>
                    <a:pt x="88" y="136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82" y="181"/>
                    <a:pt x="96" y="188"/>
                  </a:cubicBezTo>
                  <a:cubicBezTo>
                    <a:pt x="111" y="194"/>
                    <a:pt x="130" y="203"/>
                    <a:pt x="150" y="212"/>
                  </a:cubicBezTo>
                  <a:cubicBezTo>
                    <a:pt x="169" y="222"/>
                    <a:pt x="188" y="232"/>
                    <a:pt x="203" y="239"/>
                  </a:cubicBezTo>
                  <a:cubicBezTo>
                    <a:pt x="217" y="246"/>
                    <a:pt x="226" y="252"/>
                    <a:pt x="226" y="252"/>
                  </a:cubicBezTo>
                  <a:lnTo>
                    <a:pt x="248" y="213"/>
                  </a:lnTo>
                  <a:close/>
                  <a:moveTo>
                    <a:pt x="286" y="145"/>
                  </a:moveTo>
                  <a:cubicBezTo>
                    <a:pt x="286" y="145"/>
                    <a:pt x="276" y="138"/>
                    <a:pt x="260" y="131"/>
                  </a:cubicBezTo>
                  <a:cubicBezTo>
                    <a:pt x="245" y="123"/>
                    <a:pt x="224" y="112"/>
                    <a:pt x="203" y="102"/>
                  </a:cubicBezTo>
                  <a:cubicBezTo>
                    <a:pt x="182" y="92"/>
                    <a:pt x="161" y="82"/>
                    <a:pt x="145" y="75"/>
                  </a:cubicBezTo>
                  <a:cubicBezTo>
                    <a:pt x="129" y="68"/>
                    <a:pt x="119" y="64"/>
                    <a:pt x="119" y="64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105"/>
                    <a:pt x="112" y="109"/>
                    <a:pt x="127" y="116"/>
                  </a:cubicBezTo>
                  <a:cubicBezTo>
                    <a:pt x="143" y="123"/>
                    <a:pt x="164" y="132"/>
                    <a:pt x="184" y="141"/>
                  </a:cubicBezTo>
                  <a:cubicBezTo>
                    <a:pt x="204" y="152"/>
                    <a:pt x="224" y="162"/>
                    <a:pt x="239" y="170"/>
                  </a:cubicBezTo>
                  <a:cubicBezTo>
                    <a:pt x="255" y="177"/>
                    <a:pt x="264" y="183"/>
                    <a:pt x="264" y="183"/>
                  </a:cubicBezTo>
                  <a:lnTo>
                    <a:pt x="286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73"/>
            <p:cNvSpPr>
              <a:spLocks noEditPoints="1"/>
            </p:cNvSpPr>
            <p:nvPr/>
          </p:nvSpPr>
          <p:spPr bwMode="auto">
            <a:xfrm>
              <a:off x="8191784" y="2791108"/>
              <a:ext cx="1168793" cy="926832"/>
            </a:xfrm>
            <a:custGeom>
              <a:avLst/>
              <a:gdLst>
                <a:gd name="T0" fmla="*/ 520 w 670"/>
                <a:gd name="T1" fmla="*/ 0 h 532"/>
                <a:gd name="T2" fmla="*/ 644 w 670"/>
                <a:gd name="T3" fmla="*/ 104 h 532"/>
                <a:gd name="T4" fmla="*/ 659 w 670"/>
                <a:gd name="T5" fmla="*/ 186 h 532"/>
                <a:gd name="T6" fmla="*/ 670 w 670"/>
                <a:gd name="T7" fmla="*/ 268 h 532"/>
                <a:gd name="T8" fmla="*/ 101 w 670"/>
                <a:gd name="T9" fmla="*/ 524 h 532"/>
                <a:gd name="T10" fmla="*/ 74 w 670"/>
                <a:gd name="T11" fmla="*/ 472 h 532"/>
                <a:gd name="T12" fmla="*/ 56 w 670"/>
                <a:gd name="T13" fmla="*/ 437 h 532"/>
                <a:gd name="T14" fmla="*/ 0 w 670"/>
                <a:gd name="T15" fmla="*/ 345 h 532"/>
                <a:gd name="T16" fmla="*/ 476 w 670"/>
                <a:gd name="T17" fmla="*/ 115 h 532"/>
                <a:gd name="T18" fmla="*/ 549 w 670"/>
                <a:gd name="T19" fmla="*/ 246 h 532"/>
                <a:gd name="T20" fmla="*/ 604 w 670"/>
                <a:gd name="T21" fmla="*/ 256 h 532"/>
                <a:gd name="T22" fmla="*/ 552 w 670"/>
                <a:gd name="T23" fmla="*/ 158 h 532"/>
                <a:gd name="T24" fmla="*/ 495 w 670"/>
                <a:gd name="T25" fmla="*/ 63 h 532"/>
                <a:gd name="T26" fmla="*/ 392 w 670"/>
                <a:gd name="T27" fmla="*/ 129 h 532"/>
                <a:gd name="T28" fmla="*/ 445 w 670"/>
                <a:gd name="T29" fmla="*/ 218 h 532"/>
                <a:gd name="T30" fmla="*/ 494 w 670"/>
                <a:gd name="T31" fmla="*/ 311 h 532"/>
                <a:gd name="T32" fmla="*/ 519 w 670"/>
                <a:gd name="T33" fmla="*/ 261 h 532"/>
                <a:gd name="T34" fmla="*/ 447 w 670"/>
                <a:gd name="T35" fmla="*/ 133 h 532"/>
                <a:gd name="T36" fmla="*/ 392 w 670"/>
                <a:gd name="T37" fmla="*/ 129 h 532"/>
                <a:gd name="T38" fmla="*/ 342 w 670"/>
                <a:gd name="T39" fmla="*/ 197 h 532"/>
                <a:gd name="T40" fmla="*/ 409 w 670"/>
                <a:gd name="T41" fmla="*/ 317 h 532"/>
                <a:gd name="T42" fmla="*/ 464 w 670"/>
                <a:gd name="T43" fmla="*/ 325 h 532"/>
                <a:gd name="T44" fmla="*/ 416 w 670"/>
                <a:gd name="T45" fmla="*/ 235 h 532"/>
                <a:gd name="T46" fmla="*/ 363 w 670"/>
                <a:gd name="T47" fmla="*/ 147 h 532"/>
                <a:gd name="T48" fmla="*/ 259 w 670"/>
                <a:gd name="T49" fmla="*/ 213 h 532"/>
                <a:gd name="T50" fmla="*/ 309 w 670"/>
                <a:gd name="T51" fmla="*/ 295 h 532"/>
                <a:gd name="T52" fmla="*/ 353 w 670"/>
                <a:gd name="T53" fmla="*/ 379 h 532"/>
                <a:gd name="T54" fmla="*/ 379 w 670"/>
                <a:gd name="T55" fmla="*/ 333 h 532"/>
                <a:gd name="T56" fmla="*/ 314 w 670"/>
                <a:gd name="T57" fmla="*/ 215 h 532"/>
                <a:gd name="T58" fmla="*/ 259 w 670"/>
                <a:gd name="T59" fmla="*/ 213 h 532"/>
                <a:gd name="T60" fmla="*/ 209 w 670"/>
                <a:gd name="T61" fmla="*/ 279 h 532"/>
                <a:gd name="T62" fmla="*/ 270 w 670"/>
                <a:gd name="T63" fmla="*/ 389 h 532"/>
                <a:gd name="T64" fmla="*/ 323 w 670"/>
                <a:gd name="T65" fmla="*/ 394 h 532"/>
                <a:gd name="T66" fmla="*/ 279 w 670"/>
                <a:gd name="T67" fmla="*/ 311 h 532"/>
                <a:gd name="T68" fmla="*/ 231 w 670"/>
                <a:gd name="T69" fmla="*/ 231 h 532"/>
                <a:gd name="T70" fmla="*/ 127 w 670"/>
                <a:gd name="T71" fmla="*/ 297 h 532"/>
                <a:gd name="T72" fmla="*/ 172 w 670"/>
                <a:gd name="T73" fmla="*/ 372 h 532"/>
                <a:gd name="T74" fmla="*/ 213 w 670"/>
                <a:gd name="T75" fmla="*/ 448 h 532"/>
                <a:gd name="T76" fmla="*/ 240 w 670"/>
                <a:gd name="T77" fmla="*/ 404 h 532"/>
                <a:gd name="T78" fmla="*/ 180 w 670"/>
                <a:gd name="T79" fmla="*/ 297 h 532"/>
                <a:gd name="T80" fmla="*/ 127 w 670"/>
                <a:gd name="T81" fmla="*/ 297 h 532"/>
                <a:gd name="T82" fmla="*/ 75 w 670"/>
                <a:gd name="T83" fmla="*/ 361 h 532"/>
                <a:gd name="T84" fmla="*/ 131 w 670"/>
                <a:gd name="T85" fmla="*/ 460 h 532"/>
                <a:gd name="T86" fmla="*/ 182 w 670"/>
                <a:gd name="T87" fmla="*/ 463 h 532"/>
                <a:gd name="T88" fmla="*/ 143 w 670"/>
                <a:gd name="T89" fmla="*/ 388 h 532"/>
                <a:gd name="T90" fmla="*/ 99 w 670"/>
                <a:gd name="T91" fmla="*/ 31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0" h="532">
                  <a:moveTo>
                    <a:pt x="0" y="345"/>
                  </a:moveTo>
                  <a:cubicBezTo>
                    <a:pt x="520" y="0"/>
                    <a:pt x="520" y="0"/>
                    <a:pt x="520" y="0"/>
                  </a:cubicBezTo>
                  <a:cubicBezTo>
                    <a:pt x="520" y="0"/>
                    <a:pt x="551" y="25"/>
                    <a:pt x="583" y="50"/>
                  </a:cubicBezTo>
                  <a:cubicBezTo>
                    <a:pt x="614" y="76"/>
                    <a:pt x="644" y="104"/>
                    <a:pt x="644" y="104"/>
                  </a:cubicBezTo>
                  <a:cubicBezTo>
                    <a:pt x="644" y="104"/>
                    <a:pt x="646" y="114"/>
                    <a:pt x="650" y="129"/>
                  </a:cubicBezTo>
                  <a:cubicBezTo>
                    <a:pt x="653" y="145"/>
                    <a:pt x="656" y="166"/>
                    <a:pt x="659" y="186"/>
                  </a:cubicBezTo>
                  <a:cubicBezTo>
                    <a:pt x="662" y="207"/>
                    <a:pt x="665" y="227"/>
                    <a:pt x="668" y="242"/>
                  </a:cubicBezTo>
                  <a:cubicBezTo>
                    <a:pt x="669" y="258"/>
                    <a:pt x="670" y="268"/>
                    <a:pt x="670" y="268"/>
                  </a:cubicBezTo>
                  <a:cubicBezTo>
                    <a:pt x="105" y="532"/>
                    <a:pt x="105" y="532"/>
                    <a:pt x="105" y="532"/>
                  </a:cubicBezTo>
                  <a:cubicBezTo>
                    <a:pt x="105" y="532"/>
                    <a:pt x="103" y="529"/>
                    <a:pt x="101" y="524"/>
                  </a:cubicBezTo>
                  <a:cubicBezTo>
                    <a:pt x="99" y="518"/>
                    <a:pt x="95" y="511"/>
                    <a:pt x="90" y="502"/>
                  </a:cubicBezTo>
                  <a:cubicBezTo>
                    <a:pt x="85" y="493"/>
                    <a:pt x="80" y="483"/>
                    <a:pt x="74" y="472"/>
                  </a:cubicBezTo>
                  <a:cubicBezTo>
                    <a:pt x="72" y="466"/>
                    <a:pt x="69" y="460"/>
                    <a:pt x="66" y="454"/>
                  </a:cubicBezTo>
                  <a:cubicBezTo>
                    <a:pt x="62" y="449"/>
                    <a:pt x="59" y="443"/>
                    <a:pt x="56" y="437"/>
                  </a:cubicBezTo>
                  <a:cubicBezTo>
                    <a:pt x="42" y="414"/>
                    <a:pt x="29" y="390"/>
                    <a:pt x="18" y="374"/>
                  </a:cubicBezTo>
                  <a:cubicBezTo>
                    <a:pt x="7" y="357"/>
                    <a:pt x="0" y="345"/>
                    <a:pt x="0" y="345"/>
                  </a:cubicBezTo>
                  <a:close/>
                  <a:moveTo>
                    <a:pt x="458" y="87"/>
                  </a:moveTo>
                  <a:cubicBezTo>
                    <a:pt x="458" y="87"/>
                    <a:pt x="465" y="98"/>
                    <a:pt x="476" y="115"/>
                  </a:cubicBezTo>
                  <a:cubicBezTo>
                    <a:pt x="487" y="133"/>
                    <a:pt x="500" y="156"/>
                    <a:pt x="514" y="180"/>
                  </a:cubicBezTo>
                  <a:cubicBezTo>
                    <a:pt x="528" y="203"/>
                    <a:pt x="539" y="228"/>
                    <a:pt x="549" y="246"/>
                  </a:cubicBezTo>
                  <a:cubicBezTo>
                    <a:pt x="558" y="264"/>
                    <a:pt x="564" y="276"/>
                    <a:pt x="564" y="276"/>
                  </a:cubicBezTo>
                  <a:cubicBezTo>
                    <a:pt x="604" y="256"/>
                    <a:pt x="604" y="256"/>
                    <a:pt x="604" y="256"/>
                  </a:cubicBezTo>
                  <a:cubicBezTo>
                    <a:pt x="604" y="256"/>
                    <a:pt x="598" y="244"/>
                    <a:pt x="588" y="226"/>
                  </a:cubicBezTo>
                  <a:cubicBezTo>
                    <a:pt x="579" y="207"/>
                    <a:pt x="567" y="182"/>
                    <a:pt x="552" y="158"/>
                  </a:cubicBezTo>
                  <a:cubicBezTo>
                    <a:pt x="538" y="134"/>
                    <a:pt x="525" y="110"/>
                    <a:pt x="514" y="92"/>
                  </a:cubicBezTo>
                  <a:cubicBezTo>
                    <a:pt x="503" y="75"/>
                    <a:pt x="495" y="63"/>
                    <a:pt x="495" y="63"/>
                  </a:cubicBezTo>
                  <a:lnTo>
                    <a:pt x="458" y="87"/>
                  </a:lnTo>
                  <a:close/>
                  <a:moveTo>
                    <a:pt x="392" y="129"/>
                  </a:moveTo>
                  <a:cubicBezTo>
                    <a:pt x="392" y="129"/>
                    <a:pt x="399" y="140"/>
                    <a:pt x="409" y="156"/>
                  </a:cubicBezTo>
                  <a:cubicBezTo>
                    <a:pt x="420" y="173"/>
                    <a:pt x="432" y="196"/>
                    <a:pt x="445" y="218"/>
                  </a:cubicBezTo>
                  <a:cubicBezTo>
                    <a:pt x="459" y="241"/>
                    <a:pt x="470" y="264"/>
                    <a:pt x="479" y="281"/>
                  </a:cubicBezTo>
                  <a:cubicBezTo>
                    <a:pt x="488" y="299"/>
                    <a:pt x="494" y="311"/>
                    <a:pt x="494" y="311"/>
                  </a:cubicBezTo>
                  <a:cubicBezTo>
                    <a:pt x="534" y="291"/>
                    <a:pt x="534" y="291"/>
                    <a:pt x="534" y="291"/>
                  </a:cubicBezTo>
                  <a:cubicBezTo>
                    <a:pt x="534" y="291"/>
                    <a:pt x="528" y="279"/>
                    <a:pt x="519" y="261"/>
                  </a:cubicBezTo>
                  <a:cubicBezTo>
                    <a:pt x="509" y="243"/>
                    <a:pt x="498" y="219"/>
                    <a:pt x="484" y="197"/>
                  </a:cubicBezTo>
                  <a:cubicBezTo>
                    <a:pt x="470" y="173"/>
                    <a:pt x="458" y="150"/>
                    <a:pt x="447" y="133"/>
                  </a:cubicBezTo>
                  <a:cubicBezTo>
                    <a:pt x="436" y="116"/>
                    <a:pt x="429" y="105"/>
                    <a:pt x="429" y="105"/>
                  </a:cubicBezTo>
                  <a:lnTo>
                    <a:pt x="392" y="129"/>
                  </a:lnTo>
                  <a:close/>
                  <a:moveTo>
                    <a:pt x="326" y="171"/>
                  </a:moveTo>
                  <a:cubicBezTo>
                    <a:pt x="326" y="171"/>
                    <a:pt x="332" y="181"/>
                    <a:pt x="342" y="197"/>
                  </a:cubicBezTo>
                  <a:cubicBezTo>
                    <a:pt x="352" y="213"/>
                    <a:pt x="364" y="235"/>
                    <a:pt x="377" y="257"/>
                  </a:cubicBezTo>
                  <a:cubicBezTo>
                    <a:pt x="390" y="278"/>
                    <a:pt x="401" y="301"/>
                    <a:pt x="409" y="317"/>
                  </a:cubicBezTo>
                  <a:cubicBezTo>
                    <a:pt x="418" y="334"/>
                    <a:pt x="424" y="345"/>
                    <a:pt x="424" y="345"/>
                  </a:cubicBezTo>
                  <a:cubicBezTo>
                    <a:pt x="464" y="325"/>
                    <a:pt x="464" y="325"/>
                    <a:pt x="464" y="325"/>
                  </a:cubicBezTo>
                  <a:cubicBezTo>
                    <a:pt x="464" y="325"/>
                    <a:pt x="458" y="314"/>
                    <a:pt x="449" y="297"/>
                  </a:cubicBezTo>
                  <a:cubicBezTo>
                    <a:pt x="440" y="280"/>
                    <a:pt x="429" y="257"/>
                    <a:pt x="416" y="235"/>
                  </a:cubicBezTo>
                  <a:cubicBezTo>
                    <a:pt x="403" y="213"/>
                    <a:pt x="390" y="190"/>
                    <a:pt x="380" y="174"/>
                  </a:cubicBezTo>
                  <a:cubicBezTo>
                    <a:pt x="370" y="158"/>
                    <a:pt x="363" y="147"/>
                    <a:pt x="363" y="147"/>
                  </a:cubicBezTo>
                  <a:lnTo>
                    <a:pt x="326" y="171"/>
                  </a:lnTo>
                  <a:close/>
                  <a:moveTo>
                    <a:pt x="259" y="213"/>
                  </a:moveTo>
                  <a:cubicBezTo>
                    <a:pt x="259" y="213"/>
                    <a:pt x="266" y="223"/>
                    <a:pt x="276" y="238"/>
                  </a:cubicBezTo>
                  <a:cubicBezTo>
                    <a:pt x="285" y="253"/>
                    <a:pt x="297" y="274"/>
                    <a:pt x="309" y="295"/>
                  </a:cubicBezTo>
                  <a:cubicBezTo>
                    <a:pt x="321" y="315"/>
                    <a:pt x="331" y="337"/>
                    <a:pt x="340" y="353"/>
                  </a:cubicBezTo>
                  <a:cubicBezTo>
                    <a:pt x="348" y="369"/>
                    <a:pt x="353" y="379"/>
                    <a:pt x="353" y="379"/>
                  </a:cubicBezTo>
                  <a:cubicBezTo>
                    <a:pt x="393" y="360"/>
                    <a:pt x="393" y="360"/>
                    <a:pt x="393" y="360"/>
                  </a:cubicBezTo>
                  <a:cubicBezTo>
                    <a:pt x="393" y="360"/>
                    <a:pt x="388" y="349"/>
                    <a:pt x="379" y="333"/>
                  </a:cubicBezTo>
                  <a:cubicBezTo>
                    <a:pt x="371" y="316"/>
                    <a:pt x="360" y="294"/>
                    <a:pt x="347" y="273"/>
                  </a:cubicBezTo>
                  <a:cubicBezTo>
                    <a:pt x="335" y="252"/>
                    <a:pt x="323" y="230"/>
                    <a:pt x="314" y="215"/>
                  </a:cubicBezTo>
                  <a:cubicBezTo>
                    <a:pt x="304" y="199"/>
                    <a:pt x="297" y="189"/>
                    <a:pt x="297" y="189"/>
                  </a:cubicBezTo>
                  <a:lnTo>
                    <a:pt x="259" y="213"/>
                  </a:lnTo>
                  <a:close/>
                  <a:moveTo>
                    <a:pt x="193" y="255"/>
                  </a:moveTo>
                  <a:cubicBezTo>
                    <a:pt x="193" y="255"/>
                    <a:pt x="200" y="264"/>
                    <a:pt x="209" y="279"/>
                  </a:cubicBezTo>
                  <a:cubicBezTo>
                    <a:pt x="218" y="293"/>
                    <a:pt x="229" y="314"/>
                    <a:pt x="240" y="333"/>
                  </a:cubicBezTo>
                  <a:cubicBezTo>
                    <a:pt x="252" y="353"/>
                    <a:pt x="262" y="373"/>
                    <a:pt x="270" y="389"/>
                  </a:cubicBezTo>
                  <a:cubicBezTo>
                    <a:pt x="278" y="404"/>
                    <a:pt x="283" y="414"/>
                    <a:pt x="283" y="414"/>
                  </a:cubicBezTo>
                  <a:cubicBezTo>
                    <a:pt x="323" y="394"/>
                    <a:pt x="323" y="394"/>
                    <a:pt x="323" y="394"/>
                  </a:cubicBezTo>
                  <a:cubicBezTo>
                    <a:pt x="323" y="394"/>
                    <a:pt x="318" y="384"/>
                    <a:pt x="310" y="368"/>
                  </a:cubicBezTo>
                  <a:cubicBezTo>
                    <a:pt x="301" y="353"/>
                    <a:pt x="291" y="332"/>
                    <a:pt x="279" y="311"/>
                  </a:cubicBezTo>
                  <a:cubicBezTo>
                    <a:pt x="267" y="291"/>
                    <a:pt x="256" y="271"/>
                    <a:pt x="247" y="256"/>
                  </a:cubicBezTo>
                  <a:cubicBezTo>
                    <a:pt x="237" y="241"/>
                    <a:pt x="231" y="231"/>
                    <a:pt x="231" y="231"/>
                  </a:cubicBezTo>
                  <a:lnTo>
                    <a:pt x="193" y="255"/>
                  </a:lnTo>
                  <a:close/>
                  <a:moveTo>
                    <a:pt x="127" y="297"/>
                  </a:moveTo>
                  <a:cubicBezTo>
                    <a:pt x="127" y="297"/>
                    <a:pt x="133" y="306"/>
                    <a:pt x="142" y="320"/>
                  </a:cubicBezTo>
                  <a:cubicBezTo>
                    <a:pt x="151" y="334"/>
                    <a:pt x="161" y="353"/>
                    <a:pt x="172" y="372"/>
                  </a:cubicBezTo>
                  <a:cubicBezTo>
                    <a:pt x="184" y="390"/>
                    <a:pt x="193" y="410"/>
                    <a:pt x="200" y="424"/>
                  </a:cubicBezTo>
                  <a:cubicBezTo>
                    <a:pt x="208" y="439"/>
                    <a:pt x="213" y="448"/>
                    <a:pt x="213" y="448"/>
                  </a:cubicBezTo>
                  <a:cubicBezTo>
                    <a:pt x="253" y="429"/>
                    <a:pt x="253" y="429"/>
                    <a:pt x="253" y="429"/>
                  </a:cubicBezTo>
                  <a:cubicBezTo>
                    <a:pt x="253" y="429"/>
                    <a:pt x="247" y="419"/>
                    <a:pt x="240" y="404"/>
                  </a:cubicBezTo>
                  <a:cubicBezTo>
                    <a:pt x="232" y="389"/>
                    <a:pt x="223" y="369"/>
                    <a:pt x="211" y="350"/>
                  </a:cubicBezTo>
                  <a:cubicBezTo>
                    <a:pt x="200" y="331"/>
                    <a:pt x="189" y="311"/>
                    <a:pt x="180" y="297"/>
                  </a:cubicBezTo>
                  <a:cubicBezTo>
                    <a:pt x="171" y="282"/>
                    <a:pt x="165" y="273"/>
                    <a:pt x="165" y="273"/>
                  </a:cubicBezTo>
                  <a:lnTo>
                    <a:pt x="127" y="297"/>
                  </a:lnTo>
                  <a:close/>
                  <a:moveTo>
                    <a:pt x="61" y="339"/>
                  </a:moveTo>
                  <a:cubicBezTo>
                    <a:pt x="61" y="339"/>
                    <a:pt x="67" y="348"/>
                    <a:pt x="75" y="361"/>
                  </a:cubicBezTo>
                  <a:cubicBezTo>
                    <a:pt x="84" y="374"/>
                    <a:pt x="93" y="392"/>
                    <a:pt x="104" y="410"/>
                  </a:cubicBezTo>
                  <a:cubicBezTo>
                    <a:pt x="115" y="427"/>
                    <a:pt x="123" y="446"/>
                    <a:pt x="131" y="460"/>
                  </a:cubicBezTo>
                  <a:cubicBezTo>
                    <a:pt x="138" y="474"/>
                    <a:pt x="142" y="483"/>
                    <a:pt x="142" y="483"/>
                  </a:cubicBezTo>
                  <a:cubicBezTo>
                    <a:pt x="182" y="463"/>
                    <a:pt x="182" y="463"/>
                    <a:pt x="182" y="463"/>
                  </a:cubicBezTo>
                  <a:cubicBezTo>
                    <a:pt x="182" y="463"/>
                    <a:pt x="177" y="454"/>
                    <a:pt x="170" y="440"/>
                  </a:cubicBezTo>
                  <a:cubicBezTo>
                    <a:pt x="163" y="426"/>
                    <a:pt x="154" y="406"/>
                    <a:pt x="143" y="388"/>
                  </a:cubicBezTo>
                  <a:cubicBezTo>
                    <a:pt x="132" y="370"/>
                    <a:pt x="122" y="351"/>
                    <a:pt x="113" y="337"/>
                  </a:cubicBezTo>
                  <a:cubicBezTo>
                    <a:pt x="105" y="324"/>
                    <a:pt x="99" y="315"/>
                    <a:pt x="99" y="315"/>
                  </a:cubicBezTo>
                  <a:lnTo>
                    <a:pt x="61" y="33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76"/>
            <p:cNvSpPr>
              <a:spLocks noEditPoints="1"/>
            </p:cNvSpPr>
            <p:nvPr/>
          </p:nvSpPr>
          <p:spPr bwMode="auto">
            <a:xfrm>
              <a:off x="8407089" y="3330392"/>
              <a:ext cx="1142137" cy="719730"/>
            </a:xfrm>
            <a:custGeom>
              <a:avLst/>
              <a:gdLst>
                <a:gd name="T0" fmla="*/ 327 w 655"/>
                <a:gd name="T1" fmla="*/ 132 h 412"/>
                <a:gd name="T2" fmla="*/ 642 w 655"/>
                <a:gd name="T3" fmla="*/ 44 h 412"/>
                <a:gd name="T4" fmla="*/ 578 w 655"/>
                <a:gd name="T5" fmla="*/ 228 h 412"/>
                <a:gd name="T6" fmla="*/ 561 w 655"/>
                <a:gd name="T7" fmla="*/ 267 h 412"/>
                <a:gd name="T8" fmla="*/ 53 w 655"/>
                <a:gd name="T9" fmla="*/ 412 h 412"/>
                <a:gd name="T10" fmla="*/ 39 w 655"/>
                <a:gd name="T11" fmla="*/ 367 h 412"/>
                <a:gd name="T12" fmla="*/ 76 w 655"/>
                <a:gd name="T13" fmla="*/ 320 h 412"/>
                <a:gd name="T14" fmla="*/ 16 w 655"/>
                <a:gd name="T15" fmla="*/ 307 h 412"/>
                <a:gd name="T16" fmla="*/ 3 w 655"/>
                <a:gd name="T17" fmla="*/ 272 h 412"/>
                <a:gd name="T18" fmla="*/ 455 w 655"/>
                <a:gd name="T19" fmla="*/ 209 h 412"/>
                <a:gd name="T20" fmla="*/ 527 w 655"/>
                <a:gd name="T21" fmla="*/ 244 h 412"/>
                <a:gd name="T22" fmla="*/ 455 w 655"/>
                <a:gd name="T23" fmla="*/ 209 h 412"/>
                <a:gd name="T24" fmla="*/ 386 w 655"/>
                <a:gd name="T25" fmla="*/ 286 h 412"/>
                <a:gd name="T26" fmla="*/ 426 w 655"/>
                <a:gd name="T27" fmla="*/ 219 h 412"/>
                <a:gd name="T28" fmla="*/ 287 w 655"/>
                <a:gd name="T29" fmla="*/ 265 h 412"/>
                <a:gd name="T30" fmla="*/ 357 w 655"/>
                <a:gd name="T31" fmla="*/ 295 h 412"/>
                <a:gd name="T32" fmla="*/ 287 w 655"/>
                <a:gd name="T33" fmla="*/ 265 h 412"/>
                <a:gd name="T34" fmla="*/ 216 w 655"/>
                <a:gd name="T35" fmla="*/ 338 h 412"/>
                <a:gd name="T36" fmla="*/ 257 w 655"/>
                <a:gd name="T37" fmla="*/ 275 h 412"/>
                <a:gd name="T38" fmla="*/ 118 w 655"/>
                <a:gd name="T39" fmla="*/ 322 h 412"/>
                <a:gd name="T40" fmla="*/ 186 w 655"/>
                <a:gd name="T41" fmla="*/ 347 h 412"/>
                <a:gd name="T42" fmla="*/ 118 w 655"/>
                <a:gd name="T43" fmla="*/ 322 h 412"/>
                <a:gd name="T44" fmla="*/ 446 w 655"/>
                <a:gd name="T45" fmla="*/ 180 h 412"/>
                <a:gd name="T46" fmla="*/ 481 w 655"/>
                <a:gd name="T47" fmla="*/ 108 h 412"/>
                <a:gd name="T48" fmla="*/ 344 w 655"/>
                <a:gd name="T49" fmla="*/ 161 h 412"/>
                <a:gd name="T50" fmla="*/ 417 w 655"/>
                <a:gd name="T51" fmla="*/ 190 h 412"/>
                <a:gd name="T52" fmla="*/ 344 w 655"/>
                <a:gd name="T53" fmla="*/ 161 h 412"/>
                <a:gd name="T54" fmla="*/ 278 w 655"/>
                <a:gd name="T55" fmla="*/ 239 h 412"/>
                <a:gd name="T56" fmla="*/ 315 w 655"/>
                <a:gd name="T57" fmla="*/ 172 h 412"/>
                <a:gd name="T58" fmla="*/ 178 w 655"/>
                <a:gd name="T59" fmla="*/ 225 h 412"/>
                <a:gd name="T60" fmla="*/ 249 w 655"/>
                <a:gd name="T61" fmla="*/ 249 h 412"/>
                <a:gd name="T62" fmla="*/ 178 w 655"/>
                <a:gd name="T63" fmla="*/ 225 h 412"/>
                <a:gd name="T64" fmla="*/ 110 w 655"/>
                <a:gd name="T65" fmla="*/ 298 h 412"/>
                <a:gd name="T66" fmla="*/ 149 w 655"/>
                <a:gd name="T67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5" h="412">
                  <a:moveTo>
                    <a:pt x="0" y="266"/>
                  </a:moveTo>
                  <a:cubicBezTo>
                    <a:pt x="0" y="266"/>
                    <a:pt x="164" y="199"/>
                    <a:pt x="327" y="132"/>
                  </a:cubicBezTo>
                  <a:cubicBezTo>
                    <a:pt x="491" y="66"/>
                    <a:pt x="655" y="0"/>
                    <a:pt x="655" y="0"/>
                  </a:cubicBezTo>
                  <a:cubicBezTo>
                    <a:pt x="655" y="0"/>
                    <a:pt x="650" y="18"/>
                    <a:pt x="642" y="44"/>
                  </a:cubicBezTo>
                  <a:cubicBezTo>
                    <a:pt x="634" y="70"/>
                    <a:pt x="625" y="104"/>
                    <a:pt x="612" y="137"/>
                  </a:cubicBezTo>
                  <a:cubicBezTo>
                    <a:pt x="600" y="171"/>
                    <a:pt x="588" y="204"/>
                    <a:pt x="578" y="228"/>
                  </a:cubicBezTo>
                  <a:cubicBezTo>
                    <a:pt x="574" y="239"/>
                    <a:pt x="569" y="250"/>
                    <a:pt x="566" y="257"/>
                  </a:cubicBezTo>
                  <a:cubicBezTo>
                    <a:pt x="563" y="263"/>
                    <a:pt x="561" y="267"/>
                    <a:pt x="561" y="267"/>
                  </a:cubicBezTo>
                  <a:cubicBezTo>
                    <a:pt x="561" y="267"/>
                    <a:pt x="434" y="303"/>
                    <a:pt x="307" y="339"/>
                  </a:cubicBezTo>
                  <a:cubicBezTo>
                    <a:pt x="180" y="376"/>
                    <a:pt x="53" y="412"/>
                    <a:pt x="53" y="412"/>
                  </a:cubicBezTo>
                  <a:cubicBezTo>
                    <a:pt x="53" y="412"/>
                    <a:pt x="50" y="401"/>
                    <a:pt x="46" y="390"/>
                  </a:cubicBezTo>
                  <a:cubicBezTo>
                    <a:pt x="42" y="379"/>
                    <a:pt x="39" y="367"/>
                    <a:pt x="39" y="367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85" y="352"/>
                    <a:pt x="81" y="336"/>
                    <a:pt x="76" y="320"/>
                  </a:cubicBezTo>
                  <a:cubicBezTo>
                    <a:pt x="70" y="304"/>
                    <a:pt x="64" y="289"/>
                    <a:pt x="64" y="289"/>
                  </a:cubicBezTo>
                  <a:cubicBezTo>
                    <a:pt x="16" y="307"/>
                    <a:pt x="16" y="307"/>
                    <a:pt x="16" y="307"/>
                  </a:cubicBezTo>
                  <a:cubicBezTo>
                    <a:pt x="16" y="307"/>
                    <a:pt x="12" y="296"/>
                    <a:pt x="8" y="286"/>
                  </a:cubicBezTo>
                  <a:cubicBezTo>
                    <a:pt x="6" y="281"/>
                    <a:pt x="4" y="276"/>
                    <a:pt x="3" y="272"/>
                  </a:cubicBezTo>
                  <a:cubicBezTo>
                    <a:pt x="1" y="268"/>
                    <a:pt x="0" y="266"/>
                    <a:pt x="0" y="266"/>
                  </a:cubicBezTo>
                  <a:close/>
                  <a:moveTo>
                    <a:pt x="455" y="209"/>
                  </a:moveTo>
                  <a:cubicBezTo>
                    <a:pt x="472" y="261"/>
                    <a:pt x="472" y="261"/>
                    <a:pt x="472" y="261"/>
                  </a:cubicBezTo>
                  <a:cubicBezTo>
                    <a:pt x="527" y="244"/>
                    <a:pt x="527" y="244"/>
                    <a:pt x="527" y="244"/>
                  </a:cubicBezTo>
                  <a:cubicBezTo>
                    <a:pt x="510" y="191"/>
                    <a:pt x="510" y="191"/>
                    <a:pt x="510" y="191"/>
                  </a:cubicBezTo>
                  <a:lnTo>
                    <a:pt x="455" y="209"/>
                  </a:lnTo>
                  <a:close/>
                  <a:moveTo>
                    <a:pt x="371" y="237"/>
                  </a:moveTo>
                  <a:cubicBezTo>
                    <a:pt x="386" y="286"/>
                    <a:pt x="386" y="286"/>
                    <a:pt x="386" y="286"/>
                  </a:cubicBezTo>
                  <a:cubicBezTo>
                    <a:pt x="442" y="269"/>
                    <a:pt x="442" y="269"/>
                    <a:pt x="442" y="269"/>
                  </a:cubicBezTo>
                  <a:cubicBezTo>
                    <a:pt x="426" y="219"/>
                    <a:pt x="426" y="219"/>
                    <a:pt x="426" y="219"/>
                  </a:cubicBezTo>
                  <a:lnTo>
                    <a:pt x="371" y="237"/>
                  </a:lnTo>
                  <a:close/>
                  <a:moveTo>
                    <a:pt x="287" y="265"/>
                  </a:moveTo>
                  <a:cubicBezTo>
                    <a:pt x="301" y="312"/>
                    <a:pt x="301" y="312"/>
                    <a:pt x="301" y="312"/>
                  </a:cubicBezTo>
                  <a:cubicBezTo>
                    <a:pt x="357" y="295"/>
                    <a:pt x="357" y="295"/>
                    <a:pt x="357" y="295"/>
                  </a:cubicBezTo>
                  <a:cubicBezTo>
                    <a:pt x="341" y="247"/>
                    <a:pt x="341" y="247"/>
                    <a:pt x="341" y="247"/>
                  </a:cubicBezTo>
                  <a:lnTo>
                    <a:pt x="287" y="265"/>
                  </a:lnTo>
                  <a:close/>
                  <a:moveTo>
                    <a:pt x="202" y="294"/>
                  </a:moveTo>
                  <a:cubicBezTo>
                    <a:pt x="216" y="338"/>
                    <a:pt x="216" y="338"/>
                    <a:pt x="216" y="338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57" y="275"/>
                    <a:pt x="257" y="275"/>
                    <a:pt x="257" y="275"/>
                  </a:cubicBezTo>
                  <a:lnTo>
                    <a:pt x="202" y="294"/>
                  </a:lnTo>
                  <a:close/>
                  <a:moveTo>
                    <a:pt x="118" y="322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186" y="347"/>
                    <a:pt x="186" y="347"/>
                    <a:pt x="186" y="347"/>
                  </a:cubicBezTo>
                  <a:cubicBezTo>
                    <a:pt x="173" y="303"/>
                    <a:pt x="173" y="303"/>
                    <a:pt x="173" y="303"/>
                  </a:cubicBezTo>
                  <a:lnTo>
                    <a:pt x="118" y="322"/>
                  </a:lnTo>
                  <a:close/>
                  <a:moveTo>
                    <a:pt x="427" y="129"/>
                  </a:moveTo>
                  <a:cubicBezTo>
                    <a:pt x="446" y="180"/>
                    <a:pt x="446" y="180"/>
                    <a:pt x="446" y="18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481" y="108"/>
                    <a:pt x="481" y="108"/>
                    <a:pt x="481" y="108"/>
                  </a:cubicBezTo>
                  <a:lnTo>
                    <a:pt x="427" y="129"/>
                  </a:lnTo>
                  <a:close/>
                  <a:moveTo>
                    <a:pt x="344" y="161"/>
                  </a:moveTo>
                  <a:cubicBezTo>
                    <a:pt x="362" y="209"/>
                    <a:pt x="362" y="209"/>
                    <a:pt x="362" y="209"/>
                  </a:cubicBezTo>
                  <a:cubicBezTo>
                    <a:pt x="417" y="190"/>
                    <a:pt x="417" y="190"/>
                    <a:pt x="417" y="190"/>
                  </a:cubicBezTo>
                  <a:cubicBezTo>
                    <a:pt x="398" y="140"/>
                    <a:pt x="398" y="140"/>
                    <a:pt x="398" y="140"/>
                  </a:cubicBezTo>
                  <a:lnTo>
                    <a:pt x="344" y="161"/>
                  </a:lnTo>
                  <a:close/>
                  <a:moveTo>
                    <a:pt x="261" y="193"/>
                  </a:moveTo>
                  <a:cubicBezTo>
                    <a:pt x="278" y="239"/>
                    <a:pt x="278" y="239"/>
                    <a:pt x="278" y="239"/>
                  </a:cubicBezTo>
                  <a:cubicBezTo>
                    <a:pt x="333" y="219"/>
                    <a:pt x="333" y="219"/>
                    <a:pt x="333" y="219"/>
                  </a:cubicBezTo>
                  <a:cubicBezTo>
                    <a:pt x="315" y="172"/>
                    <a:pt x="315" y="172"/>
                    <a:pt x="315" y="172"/>
                  </a:cubicBezTo>
                  <a:lnTo>
                    <a:pt x="261" y="193"/>
                  </a:lnTo>
                  <a:close/>
                  <a:moveTo>
                    <a:pt x="178" y="225"/>
                  </a:moveTo>
                  <a:cubicBezTo>
                    <a:pt x="194" y="268"/>
                    <a:pt x="194" y="268"/>
                    <a:pt x="194" y="268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232" y="204"/>
                    <a:pt x="232" y="204"/>
                    <a:pt x="232" y="204"/>
                  </a:cubicBezTo>
                  <a:lnTo>
                    <a:pt x="178" y="225"/>
                  </a:lnTo>
                  <a:close/>
                  <a:moveTo>
                    <a:pt x="95" y="257"/>
                  </a:moveTo>
                  <a:cubicBezTo>
                    <a:pt x="110" y="298"/>
                    <a:pt x="110" y="298"/>
                    <a:pt x="110" y="298"/>
                  </a:cubicBezTo>
                  <a:cubicBezTo>
                    <a:pt x="165" y="279"/>
                    <a:pt x="165" y="279"/>
                    <a:pt x="165" y="279"/>
                  </a:cubicBezTo>
                  <a:cubicBezTo>
                    <a:pt x="149" y="236"/>
                    <a:pt x="149" y="236"/>
                    <a:pt x="149" y="236"/>
                  </a:cubicBezTo>
                  <a:lnTo>
                    <a:pt x="95" y="2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77"/>
            <p:cNvSpPr>
              <a:spLocks noEditPoints="1"/>
            </p:cNvSpPr>
            <p:nvPr/>
          </p:nvSpPr>
          <p:spPr bwMode="auto">
            <a:xfrm>
              <a:off x="7351074" y="1548497"/>
              <a:ext cx="1066267" cy="1371794"/>
            </a:xfrm>
            <a:custGeom>
              <a:avLst/>
              <a:gdLst>
                <a:gd name="T0" fmla="*/ 181 w 612"/>
                <a:gd name="T1" fmla="*/ 302 h 787"/>
                <a:gd name="T2" fmla="*/ 378 w 612"/>
                <a:gd name="T3" fmla="*/ 16 h 787"/>
                <a:gd name="T4" fmla="*/ 456 w 612"/>
                <a:gd name="T5" fmla="*/ 123 h 787"/>
                <a:gd name="T6" fmla="*/ 581 w 612"/>
                <a:gd name="T7" fmla="*/ 338 h 787"/>
                <a:gd name="T8" fmla="*/ 610 w 612"/>
                <a:gd name="T9" fmla="*/ 398 h 787"/>
                <a:gd name="T10" fmla="*/ 431 w 612"/>
                <a:gd name="T11" fmla="*/ 594 h 787"/>
                <a:gd name="T12" fmla="*/ 214 w 612"/>
                <a:gd name="T13" fmla="*/ 756 h 787"/>
                <a:gd name="T14" fmla="*/ 239 w 612"/>
                <a:gd name="T15" fmla="*/ 712 h 787"/>
                <a:gd name="T16" fmla="*/ 192 w 612"/>
                <a:gd name="T17" fmla="*/ 673 h 787"/>
                <a:gd name="T18" fmla="*/ 95 w 612"/>
                <a:gd name="T19" fmla="*/ 603 h 787"/>
                <a:gd name="T20" fmla="*/ 38 w 612"/>
                <a:gd name="T21" fmla="*/ 627 h 787"/>
                <a:gd name="T22" fmla="*/ 19 w 612"/>
                <a:gd name="T23" fmla="*/ 616 h 787"/>
                <a:gd name="T24" fmla="*/ 209 w 612"/>
                <a:gd name="T25" fmla="*/ 564 h 787"/>
                <a:gd name="T26" fmla="*/ 140 w 612"/>
                <a:gd name="T27" fmla="*/ 584 h 787"/>
                <a:gd name="T28" fmla="*/ 209 w 612"/>
                <a:gd name="T29" fmla="*/ 564 h 787"/>
                <a:gd name="T30" fmla="*/ 241 w 612"/>
                <a:gd name="T31" fmla="*/ 585 h 787"/>
                <a:gd name="T32" fmla="*/ 239 w 612"/>
                <a:gd name="T33" fmla="*/ 659 h 787"/>
                <a:gd name="T34" fmla="*/ 491 w 612"/>
                <a:gd name="T35" fmla="*/ 406 h 787"/>
                <a:gd name="T36" fmla="*/ 570 w 612"/>
                <a:gd name="T37" fmla="*/ 400 h 787"/>
                <a:gd name="T38" fmla="*/ 491 w 612"/>
                <a:gd name="T39" fmla="*/ 406 h 787"/>
                <a:gd name="T40" fmla="*/ 471 w 612"/>
                <a:gd name="T41" fmla="*/ 508 h 787"/>
                <a:gd name="T42" fmla="*/ 471 w 612"/>
                <a:gd name="T43" fmla="*/ 430 h 787"/>
                <a:gd name="T44" fmla="*/ 375 w 612"/>
                <a:gd name="T45" fmla="*/ 541 h 787"/>
                <a:gd name="T46" fmla="*/ 450 w 612"/>
                <a:gd name="T47" fmla="*/ 531 h 787"/>
                <a:gd name="T48" fmla="*/ 375 w 612"/>
                <a:gd name="T49" fmla="*/ 541 h 787"/>
                <a:gd name="T50" fmla="*/ 351 w 612"/>
                <a:gd name="T51" fmla="*/ 640 h 787"/>
                <a:gd name="T52" fmla="*/ 355 w 612"/>
                <a:gd name="T53" fmla="*/ 565 h 787"/>
                <a:gd name="T54" fmla="*/ 259 w 612"/>
                <a:gd name="T55" fmla="*/ 676 h 787"/>
                <a:gd name="T56" fmla="*/ 330 w 612"/>
                <a:gd name="T57" fmla="*/ 663 h 787"/>
                <a:gd name="T58" fmla="*/ 259 w 612"/>
                <a:gd name="T59" fmla="*/ 676 h 787"/>
                <a:gd name="T60" fmla="*/ 294 w 612"/>
                <a:gd name="T61" fmla="*/ 260 h 787"/>
                <a:gd name="T62" fmla="*/ 404 w 612"/>
                <a:gd name="T63" fmla="*/ 336 h 787"/>
                <a:gd name="T64" fmla="*/ 468 w 612"/>
                <a:gd name="T65" fmla="*/ 386 h 787"/>
                <a:gd name="T66" fmla="*/ 473 w 612"/>
                <a:gd name="T67" fmla="*/ 316 h 787"/>
                <a:gd name="T68" fmla="*/ 400 w 612"/>
                <a:gd name="T69" fmla="*/ 262 h 787"/>
                <a:gd name="T70" fmla="*/ 326 w 612"/>
                <a:gd name="T71" fmla="*/ 212 h 787"/>
                <a:gd name="T72" fmla="*/ 260 w 612"/>
                <a:gd name="T73" fmla="*/ 238 h 787"/>
                <a:gd name="T74" fmla="*/ 245 w 612"/>
                <a:gd name="T75" fmla="*/ 334 h 787"/>
                <a:gd name="T76" fmla="*/ 350 w 612"/>
                <a:gd name="T77" fmla="*/ 407 h 787"/>
                <a:gd name="T78" fmla="*/ 411 w 612"/>
                <a:gd name="T79" fmla="*/ 454 h 787"/>
                <a:gd name="T80" fmla="*/ 417 w 612"/>
                <a:gd name="T81" fmla="*/ 386 h 787"/>
                <a:gd name="T82" fmla="*/ 348 w 612"/>
                <a:gd name="T83" fmla="*/ 334 h 787"/>
                <a:gd name="T84" fmla="*/ 244 w 612"/>
                <a:gd name="T85" fmla="*/ 265 h 787"/>
                <a:gd name="T86" fmla="*/ 166 w 612"/>
                <a:gd name="T87" fmla="*/ 389 h 787"/>
                <a:gd name="T88" fmla="*/ 262 w 612"/>
                <a:gd name="T89" fmla="*/ 453 h 787"/>
                <a:gd name="T90" fmla="*/ 354 w 612"/>
                <a:gd name="T91" fmla="*/ 523 h 787"/>
                <a:gd name="T92" fmla="*/ 361 w 612"/>
                <a:gd name="T93" fmla="*/ 455 h 787"/>
                <a:gd name="T94" fmla="*/ 296 w 612"/>
                <a:gd name="T95" fmla="*/ 406 h 787"/>
                <a:gd name="T96" fmla="*/ 196 w 612"/>
                <a:gd name="T97" fmla="*/ 340 h 787"/>
                <a:gd name="T98" fmla="*/ 118 w 612"/>
                <a:gd name="T99" fmla="*/ 464 h 787"/>
                <a:gd name="T100" fmla="*/ 147 w 612"/>
                <a:gd name="T101" fmla="*/ 483 h 787"/>
                <a:gd name="T102" fmla="*/ 270 w 612"/>
                <a:gd name="T103" fmla="*/ 570 h 787"/>
                <a:gd name="T104" fmla="*/ 334 w 612"/>
                <a:gd name="T105" fmla="*/ 547 h 787"/>
                <a:gd name="T106" fmla="*/ 243 w 612"/>
                <a:gd name="T107" fmla="*/ 478 h 787"/>
                <a:gd name="T108" fmla="*/ 157 w 612"/>
                <a:gd name="T109" fmla="*/ 421 h 787"/>
                <a:gd name="T110" fmla="*/ 118 w 612"/>
                <a:gd name="T111" fmla="*/ 464 h 787"/>
                <a:gd name="T112" fmla="*/ 77 w 612"/>
                <a:gd name="T113" fmla="*/ 544 h 787"/>
                <a:gd name="T114" fmla="*/ 108 w 612"/>
                <a:gd name="T115" fmla="*/ 565 h 787"/>
                <a:gd name="T116" fmla="*/ 121 w 612"/>
                <a:gd name="T117" fmla="*/ 504 h 787"/>
                <a:gd name="T118" fmla="*/ 102 w 612"/>
                <a:gd name="T119" fmla="*/ 49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2" h="787">
                  <a:moveTo>
                    <a:pt x="0" y="605"/>
                  </a:moveTo>
                  <a:cubicBezTo>
                    <a:pt x="0" y="605"/>
                    <a:pt x="91" y="453"/>
                    <a:pt x="181" y="302"/>
                  </a:cubicBezTo>
                  <a:cubicBezTo>
                    <a:pt x="273" y="151"/>
                    <a:pt x="365" y="0"/>
                    <a:pt x="365" y="0"/>
                  </a:cubicBezTo>
                  <a:cubicBezTo>
                    <a:pt x="365" y="0"/>
                    <a:pt x="369" y="6"/>
                    <a:pt x="378" y="16"/>
                  </a:cubicBezTo>
                  <a:cubicBezTo>
                    <a:pt x="386" y="26"/>
                    <a:pt x="397" y="42"/>
                    <a:pt x="411" y="60"/>
                  </a:cubicBezTo>
                  <a:cubicBezTo>
                    <a:pt x="424" y="79"/>
                    <a:pt x="440" y="100"/>
                    <a:pt x="456" y="123"/>
                  </a:cubicBezTo>
                  <a:cubicBezTo>
                    <a:pt x="471" y="147"/>
                    <a:pt x="487" y="172"/>
                    <a:pt x="503" y="197"/>
                  </a:cubicBezTo>
                  <a:cubicBezTo>
                    <a:pt x="533" y="248"/>
                    <a:pt x="562" y="298"/>
                    <a:pt x="581" y="338"/>
                  </a:cubicBezTo>
                  <a:cubicBezTo>
                    <a:pt x="590" y="357"/>
                    <a:pt x="598" y="373"/>
                    <a:pt x="604" y="384"/>
                  </a:cubicBezTo>
                  <a:cubicBezTo>
                    <a:pt x="607" y="390"/>
                    <a:pt x="609" y="395"/>
                    <a:pt x="610" y="398"/>
                  </a:cubicBezTo>
                  <a:cubicBezTo>
                    <a:pt x="611" y="401"/>
                    <a:pt x="612" y="402"/>
                    <a:pt x="612" y="402"/>
                  </a:cubicBezTo>
                  <a:cubicBezTo>
                    <a:pt x="612" y="402"/>
                    <a:pt x="521" y="498"/>
                    <a:pt x="431" y="594"/>
                  </a:cubicBezTo>
                  <a:cubicBezTo>
                    <a:pt x="340" y="691"/>
                    <a:pt x="250" y="787"/>
                    <a:pt x="250" y="787"/>
                  </a:cubicBezTo>
                  <a:cubicBezTo>
                    <a:pt x="214" y="756"/>
                    <a:pt x="214" y="756"/>
                    <a:pt x="214" y="756"/>
                  </a:cubicBezTo>
                  <a:cubicBezTo>
                    <a:pt x="247" y="719"/>
                    <a:pt x="247" y="719"/>
                    <a:pt x="247" y="719"/>
                  </a:cubicBezTo>
                  <a:cubicBezTo>
                    <a:pt x="247" y="719"/>
                    <a:pt x="244" y="717"/>
                    <a:pt x="239" y="712"/>
                  </a:cubicBezTo>
                  <a:cubicBezTo>
                    <a:pt x="235" y="708"/>
                    <a:pt x="228" y="702"/>
                    <a:pt x="220" y="696"/>
                  </a:cubicBezTo>
                  <a:cubicBezTo>
                    <a:pt x="212" y="689"/>
                    <a:pt x="202" y="682"/>
                    <a:pt x="192" y="673"/>
                  </a:cubicBezTo>
                  <a:cubicBezTo>
                    <a:pt x="181" y="665"/>
                    <a:pt x="170" y="656"/>
                    <a:pt x="159" y="648"/>
                  </a:cubicBezTo>
                  <a:cubicBezTo>
                    <a:pt x="136" y="632"/>
                    <a:pt x="113" y="614"/>
                    <a:pt x="95" y="603"/>
                  </a:cubicBezTo>
                  <a:cubicBezTo>
                    <a:pt x="77" y="592"/>
                    <a:pt x="65" y="584"/>
                    <a:pt x="65" y="584"/>
                  </a:cubicBezTo>
                  <a:cubicBezTo>
                    <a:pt x="38" y="627"/>
                    <a:pt x="38" y="627"/>
                    <a:pt x="38" y="627"/>
                  </a:cubicBezTo>
                  <a:cubicBezTo>
                    <a:pt x="38" y="627"/>
                    <a:pt x="36" y="626"/>
                    <a:pt x="32" y="623"/>
                  </a:cubicBezTo>
                  <a:cubicBezTo>
                    <a:pt x="29" y="621"/>
                    <a:pt x="24" y="618"/>
                    <a:pt x="19" y="616"/>
                  </a:cubicBezTo>
                  <a:cubicBezTo>
                    <a:pt x="10" y="610"/>
                    <a:pt x="0" y="605"/>
                    <a:pt x="0" y="605"/>
                  </a:cubicBezTo>
                  <a:close/>
                  <a:moveTo>
                    <a:pt x="209" y="564"/>
                  </a:moveTo>
                  <a:cubicBezTo>
                    <a:pt x="173" y="536"/>
                    <a:pt x="173" y="536"/>
                    <a:pt x="173" y="536"/>
                  </a:cubicBezTo>
                  <a:cubicBezTo>
                    <a:pt x="140" y="584"/>
                    <a:pt x="140" y="584"/>
                    <a:pt x="140" y="584"/>
                  </a:cubicBezTo>
                  <a:cubicBezTo>
                    <a:pt x="175" y="610"/>
                    <a:pt x="175" y="610"/>
                    <a:pt x="175" y="610"/>
                  </a:cubicBezTo>
                  <a:lnTo>
                    <a:pt x="209" y="564"/>
                  </a:lnTo>
                  <a:close/>
                  <a:moveTo>
                    <a:pt x="276" y="614"/>
                  </a:moveTo>
                  <a:cubicBezTo>
                    <a:pt x="241" y="585"/>
                    <a:pt x="241" y="585"/>
                    <a:pt x="241" y="585"/>
                  </a:cubicBezTo>
                  <a:cubicBezTo>
                    <a:pt x="205" y="631"/>
                    <a:pt x="205" y="631"/>
                    <a:pt x="205" y="631"/>
                  </a:cubicBezTo>
                  <a:cubicBezTo>
                    <a:pt x="239" y="659"/>
                    <a:pt x="239" y="659"/>
                    <a:pt x="239" y="659"/>
                  </a:cubicBezTo>
                  <a:lnTo>
                    <a:pt x="276" y="614"/>
                  </a:lnTo>
                  <a:close/>
                  <a:moveTo>
                    <a:pt x="491" y="406"/>
                  </a:moveTo>
                  <a:cubicBezTo>
                    <a:pt x="531" y="443"/>
                    <a:pt x="531" y="443"/>
                    <a:pt x="531" y="443"/>
                  </a:cubicBezTo>
                  <a:cubicBezTo>
                    <a:pt x="570" y="400"/>
                    <a:pt x="570" y="400"/>
                    <a:pt x="570" y="400"/>
                  </a:cubicBezTo>
                  <a:cubicBezTo>
                    <a:pt x="529" y="363"/>
                    <a:pt x="529" y="363"/>
                    <a:pt x="529" y="363"/>
                  </a:cubicBezTo>
                  <a:lnTo>
                    <a:pt x="491" y="406"/>
                  </a:lnTo>
                  <a:close/>
                  <a:moveTo>
                    <a:pt x="433" y="474"/>
                  </a:moveTo>
                  <a:cubicBezTo>
                    <a:pt x="471" y="508"/>
                    <a:pt x="471" y="508"/>
                    <a:pt x="471" y="508"/>
                  </a:cubicBezTo>
                  <a:cubicBezTo>
                    <a:pt x="510" y="466"/>
                    <a:pt x="510" y="466"/>
                    <a:pt x="510" y="466"/>
                  </a:cubicBezTo>
                  <a:cubicBezTo>
                    <a:pt x="471" y="430"/>
                    <a:pt x="471" y="430"/>
                    <a:pt x="471" y="430"/>
                  </a:cubicBezTo>
                  <a:lnTo>
                    <a:pt x="433" y="474"/>
                  </a:lnTo>
                  <a:close/>
                  <a:moveTo>
                    <a:pt x="375" y="541"/>
                  </a:moveTo>
                  <a:cubicBezTo>
                    <a:pt x="411" y="574"/>
                    <a:pt x="411" y="574"/>
                    <a:pt x="411" y="574"/>
                  </a:cubicBezTo>
                  <a:cubicBezTo>
                    <a:pt x="450" y="531"/>
                    <a:pt x="450" y="531"/>
                    <a:pt x="450" y="531"/>
                  </a:cubicBezTo>
                  <a:cubicBezTo>
                    <a:pt x="413" y="497"/>
                    <a:pt x="413" y="497"/>
                    <a:pt x="413" y="497"/>
                  </a:cubicBezTo>
                  <a:lnTo>
                    <a:pt x="375" y="541"/>
                  </a:lnTo>
                  <a:close/>
                  <a:moveTo>
                    <a:pt x="317" y="608"/>
                  </a:moveTo>
                  <a:cubicBezTo>
                    <a:pt x="351" y="640"/>
                    <a:pt x="351" y="640"/>
                    <a:pt x="351" y="640"/>
                  </a:cubicBezTo>
                  <a:cubicBezTo>
                    <a:pt x="390" y="597"/>
                    <a:pt x="390" y="597"/>
                    <a:pt x="390" y="597"/>
                  </a:cubicBezTo>
                  <a:cubicBezTo>
                    <a:pt x="355" y="565"/>
                    <a:pt x="355" y="565"/>
                    <a:pt x="355" y="565"/>
                  </a:cubicBezTo>
                  <a:lnTo>
                    <a:pt x="317" y="608"/>
                  </a:lnTo>
                  <a:close/>
                  <a:moveTo>
                    <a:pt x="259" y="676"/>
                  </a:moveTo>
                  <a:cubicBezTo>
                    <a:pt x="292" y="706"/>
                    <a:pt x="292" y="706"/>
                    <a:pt x="292" y="706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297" y="632"/>
                    <a:pt x="297" y="632"/>
                    <a:pt x="297" y="632"/>
                  </a:cubicBezTo>
                  <a:lnTo>
                    <a:pt x="259" y="676"/>
                  </a:lnTo>
                  <a:close/>
                  <a:moveTo>
                    <a:pt x="260" y="238"/>
                  </a:moveTo>
                  <a:cubicBezTo>
                    <a:pt x="260" y="238"/>
                    <a:pt x="274" y="247"/>
                    <a:pt x="294" y="260"/>
                  </a:cubicBezTo>
                  <a:cubicBezTo>
                    <a:pt x="314" y="273"/>
                    <a:pt x="341" y="290"/>
                    <a:pt x="366" y="309"/>
                  </a:cubicBezTo>
                  <a:cubicBezTo>
                    <a:pt x="379" y="318"/>
                    <a:pt x="392" y="328"/>
                    <a:pt x="404" y="336"/>
                  </a:cubicBezTo>
                  <a:cubicBezTo>
                    <a:pt x="416" y="345"/>
                    <a:pt x="427" y="354"/>
                    <a:pt x="436" y="361"/>
                  </a:cubicBezTo>
                  <a:cubicBezTo>
                    <a:pt x="455" y="376"/>
                    <a:pt x="468" y="386"/>
                    <a:pt x="468" y="386"/>
                  </a:cubicBezTo>
                  <a:cubicBezTo>
                    <a:pt x="505" y="342"/>
                    <a:pt x="505" y="342"/>
                    <a:pt x="505" y="342"/>
                  </a:cubicBezTo>
                  <a:cubicBezTo>
                    <a:pt x="505" y="342"/>
                    <a:pt x="492" y="332"/>
                    <a:pt x="473" y="316"/>
                  </a:cubicBezTo>
                  <a:cubicBezTo>
                    <a:pt x="463" y="309"/>
                    <a:pt x="452" y="300"/>
                    <a:pt x="440" y="290"/>
                  </a:cubicBezTo>
                  <a:cubicBezTo>
                    <a:pt x="427" y="281"/>
                    <a:pt x="414" y="272"/>
                    <a:pt x="400" y="262"/>
                  </a:cubicBezTo>
                  <a:cubicBezTo>
                    <a:pt x="387" y="253"/>
                    <a:pt x="374" y="243"/>
                    <a:pt x="361" y="235"/>
                  </a:cubicBezTo>
                  <a:cubicBezTo>
                    <a:pt x="348" y="226"/>
                    <a:pt x="336" y="218"/>
                    <a:pt x="326" y="212"/>
                  </a:cubicBezTo>
                  <a:cubicBezTo>
                    <a:pt x="305" y="198"/>
                    <a:pt x="291" y="189"/>
                    <a:pt x="291" y="189"/>
                  </a:cubicBezTo>
                  <a:lnTo>
                    <a:pt x="260" y="238"/>
                  </a:lnTo>
                  <a:close/>
                  <a:moveTo>
                    <a:pt x="213" y="314"/>
                  </a:moveTo>
                  <a:cubicBezTo>
                    <a:pt x="213" y="314"/>
                    <a:pt x="226" y="322"/>
                    <a:pt x="245" y="334"/>
                  </a:cubicBezTo>
                  <a:cubicBezTo>
                    <a:pt x="264" y="347"/>
                    <a:pt x="290" y="363"/>
                    <a:pt x="314" y="381"/>
                  </a:cubicBezTo>
                  <a:cubicBezTo>
                    <a:pt x="326" y="390"/>
                    <a:pt x="339" y="399"/>
                    <a:pt x="350" y="407"/>
                  </a:cubicBezTo>
                  <a:cubicBezTo>
                    <a:pt x="362" y="415"/>
                    <a:pt x="372" y="424"/>
                    <a:pt x="381" y="431"/>
                  </a:cubicBezTo>
                  <a:cubicBezTo>
                    <a:pt x="399" y="445"/>
                    <a:pt x="411" y="454"/>
                    <a:pt x="411" y="454"/>
                  </a:cubicBezTo>
                  <a:cubicBezTo>
                    <a:pt x="448" y="410"/>
                    <a:pt x="448" y="410"/>
                    <a:pt x="448" y="410"/>
                  </a:cubicBezTo>
                  <a:cubicBezTo>
                    <a:pt x="448" y="410"/>
                    <a:pt x="435" y="400"/>
                    <a:pt x="417" y="386"/>
                  </a:cubicBezTo>
                  <a:cubicBezTo>
                    <a:pt x="408" y="379"/>
                    <a:pt x="397" y="370"/>
                    <a:pt x="385" y="361"/>
                  </a:cubicBezTo>
                  <a:cubicBezTo>
                    <a:pt x="373" y="352"/>
                    <a:pt x="361" y="343"/>
                    <a:pt x="348" y="334"/>
                  </a:cubicBezTo>
                  <a:cubicBezTo>
                    <a:pt x="323" y="315"/>
                    <a:pt x="296" y="299"/>
                    <a:pt x="277" y="286"/>
                  </a:cubicBezTo>
                  <a:cubicBezTo>
                    <a:pt x="257" y="273"/>
                    <a:pt x="244" y="265"/>
                    <a:pt x="244" y="265"/>
                  </a:cubicBezTo>
                  <a:lnTo>
                    <a:pt x="213" y="314"/>
                  </a:lnTo>
                  <a:close/>
                  <a:moveTo>
                    <a:pt x="166" y="389"/>
                  </a:moveTo>
                  <a:cubicBezTo>
                    <a:pt x="166" y="389"/>
                    <a:pt x="178" y="397"/>
                    <a:pt x="196" y="409"/>
                  </a:cubicBezTo>
                  <a:cubicBezTo>
                    <a:pt x="214" y="420"/>
                    <a:pt x="239" y="436"/>
                    <a:pt x="262" y="453"/>
                  </a:cubicBezTo>
                  <a:cubicBezTo>
                    <a:pt x="285" y="470"/>
                    <a:pt x="309" y="486"/>
                    <a:pt x="325" y="500"/>
                  </a:cubicBezTo>
                  <a:cubicBezTo>
                    <a:pt x="342" y="514"/>
                    <a:pt x="354" y="523"/>
                    <a:pt x="354" y="523"/>
                  </a:cubicBezTo>
                  <a:cubicBezTo>
                    <a:pt x="391" y="478"/>
                    <a:pt x="391" y="478"/>
                    <a:pt x="391" y="478"/>
                  </a:cubicBezTo>
                  <a:cubicBezTo>
                    <a:pt x="391" y="478"/>
                    <a:pt x="379" y="469"/>
                    <a:pt x="361" y="455"/>
                  </a:cubicBezTo>
                  <a:cubicBezTo>
                    <a:pt x="353" y="448"/>
                    <a:pt x="343" y="440"/>
                    <a:pt x="331" y="432"/>
                  </a:cubicBezTo>
                  <a:cubicBezTo>
                    <a:pt x="320" y="424"/>
                    <a:pt x="308" y="415"/>
                    <a:pt x="296" y="406"/>
                  </a:cubicBezTo>
                  <a:cubicBezTo>
                    <a:pt x="272" y="388"/>
                    <a:pt x="246" y="372"/>
                    <a:pt x="228" y="360"/>
                  </a:cubicBezTo>
                  <a:cubicBezTo>
                    <a:pt x="209" y="348"/>
                    <a:pt x="196" y="340"/>
                    <a:pt x="196" y="340"/>
                  </a:cubicBezTo>
                  <a:lnTo>
                    <a:pt x="166" y="389"/>
                  </a:lnTo>
                  <a:close/>
                  <a:moveTo>
                    <a:pt x="118" y="464"/>
                  </a:moveTo>
                  <a:cubicBezTo>
                    <a:pt x="118" y="464"/>
                    <a:pt x="121" y="466"/>
                    <a:pt x="126" y="469"/>
                  </a:cubicBezTo>
                  <a:cubicBezTo>
                    <a:pt x="131" y="473"/>
                    <a:pt x="139" y="477"/>
                    <a:pt x="147" y="483"/>
                  </a:cubicBezTo>
                  <a:cubicBezTo>
                    <a:pt x="164" y="494"/>
                    <a:pt x="188" y="508"/>
                    <a:pt x="210" y="525"/>
                  </a:cubicBezTo>
                  <a:cubicBezTo>
                    <a:pt x="232" y="541"/>
                    <a:pt x="254" y="557"/>
                    <a:pt x="270" y="570"/>
                  </a:cubicBezTo>
                  <a:cubicBezTo>
                    <a:pt x="286" y="583"/>
                    <a:pt x="297" y="591"/>
                    <a:pt x="297" y="591"/>
                  </a:cubicBezTo>
                  <a:cubicBezTo>
                    <a:pt x="334" y="547"/>
                    <a:pt x="334" y="547"/>
                    <a:pt x="334" y="547"/>
                  </a:cubicBezTo>
                  <a:cubicBezTo>
                    <a:pt x="334" y="547"/>
                    <a:pt x="323" y="538"/>
                    <a:pt x="306" y="525"/>
                  </a:cubicBezTo>
                  <a:cubicBezTo>
                    <a:pt x="290" y="511"/>
                    <a:pt x="266" y="495"/>
                    <a:pt x="243" y="478"/>
                  </a:cubicBezTo>
                  <a:cubicBezTo>
                    <a:pt x="221" y="461"/>
                    <a:pt x="197" y="446"/>
                    <a:pt x="179" y="435"/>
                  </a:cubicBezTo>
                  <a:cubicBezTo>
                    <a:pt x="170" y="429"/>
                    <a:pt x="163" y="424"/>
                    <a:pt x="157" y="421"/>
                  </a:cubicBezTo>
                  <a:cubicBezTo>
                    <a:pt x="152" y="417"/>
                    <a:pt x="149" y="415"/>
                    <a:pt x="149" y="415"/>
                  </a:cubicBezTo>
                  <a:lnTo>
                    <a:pt x="118" y="464"/>
                  </a:lnTo>
                  <a:close/>
                  <a:moveTo>
                    <a:pt x="71" y="540"/>
                  </a:moveTo>
                  <a:cubicBezTo>
                    <a:pt x="71" y="540"/>
                    <a:pt x="74" y="541"/>
                    <a:pt x="77" y="544"/>
                  </a:cubicBezTo>
                  <a:cubicBezTo>
                    <a:pt x="81" y="546"/>
                    <a:pt x="85" y="549"/>
                    <a:pt x="90" y="552"/>
                  </a:cubicBezTo>
                  <a:cubicBezTo>
                    <a:pt x="99" y="558"/>
                    <a:pt x="108" y="565"/>
                    <a:pt x="108" y="565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40" y="516"/>
                    <a:pt x="130" y="510"/>
                    <a:pt x="121" y="504"/>
                  </a:cubicBezTo>
                  <a:cubicBezTo>
                    <a:pt x="116" y="500"/>
                    <a:pt x="111" y="497"/>
                    <a:pt x="108" y="495"/>
                  </a:cubicBezTo>
                  <a:cubicBezTo>
                    <a:pt x="104" y="492"/>
                    <a:pt x="102" y="491"/>
                    <a:pt x="102" y="491"/>
                  </a:cubicBezTo>
                  <a:lnTo>
                    <a:pt x="71" y="5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78"/>
            <p:cNvSpPr>
              <a:spLocks noEditPoints="1"/>
            </p:cNvSpPr>
            <p:nvPr/>
          </p:nvSpPr>
          <p:spPr bwMode="auto">
            <a:xfrm>
              <a:off x="8581382" y="4328993"/>
              <a:ext cx="625407" cy="451112"/>
            </a:xfrm>
            <a:custGeom>
              <a:avLst/>
              <a:gdLst>
                <a:gd name="T0" fmla="*/ 312 w 359"/>
                <a:gd name="T1" fmla="*/ 259 h 259"/>
                <a:gd name="T2" fmla="*/ 16 w 359"/>
                <a:gd name="T3" fmla="*/ 259 h 259"/>
                <a:gd name="T4" fmla="*/ 15 w 359"/>
                <a:gd name="T5" fmla="*/ 231 h 259"/>
                <a:gd name="T6" fmla="*/ 22 w 359"/>
                <a:gd name="T7" fmla="*/ 231 h 259"/>
                <a:gd name="T8" fmla="*/ 21 w 359"/>
                <a:gd name="T9" fmla="*/ 206 h 259"/>
                <a:gd name="T10" fmla="*/ 20 w 359"/>
                <a:gd name="T11" fmla="*/ 180 h 259"/>
                <a:gd name="T12" fmla="*/ 18 w 359"/>
                <a:gd name="T13" fmla="*/ 150 h 259"/>
                <a:gd name="T14" fmla="*/ 13 w 359"/>
                <a:gd name="T15" fmla="*/ 95 h 259"/>
                <a:gd name="T16" fmla="*/ 10 w 359"/>
                <a:gd name="T17" fmla="*/ 71 h 259"/>
                <a:gd name="T18" fmla="*/ 4 w 359"/>
                <a:gd name="T19" fmla="*/ 72 h 259"/>
                <a:gd name="T20" fmla="*/ 0 w 359"/>
                <a:gd name="T21" fmla="*/ 44 h 259"/>
                <a:gd name="T22" fmla="*/ 293 w 359"/>
                <a:gd name="T23" fmla="*/ 0 h 259"/>
                <a:gd name="T24" fmla="*/ 327 w 359"/>
                <a:gd name="T25" fmla="*/ 61 h 259"/>
                <a:gd name="T26" fmla="*/ 349 w 359"/>
                <a:gd name="T27" fmla="*/ 103 h 259"/>
                <a:gd name="T28" fmla="*/ 359 w 359"/>
                <a:gd name="T29" fmla="*/ 123 h 259"/>
                <a:gd name="T30" fmla="*/ 352 w 359"/>
                <a:gd name="T31" fmla="*/ 145 h 259"/>
                <a:gd name="T32" fmla="*/ 346 w 359"/>
                <a:gd name="T33" fmla="*/ 167 h 259"/>
                <a:gd name="T34" fmla="*/ 337 w 359"/>
                <a:gd name="T35" fmla="*/ 192 h 259"/>
                <a:gd name="T36" fmla="*/ 312 w 359"/>
                <a:gd name="T37" fmla="*/ 259 h 259"/>
                <a:gd name="T38" fmla="*/ 301 w 359"/>
                <a:gd name="T39" fmla="*/ 114 h 259"/>
                <a:gd name="T40" fmla="*/ 284 w 359"/>
                <a:gd name="T41" fmla="*/ 130 h 259"/>
                <a:gd name="T42" fmla="*/ 303 w 359"/>
                <a:gd name="T43" fmla="*/ 144 h 259"/>
                <a:gd name="T44" fmla="*/ 321 w 359"/>
                <a:gd name="T45" fmla="*/ 128 h 259"/>
                <a:gd name="T46" fmla="*/ 301 w 359"/>
                <a:gd name="T47" fmla="*/ 114 h 259"/>
                <a:gd name="T48" fmla="*/ 100 w 359"/>
                <a:gd name="T49" fmla="*/ 229 h 259"/>
                <a:gd name="T50" fmla="*/ 99 w 359"/>
                <a:gd name="T51" fmla="*/ 203 h 259"/>
                <a:gd name="T52" fmla="*/ 99 w 359"/>
                <a:gd name="T53" fmla="*/ 176 h 259"/>
                <a:gd name="T54" fmla="*/ 96 w 359"/>
                <a:gd name="T55" fmla="*/ 145 h 259"/>
                <a:gd name="T56" fmla="*/ 91 w 359"/>
                <a:gd name="T57" fmla="*/ 87 h 259"/>
                <a:gd name="T58" fmla="*/ 88 w 359"/>
                <a:gd name="T59" fmla="*/ 61 h 259"/>
                <a:gd name="T60" fmla="*/ 44 w 359"/>
                <a:gd name="T61" fmla="*/ 66 h 259"/>
                <a:gd name="T62" fmla="*/ 47 w 359"/>
                <a:gd name="T63" fmla="*/ 92 h 259"/>
                <a:gd name="T64" fmla="*/ 52 w 359"/>
                <a:gd name="T65" fmla="*/ 148 h 259"/>
                <a:gd name="T66" fmla="*/ 54 w 359"/>
                <a:gd name="T67" fmla="*/ 178 h 259"/>
                <a:gd name="T68" fmla="*/ 55 w 359"/>
                <a:gd name="T69" fmla="*/ 204 h 259"/>
                <a:gd name="T70" fmla="*/ 56 w 359"/>
                <a:gd name="T71" fmla="*/ 230 h 259"/>
                <a:gd name="T72" fmla="*/ 100 w 359"/>
                <a:gd name="T73" fmla="*/ 229 h 259"/>
                <a:gd name="T74" fmla="*/ 178 w 359"/>
                <a:gd name="T75" fmla="*/ 228 h 259"/>
                <a:gd name="T76" fmla="*/ 178 w 359"/>
                <a:gd name="T77" fmla="*/ 200 h 259"/>
                <a:gd name="T78" fmla="*/ 177 w 359"/>
                <a:gd name="T79" fmla="*/ 171 h 259"/>
                <a:gd name="T80" fmla="*/ 174 w 359"/>
                <a:gd name="T81" fmla="*/ 139 h 259"/>
                <a:gd name="T82" fmla="*/ 169 w 359"/>
                <a:gd name="T83" fmla="*/ 78 h 259"/>
                <a:gd name="T84" fmla="*/ 165 w 359"/>
                <a:gd name="T85" fmla="*/ 51 h 259"/>
                <a:gd name="T86" fmla="*/ 121 w 359"/>
                <a:gd name="T87" fmla="*/ 56 h 259"/>
                <a:gd name="T88" fmla="*/ 125 w 359"/>
                <a:gd name="T89" fmla="*/ 83 h 259"/>
                <a:gd name="T90" fmla="*/ 130 w 359"/>
                <a:gd name="T91" fmla="*/ 142 h 259"/>
                <a:gd name="T92" fmla="*/ 132 w 359"/>
                <a:gd name="T93" fmla="*/ 174 h 259"/>
                <a:gd name="T94" fmla="*/ 133 w 359"/>
                <a:gd name="T95" fmla="*/ 202 h 259"/>
                <a:gd name="T96" fmla="*/ 134 w 359"/>
                <a:gd name="T97" fmla="*/ 229 h 259"/>
                <a:gd name="T98" fmla="*/ 178 w 359"/>
                <a:gd name="T99" fmla="*/ 228 h 259"/>
                <a:gd name="T100" fmla="*/ 257 w 359"/>
                <a:gd name="T101" fmla="*/ 226 h 259"/>
                <a:gd name="T102" fmla="*/ 256 w 359"/>
                <a:gd name="T103" fmla="*/ 197 h 259"/>
                <a:gd name="T104" fmla="*/ 255 w 359"/>
                <a:gd name="T105" fmla="*/ 167 h 259"/>
                <a:gd name="T106" fmla="*/ 252 w 359"/>
                <a:gd name="T107" fmla="*/ 133 h 259"/>
                <a:gd name="T108" fmla="*/ 247 w 359"/>
                <a:gd name="T109" fmla="*/ 69 h 259"/>
                <a:gd name="T110" fmla="*/ 243 w 359"/>
                <a:gd name="T111" fmla="*/ 41 h 259"/>
                <a:gd name="T112" fmla="*/ 199 w 359"/>
                <a:gd name="T113" fmla="*/ 46 h 259"/>
                <a:gd name="T114" fmla="*/ 203 w 359"/>
                <a:gd name="T115" fmla="*/ 74 h 259"/>
                <a:gd name="T116" fmla="*/ 208 w 359"/>
                <a:gd name="T117" fmla="*/ 136 h 259"/>
                <a:gd name="T118" fmla="*/ 211 w 359"/>
                <a:gd name="T119" fmla="*/ 170 h 259"/>
                <a:gd name="T120" fmla="*/ 212 w 359"/>
                <a:gd name="T121" fmla="*/ 199 h 259"/>
                <a:gd name="T122" fmla="*/ 212 w 359"/>
                <a:gd name="T123" fmla="*/ 227 h 259"/>
                <a:gd name="T124" fmla="*/ 257 w 359"/>
                <a:gd name="T125" fmla="*/ 2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259">
                  <a:moveTo>
                    <a:pt x="312" y="259"/>
                  </a:moveTo>
                  <a:cubicBezTo>
                    <a:pt x="16" y="259"/>
                    <a:pt x="16" y="259"/>
                    <a:pt x="16" y="259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21"/>
                    <a:pt x="21" y="206"/>
                  </a:cubicBezTo>
                  <a:cubicBezTo>
                    <a:pt x="21" y="198"/>
                    <a:pt x="21" y="189"/>
                    <a:pt x="20" y="180"/>
                  </a:cubicBezTo>
                  <a:cubicBezTo>
                    <a:pt x="20" y="170"/>
                    <a:pt x="19" y="160"/>
                    <a:pt x="18" y="150"/>
                  </a:cubicBezTo>
                  <a:cubicBezTo>
                    <a:pt x="16" y="130"/>
                    <a:pt x="16" y="110"/>
                    <a:pt x="13" y="95"/>
                  </a:cubicBezTo>
                  <a:cubicBezTo>
                    <a:pt x="11" y="81"/>
                    <a:pt x="10" y="71"/>
                    <a:pt x="10" y="7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0"/>
                    <a:pt x="310" y="31"/>
                    <a:pt x="327" y="61"/>
                  </a:cubicBezTo>
                  <a:cubicBezTo>
                    <a:pt x="336" y="76"/>
                    <a:pt x="343" y="92"/>
                    <a:pt x="349" y="103"/>
                  </a:cubicBezTo>
                  <a:cubicBezTo>
                    <a:pt x="355" y="115"/>
                    <a:pt x="359" y="123"/>
                    <a:pt x="359" y="123"/>
                  </a:cubicBezTo>
                  <a:cubicBezTo>
                    <a:pt x="359" y="123"/>
                    <a:pt x="356" y="132"/>
                    <a:pt x="352" y="145"/>
                  </a:cubicBezTo>
                  <a:cubicBezTo>
                    <a:pt x="350" y="151"/>
                    <a:pt x="348" y="159"/>
                    <a:pt x="346" y="167"/>
                  </a:cubicBezTo>
                  <a:cubicBezTo>
                    <a:pt x="343" y="175"/>
                    <a:pt x="340" y="183"/>
                    <a:pt x="337" y="192"/>
                  </a:cubicBezTo>
                  <a:cubicBezTo>
                    <a:pt x="325" y="225"/>
                    <a:pt x="312" y="259"/>
                    <a:pt x="312" y="259"/>
                  </a:cubicBezTo>
                  <a:close/>
                  <a:moveTo>
                    <a:pt x="301" y="114"/>
                  </a:moveTo>
                  <a:cubicBezTo>
                    <a:pt x="291" y="115"/>
                    <a:pt x="283" y="122"/>
                    <a:pt x="284" y="130"/>
                  </a:cubicBezTo>
                  <a:cubicBezTo>
                    <a:pt x="284" y="138"/>
                    <a:pt x="293" y="144"/>
                    <a:pt x="303" y="144"/>
                  </a:cubicBezTo>
                  <a:cubicBezTo>
                    <a:pt x="314" y="143"/>
                    <a:pt x="321" y="136"/>
                    <a:pt x="321" y="128"/>
                  </a:cubicBezTo>
                  <a:cubicBezTo>
                    <a:pt x="320" y="119"/>
                    <a:pt x="311" y="113"/>
                    <a:pt x="301" y="114"/>
                  </a:cubicBezTo>
                  <a:close/>
                  <a:moveTo>
                    <a:pt x="100" y="229"/>
                  </a:moveTo>
                  <a:cubicBezTo>
                    <a:pt x="100" y="229"/>
                    <a:pt x="100" y="219"/>
                    <a:pt x="99" y="203"/>
                  </a:cubicBezTo>
                  <a:cubicBezTo>
                    <a:pt x="99" y="195"/>
                    <a:pt x="99" y="186"/>
                    <a:pt x="99" y="176"/>
                  </a:cubicBezTo>
                  <a:cubicBezTo>
                    <a:pt x="98" y="166"/>
                    <a:pt x="97" y="155"/>
                    <a:pt x="96" y="145"/>
                  </a:cubicBezTo>
                  <a:cubicBezTo>
                    <a:pt x="94" y="124"/>
                    <a:pt x="94" y="102"/>
                    <a:pt x="91" y="87"/>
                  </a:cubicBezTo>
                  <a:cubicBezTo>
                    <a:pt x="89" y="71"/>
                    <a:pt x="88" y="61"/>
                    <a:pt x="88" y="61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5" y="76"/>
                    <a:pt x="47" y="92"/>
                  </a:cubicBezTo>
                  <a:cubicBezTo>
                    <a:pt x="50" y="107"/>
                    <a:pt x="50" y="127"/>
                    <a:pt x="52" y="148"/>
                  </a:cubicBezTo>
                  <a:cubicBezTo>
                    <a:pt x="53" y="158"/>
                    <a:pt x="54" y="168"/>
                    <a:pt x="54" y="178"/>
                  </a:cubicBezTo>
                  <a:cubicBezTo>
                    <a:pt x="55" y="188"/>
                    <a:pt x="55" y="197"/>
                    <a:pt x="55" y="204"/>
                  </a:cubicBezTo>
                  <a:cubicBezTo>
                    <a:pt x="55" y="220"/>
                    <a:pt x="56" y="230"/>
                    <a:pt x="56" y="230"/>
                  </a:cubicBezTo>
                  <a:lnTo>
                    <a:pt x="100" y="229"/>
                  </a:lnTo>
                  <a:close/>
                  <a:moveTo>
                    <a:pt x="178" y="228"/>
                  </a:moveTo>
                  <a:cubicBezTo>
                    <a:pt x="178" y="228"/>
                    <a:pt x="178" y="217"/>
                    <a:pt x="178" y="200"/>
                  </a:cubicBezTo>
                  <a:cubicBezTo>
                    <a:pt x="177" y="192"/>
                    <a:pt x="178" y="182"/>
                    <a:pt x="177" y="171"/>
                  </a:cubicBezTo>
                  <a:cubicBezTo>
                    <a:pt x="176" y="161"/>
                    <a:pt x="175" y="150"/>
                    <a:pt x="174" y="139"/>
                  </a:cubicBezTo>
                  <a:cubicBezTo>
                    <a:pt x="172" y="117"/>
                    <a:pt x="172" y="95"/>
                    <a:pt x="169" y="78"/>
                  </a:cubicBezTo>
                  <a:cubicBezTo>
                    <a:pt x="167" y="62"/>
                    <a:pt x="165" y="51"/>
                    <a:pt x="165" y="51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6"/>
                    <a:pt x="123" y="67"/>
                    <a:pt x="125" y="83"/>
                  </a:cubicBezTo>
                  <a:cubicBezTo>
                    <a:pt x="127" y="99"/>
                    <a:pt x="128" y="121"/>
                    <a:pt x="130" y="142"/>
                  </a:cubicBezTo>
                  <a:cubicBezTo>
                    <a:pt x="131" y="153"/>
                    <a:pt x="132" y="164"/>
                    <a:pt x="132" y="174"/>
                  </a:cubicBezTo>
                  <a:cubicBezTo>
                    <a:pt x="133" y="184"/>
                    <a:pt x="133" y="193"/>
                    <a:pt x="133" y="202"/>
                  </a:cubicBezTo>
                  <a:cubicBezTo>
                    <a:pt x="134" y="218"/>
                    <a:pt x="134" y="229"/>
                    <a:pt x="134" y="229"/>
                  </a:cubicBezTo>
                  <a:lnTo>
                    <a:pt x="178" y="228"/>
                  </a:lnTo>
                  <a:close/>
                  <a:moveTo>
                    <a:pt x="257" y="226"/>
                  </a:moveTo>
                  <a:cubicBezTo>
                    <a:pt x="257" y="226"/>
                    <a:pt x="256" y="215"/>
                    <a:pt x="256" y="197"/>
                  </a:cubicBezTo>
                  <a:cubicBezTo>
                    <a:pt x="256" y="188"/>
                    <a:pt x="256" y="178"/>
                    <a:pt x="255" y="167"/>
                  </a:cubicBezTo>
                  <a:cubicBezTo>
                    <a:pt x="254" y="156"/>
                    <a:pt x="253" y="145"/>
                    <a:pt x="252" y="133"/>
                  </a:cubicBezTo>
                  <a:cubicBezTo>
                    <a:pt x="250" y="110"/>
                    <a:pt x="249" y="87"/>
                    <a:pt x="247" y="69"/>
                  </a:cubicBezTo>
                  <a:cubicBezTo>
                    <a:pt x="244" y="52"/>
                    <a:pt x="243" y="41"/>
                    <a:pt x="243" y="41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9" y="46"/>
                    <a:pt x="200" y="57"/>
                    <a:pt x="203" y="74"/>
                  </a:cubicBezTo>
                  <a:cubicBezTo>
                    <a:pt x="205" y="91"/>
                    <a:pt x="206" y="114"/>
                    <a:pt x="208" y="136"/>
                  </a:cubicBezTo>
                  <a:cubicBezTo>
                    <a:pt x="209" y="148"/>
                    <a:pt x="210" y="159"/>
                    <a:pt x="211" y="170"/>
                  </a:cubicBezTo>
                  <a:cubicBezTo>
                    <a:pt x="211" y="180"/>
                    <a:pt x="211" y="190"/>
                    <a:pt x="212" y="199"/>
                  </a:cubicBezTo>
                  <a:cubicBezTo>
                    <a:pt x="212" y="216"/>
                    <a:pt x="212" y="227"/>
                    <a:pt x="212" y="227"/>
                  </a:cubicBezTo>
                  <a:lnTo>
                    <a:pt x="257" y="2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79"/>
            <p:cNvSpPr>
              <a:spLocks noEditPoints="1"/>
            </p:cNvSpPr>
            <p:nvPr/>
          </p:nvSpPr>
          <p:spPr bwMode="auto">
            <a:xfrm>
              <a:off x="8152825" y="5899685"/>
              <a:ext cx="1166743" cy="947338"/>
            </a:xfrm>
            <a:custGeom>
              <a:avLst/>
              <a:gdLst>
                <a:gd name="T0" fmla="*/ 669 w 669"/>
                <a:gd name="T1" fmla="*/ 279 h 543"/>
                <a:gd name="T2" fmla="*/ 641 w 669"/>
                <a:gd name="T3" fmla="*/ 438 h 543"/>
                <a:gd name="T4" fmla="*/ 577 w 669"/>
                <a:gd name="T5" fmla="*/ 492 h 543"/>
                <a:gd name="T6" fmla="*/ 0 w 669"/>
                <a:gd name="T7" fmla="*/ 184 h 543"/>
                <a:gd name="T8" fmla="*/ 20 w 669"/>
                <a:gd name="T9" fmla="*/ 156 h 543"/>
                <a:gd name="T10" fmla="*/ 79 w 669"/>
                <a:gd name="T11" fmla="*/ 60 h 543"/>
                <a:gd name="T12" fmla="*/ 95 w 669"/>
                <a:gd name="T13" fmla="*/ 30 h 543"/>
                <a:gd name="T14" fmla="*/ 563 w 669"/>
                <a:gd name="T15" fmla="*/ 268 h 543"/>
                <a:gd name="T16" fmla="*/ 510 w 669"/>
                <a:gd name="T17" fmla="*/ 363 h 543"/>
                <a:gd name="T18" fmla="*/ 452 w 669"/>
                <a:gd name="T19" fmla="*/ 455 h 543"/>
                <a:gd name="T20" fmla="*/ 508 w 669"/>
                <a:gd name="T21" fmla="*/ 450 h 543"/>
                <a:gd name="T22" fmla="*/ 586 w 669"/>
                <a:gd name="T23" fmla="*/ 319 h 543"/>
                <a:gd name="T24" fmla="*/ 563 w 669"/>
                <a:gd name="T25" fmla="*/ 268 h 543"/>
                <a:gd name="T26" fmla="*/ 479 w 669"/>
                <a:gd name="T27" fmla="*/ 261 h 543"/>
                <a:gd name="T28" fmla="*/ 405 w 669"/>
                <a:gd name="T29" fmla="*/ 384 h 543"/>
                <a:gd name="T30" fmla="*/ 424 w 669"/>
                <a:gd name="T31" fmla="*/ 436 h 543"/>
                <a:gd name="T32" fmla="*/ 481 w 669"/>
                <a:gd name="T33" fmla="*/ 345 h 543"/>
                <a:gd name="T34" fmla="*/ 533 w 669"/>
                <a:gd name="T35" fmla="*/ 252 h 543"/>
                <a:gd name="T36" fmla="*/ 424 w 669"/>
                <a:gd name="T37" fmla="*/ 195 h 543"/>
                <a:gd name="T38" fmla="*/ 376 w 669"/>
                <a:gd name="T39" fmla="*/ 283 h 543"/>
                <a:gd name="T40" fmla="*/ 322 w 669"/>
                <a:gd name="T41" fmla="*/ 367 h 543"/>
                <a:gd name="T42" fmla="*/ 376 w 669"/>
                <a:gd name="T43" fmla="*/ 365 h 543"/>
                <a:gd name="T44" fmla="*/ 449 w 669"/>
                <a:gd name="T45" fmla="*/ 244 h 543"/>
                <a:gd name="T46" fmla="*/ 424 w 669"/>
                <a:gd name="T47" fmla="*/ 195 h 543"/>
                <a:gd name="T48" fmla="*/ 341 w 669"/>
                <a:gd name="T49" fmla="*/ 186 h 543"/>
                <a:gd name="T50" fmla="*/ 273 w 669"/>
                <a:gd name="T51" fmla="*/ 298 h 543"/>
                <a:gd name="T52" fmla="*/ 294 w 669"/>
                <a:gd name="T53" fmla="*/ 348 h 543"/>
                <a:gd name="T54" fmla="*/ 346 w 669"/>
                <a:gd name="T55" fmla="*/ 265 h 543"/>
                <a:gd name="T56" fmla="*/ 394 w 669"/>
                <a:gd name="T57" fmla="*/ 180 h 543"/>
                <a:gd name="T58" fmla="*/ 285 w 669"/>
                <a:gd name="T59" fmla="*/ 123 h 543"/>
                <a:gd name="T60" fmla="*/ 241 w 669"/>
                <a:gd name="T61" fmla="*/ 203 h 543"/>
                <a:gd name="T62" fmla="*/ 192 w 669"/>
                <a:gd name="T63" fmla="*/ 280 h 543"/>
                <a:gd name="T64" fmla="*/ 245 w 669"/>
                <a:gd name="T65" fmla="*/ 280 h 543"/>
                <a:gd name="T66" fmla="*/ 311 w 669"/>
                <a:gd name="T67" fmla="*/ 169 h 543"/>
                <a:gd name="T68" fmla="*/ 285 w 669"/>
                <a:gd name="T69" fmla="*/ 123 h 543"/>
                <a:gd name="T70" fmla="*/ 204 w 669"/>
                <a:gd name="T71" fmla="*/ 111 h 543"/>
                <a:gd name="T72" fmla="*/ 142 w 669"/>
                <a:gd name="T73" fmla="*/ 213 h 543"/>
                <a:gd name="T74" fmla="*/ 164 w 669"/>
                <a:gd name="T75" fmla="*/ 261 h 543"/>
                <a:gd name="T76" fmla="*/ 212 w 669"/>
                <a:gd name="T77" fmla="*/ 185 h 543"/>
                <a:gd name="T78" fmla="*/ 255 w 669"/>
                <a:gd name="T79" fmla="*/ 107 h 543"/>
                <a:gd name="T80" fmla="*/ 147 w 669"/>
                <a:gd name="T81" fmla="*/ 50 h 543"/>
                <a:gd name="T82" fmla="*/ 107 w 669"/>
                <a:gd name="T83" fmla="*/ 122 h 543"/>
                <a:gd name="T84" fmla="*/ 62 w 669"/>
                <a:gd name="T85" fmla="*/ 192 h 543"/>
                <a:gd name="T86" fmla="*/ 114 w 669"/>
                <a:gd name="T87" fmla="*/ 195 h 543"/>
                <a:gd name="T88" fmla="*/ 174 w 669"/>
                <a:gd name="T89" fmla="*/ 94 h 543"/>
                <a:gd name="T90" fmla="*/ 147 w 669"/>
                <a:gd name="T91" fmla="*/ 5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43">
                  <a:moveTo>
                    <a:pt x="110" y="0"/>
                  </a:moveTo>
                  <a:cubicBezTo>
                    <a:pt x="669" y="279"/>
                    <a:pt x="669" y="279"/>
                    <a:pt x="669" y="279"/>
                  </a:cubicBezTo>
                  <a:cubicBezTo>
                    <a:pt x="669" y="279"/>
                    <a:pt x="664" y="318"/>
                    <a:pt x="657" y="358"/>
                  </a:cubicBezTo>
                  <a:cubicBezTo>
                    <a:pt x="649" y="398"/>
                    <a:pt x="641" y="438"/>
                    <a:pt x="641" y="438"/>
                  </a:cubicBezTo>
                  <a:cubicBezTo>
                    <a:pt x="641" y="438"/>
                    <a:pt x="634" y="445"/>
                    <a:pt x="622" y="456"/>
                  </a:cubicBezTo>
                  <a:cubicBezTo>
                    <a:pt x="610" y="465"/>
                    <a:pt x="593" y="479"/>
                    <a:pt x="577" y="492"/>
                  </a:cubicBezTo>
                  <a:cubicBezTo>
                    <a:pt x="545" y="519"/>
                    <a:pt x="511" y="543"/>
                    <a:pt x="511" y="54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2" y="181"/>
                    <a:pt x="6" y="176"/>
                  </a:cubicBezTo>
                  <a:cubicBezTo>
                    <a:pt x="9" y="172"/>
                    <a:pt x="14" y="165"/>
                    <a:pt x="20" y="156"/>
                  </a:cubicBezTo>
                  <a:cubicBezTo>
                    <a:pt x="30" y="139"/>
                    <a:pt x="46" y="117"/>
                    <a:pt x="59" y="94"/>
                  </a:cubicBezTo>
                  <a:cubicBezTo>
                    <a:pt x="66" y="82"/>
                    <a:pt x="72" y="71"/>
                    <a:pt x="79" y="60"/>
                  </a:cubicBezTo>
                  <a:cubicBezTo>
                    <a:pt x="82" y="54"/>
                    <a:pt x="85" y="49"/>
                    <a:pt x="88" y="44"/>
                  </a:cubicBezTo>
                  <a:cubicBezTo>
                    <a:pt x="90" y="39"/>
                    <a:pt x="93" y="34"/>
                    <a:pt x="95" y="30"/>
                  </a:cubicBezTo>
                  <a:cubicBezTo>
                    <a:pt x="104" y="12"/>
                    <a:pt x="110" y="0"/>
                    <a:pt x="110" y="0"/>
                  </a:cubicBezTo>
                  <a:close/>
                  <a:moveTo>
                    <a:pt x="563" y="268"/>
                  </a:moveTo>
                  <a:cubicBezTo>
                    <a:pt x="563" y="268"/>
                    <a:pt x="557" y="280"/>
                    <a:pt x="547" y="298"/>
                  </a:cubicBezTo>
                  <a:cubicBezTo>
                    <a:pt x="537" y="316"/>
                    <a:pt x="524" y="339"/>
                    <a:pt x="510" y="363"/>
                  </a:cubicBezTo>
                  <a:cubicBezTo>
                    <a:pt x="497" y="387"/>
                    <a:pt x="481" y="409"/>
                    <a:pt x="470" y="426"/>
                  </a:cubicBezTo>
                  <a:cubicBezTo>
                    <a:pt x="459" y="443"/>
                    <a:pt x="452" y="455"/>
                    <a:pt x="452" y="455"/>
                  </a:cubicBezTo>
                  <a:cubicBezTo>
                    <a:pt x="489" y="480"/>
                    <a:pt x="489" y="480"/>
                    <a:pt x="489" y="480"/>
                  </a:cubicBezTo>
                  <a:cubicBezTo>
                    <a:pt x="489" y="480"/>
                    <a:pt x="496" y="468"/>
                    <a:pt x="508" y="450"/>
                  </a:cubicBezTo>
                  <a:cubicBezTo>
                    <a:pt x="519" y="433"/>
                    <a:pt x="535" y="410"/>
                    <a:pt x="548" y="386"/>
                  </a:cubicBezTo>
                  <a:cubicBezTo>
                    <a:pt x="562" y="361"/>
                    <a:pt x="576" y="337"/>
                    <a:pt x="586" y="319"/>
                  </a:cubicBezTo>
                  <a:cubicBezTo>
                    <a:pt x="596" y="301"/>
                    <a:pt x="602" y="288"/>
                    <a:pt x="602" y="288"/>
                  </a:cubicBezTo>
                  <a:lnTo>
                    <a:pt x="563" y="268"/>
                  </a:lnTo>
                  <a:close/>
                  <a:moveTo>
                    <a:pt x="494" y="232"/>
                  </a:moveTo>
                  <a:cubicBezTo>
                    <a:pt x="494" y="232"/>
                    <a:pt x="488" y="243"/>
                    <a:pt x="479" y="261"/>
                  </a:cubicBezTo>
                  <a:cubicBezTo>
                    <a:pt x="469" y="278"/>
                    <a:pt x="456" y="300"/>
                    <a:pt x="443" y="323"/>
                  </a:cubicBezTo>
                  <a:cubicBezTo>
                    <a:pt x="430" y="346"/>
                    <a:pt x="415" y="367"/>
                    <a:pt x="405" y="384"/>
                  </a:cubicBezTo>
                  <a:cubicBezTo>
                    <a:pt x="394" y="400"/>
                    <a:pt x="387" y="411"/>
                    <a:pt x="387" y="411"/>
                  </a:cubicBezTo>
                  <a:cubicBezTo>
                    <a:pt x="424" y="436"/>
                    <a:pt x="424" y="436"/>
                    <a:pt x="424" y="436"/>
                  </a:cubicBezTo>
                  <a:cubicBezTo>
                    <a:pt x="424" y="436"/>
                    <a:pt x="431" y="425"/>
                    <a:pt x="442" y="408"/>
                  </a:cubicBezTo>
                  <a:cubicBezTo>
                    <a:pt x="452" y="391"/>
                    <a:pt x="468" y="369"/>
                    <a:pt x="481" y="345"/>
                  </a:cubicBezTo>
                  <a:cubicBezTo>
                    <a:pt x="494" y="322"/>
                    <a:pt x="508" y="299"/>
                    <a:pt x="518" y="282"/>
                  </a:cubicBezTo>
                  <a:cubicBezTo>
                    <a:pt x="527" y="264"/>
                    <a:pt x="533" y="252"/>
                    <a:pt x="533" y="252"/>
                  </a:cubicBezTo>
                  <a:lnTo>
                    <a:pt x="494" y="232"/>
                  </a:lnTo>
                  <a:close/>
                  <a:moveTo>
                    <a:pt x="424" y="195"/>
                  </a:moveTo>
                  <a:cubicBezTo>
                    <a:pt x="424" y="195"/>
                    <a:pt x="419" y="206"/>
                    <a:pt x="410" y="223"/>
                  </a:cubicBezTo>
                  <a:cubicBezTo>
                    <a:pt x="401" y="239"/>
                    <a:pt x="388" y="261"/>
                    <a:pt x="376" y="283"/>
                  </a:cubicBezTo>
                  <a:cubicBezTo>
                    <a:pt x="363" y="305"/>
                    <a:pt x="349" y="325"/>
                    <a:pt x="339" y="341"/>
                  </a:cubicBezTo>
                  <a:cubicBezTo>
                    <a:pt x="329" y="357"/>
                    <a:pt x="322" y="367"/>
                    <a:pt x="322" y="367"/>
                  </a:cubicBezTo>
                  <a:cubicBezTo>
                    <a:pt x="359" y="392"/>
                    <a:pt x="359" y="392"/>
                    <a:pt x="359" y="392"/>
                  </a:cubicBezTo>
                  <a:cubicBezTo>
                    <a:pt x="359" y="392"/>
                    <a:pt x="366" y="381"/>
                    <a:pt x="376" y="365"/>
                  </a:cubicBezTo>
                  <a:cubicBezTo>
                    <a:pt x="386" y="349"/>
                    <a:pt x="401" y="328"/>
                    <a:pt x="414" y="305"/>
                  </a:cubicBezTo>
                  <a:cubicBezTo>
                    <a:pt x="426" y="283"/>
                    <a:pt x="439" y="261"/>
                    <a:pt x="449" y="244"/>
                  </a:cubicBezTo>
                  <a:cubicBezTo>
                    <a:pt x="458" y="227"/>
                    <a:pt x="464" y="216"/>
                    <a:pt x="464" y="216"/>
                  </a:cubicBezTo>
                  <a:lnTo>
                    <a:pt x="424" y="195"/>
                  </a:lnTo>
                  <a:close/>
                  <a:moveTo>
                    <a:pt x="355" y="159"/>
                  </a:moveTo>
                  <a:cubicBezTo>
                    <a:pt x="355" y="159"/>
                    <a:pt x="349" y="170"/>
                    <a:pt x="341" y="186"/>
                  </a:cubicBezTo>
                  <a:cubicBezTo>
                    <a:pt x="332" y="201"/>
                    <a:pt x="320" y="222"/>
                    <a:pt x="308" y="243"/>
                  </a:cubicBezTo>
                  <a:cubicBezTo>
                    <a:pt x="297" y="264"/>
                    <a:pt x="283" y="283"/>
                    <a:pt x="273" y="298"/>
                  </a:cubicBezTo>
                  <a:cubicBezTo>
                    <a:pt x="264" y="313"/>
                    <a:pt x="257" y="324"/>
                    <a:pt x="257" y="324"/>
                  </a:cubicBezTo>
                  <a:cubicBezTo>
                    <a:pt x="294" y="348"/>
                    <a:pt x="294" y="348"/>
                    <a:pt x="294" y="348"/>
                  </a:cubicBezTo>
                  <a:cubicBezTo>
                    <a:pt x="294" y="348"/>
                    <a:pt x="301" y="338"/>
                    <a:pt x="311" y="323"/>
                  </a:cubicBezTo>
                  <a:cubicBezTo>
                    <a:pt x="320" y="307"/>
                    <a:pt x="335" y="287"/>
                    <a:pt x="346" y="265"/>
                  </a:cubicBezTo>
                  <a:cubicBezTo>
                    <a:pt x="359" y="244"/>
                    <a:pt x="371" y="223"/>
                    <a:pt x="380" y="207"/>
                  </a:cubicBezTo>
                  <a:cubicBezTo>
                    <a:pt x="389" y="190"/>
                    <a:pt x="394" y="180"/>
                    <a:pt x="394" y="180"/>
                  </a:cubicBezTo>
                  <a:lnTo>
                    <a:pt x="355" y="159"/>
                  </a:lnTo>
                  <a:close/>
                  <a:moveTo>
                    <a:pt x="285" y="123"/>
                  </a:moveTo>
                  <a:cubicBezTo>
                    <a:pt x="285" y="123"/>
                    <a:pt x="280" y="133"/>
                    <a:pt x="272" y="148"/>
                  </a:cubicBezTo>
                  <a:cubicBezTo>
                    <a:pt x="264" y="163"/>
                    <a:pt x="252" y="183"/>
                    <a:pt x="241" y="203"/>
                  </a:cubicBezTo>
                  <a:cubicBezTo>
                    <a:pt x="230" y="223"/>
                    <a:pt x="217" y="241"/>
                    <a:pt x="208" y="256"/>
                  </a:cubicBezTo>
                  <a:cubicBezTo>
                    <a:pt x="198" y="270"/>
                    <a:pt x="192" y="280"/>
                    <a:pt x="192" y="28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9" y="305"/>
                    <a:pt x="235" y="295"/>
                    <a:pt x="245" y="280"/>
                  </a:cubicBezTo>
                  <a:cubicBezTo>
                    <a:pt x="254" y="265"/>
                    <a:pt x="268" y="246"/>
                    <a:pt x="279" y="225"/>
                  </a:cubicBezTo>
                  <a:cubicBezTo>
                    <a:pt x="291" y="205"/>
                    <a:pt x="303" y="185"/>
                    <a:pt x="311" y="169"/>
                  </a:cubicBezTo>
                  <a:cubicBezTo>
                    <a:pt x="319" y="154"/>
                    <a:pt x="325" y="143"/>
                    <a:pt x="325" y="143"/>
                  </a:cubicBezTo>
                  <a:lnTo>
                    <a:pt x="285" y="123"/>
                  </a:lnTo>
                  <a:close/>
                  <a:moveTo>
                    <a:pt x="216" y="86"/>
                  </a:moveTo>
                  <a:cubicBezTo>
                    <a:pt x="216" y="86"/>
                    <a:pt x="211" y="96"/>
                    <a:pt x="204" y="111"/>
                  </a:cubicBezTo>
                  <a:cubicBezTo>
                    <a:pt x="195" y="125"/>
                    <a:pt x="185" y="144"/>
                    <a:pt x="174" y="162"/>
                  </a:cubicBezTo>
                  <a:cubicBezTo>
                    <a:pt x="163" y="181"/>
                    <a:pt x="150" y="199"/>
                    <a:pt x="142" y="213"/>
                  </a:cubicBezTo>
                  <a:cubicBezTo>
                    <a:pt x="133" y="227"/>
                    <a:pt x="127" y="236"/>
                    <a:pt x="127" y="236"/>
                  </a:cubicBezTo>
                  <a:cubicBezTo>
                    <a:pt x="164" y="261"/>
                    <a:pt x="164" y="261"/>
                    <a:pt x="164" y="261"/>
                  </a:cubicBezTo>
                  <a:cubicBezTo>
                    <a:pt x="164" y="261"/>
                    <a:pt x="170" y="251"/>
                    <a:pt x="179" y="237"/>
                  </a:cubicBezTo>
                  <a:cubicBezTo>
                    <a:pt x="188" y="223"/>
                    <a:pt x="201" y="205"/>
                    <a:pt x="212" y="185"/>
                  </a:cubicBezTo>
                  <a:cubicBezTo>
                    <a:pt x="223" y="166"/>
                    <a:pt x="234" y="146"/>
                    <a:pt x="243" y="132"/>
                  </a:cubicBezTo>
                  <a:cubicBezTo>
                    <a:pt x="250" y="117"/>
                    <a:pt x="255" y="107"/>
                    <a:pt x="255" y="107"/>
                  </a:cubicBezTo>
                  <a:lnTo>
                    <a:pt x="216" y="86"/>
                  </a:lnTo>
                  <a:close/>
                  <a:moveTo>
                    <a:pt x="147" y="50"/>
                  </a:moveTo>
                  <a:cubicBezTo>
                    <a:pt x="147" y="50"/>
                    <a:pt x="142" y="59"/>
                    <a:pt x="135" y="73"/>
                  </a:cubicBezTo>
                  <a:cubicBezTo>
                    <a:pt x="127" y="86"/>
                    <a:pt x="117" y="104"/>
                    <a:pt x="107" y="122"/>
                  </a:cubicBezTo>
                  <a:cubicBezTo>
                    <a:pt x="97" y="140"/>
                    <a:pt x="84" y="157"/>
                    <a:pt x="76" y="171"/>
                  </a:cubicBezTo>
                  <a:cubicBezTo>
                    <a:pt x="68" y="184"/>
                    <a:pt x="62" y="192"/>
                    <a:pt x="62" y="192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9" y="217"/>
                    <a:pt x="105" y="208"/>
                    <a:pt x="114" y="195"/>
                  </a:cubicBezTo>
                  <a:cubicBezTo>
                    <a:pt x="122" y="181"/>
                    <a:pt x="134" y="164"/>
                    <a:pt x="145" y="145"/>
                  </a:cubicBezTo>
                  <a:cubicBezTo>
                    <a:pt x="155" y="127"/>
                    <a:pt x="166" y="108"/>
                    <a:pt x="174" y="94"/>
                  </a:cubicBezTo>
                  <a:cubicBezTo>
                    <a:pt x="181" y="80"/>
                    <a:pt x="186" y="71"/>
                    <a:pt x="186" y="71"/>
                  </a:cubicBezTo>
                  <a:lnTo>
                    <a:pt x="147" y="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1"/>
            <p:cNvSpPr>
              <a:spLocks noEditPoints="1"/>
            </p:cNvSpPr>
            <p:nvPr/>
          </p:nvSpPr>
          <p:spPr bwMode="auto">
            <a:xfrm>
              <a:off x="8382482" y="5391158"/>
              <a:ext cx="1894676" cy="1265167"/>
            </a:xfrm>
            <a:custGeom>
              <a:avLst/>
              <a:gdLst>
                <a:gd name="T0" fmla="*/ 520 w 1087"/>
                <a:gd name="T1" fmla="*/ 104 h 726"/>
                <a:gd name="T2" fmla="*/ 982 w 1087"/>
                <a:gd name="T3" fmla="*/ 282 h 726"/>
                <a:gd name="T4" fmla="*/ 1035 w 1087"/>
                <a:gd name="T5" fmla="*/ 457 h 726"/>
                <a:gd name="T6" fmla="*/ 1084 w 1087"/>
                <a:gd name="T7" fmla="*/ 703 h 726"/>
                <a:gd name="T8" fmla="*/ 543 w 1087"/>
                <a:gd name="T9" fmla="*/ 489 h 726"/>
                <a:gd name="T10" fmla="*/ 16 w 1087"/>
                <a:gd name="T11" fmla="*/ 214 h 726"/>
                <a:gd name="T12" fmla="*/ 110 w 1087"/>
                <a:gd name="T13" fmla="*/ 210 h 726"/>
                <a:gd name="T14" fmla="*/ 129 w 1087"/>
                <a:gd name="T15" fmla="*/ 156 h 726"/>
                <a:gd name="T16" fmla="*/ 147 w 1087"/>
                <a:gd name="T17" fmla="*/ 101 h 726"/>
                <a:gd name="T18" fmla="*/ 77 w 1087"/>
                <a:gd name="T19" fmla="*/ 39 h 726"/>
                <a:gd name="T20" fmla="*/ 87 w 1087"/>
                <a:gd name="T21" fmla="*/ 0 h 726"/>
                <a:gd name="T22" fmla="*/ 265 w 1087"/>
                <a:gd name="T23" fmla="*/ 264 h 726"/>
                <a:gd name="T24" fmla="*/ 280 w 1087"/>
                <a:gd name="T25" fmla="*/ 226 h 726"/>
                <a:gd name="T26" fmla="*/ 184 w 1087"/>
                <a:gd name="T27" fmla="*/ 205 h 726"/>
                <a:gd name="T28" fmla="*/ 161 w 1087"/>
                <a:gd name="T29" fmla="*/ 266 h 726"/>
                <a:gd name="T30" fmla="*/ 390 w 1087"/>
                <a:gd name="T31" fmla="*/ 359 h 726"/>
                <a:gd name="T32" fmla="*/ 416 w 1087"/>
                <a:gd name="T33" fmla="*/ 289 h 726"/>
                <a:gd name="T34" fmla="*/ 329 w 1087"/>
                <a:gd name="T35" fmla="*/ 243 h 726"/>
                <a:gd name="T36" fmla="*/ 314 w 1087"/>
                <a:gd name="T37" fmla="*/ 283 h 726"/>
                <a:gd name="T38" fmla="*/ 390 w 1087"/>
                <a:gd name="T39" fmla="*/ 359 h 726"/>
                <a:gd name="T40" fmla="*/ 546 w 1087"/>
                <a:gd name="T41" fmla="*/ 370 h 726"/>
                <a:gd name="T42" fmla="*/ 562 w 1087"/>
                <a:gd name="T43" fmla="*/ 325 h 726"/>
                <a:gd name="T44" fmla="*/ 466 w 1087"/>
                <a:gd name="T45" fmla="*/ 306 h 726"/>
                <a:gd name="T46" fmla="*/ 438 w 1087"/>
                <a:gd name="T47" fmla="*/ 378 h 726"/>
                <a:gd name="T48" fmla="*/ 667 w 1087"/>
                <a:gd name="T49" fmla="*/ 471 h 726"/>
                <a:gd name="T50" fmla="*/ 698 w 1087"/>
                <a:gd name="T51" fmla="*/ 389 h 726"/>
                <a:gd name="T52" fmla="*/ 612 w 1087"/>
                <a:gd name="T53" fmla="*/ 342 h 726"/>
                <a:gd name="T54" fmla="*/ 595 w 1087"/>
                <a:gd name="T55" fmla="*/ 388 h 726"/>
                <a:gd name="T56" fmla="*/ 667 w 1087"/>
                <a:gd name="T57" fmla="*/ 471 h 726"/>
                <a:gd name="T58" fmla="*/ 753 w 1087"/>
                <a:gd name="T59" fmla="*/ 391 h 726"/>
                <a:gd name="T60" fmla="*/ 735 w 1087"/>
                <a:gd name="T61" fmla="*/ 441 h 726"/>
                <a:gd name="T62" fmla="*/ 806 w 1087"/>
                <a:gd name="T63" fmla="*/ 527 h 726"/>
                <a:gd name="T64" fmla="*/ 840 w 1087"/>
                <a:gd name="T65" fmla="*/ 439 h 726"/>
                <a:gd name="T66" fmla="*/ 294 w 1087"/>
                <a:gd name="T67" fmla="*/ 182 h 726"/>
                <a:gd name="T68" fmla="*/ 306 w 1087"/>
                <a:gd name="T69" fmla="*/ 143 h 726"/>
                <a:gd name="T70" fmla="*/ 222 w 1087"/>
                <a:gd name="T71" fmla="*/ 78 h 726"/>
                <a:gd name="T72" fmla="*/ 205 w 1087"/>
                <a:gd name="T73" fmla="*/ 140 h 726"/>
                <a:gd name="T74" fmla="*/ 294 w 1087"/>
                <a:gd name="T75" fmla="*/ 182 h 726"/>
                <a:gd name="T76" fmla="*/ 441 w 1087"/>
                <a:gd name="T77" fmla="*/ 214 h 726"/>
                <a:gd name="T78" fmla="*/ 461 w 1087"/>
                <a:gd name="T79" fmla="*/ 142 h 726"/>
                <a:gd name="T80" fmla="*/ 356 w 1087"/>
                <a:gd name="T81" fmla="*/ 157 h 726"/>
                <a:gd name="T82" fmla="*/ 344 w 1087"/>
                <a:gd name="T83" fmla="*/ 198 h 726"/>
                <a:gd name="T84" fmla="*/ 579 w 1087"/>
                <a:gd name="T85" fmla="*/ 273 h 726"/>
                <a:gd name="T86" fmla="*/ 593 w 1087"/>
                <a:gd name="T87" fmla="*/ 227 h 726"/>
                <a:gd name="T88" fmla="*/ 512 w 1087"/>
                <a:gd name="T89" fmla="*/ 155 h 726"/>
                <a:gd name="T90" fmla="*/ 491 w 1087"/>
                <a:gd name="T91" fmla="*/ 230 h 726"/>
                <a:gd name="T92" fmla="*/ 579 w 1087"/>
                <a:gd name="T93" fmla="*/ 273 h 726"/>
                <a:gd name="T94" fmla="*/ 727 w 1087"/>
                <a:gd name="T95" fmla="*/ 303 h 726"/>
                <a:gd name="T96" fmla="*/ 751 w 1087"/>
                <a:gd name="T97" fmla="*/ 219 h 726"/>
                <a:gd name="T98" fmla="*/ 644 w 1087"/>
                <a:gd name="T99" fmla="*/ 241 h 726"/>
                <a:gd name="T100" fmla="*/ 629 w 1087"/>
                <a:gd name="T101" fmla="*/ 289 h 726"/>
                <a:gd name="T102" fmla="*/ 865 w 1087"/>
                <a:gd name="T103" fmla="*/ 363 h 726"/>
                <a:gd name="T104" fmla="*/ 881 w 1087"/>
                <a:gd name="T105" fmla="*/ 310 h 726"/>
                <a:gd name="T106" fmla="*/ 801 w 1087"/>
                <a:gd name="T107" fmla="*/ 232 h 726"/>
                <a:gd name="T108" fmla="*/ 777 w 1087"/>
                <a:gd name="T109" fmla="*/ 318 h 726"/>
                <a:gd name="T110" fmla="*/ 865 w 1087"/>
                <a:gd name="T111" fmla="*/ 363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7" h="726">
                  <a:moveTo>
                    <a:pt x="87" y="0"/>
                  </a:moveTo>
                  <a:cubicBezTo>
                    <a:pt x="87" y="0"/>
                    <a:pt x="304" y="52"/>
                    <a:pt x="520" y="104"/>
                  </a:cubicBezTo>
                  <a:cubicBezTo>
                    <a:pt x="737" y="155"/>
                    <a:pt x="954" y="206"/>
                    <a:pt x="954" y="206"/>
                  </a:cubicBezTo>
                  <a:cubicBezTo>
                    <a:pt x="954" y="206"/>
                    <a:pt x="967" y="236"/>
                    <a:pt x="982" y="282"/>
                  </a:cubicBezTo>
                  <a:cubicBezTo>
                    <a:pt x="990" y="305"/>
                    <a:pt x="999" y="332"/>
                    <a:pt x="1009" y="362"/>
                  </a:cubicBezTo>
                  <a:cubicBezTo>
                    <a:pt x="1018" y="392"/>
                    <a:pt x="1026" y="424"/>
                    <a:pt x="1035" y="457"/>
                  </a:cubicBezTo>
                  <a:cubicBezTo>
                    <a:pt x="1053" y="522"/>
                    <a:pt x="1065" y="589"/>
                    <a:pt x="1075" y="640"/>
                  </a:cubicBezTo>
                  <a:cubicBezTo>
                    <a:pt x="1080" y="666"/>
                    <a:pt x="1082" y="687"/>
                    <a:pt x="1084" y="703"/>
                  </a:cubicBezTo>
                  <a:cubicBezTo>
                    <a:pt x="1086" y="718"/>
                    <a:pt x="1087" y="726"/>
                    <a:pt x="1087" y="726"/>
                  </a:cubicBezTo>
                  <a:cubicBezTo>
                    <a:pt x="1087" y="726"/>
                    <a:pt x="815" y="608"/>
                    <a:pt x="543" y="489"/>
                  </a:cubicBezTo>
                  <a:cubicBezTo>
                    <a:pt x="272" y="368"/>
                    <a:pt x="0" y="248"/>
                    <a:pt x="0" y="248"/>
                  </a:cubicBezTo>
                  <a:cubicBezTo>
                    <a:pt x="0" y="248"/>
                    <a:pt x="8" y="231"/>
                    <a:pt x="16" y="214"/>
                  </a:cubicBezTo>
                  <a:cubicBezTo>
                    <a:pt x="22" y="197"/>
                    <a:pt x="29" y="179"/>
                    <a:pt x="29" y="179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10" y="210"/>
                    <a:pt x="112" y="204"/>
                    <a:pt x="116" y="194"/>
                  </a:cubicBezTo>
                  <a:cubicBezTo>
                    <a:pt x="120" y="183"/>
                    <a:pt x="125" y="170"/>
                    <a:pt x="129" y="156"/>
                  </a:cubicBezTo>
                  <a:cubicBezTo>
                    <a:pt x="133" y="142"/>
                    <a:pt x="138" y="129"/>
                    <a:pt x="141" y="118"/>
                  </a:cubicBezTo>
                  <a:cubicBezTo>
                    <a:pt x="145" y="108"/>
                    <a:pt x="147" y="101"/>
                    <a:pt x="147" y="10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71" y="58"/>
                    <a:pt x="77" y="39"/>
                  </a:cubicBezTo>
                  <a:cubicBezTo>
                    <a:pt x="79" y="29"/>
                    <a:pt x="82" y="20"/>
                    <a:pt x="84" y="12"/>
                  </a:cubicBezTo>
                  <a:cubicBezTo>
                    <a:pt x="86" y="5"/>
                    <a:pt x="87" y="0"/>
                    <a:pt x="87" y="0"/>
                  </a:cubicBezTo>
                  <a:close/>
                  <a:moveTo>
                    <a:pt x="251" y="302"/>
                  </a:moveTo>
                  <a:cubicBezTo>
                    <a:pt x="251" y="302"/>
                    <a:pt x="258" y="283"/>
                    <a:pt x="265" y="264"/>
                  </a:cubicBezTo>
                  <a:cubicBezTo>
                    <a:pt x="269" y="255"/>
                    <a:pt x="273" y="245"/>
                    <a:pt x="275" y="238"/>
                  </a:cubicBezTo>
                  <a:cubicBezTo>
                    <a:pt x="278" y="231"/>
                    <a:pt x="280" y="226"/>
                    <a:pt x="280" y="226"/>
                  </a:cubicBezTo>
                  <a:cubicBezTo>
                    <a:pt x="188" y="194"/>
                    <a:pt x="188" y="194"/>
                    <a:pt x="188" y="194"/>
                  </a:cubicBezTo>
                  <a:cubicBezTo>
                    <a:pt x="188" y="194"/>
                    <a:pt x="187" y="198"/>
                    <a:pt x="184" y="205"/>
                  </a:cubicBezTo>
                  <a:cubicBezTo>
                    <a:pt x="181" y="212"/>
                    <a:pt x="178" y="221"/>
                    <a:pt x="174" y="230"/>
                  </a:cubicBezTo>
                  <a:cubicBezTo>
                    <a:pt x="168" y="248"/>
                    <a:pt x="161" y="266"/>
                    <a:pt x="161" y="266"/>
                  </a:cubicBezTo>
                  <a:lnTo>
                    <a:pt x="251" y="302"/>
                  </a:lnTo>
                  <a:close/>
                  <a:moveTo>
                    <a:pt x="390" y="359"/>
                  </a:moveTo>
                  <a:cubicBezTo>
                    <a:pt x="390" y="359"/>
                    <a:pt x="398" y="338"/>
                    <a:pt x="405" y="317"/>
                  </a:cubicBezTo>
                  <a:cubicBezTo>
                    <a:pt x="409" y="307"/>
                    <a:pt x="413" y="296"/>
                    <a:pt x="416" y="289"/>
                  </a:cubicBezTo>
                  <a:cubicBezTo>
                    <a:pt x="419" y="281"/>
                    <a:pt x="421" y="276"/>
                    <a:pt x="421" y="276"/>
                  </a:cubicBezTo>
                  <a:cubicBezTo>
                    <a:pt x="329" y="243"/>
                    <a:pt x="329" y="243"/>
                    <a:pt x="329" y="243"/>
                  </a:cubicBezTo>
                  <a:cubicBezTo>
                    <a:pt x="329" y="243"/>
                    <a:pt x="328" y="248"/>
                    <a:pt x="325" y="256"/>
                  </a:cubicBezTo>
                  <a:cubicBezTo>
                    <a:pt x="322" y="263"/>
                    <a:pt x="318" y="273"/>
                    <a:pt x="314" y="283"/>
                  </a:cubicBezTo>
                  <a:cubicBezTo>
                    <a:pt x="307" y="302"/>
                    <a:pt x="300" y="322"/>
                    <a:pt x="300" y="322"/>
                  </a:cubicBezTo>
                  <a:lnTo>
                    <a:pt x="390" y="359"/>
                  </a:lnTo>
                  <a:close/>
                  <a:moveTo>
                    <a:pt x="529" y="415"/>
                  </a:moveTo>
                  <a:cubicBezTo>
                    <a:pt x="529" y="415"/>
                    <a:pt x="537" y="392"/>
                    <a:pt x="546" y="370"/>
                  </a:cubicBezTo>
                  <a:cubicBezTo>
                    <a:pt x="550" y="359"/>
                    <a:pt x="554" y="348"/>
                    <a:pt x="557" y="339"/>
                  </a:cubicBezTo>
                  <a:cubicBezTo>
                    <a:pt x="561" y="331"/>
                    <a:pt x="562" y="325"/>
                    <a:pt x="562" y="325"/>
                  </a:cubicBezTo>
                  <a:cubicBezTo>
                    <a:pt x="470" y="293"/>
                    <a:pt x="470" y="293"/>
                    <a:pt x="470" y="293"/>
                  </a:cubicBezTo>
                  <a:cubicBezTo>
                    <a:pt x="470" y="293"/>
                    <a:pt x="469" y="298"/>
                    <a:pt x="466" y="306"/>
                  </a:cubicBezTo>
                  <a:cubicBezTo>
                    <a:pt x="463" y="314"/>
                    <a:pt x="459" y="325"/>
                    <a:pt x="454" y="336"/>
                  </a:cubicBezTo>
                  <a:cubicBezTo>
                    <a:pt x="446" y="357"/>
                    <a:pt x="438" y="378"/>
                    <a:pt x="438" y="378"/>
                  </a:cubicBezTo>
                  <a:lnTo>
                    <a:pt x="529" y="415"/>
                  </a:lnTo>
                  <a:close/>
                  <a:moveTo>
                    <a:pt x="667" y="471"/>
                  </a:moveTo>
                  <a:cubicBezTo>
                    <a:pt x="667" y="471"/>
                    <a:pt x="677" y="447"/>
                    <a:pt x="686" y="423"/>
                  </a:cubicBezTo>
                  <a:cubicBezTo>
                    <a:pt x="690" y="411"/>
                    <a:pt x="695" y="398"/>
                    <a:pt x="698" y="389"/>
                  </a:cubicBezTo>
                  <a:cubicBezTo>
                    <a:pt x="702" y="380"/>
                    <a:pt x="704" y="374"/>
                    <a:pt x="704" y="374"/>
                  </a:cubicBezTo>
                  <a:cubicBezTo>
                    <a:pt x="612" y="342"/>
                    <a:pt x="612" y="342"/>
                    <a:pt x="612" y="342"/>
                  </a:cubicBezTo>
                  <a:cubicBezTo>
                    <a:pt x="612" y="342"/>
                    <a:pt x="610" y="348"/>
                    <a:pt x="607" y="357"/>
                  </a:cubicBezTo>
                  <a:cubicBezTo>
                    <a:pt x="603" y="365"/>
                    <a:pt x="599" y="377"/>
                    <a:pt x="595" y="388"/>
                  </a:cubicBezTo>
                  <a:cubicBezTo>
                    <a:pt x="586" y="411"/>
                    <a:pt x="577" y="435"/>
                    <a:pt x="577" y="435"/>
                  </a:cubicBezTo>
                  <a:lnTo>
                    <a:pt x="667" y="471"/>
                  </a:lnTo>
                  <a:close/>
                  <a:moveTo>
                    <a:pt x="845" y="423"/>
                  </a:moveTo>
                  <a:cubicBezTo>
                    <a:pt x="753" y="391"/>
                    <a:pt x="753" y="391"/>
                    <a:pt x="753" y="391"/>
                  </a:cubicBezTo>
                  <a:cubicBezTo>
                    <a:pt x="753" y="391"/>
                    <a:pt x="751" y="398"/>
                    <a:pt x="748" y="407"/>
                  </a:cubicBezTo>
                  <a:cubicBezTo>
                    <a:pt x="744" y="416"/>
                    <a:pt x="740" y="429"/>
                    <a:pt x="735" y="441"/>
                  </a:cubicBezTo>
                  <a:cubicBezTo>
                    <a:pt x="725" y="466"/>
                    <a:pt x="716" y="490"/>
                    <a:pt x="716" y="490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6" y="527"/>
                    <a:pt x="816" y="501"/>
                    <a:pt x="826" y="475"/>
                  </a:cubicBezTo>
                  <a:cubicBezTo>
                    <a:pt x="831" y="462"/>
                    <a:pt x="836" y="449"/>
                    <a:pt x="840" y="439"/>
                  </a:cubicBezTo>
                  <a:cubicBezTo>
                    <a:pt x="843" y="430"/>
                    <a:pt x="845" y="423"/>
                    <a:pt x="845" y="423"/>
                  </a:cubicBezTo>
                  <a:close/>
                  <a:moveTo>
                    <a:pt x="294" y="182"/>
                  </a:moveTo>
                  <a:cubicBezTo>
                    <a:pt x="294" y="182"/>
                    <a:pt x="295" y="177"/>
                    <a:pt x="298" y="169"/>
                  </a:cubicBezTo>
                  <a:cubicBezTo>
                    <a:pt x="300" y="162"/>
                    <a:pt x="303" y="153"/>
                    <a:pt x="306" y="143"/>
                  </a:cubicBezTo>
                  <a:cubicBezTo>
                    <a:pt x="311" y="123"/>
                    <a:pt x="316" y="103"/>
                    <a:pt x="316" y="103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17" y="97"/>
                    <a:pt x="213" y="115"/>
                  </a:cubicBezTo>
                  <a:cubicBezTo>
                    <a:pt x="210" y="124"/>
                    <a:pt x="207" y="133"/>
                    <a:pt x="205" y="140"/>
                  </a:cubicBezTo>
                  <a:cubicBezTo>
                    <a:pt x="203" y="147"/>
                    <a:pt x="201" y="152"/>
                    <a:pt x="201" y="152"/>
                  </a:cubicBezTo>
                  <a:lnTo>
                    <a:pt x="294" y="182"/>
                  </a:lnTo>
                  <a:close/>
                  <a:moveTo>
                    <a:pt x="436" y="227"/>
                  </a:moveTo>
                  <a:cubicBezTo>
                    <a:pt x="436" y="227"/>
                    <a:pt x="438" y="222"/>
                    <a:pt x="441" y="214"/>
                  </a:cubicBezTo>
                  <a:cubicBezTo>
                    <a:pt x="443" y="206"/>
                    <a:pt x="447" y="196"/>
                    <a:pt x="449" y="185"/>
                  </a:cubicBezTo>
                  <a:cubicBezTo>
                    <a:pt x="455" y="163"/>
                    <a:pt x="461" y="142"/>
                    <a:pt x="461" y="142"/>
                  </a:cubicBezTo>
                  <a:cubicBezTo>
                    <a:pt x="367" y="117"/>
                    <a:pt x="367" y="117"/>
                    <a:pt x="367" y="117"/>
                  </a:cubicBezTo>
                  <a:cubicBezTo>
                    <a:pt x="367" y="117"/>
                    <a:pt x="362" y="137"/>
                    <a:pt x="356" y="157"/>
                  </a:cubicBezTo>
                  <a:cubicBezTo>
                    <a:pt x="354" y="168"/>
                    <a:pt x="350" y="178"/>
                    <a:pt x="348" y="185"/>
                  </a:cubicBezTo>
                  <a:cubicBezTo>
                    <a:pt x="345" y="193"/>
                    <a:pt x="344" y="198"/>
                    <a:pt x="344" y="198"/>
                  </a:cubicBezTo>
                  <a:lnTo>
                    <a:pt x="436" y="227"/>
                  </a:lnTo>
                  <a:close/>
                  <a:moveTo>
                    <a:pt x="579" y="273"/>
                  </a:moveTo>
                  <a:cubicBezTo>
                    <a:pt x="579" y="273"/>
                    <a:pt x="581" y="267"/>
                    <a:pt x="584" y="258"/>
                  </a:cubicBezTo>
                  <a:cubicBezTo>
                    <a:pt x="587" y="250"/>
                    <a:pt x="590" y="238"/>
                    <a:pt x="593" y="227"/>
                  </a:cubicBezTo>
                  <a:cubicBezTo>
                    <a:pt x="599" y="204"/>
                    <a:pt x="606" y="180"/>
                    <a:pt x="606" y="180"/>
                  </a:cubicBezTo>
                  <a:cubicBezTo>
                    <a:pt x="512" y="155"/>
                    <a:pt x="512" y="155"/>
                    <a:pt x="512" y="155"/>
                  </a:cubicBezTo>
                  <a:cubicBezTo>
                    <a:pt x="512" y="155"/>
                    <a:pt x="506" y="178"/>
                    <a:pt x="500" y="200"/>
                  </a:cubicBezTo>
                  <a:cubicBezTo>
                    <a:pt x="497" y="211"/>
                    <a:pt x="493" y="221"/>
                    <a:pt x="491" y="230"/>
                  </a:cubicBezTo>
                  <a:cubicBezTo>
                    <a:pt x="488" y="238"/>
                    <a:pt x="486" y="243"/>
                    <a:pt x="486" y="243"/>
                  </a:cubicBezTo>
                  <a:lnTo>
                    <a:pt x="579" y="273"/>
                  </a:lnTo>
                  <a:close/>
                  <a:moveTo>
                    <a:pt x="722" y="318"/>
                  </a:moveTo>
                  <a:cubicBezTo>
                    <a:pt x="722" y="318"/>
                    <a:pt x="724" y="312"/>
                    <a:pt x="727" y="303"/>
                  </a:cubicBezTo>
                  <a:cubicBezTo>
                    <a:pt x="730" y="293"/>
                    <a:pt x="734" y="281"/>
                    <a:pt x="737" y="269"/>
                  </a:cubicBezTo>
                  <a:cubicBezTo>
                    <a:pt x="744" y="244"/>
                    <a:pt x="751" y="219"/>
                    <a:pt x="751" y="219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94"/>
                    <a:pt x="650" y="218"/>
                    <a:pt x="644" y="241"/>
                  </a:cubicBezTo>
                  <a:cubicBezTo>
                    <a:pt x="641" y="253"/>
                    <a:pt x="637" y="265"/>
                    <a:pt x="634" y="274"/>
                  </a:cubicBezTo>
                  <a:cubicBezTo>
                    <a:pt x="631" y="283"/>
                    <a:pt x="629" y="289"/>
                    <a:pt x="629" y="289"/>
                  </a:cubicBezTo>
                  <a:lnTo>
                    <a:pt x="722" y="318"/>
                  </a:lnTo>
                  <a:close/>
                  <a:moveTo>
                    <a:pt x="865" y="363"/>
                  </a:moveTo>
                  <a:cubicBezTo>
                    <a:pt x="865" y="363"/>
                    <a:pt x="867" y="356"/>
                    <a:pt x="870" y="346"/>
                  </a:cubicBezTo>
                  <a:cubicBezTo>
                    <a:pt x="873" y="337"/>
                    <a:pt x="877" y="323"/>
                    <a:pt x="881" y="310"/>
                  </a:cubicBezTo>
                  <a:cubicBezTo>
                    <a:pt x="888" y="283"/>
                    <a:pt x="895" y="257"/>
                    <a:pt x="895" y="257"/>
                  </a:cubicBezTo>
                  <a:cubicBezTo>
                    <a:pt x="801" y="232"/>
                    <a:pt x="801" y="232"/>
                    <a:pt x="801" y="232"/>
                  </a:cubicBezTo>
                  <a:cubicBezTo>
                    <a:pt x="801" y="232"/>
                    <a:pt x="794" y="258"/>
                    <a:pt x="787" y="283"/>
                  </a:cubicBezTo>
                  <a:cubicBezTo>
                    <a:pt x="784" y="296"/>
                    <a:pt x="780" y="309"/>
                    <a:pt x="777" y="318"/>
                  </a:cubicBezTo>
                  <a:cubicBezTo>
                    <a:pt x="774" y="327"/>
                    <a:pt x="772" y="334"/>
                    <a:pt x="772" y="334"/>
                  </a:cubicBezTo>
                  <a:lnTo>
                    <a:pt x="865" y="3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83"/>
            <p:cNvSpPr>
              <a:spLocks noEditPoints="1"/>
            </p:cNvSpPr>
            <p:nvPr/>
          </p:nvSpPr>
          <p:spPr bwMode="auto">
            <a:xfrm>
              <a:off x="8550625" y="4780106"/>
              <a:ext cx="1289774" cy="746386"/>
            </a:xfrm>
            <a:custGeom>
              <a:avLst/>
              <a:gdLst>
                <a:gd name="T0" fmla="*/ 386 w 739"/>
                <a:gd name="T1" fmla="*/ 5 h 428"/>
                <a:gd name="T2" fmla="*/ 709 w 739"/>
                <a:gd name="T3" fmla="*/ 83 h 428"/>
                <a:gd name="T4" fmla="*/ 637 w 739"/>
                <a:gd name="T5" fmla="*/ 231 h 428"/>
                <a:gd name="T6" fmla="*/ 555 w 739"/>
                <a:gd name="T7" fmla="*/ 369 h 428"/>
                <a:gd name="T8" fmla="*/ 514 w 739"/>
                <a:gd name="T9" fmla="*/ 428 h 428"/>
                <a:gd name="T10" fmla="*/ 0 w 739"/>
                <a:gd name="T11" fmla="*/ 308 h 428"/>
                <a:gd name="T12" fmla="*/ 5 w 739"/>
                <a:gd name="T13" fmla="*/ 285 h 428"/>
                <a:gd name="T14" fmla="*/ 57 w 739"/>
                <a:gd name="T15" fmla="*/ 271 h 428"/>
                <a:gd name="T16" fmla="*/ 75 w 739"/>
                <a:gd name="T17" fmla="*/ 159 h 428"/>
                <a:gd name="T18" fmla="*/ 83 w 739"/>
                <a:gd name="T19" fmla="*/ 56 h 428"/>
                <a:gd name="T20" fmla="*/ 32 w 739"/>
                <a:gd name="T21" fmla="*/ 44 h 428"/>
                <a:gd name="T22" fmla="*/ 173 w 739"/>
                <a:gd name="T23" fmla="*/ 161 h 428"/>
                <a:gd name="T24" fmla="*/ 120 w 739"/>
                <a:gd name="T25" fmla="*/ 111 h 428"/>
                <a:gd name="T26" fmla="*/ 173 w 739"/>
                <a:gd name="T27" fmla="*/ 161 h 428"/>
                <a:gd name="T28" fmla="*/ 170 w 739"/>
                <a:gd name="T29" fmla="*/ 199 h 428"/>
                <a:gd name="T30" fmla="*/ 106 w 739"/>
                <a:gd name="T31" fmla="*/ 234 h 428"/>
                <a:gd name="T32" fmla="*/ 450 w 739"/>
                <a:gd name="T33" fmla="*/ 326 h 428"/>
                <a:gd name="T34" fmla="*/ 496 w 739"/>
                <a:gd name="T35" fmla="*/ 391 h 428"/>
                <a:gd name="T36" fmla="*/ 450 w 739"/>
                <a:gd name="T37" fmla="*/ 326 h 428"/>
                <a:gd name="T38" fmla="*/ 353 w 739"/>
                <a:gd name="T39" fmla="*/ 360 h 428"/>
                <a:gd name="T40" fmla="*/ 420 w 739"/>
                <a:gd name="T41" fmla="*/ 320 h 428"/>
                <a:gd name="T42" fmla="*/ 275 w 739"/>
                <a:gd name="T43" fmla="*/ 293 h 428"/>
                <a:gd name="T44" fmla="*/ 322 w 739"/>
                <a:gd name="T45" fmla="*/ 353 h 428"/>
                <a:gd name="T46" fmla="*/ 275 w 739"/>
                <a:gd name="T47" fmla="*/ 293 h 428"/>
                <a:gd name="T48" fmla="*/ 179 w 739"/>
                <a:gd name="T49" fmla="*/ 322 h 428"/>
                <a:gd name="T50" fmla="*/ 245 w 739"/>
                <a:gd name="T51" fmla="*/ 287 h 428"/>
                <a:gd name="T52" fmla="*/ 100 w 739"/>
                <a:gd name="T53" fmla="*/ 260 h 428"/>
                <a:gd name="T54" fmla="*/ 148 w 739"/>
                <a:gd name="T55" fmla="*/ 315 h 428"/>
                <a:gd name="T56" fmla="*/ 100 w 739"/>
                <a:gd name="T57" fmla="*/ 260 h 428"/>
                <a:gd name="T58" fmla="*/ 478 w 739"/>
                <a:gd name="T59" fmla="*/ 82 h 428"/>
                <a:gd name="T60" fmla="*/ 470 w 739"/>
                <a:gd name="T61" fmla="*/ 193 h 428"/>
                <a:gd name="T62" fmla="*/ 462 w 739"/>
                <a:gd name="T63" fmla="*/ 256 h 428"/>
                <a:gd name="T64" fmla="*/ 456 w 739"/>
                <a:gd name="T65" fmla="*/ 295 h 428"/>
                <a:gd name="T66" fmla="*/ 515 w 739"/>
                <a:gd name="T67" fmla="*/ 294 h 428"/>
                <a:gd name="T68" fmla="*/ 524 w 739"/>
                <a:gd name="T69" fmla="*/ 223 h 428"/>
                <a:gd name="T70" fmla="*/ 530 w 739"/>
                <a:gd name="T71" fmla="*/ 175 h 428"/>
                <a:gd name="T72" fmla="*/ 537 w 739"/>
                <a:gd name="T73" fmla="*/ 44 h 428"/>
                <a:gd name="T74" fmla="*/ 391 w 739"/>
                <a:gd name="T75" fmla="*/ 38 h 428"/>
                <a:gd name="T76" fmla="*/ 384 w 739"/>
                <a:gd name="T77" fmla="*/ 160 h 428"/>
                <a:gd name="T78" fmla="*/ 374 w 739"/>
                <a:gd name="T79" fmla="*/ 243 h 428"/>
                <a:gd name="T80" fmla="*/ 369 w 739"/>
                <a:gd name="T81" fmla="*/ 280 h 428"/>
                <a:gd name="T82" fmla="*/ 427 w 739"/>
                <a:gd name="T83" fmla="*/ 279 h 428"/>
                <a:gd name="T84" fmla="*/ 436 w 739"/>
                <a:gd name="T85" fmla="*/ 211 h 428"/>
                <a:gd name="T86" fmla="*/ 441 w 739"/>
                <a:gd name="T87" fmla="*/ 166 h 428"/>
                <a:gd name="T88" fmla="*/ 448 w 739"/>
                <a:gd name="T89" fmla="*/ 40 h 428"/>
                <a:gd name="T90" fmla="*/ 302 w 739"/>
                <a:gd name="T91" fmla="*/ 35 h 428"/>
                <a:gd name="T92" fmla="*/ 286 w 739"/>
                <a:gd name="T93" fmla="*/ 230 h 428"/>
                <a:gd name="T94" fmla="*/ 281 w 739"/>
                <a:gd name="T95" fmla="*/ 265 h 428"/>
                <a:gd name="T96" fmla="*/ 340 w 739"/>
                <a:gd name="T97" fmla="*/ 265 h 428"/>
                <a:gd name="T98" fmla="*/ 353 w 739"/>
                <a:gd name="T99" fmla="*/ 157 h 428"/>
                <a:gd name="T100" fmla="*/ 359 w 739"/>
                <a:gd name="T101" fmla="*/ 37 h 428"/>
                <a:gd name="T102" fmla="*/ 213 w 739"/>
                <a:gd name="T103" fmla="*/ 32 h 428"/>
                <a:gd name="T104" fmla="*/ 206 w 739"/>
                <a:gd name="T105" fmla="*/ 142 h 428"/>
                <a:gd name="T106" fmla="*/ 195 w 739"/>
                <a:gd name="T107" fmla="*/ 241 h 428"/>
                <a:gd name="T108" fmla="*/ 250 w 739"/>
                <a:gd name="T109" fmla="*/ 260 h 428"/>
                <a:gd name="T110" fmla="*/ 255 w 739"/>
                <a:gd name="T111" fmla="*/ 225 h 428"/>
                <a:gd name="T112" fmla="*/ 267 w 739"/>
                <a:gd name="T113" fmla="*/ 106 h 428"/>
                <a:gd name="T114" fmla="*/ 269 w 739"/>
                <a:gd name="T115" fmla="*/ 70 h 428"/>
                <a:gd name="T116" fmla="*/ 213 w 739"/>
                <a:gd name="T117" fmla="*/ 32 h 428"/>
                <a:gd name="T118" fmla="*/ 122 w 739"/>
                <a:gd name="T119" fmla="*/ 73 h 428"/>
                <a:gd name="T120" fmla="*/ 182 w 739"/>
                <a:gd name="T121" fmla="*/ 3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9" h="428">
                  <a:moveTo>
                    <a:pt x="33" y="0"/>
                  </a:moveTo>
                  <a:cubicBezTo>
                    <a:pt x="33" y="0"/>
                    <a:pt x="210" y="2"/>
                    <a:pt x="386" y="5"/>
                  </a:cubicBezTo>
                  <a:cubicBezTo>
                    <a:pt x="563" y="9"/>
                    <a:pt x="739" y="12"/>
                    <a:pt x="739" y="12"/>
                  </a:cubicBezTo>
                  <a:cubicBezTo>
                    <a:pt x="739" y="12"/>
                    <a:pt x="727" y="41"/>
                    <a:pt x="709" y="83"/>
                  </a:cubicBezTo>
                  <a:cubicBezTo>
                    <a:pt x="701" y="104"/>
                    <a:pt x="689" y="128"/>
                    <a:pt x="677" y="153"/>
                  </a:cubicBezTo>
                  <a:cubicBezTo>
                    <a:pt x="664" y="178"/>
                    <a:pt x="652" y="205"/>
                    <a:pt x="637" y="231"/>
                  </a:cubicBezTo>
                  <a:cubicBezTo>
                    <a:pt x="623" y="257"/>
                    <a:pt x="608" y="282"/>
                    <a:pt x="595" y="306"/>
                  </a:cubicBezTo>
                  <a:cubicBezTo>
                    <a:pt x="580" y="329"/>
                    <a:pt x="566" y="351"/>
                    <a:pt x="555" y="369"/>
                  </a:cubicBezTo>
                  <a:cubicBezTo>
                    <a:pt x="543" y="387"/>
                    <a:pt x="533" y="402"/>
                    <a:pt x="526" y="412"/>
                  </a:cubicBezTo>
                  <a:cubicBezTo>
                    <a:pt x="518" y="422"/>
                    <a:pt x="514" y="428"/>
                    <a:pt x="514" y="428"/>
                  </a:cubicBezTo>
                  <a:cubicBezTo>
                    <a:pt x="514" y="428"/>
                    <a:pt x="386" y="398"/>
                    <a:pt x="257" y="367"/>
                  </a:cubicBezTo>
                  <a:cubicBezTo>
                    <a:pt x="129" y="338"/>
                    <a:pt x="0" y="308"/>
                    <a:pt x="0" y="308"/>
                  </a:cubicBezTo>
                  <a:cubicBezTo>
                    <a:pt x="0" y="308"/>
                    <a:pt x="1" y="305"/>
                    <a:pt x="2" y="300"/>
                  </a:cubicBezTo>
                  <a:cubicBezTo>
                    <a:pt x="3" y="296"/>
                    <a:pt x="4" y="290"/>
                    <a:pt x="5" y="285"/>
                  </a:cubicBezTo>
                  <a:cubicBezTo>
                    <a:pt x="7" y="273"/>
                    <a:pt x="9" y="261"/>
                    <a:pt x="9" y="26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7" y="271"/>
                    <a:pt x="60" y="257"/>
                    <a:pt x="64" y="236"/>
                  </a:cubicBezTo>
                  <a:cubicBezTo>
                    <a:pt x="68" y="215"/>
                    <a:pt x="70" y="187"/>
                    <a:pt x="75" y="159"/>
                  </a:cubicBezTo>
                  <a:cubicBezTo>
                    <a:pt x="78" y="131"/>
                    <a:pt x="79" y="103"/>
                    <a:pt x="82" y="82"/>
                  </a:cubicBezTo>
                  <a:cubicBezTo>
                    <a:pt x="82" y="71"/>
                    <a:pt x="82" y="62"/>
                    <a:pt x="83" y="56"/>
                  </a:cubicBezTo>
                  <a:cubicBezTo>
                    <a:pt x="83" y="50"/>
                    <a:pt x="83" y="46"/>
                    <a:pt x="83" y="46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3" y="0"/>
                  </a:lnTo>
                  <a:close/>
                  <a:moveTo>
                    <a:pt x="173" y="161"/>
                  </a:moveTo>
                  <a:cubicBezTo>
                    <a:pt x="178" y="116"/>
                    <a:pt x="178" y="116"/>
                    <a:pt x="178" y="116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6" y="155"/>
                    <a:pt x="116" y="155"/>
                    <a:pt x="116" y="155"/>
                  </a:cubicBezTo>
                  <a:lnTo>
                    <a:pt x="173" y="161"/>
                  </a:lnTo>
                  <a:close/>
                  <a:moveTo>
                    <a:pt x="163" y="244"/>
                  </a:moveTo>
                  <a:cubicBezTo>
                    <a:pt x="170" y="199"/>
                    <a:pt x="170" y="199"/>
                    <a:pt x="170" y="199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06" y="234"/>
                    <a:pt x="106" y="234"/>
                    <a:pt x="106" y="234"/>
                  </a:cubicBezTo>
                  <a:lnTo>
                    <a:pt x="163" y="244"/>
                  </a:lnTo>
                  <a:close/>
                  <a:moveTo>
                    <a:pt x="450" y="326"/>
                  </a:moveTo>
                  <a:cubicBezTo>
                    <a:pt x="440" y="379"/>
                    <a:pt x="440" y="379"/>
                    <a:pt x="440" y="379"/>
                  </a:cubicBezTo>
                  <a:cubicBezTo>
                    <a:pt x="496" y="391"/>
                    <a:pt x="496" y="391"/>
                    <a:pt x="496" y="391"/>
                  </a:cubicBezTo>
                  <a:cubicBezTo>
                    <a:pt x="507" y="337"/>
                    <a:pt x="507" y="337"/>
                    <a:pt x="507" y="337"/>
                  </a:cubicBezTo>
                  <a:lnTo>
                    <a:pt x="450" y="326"/>
                  </a:lnTo>
                  <a:close/>
                  <a:moveTo>
                    <a:pt x="363" y="309"/>
                  </a:moveTo>
                  <a:cubicBezTo>
                    <a:pt x="353" y="360"/>
                    <a:pt x="353" y="360"/>
                    <a:pt x="353" y="360"/>
                  </a:cubicBezTo>
                  <a:cubicBezTo>
                    <a:pt x="409" y="372"/>
                    <a:pt x="409" y="372"/>
                    <a:pt x="409" y="372"/>
                  </a:cubicBezTo>
                  <a:cubicBezTo>
                    <a:pt x="420" y="320"/>
                    <a:pt x="420" y="320"/>
                    <a:pt x="420" y="320"/>
                  </a:cubicBezTo>
                  <a:lnTo>
                    <a:pt x="363" y="309"/>
                  </a:lnTo>
                  <a:close/>
                  <a:moveTo>
                    <a:pt x="275" y="293"/>
                  </a:moveTo>
                  <a:cubicBezTo>
                    <a:pt x="266" y="341"/>
                    <a:pt x="266" y="341"/>
                    <a:pt x="266" y="341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32" y="303"/>
                    <a:pt x="332" y="303"/>
                    <a:pt x="332" y="303"/>
                  </a:cubicBezTo>
                  <a:lnTo>
                    <a:pt x="275" y="293"/>
                  </a:lnTo>
                  <a:close/>
                  <a:moveTo>
                    <a:pt x="188" y="276"/>
                  </a:moveTo>
                  <a:cubicBezTo>
                    <a:pt x="179" y="322"/>
                    <a:pt x="179" y="322"/>
                    <a:pt x="179" y="322"/>
                  </a:cubicBezTo>
                  <a:cubicBezTo>
                    <a:pt x="235" y="334"/>
                    <a:pt x="235" y="334"/>
                    <a:pt x="235" y="334"/>
                  </a:cubicBezTo>
                  <a:cubicBezTo>
                    <a:pt x="245" y="287"/>
                    <a:pt x="245" y="287"/>
                    <a:pt x="245" y="287"/>
                  </a:cubicBezTo>
                  <a:lnTo>
                    <a:pt x="188" y="276"/>
                  </a:lnTo>
                  <a:close/>
                  <a:moveTo>
                    <a:pt x="100" y="260"/>
                  </a:moveTo>
                  <a:cubicBezTo>
                    <a:pt x="92" y="303"/>
                    <a:pt x="92" y="303"/>
                    <a:pt x="92" y="303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57" y="271"/>
                    <a:pt x="157" y="271"/>
                    <a:pt x="157" y="271"/>
                  </a:cubicBezTo>
                  <a:lnTo>
                    <a:pt x="100" y="260"/>
                  </a:lnTo>
                  <a:close/>
                  <a:moveTo>
                    <a:pt x="479" y="42"/>
                  </a:moveTo>
                  <a:cubicBezTo>
                    <a:pt x="479" y="42"/>
                    <a:pt x="479" y="58"/>
                    <a:pt x="478" y="82"/>
                  </a:cubicBezTo>
                  <a:cubicBezTo>
                    <a:pt x="478" y="105"/>
                    <a:pt x="474" y="137"/>
                    <a:pt x="472" y="169"/>
                  </a:cubicBezTo>
                  <a:cubicBezTo>
                    <a:pt x="471" y="177"/>
                    <a:pt x="471" y="185"/>
                    <a:pt x="470" y="193"/>
                  </a:cubicBezTo>
                  <a:cubicBezTo>
                    <a:pt x="469" y="200"/>
                    <a:pt x="468" y="208"/>
                    <a:pt x="467" y="215"/>
                  </a:cubicBezTo>
                  <a:cubicBezTo>
                    <a:pt x="465" y="230"/>
                    <a:pt x="463" y="244"/>
                    <a:pt x="462" y="256"/>
                  </a:cubicBezTo>
                  <a:cubicBezTo>
                    <a:pt x="460" y="268"/>
                    <a:pt x="459" y="278"/>
                    <a:pt x="458" y="285"/>
                  </a:cubicBezTo>
                  <a:cubicBezTo>
                    <a:pt x="457" y="291"/>
                    <a:pt x="456" y="295"/>
                    <a:pt x="456" y="295"/>
                  </a:cubicBezTo>
                  <a:cubicBezTo>
                    <a:pt x="513" y="305"/>
                    <a:pt x="513" y="305"/>
                    <a:pt x="513" y="305"/>
                  </a:cubicBezTo>
                  <a:cubicBezTo>
                    <a:pt x="513" y="305"/>
                    <a:pt x="514" y="301"/>
                    <a:pt x="515" y="294"/>
                  </a:cubicBezTo>
                  <a:cubicBezTo>
                    <a:pt x="516" y="287"/>
                    <a:pt x="517" y="277"/>
                    <a:pt x="519" y="265"/>
                  </a:cubicBezTo>
                  <a:cubicBezTo>
                    <a:pt x="521" y="252"/>
                    <a:pt x="522" y="238"/>
                    <a:pt x="524" y="223"/>
                  </a:cubicBezTo>
                  <a:cubicBezTo>
                    <a:pt x="525" y="215"/>
                    <a:pt x="527" y="207"/>
                    <a:pt x="528" y="199"/>
                  </a:cubicBezTo>
                  <a:cubicBezTo>
                    <a:pt x="528" y="191"/>
                    <a:pt x="529" y="183"/>
                    <a:pt x="530" y="175"/>
                  </a:cubicBezTo>
                  <a:cubicBezTo>
                    <a:pt x="532" y="142"/>
                    <a:pt x="536" y="110"/>
                    <a:pt x="536" y="85"/>
                  </a:cubicBezTo>
                  <a:cubicBezTo>
                    <a:pt x="537" y="60"/>
                    <a:pt x="537" y="44"/>
                    <a:pt x="537" y="44"/>
                  </a:cubicBezTo>
                  <a:lnTo>
                    <a:pt x="479" y="42"/>
                  </a:lnTo>
                  <a:close/>
                  <a:moveTo>
                    <a:pt x="391" y="38"/>
                  </a:moveTo>
                  <a:cubicBezTo>
                    <a:pt x="391" y="38"/>
                    <a:pt x="390" y="54"/>
                    <a:pt x="389" y="76"/>
                  </a:cubicBezTo>
                  <a:cubicBezTo>
                    <a:pt x="389" y="99"/>
                    <a:pt x="386" y="129"/>
                    <a:pt x="384" y="160"/>
                  </a:cubicBezTo>
                  <a:cubicBezTo>
                    <a:pt x="383" y="175"/>
                    <a:pt x="381" y="190"/>
                    <a:pt x="379" y="204"/>
                  </a:cubicBezTo>
                  <a:cubicBezTo>
                    <a:pt x="377" y="218"/>
                    <a:pt x="375" y="231"/>
                    <a:pt x="374" y="243"/>
                  </a:cubicBezTo>
                  <a:cubicBezTo>
                    <a:pt x="372" y="254"/>
                    <a:pt x="371" y="263"/>
                    <a:pt x="370" y="270"/>
                  </a:cubicBezTo>
                  <a:cubicBezTo>
                    <a:pt x="370" y="277"/>
                    <a:pt x="369" y="280"/>
                    <a:pt x="369" y="280"/>
                  </a:cubicBezTo>
                  <a:cubicBezTo>
                    <a:pt x="426" y="290"/>
                    <a:pt x="426" y="290"/>
                    <a:pt x="426" y="290"/>
                  </a:cubicBezTo>
                  <a:cubicBezTo>
                    <a:pt x="426" y="290"/>
                    <a:pt x="426" y="286"/>
                    <a:pt x="427" y="279"/>
                  </a:cubicBezTo>
                  <a:cubicBezTo>
                    <a:pt x="428" y="273"/>
                    <a:pt x="429" y="263"/>
                    <a:pt x="431" y="251"/>
                  </a:cubicBezTo>
                  <a:cubicBezTo>
                    <a:pt x="433" y="240"/>
                    <a:pt x="434" y="226"/>
                    <a:pt x="436" y="211"/>
                  </a:cubicBezTo>
                  <a:cubicBezTo>
                    <a:pt x="437" y="204"/>
                    <a:pt x="438" y="197"/>
                    <a:pt x="439" y="189"/>
                  </a:cubicBezTo>
                  <a:cubicBezTo>
                    <a:pt x="440" y="181"/>
                    <a:pt x="440" y="174"/>
                    <a:pt x="441" y="166"/>
                  </a:cubicBezTo>
                  <a:cubicBezTo>
                    <a:pt x="443" y="134"/>
                    <a:pt x="447" y="103"/>
                    <a:pt x="447" y="80"/>
                  </a:cubicBezTo>
                  <a:cubicBezTo>
                    <a:pt x="448" y="56"/>
                    <a:pt x="448" y="40"/>
                    <a:pt x="448" y="40"/>
                  </a:cubicBezTo>
                  <a:lnTo>
                    <a:pt x="391" y="38"/>
                  </a:lnTo>
                  <a:close/>
                  <a:moveTo>
                    <a:pt x="302" y="35"/>
                  </a:moveTo>
                  <a:cubicBezTo>
                    <a:pt x="302" y="35"/>
                    <a:pt x="301" y="93"/>
                    <a:pt x="295" y="151"/>
                  </a:cubicBezTo>
                  <a:cubicBezTo>
                    <a:pt x="294" y="180"/>
                    <a:pt x="288" y="208"/>
                    <a:pt x="286" y="230"/>
                  </a:cubicBezTo>
                  <a:cubicBezTo>
                    <a:pt x="284" y="240"/>
                    <a:pt x="283" y="249"/>
                    <a:pt x="282" y="255"/>
                  </a:cubicBezTo>
                  <a:cubicBezTo>
                    <a:pt x="282" y="262"/>
                    <a:pt x="281" y="265"/>
                    <a:pt x="281" y="265"/>
                  </a:cubicBezTo>
                  <a:cubicBezTo>
                    <a:pt x="338" y="275"/>
                    <a:pt x="338" y="275"/>
                    <a:pt x="338" y="275"/>
                  </a:cubicBezTo>
                  <a:cubicBezTo>
                    <a:pt x="338" y="275"/>
                    <a:pt x="339" y="271"/>
                    <a:pt x="340" y="265"/>
                  </a:cubicBezTo>
                  <a:cubicBezTo>
                    <a:pt x="340" y="258"/>
                    <a:pt x="342" y="249"/>
                    <a:pt x="343" y="238"/>
                  </a:cubicBezTo>
                  <a:cubicBezTo>
                    <a:pt x="345" y="216"/>
                    <a:pt x="351" y="186"/>
                    <a:pt x="353" y="157"/>
                  </a:cubicBezTo>
                  <a:cubicBezTo>
                    <a:pt x="354" y="127"/>
                    <a:pt x="358" y="97"/>
                    <a:pt x="358" y="75"/>
                  </a:cubicBezTo>
                  <a:cubicBezTo>
                    <a:pt x="359" y="52"/>
                    <a:pt x="359" y="37"/>
                    <a:pt x="359" y="37"/>
                  </a:cubicBezTo>
                  <a:lnTo>
                    <a:pt x="302" y="35"/>
                  </a:lnTo>
                  <a:close/>
                  <a:moveTo>
                    <a:pt x="213" y="32"/>
                  </a:moveTo>
                  <a:cubicBezTo>
                    <a:pt x="213" y="32"/>
                    <a:pt x="212" y="46"/>
                    <a:pt x="212" y="67"/>
                  </a:cubicBezTo>
                  <a:cubicBezTo>
                    <a:pt x="212" y="87"/>
                    <a:pt x="208" y="114"/>
                    <a:pt x="206" y="142"/>
                  </a:cubicBezTo>
                  <a:cubicBezTo>
                    <a:pt x="205" y="169"/>
                    <a:pt x="200" y="196"/>
                    <a:pt x="198" y="217"/>
                  </a:cubicBezTo>
                  <a:cubicBezTo>
                    <a:pt x="196" y="227"/>
                    <a:pt x="195" y="235"/>
                    <a:pt x="195" y="241"/>
                  </a:cubicBezTo>
                  <a:cubicBezTo>
                    <a:pt x="194" y="247"/>
                    <a:pt x="193" y="250"/>
                    <a:pt x="193" y="250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50" y="260"/>
                    <a:pt x="251" y="257"/>
                    <a:pt x="252" y="250"/>
                  </a:cubicBezTo>
                  <a:cubicBezTo>
                    <a:pt x="253" y="244"/>
                    <a:pt x="254" y="235"/>
                    <a:pt x="255" y="225"/>
                  </a:cubicBezTo>
                  <a:cubicBezTo>
                    <a:pt x="257" y="204"/>
                    <a:pt x="263" y="176"/>
                    <a:pt x="264" y="148"/>
                  </a:cubicBezTo>
                  <a:cubicBezTo>
                    <a:pt x="265" y="133"/>
                    <a:pt x="266" y="119"/>
                    <a:pt x="267" y="106"/>
                  </a:cubicBezTo>
                  <a:cubicBezTo>
                    <a:pt x="268" y="99"/>
                    <a:pt x="268" y="93"/>
                    <a:pt x="269" y="87"/>
                  </a:cubicBezTo>
                  <a:cubicBezTo>
                    <a:pt x="269" y="81"/>
                    <a:pt x="269" y="75"/>
                    <a:pt x="269" y="70"/>
                  </a:cubicBezTo>
                  <a:cubicBezTo>
                    <a:pt x="270" y="48"/>
                    <a:pt x="271" y="34"/>
                    <a:pt x="271" y="34"/>
                  </a:cubicBezTo>
                  <a:lnTo>
                    <a:pt x="213" y="32"/>
                  </a:lnTo>
                  <a:close/>
                  <a:moveTo>
                    <a:pt x="124" y="29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82" y="31"/>
                    <a:pt x="182" y="31"/>
                    <a:pt x="182" y="31"/>
                  </a:cubicBezTo>
                  <a:lnTo>
                    <a:pt x="124" y="2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91"/>
            <p:cNvSpPr>
              <a:spLocks noEditPoints="1"/>
            </p:cNvSpPr>
            <p:nvPr/>
          </p:nvSpPr>
          <p:spPr bwMode="auto">
            <a:xfrm>
              <a:off x="2829691" y="5840221"/>
              <a:ext cx="1168793" cy="928883"/>
            </a:xfrm>
            <a:custGeom>
              <a:avLst/>
              <a:gdLst>
                <a:gd name="T0" fmla="*/ 150 w 670"/>
                <a:gd name="T1" fmla="*/ 533 h 533"/>
                <a:gd name="T2" fmla="*/ 26 w 670"/>
                <a:gd name="T3" fmla="*/ 429 h 533"/>
                <a:gd name="T4" fmla="*/ 11 w 670"/>
                <a:gd name="T5" fmla="*/ 346 h 533"/>
                <a:gd name="T6" fmla="*/ 0 w 670"/>
                <a:gd name="T7" fmla="*/ 264 h 533"/>
                <a:gd name="T8" fmla="*/ 569 w 670"/>
                <a:gd name="T9" fmla="*/ 9 h 533"/>
                <a:gd name="T10" fmla="*/ 596 w 670"/>
                <a:gd name="T11" fmla="*/ 61 h 533"/>
                <a:gd name="T12" fmla="*/ 615 w 670"/>
                <a:gd name="T13" fmla="*/ 95 h 533"/>
                <a:gd name="T14" fmla="*/ 670 w 670"/>
                <a:gd name="T15" fmla="*/ 187 h 533"/>
                <a:gd name="T16" fmla="*/ 194 w 670"/>
                <a:gd name="T17" fmla="*/ 417 h 533"/>
                <a:gd name="T18" fmla="*/ 121 w 670"/>
                <a:gd name="T19" fmla="*/ 287 h 533"/>
                <a:gd name="T20" fmla="*/ 66 w 670"/>
                <a:gd name="T21" fmla="*/ 276 h 533"/>
                <a:gd name="T22" fmla="*/ 118 w 670"/>
                <a:gd name="T23" fmla="*/ 374 h 533"/>
                <a:gd name="T24" fmla="*/ 175 w 670"/>
                <a:gd name="T25" fmla="*/ 470 h 533"/>
                <a:gd name="T26" fmla="*/ 278 w 670"/>
                <a:gd name="T27" fmla="*/ 404 h 533"/>
                <a:gd name="T28" fmla="*/ 225 w 670"/>
                <a:gd name="T29" fmla="*/ 314 h 533"/>
                <a:gd name="T30" fmla="*/ 176 w 670"/>
                <a:gd name="T31" fmla="*/ 222 h 533"/>
                <a:gd name="T32" fmla="*/ 151 w 670"/>
                <a:gd name="T33" fmla="*/ 271 h 533"/>
                <a:gd name="T34" fmla="*/ 223 w 670"/>
                <a:gd name="T35" fmla="*/ 399 h 533"/>
                <a:gd name="T36" fmla="*/ 278 w 670"/>
                <a:gd name="T37" fmla="*/ 404 h 533"/>
                <a:gd name="T38" fmla="*/ 328 w 670"/>
                <a:gd name="T39" fmla="*/ 335 h 533"/>
                <a:gd name="T40" fmla="*/ 261 w 670"/>
                <a:gd name="T41" fmla="*/ 215 h 533"/>
                <a:gd name="T42" fmla="*/ 207 w 670"/>
                <a:gd name="T43" fmla="*/ 207 h 533"/>
                <a:gd name="T44" fmla="*/ 254 w 670"/>
                <a:gd name="T45" fmla="*/ 298 h 533"/>
                <a:gd name="T46" fmla="*/ 307 w 670"/>
                <a:gd name="T47" fmla="*/ 386 h 533"/>
                <a:gd name="T48" fmla="*/ 411 w 670"/>
                <a:gd name="T49" fmla="*/ 320 h 533"/>
                <a:gd name="T50" fmla="*/ 361 w 670"/>
                <a:gd name="T51" fmla="*/ 238 h 533"/>
                <a:gd name="T52" fmla="*/ 317 w 670"/>
                <a:gd name="T53" fmla="*/ 153 h 533"/>
                <a:gd name="T54" fmla="*/ 291 w 670"/>
                <a:gd name="T55" fmla="*/ 200 h 533"/>
                <a:gd name="T56" fmla="*/ 357 w 670"/>
                <a:gd name="T57" fmla="*/ 318 h 533"/>
                <a:gd name="T58" fmla="*/ 411 w 670"/>
                <a:gd name="T59" fmla="*/ 320 h 533"/>
                <a:gd name="T60" fmla="*/ 461 w 670"/>
                <a:gd name="T61" fmla="*/ 254 h 533"/>
                <a:gd name="T62" fmla="*/ 400 w 670"/>
                <a:gd name="T63" fmla="*/ 144 h 533"/>
                <a:gd name="T64" fmla="*/ 347 w 670"/>
                <a:gd name="T65" fmla="*/ 138 h 533"/>
                <a:gd name="T66" fmla="*/ 391 w 670"/>
                <a:gd name="T67" fmla="*/ 221 h 533"/>
                <a:gd name="T68" fmla="*/ 439 w 670"/>
                <a:gd name="T69" fmla="*/ 301 h 533"/>
                <a:gd name="T70" fmla="*/ 543 w 670"/>
                <a:gd name="T71" fmla="*/ 236 h 533"/>
                <a:gd name="T72" fmla="*/ 498 w 670"/>
                <a:gd name="T73" fmla="*/ 161 h 533"/>
                <a:gd name="T74" fmla="*/ 457 w 670"/>
                <a:gd name="T75" fmla="*/ 84 h 533"/>
                <a:gd name="T76" fmla="*/ 430 w 670"/>
                <a:gd name="T77" fmla="*/ 128 h 533"/>
                <a:gd name="T78" fmla="*/ 490 w 670"/>
                <a:gd name="T79" fmla="*/ 236 h 533"/>
                <a:gd name="T80" fmla="*/ 543 w 670"/>
                <a:gd name="T81" fmla="*/ 236 h 533"/>
                <a:gd name="T82" fmla="*/ 595 w 670"/>
                <a:gd name="T83" fmla="*/ 172 h 533"/>
                <a:gd name="T84" fmla="*/ 539 w 670"/>
                <a:gd name="T85" fmla="*/ 72 h 533"/>
                <a:gd name="T86" fmla="*/ 488 w 670"/>
                <a:gd name="T87" fmla="*/ 69 h 533"/>
                <a:gd name="T88" fmla="*/ 528 w 670"/>
                <a:gd name="T89" fmla="*/ 144 h 533"/>
                <a:gd name="T90" fmla="*/ 571 w 670"/>
                <a:gd name="T91" fmla="*/ 21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0" h="533">
                  <a:moveTo>
                    <a:pt x="670" y="187"/>
                  </a:moveTo>
                  <a:cubicBezTo>
                    <a:pt x="150" y="533"/>
                    <a:pt x="150" y="533"/>
                    <a:pt x="150" y="533"/>
                  </a:cubicBezTo>
                  <a:cubicBezTo>
                    <a:pt x="150" y="533"/>
                    <a:pt x="119" y="507"/>
                    <a:pt x="87" y="482"/>
                  </a:cubicBezTo>
                  <a:cubicBezTo>
                    <a:pt x="56" y="456"/>
                    <a:pt x="26" y="429"/>
                    <a:pt x="26" y="429"/>
                  </a:cubicBezTo>
                  <a:cubicBezTo>
                    <a:pt x="26" y="429"/>
                    <a:pt x="24" y="419"/>
                    <a:pt x="20" y="403"/>
                  </a:cubicBezTo>
                  <a:cubicBezTo>
                    <a:pt x="17" y="388"/>
                    <a:pt x="14" y="367"/>
                    <a:pt x="11" y="346"/>
                  </a:cubicBezTo>
                  <a:cubicBezTo>
                    <a:pt x="8" y="326"/>
                    <a:pt x="5" y="305"/>
                    <a:pt x="2" y="290"/>
                  </a:cubicBezTo>
                  <a:cubicBezTo>
                    <a:pt x="1" y="275"/>
                    <a:pt x="0" y="264"/>
                    <a:pt x="0" y="264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7" y="3"/>
                    <a:pt x="569" y="9"/>
                  </a:cubicBezTo>
                  <a:cubicBezTo>
                    <a:pt x="571" y="14"/>
                    <a:pt x="575" y="21"/>
                    <a:pt x="580" y="30"/>
                  </a:cubicBezTo>
                  <a:cubicBezTo>
                    <a:pt x="585" y="39"/>
                    <a:pt x="590" y="50"/>
                    <a:pt x="596" y="61"/>
                  </a:cubicBezTo>
                  <a:cubicBezTo>
                    <a:pt x="599" y="67"/>
                    <a:pt x="601" y="72"/>
                    <a:pt x="604" y="78"/>
                  </a:cubicBezTo>
                  <a:cubicBezTo>
                    <a:pt x="608" y="84"/>
                    <a:pt x="611" y="90"/>
                    <a:pt x="615" y="95"/>
                  </a:cubicBezTo>
                  <a:cubicBezTo>
                    <a:pt x="628" y="119"/>
                    <a:pt x="641" y="142"/>
                    <a:pt x="652" y="159"/>
                  </a:cubicBezTo>
                  <a:cubicBezTo>
                    <a:pt x="663" y="176"/>
                    <a:pt x="670" y="187"/>
                    <a:pt x="670" y="187"/>
                  </a:cubicBezTo>
                  <a:close/>
                  <a:moveTo>
                    <a:pt x="212" y="446"/>
                  </a:moveTo>
                  <a:cubicBezTo>
                    <a:pt x="212" y="446"/>
                    <a:pt x="205" y="434"/>
                    <a:pt x="194" y="417"/>
                  </a:cubicBezTo>
                  <a:cubicBezTo>
                    <a:pt x="183" y="400"/>
                    <a:pt x="170" y="376"/>
                    <a:pt x="157" y="353"/>
                  </a:cubicBezTo>
                  <a:cubicBezTo>
                    <a:pt x="142" y="329"/>
                    <a:pt x="131" y="305"/>
                    <a:pt x="121" y="287"/>
                  </a:cubicBezTo>
                  <a:cubicBezTo>
                    <a:pt x="112" y="269"/>
                    <a:pt x="106" y="256"/>
                    <a:pt x="106" y="256"/>
                  </a:cubicBezTo>
                  <a:cubicBezTo>
                    <a:pt x="66" y="276"/>
                    <a:pt x="66" y="276"/>
                    <a:pt x="66" y="276"/>
                  </a:cubicBezTo>
                  <a:cubicBezTo>
                    <a:pt x="66" y="276"/>
                    <a:pt x="72" y="288"/>
                    <a:pt x="82" y="307"/>
                  </a:cubicBezTo>
                  <a:cubicBezTo>
                    <a:pt x="91" y="325"/>
                    <a:pt x="103" y="350"/>
                    <a:pt x="118" y="374"/>
                  </a:cubicBezTo>
                  <a:cubicBezTo>
                    <a:pt x="132" y="398"/>
                    <a:pt x="145" y="423"/>
                    <a:pt x="156" y="440"/>
                  </a:cubicBezTo>
                  <a:cubicBezTo>
                    <a:pt x="167" y="458"/>
                    <a:pt x="175" y="470"/>
                    <a:pt x="175" y="470"/>
                  </a:cubicBezTo>
                  <a:lnTo>
                    <a:pt x="212" y="446"/>
                  </a:lnTo>
                  <a:close/>
                  <a:moveTo>
                    <a:pt x="278" y="404"/>
                  </a:moveTo>
                  <a:cubicBezTo>
                    <a:pt x="278" y="404"/>
                    <a:pt x="271" y="393"/>
                    <a:pt x="261" y="376"/>
                  </a:cubicBezTo>
                  <a:cubicBezTo>
                    <a:pt x="251" y="360"/>
                    <a:pt x="238" y="337"/>
                    <a:pt x="225" y="314"/>
                  </a:cubicBezTo>
                  <a:cubicBezTo>
                    <a:pt x="211" y="292"/>
                    <a:pt x="200" y="268"/>
                    <a:pt x="191" y="251"/>
                  </a:cubicBezTo>
                  <a:cubicBezTo>
                    <a:pt x="182" y="234"/>
                    <a:pt x="176" y="222"/>
                    <a:pt x="176" y="222"/>
                  </a:cubicBezTo>
                  <a:cubicBezTo>
                    <a:pt x="136" y="242"/>
                    <a:pt x="136" y="242"/>
                    <a:pt x="136" y="242"/>
                  </a:cubicBezTo>
                  <a:cubicBezTo>
                    <a:pt x="136" y="242"/>
                    <a:pt x="142" y="253"/>
                    <a:pt x="151" y="271"/>
                  </a:cubicBezTo>
                  <a:cubicBezTo>
                    <a:pt x="161" y="289"/>
                    <a:pt x="172" y="313"/>
                    <a:pt x="186" y="336"/>
                  </a:cubicBezTo>
                  <a:cubicBezTo>
                    <a:pt x="200" y="359"/>
                    <a:pt x="212" y="382"/>
                    <a:pt x="223" y="399"/>
                  </a:cubicBezTo>
                  <a:cubicBezTo>
                    <a:pt x="234" y="416"/>
                    <a:pt x="241" y="428"/>
                    <a:pt x="241" y="428"/>
                  </a:cubicBezTo>
                  <a:lnTo>
                    <a:pt x="278" y="404"/>
                  </a:lnTo>
                  <a:close/>
                  <a:moveTo>
                    <a:pt x="345" y="362"/>
                  </a:moveTo>
                  <a:cubicBezTo>
                    <a:pt x="345" y="362"/>
                    <a:pt x="338" y="351"/>
                    <a:pt x="328" y="335"/>
                  </a:cubicBezTo>
                  <a:cubicBezTo>
                    <a:pt x="318" y="319"/>
                    <a:pt x="306" y="298"/>
                    <a:pt x="293" y="276"/>
                  </a:cubicBezTo>
                  <a:cubicBezTo>
                    <a:pt x="280" y="255"/>
                    <a:pt x="269" y="232"/>
                    <a:pt x="261" y="215"/>
                  </a:cubicBezTo>
                  <a:cubicBezTo>
                    <a:pt x="252" y="199"/>
                    <a:pt x="246" y="188"/>
                    <a:pt x="246" y="18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7"/>
                    <a:pt x="212" y="218"/>
                    <a:pt x="221" y="236"/>
                  </a:cubicBezTo>
                  <a:cubicBezTo>
                    <a:pt x="230" y="253"/>
                    <a:pt x="241" y="276"/>
                    <a:pt x="254" y="298"/>
                  </a:cubicBezTo>
                  <a:cubicBezTo>
                    <a:pt x="267" y="320"/>
                    <a:pt x="280" y="342"/>
                    <a:pt x="290" y="359"/>
                  </a:cubicBezTo>
                  <a:cubicBezTo>
                    <a:pt x="300" y="375"/>
                    <a:pt x="307" y="386"/>
                    <a:pt x="307" y="386"/>
                  </a:cubicBezTo>
                  <a:lnTo>
                    <a:pt x="345" y="362"/>
                  </a:lnTo>
                  <a:close/>
                  <a:moveTo>
                    <a:pt x="411" y="320"/>
                  </a:moveTo>
                  <a:cubicBezTo>
                    <a:pt x="411" y="320"/>
                    <a:pt x="404" y="310"/>
                    <a:pt x="394" y="294"/>
                  </a:cubicBezTo>
                  <a:cubicBezTo>
                    <a:pt x="385" y="279"/>
                    <a:pt x="373" y="258"/>
                    <a:pt x="361" y="238"/>
                  </a:cubicBezTo>
                  <a:cubicBezTo>
                    <a:pt x="349" y="217"/>
                    <a:pt x="339" y="195"/>
                    <a:pt x="330" y="180"/>
                  </a:cubicBezTo>
                  <a:cubicBezTo>
                    <a:pt x="322" y="164"/>
                    <a:pt x="317" y="153"/>
                    <a:pt x="317" y="153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73"/>
                    <a:pt x="282" y="183"/>
                    <a:pt x="291" y="200"/>
                  </a:cubicBezTo>
                  <a:cubicBezTo>
                    <a:pt x="299" y="216"/>
                    <a:pt x="310" y="238"/>
                    <a:pt x="323" y="259"/>
                  </a:cubicBezTo>
                  <a:cubicBezTo>
                    <a:pt x="335" y="280"/>
                    <a:pt x="347" y="302"/>
                    <a:pt x="357" y="318"/>
                  </a:cubicBezTo>
                  <a:cubicBezTo>
                    <a:pt x="367" y="333"/>
                    <a:pt x="373" y="343"/>
                    <a:pt x="373" y="343"/>
                  </a:cubicBezTo>
                  <a:lnTo>
                    <a:pt x="411" y="320"/>
                  </a:lnTo>
                  <a:close/>
                  <a:moveTo>
                    <a:pt x="477" y="278"/>
                  </a:moveTo>
                  <a:cubicBezTo>
                    <a:pt x="477" y="278"/>
                    <a:pt x="470" y="268"/>
                    <a:pt x="461" y="254"/>
                  </a:cubicBezTo>
                  <a:cubicBezTo>
                    <a:pt x="452" y="239"/>
                    <a:pt x="441" y="219"/>
                    <a:pt x="430" y="199"/>
                  </a:cubicBezTo>
                  <a:cubicBezTo>
                    <a:pt x="418" y="180"/>
                    <a:pt x="408" y="159"/>
                    <a:pt x="400" y="144"/>
                  </a:cubicBezTo>
                  <a:cubicBezTo>
                    <a:pt x="392" y="129"/>
                    <a:pt x="387" y="119"/>
                    <a:pt x="387" y="119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53" y="149"/>
                    <a:pt x="361" y="164"/>
                  </a:cubicBezTo>
                  <a:cubicBezTo>
                    <a:pt x="369" y="180"/>
                    <a:pt x="379" y="201"/>
                    <a:pt x="391" y="221"/>
                  </a:cubicBezTo>
                  <a:cubicBezTo>
                    <a:pt x="403" y="241"/>
                    <a:pt x="414" y="262"/>
                    <a:pt x="423" y="277"/>
                  </a:cubicBezTo>
                  <a:cubicBezTo>
                    <a:pt x="433" y="292"/>
                    <a:pt x="439" y="301"/>
                    <a:pt x="439" y="301"/>
                  </a:cubicBezTo>
                  <a:lnTo>
                    <a:pt x="477" y="278"/>
                  </a:lnTo>
                  <a:close/>
                  <a:moveTo>
                    <a:pt x="543" y="236"/>
                  </a:moveTo>
                  <a:cubicBezTo>
                    <a:pt x="543" y="236"/>
                    <a:pt x="537" y="226"/>
                    <a:pt x="528" y="213"/>
                  </a:cubicBezTo>
                  <a:cubicBezTo>
                    <a:pt x="519" y="199"/>
                    <a:pt x="509" y="180"/>
                    <a:pt x="498" y="161"/>
                  </a:cubicBezTo>
                  <a:cubicBezTo>
                    <a:pt x="487" y="142"/>
                    <a:pt x="477" y="123"/>
                    <a:pt x="470" y="108"/>
                  </a:cubicBezTo>
                  <a:cubicBezTo>
                    <a:pt x="462" y="94"/>
                    <a:pt x="457" y="84"/>
                    <a:pt x="457" y="84"/>
                  </a:cubicBezTo>
                  <a:cubicBezTo>
                    <a:pt x="417" y="104"/>
                    <a:pt x="417" y="104"/>
                    <a:pt x="417" y="104"/>
                  </a:cubicBezTo>
                  <a:cubicBezTo>
                    <a:pt x="417" y="104"/>
                    <a:pt x="423" y="114"/>
                    <a:pt x="430" y="128"/>
                  </a:cubicBezTo>
                  <a:cubicBezTo>
                    <a:pt x="438" y="143"/>
                    <a:pt x="447" y="164"/>
                    <a:pt x="459" y="183"/>
                  </a:cubicBezTo>
                  <a:cubicBezTo>
                    <a:pt x="471" y="202"/>
                    <a:pt x="481" y="222"/>
                    <a:pt x="490" y="236"/>
                  </a:cubicBezTo>
                  <a:cubicBezTo>
                    <a:pt x="499" y="250"/>
                    <a:pt x="505" y="259"/>
                    <a:pt x="505" y="259"/>
                  </a:cubicBezTo>
                  <a:lnTo>
                    <a:pt x="543" y="236"/>
                  </a:lnTo>
                  <a:close/>
                  <a:moveTo>
                    <a:pt x="609" y="194"/>
                  </a:moveTo>
                  <a:cubicBezTo>
                    <a:pt x="609" y="194"/>
                    <a:pt x="603" y="185"/>
                    <a:pt x="595" y="172"/>
                  </a:cubicBezTo>
                  <a:cubicBezTo>
                    <a:pt x="587" y="159"/>
                    <a:pt x="577" y="140"/>
                    <a:pt x="566" y="123"/>
                  </a:cubicBezTo>
                  <a:cubicBezTo>
                    <a:pt x="555" y="105"/>
                    <a:pt x="547" y="86"/>
                    <a:pt x="539" y="72"/>
                  </a:cubicBezTo>
                  <a:cubicBezTo>
                    <a:pt x="532" y="59"/>
                    <a:pt x="528" y="50"/>
                    <a:pt x="528" y="50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93" y="79"/>
                    <a:pt x="500" y="93"/>
                  </a:cubicBezTo>
                  <a:cubicBezTo>
                    <a:pt x="507" y="107"/>
                    <a:pt x="516" y="126"/>
                    <a:pt x="528" y="144"/>
                  </a:cubicBezTo>
                  <a:cubicBezTo>
                    <a:pt x="538" y="163"/>
                    <a:pt x="548" y="181"/>
                    <a:pt x="557" y="195"/>
                  </a:cubicBezTo>
                  <a:cubicBezTo>
                    <a:pt x="566" y="208"/>
                    <a:pt x="571" y="217"/>
                    <a:pt x="571" y="217"/>
                  </a:cubicBezTo>
                  <a:lnTo>
                    <a:pt x="609" y="1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92"/>
            <p:cNvSpPr>
              <a:spLocks noEditPoints="1"/>
            </p:cNvSpPr>
            <p:nvPr/>
          </p:nvSpPr>
          <p:spPr bwMode="auto">
            <a:xfrm>
              <a:off x="1935667" y="5229168"/>
              <a:ext cx="1730635" cy="623356"/>
            </a:xfrm>
            <a:custGeom>
              <a:avLst/>
              <a:gdLst>
                <a:gd name="T0" fmla="*/ 992 w 992"/>
                <a:gd name="T1" fmla="*/ 112 h 358"/>
                <a:gd name="T2" fmla="*/ 40 w 992"/>
                <a:gd name="T3" fmla="*/ 358 h 358"/>
                <a:gd name="T4" fmla="*/ 33 w 992"/>
                <a:gd name="T5" fmla="*/ 329 h 358"/>
                <a:gd name="T6" fmla="*/ 18 w 992"/>
                <a:gd name="T7" fmla="*/ 263 h 358"/>
                <a:gd name="T8" fmla="*/ 11 w 992"/>
                <a:gd name="T9" fmla="*/ 229 h 358"/>
                <a:gd name="T10" fmla="*/ 5 w 992"/>
                <a:gd name="T11" fmla="*/ 198 h 358"/>
                <a:gd name="T12" fmla="*/ 0 w 992"/>
                <a:gd name="T13" fmla="*/ 168 h 358"/>
                <a:gd name="T14" fmla="*/ 967 w 992"/>
                <a:gd name="T15" fmla="*/ 0 h 358"/>
                <a:gd name="T16" fmla="*/ 970 w 992"/>
                <a:gd name="T17" fmla="*/ 17 h 358"/>
                <a:gd name="T18" fmla="*/ 974 w 992"/>
                <a:gd name="T19" fmla="*/ 36 h 358"/>
                <a:gd name="T20" fmla="*/ 978 w 992"/>
                <a:gd name="T21" fmla="*/ 56 h 358"/>
                <a:gd name="T22" fmla="*/ 987 w 992"/>
                <a:gd name="T23" fmla="*/ 95 h 358"/>
                <a:gd name="T24" fmla="*/ 992 w 992"/>
                <a:gd name="T25" fmla="*/ 112 h 358"/>
                <a:gd name="T26" fmla="*/ 165 w 992"/>
                <a:gd name="T27" fmla="*/ 277 h 358"/>
                <a:gd name="T28" fmla="*/ 156 w 992"/>
                <a:gd name="T29" fmla="*/ 237 h 358"/>
                <a:gd name="T30" fmla="*/ 150 w 992"/>
                <a:gd name="T31" fmla="*/ 209 h 358"/>
                <a:gd name="T32" fmla="*/ 148 w 992"/>
                <a:gd name="T33" fmla="*/ 196 h 358"/>
                <a:gd name="T34" fmla="*/ 54 w 992"/>
                <a:gd name="T35" fmla="*/ 215 h 358"/>
                <a:gd name="T36" fmla="*/ 56 w 992"/>
                <a:gd name="T37" fmla="*/ 228 h 358"/>
                <a:gd name="T38" fmla="*/ 63 w 992"/>
                <a:gd name="T39" fmla="*/ 257 h 358"/>
                <a:gd name="T40" fmla="*/ 72 w 992"/>
                <a:gd name="T41" fmla="*/ 299 h 358"/>
                <a:gd name="T42" fmla="*/ 165 w 992"/>
                <a:gd name="T43" fmla="*/ 277 h 358"/>
                <a:gd name="T44" fmla="*/ 300 w 992"/>
                <a:gd name="T45" fmla="*/ 246 h 358"/>
                <a:gd name="T46" fmla="*/ 291 w 992"/>
                <a:gd name="T47" fmla="*/ 208 h 358"/>
                <a:gd name="T48" fmla="*/ 285 w 992"/>
                <a:gd name="T49" fmla="*/ 182 h 358"/>
                <a:gd name="T50" fmla="*/ 283 w 992"/>
                <a:gd name="T51" fmla="*/ 170 h 358"/>
                <a:gd name="T52" fmla="*/ 189 w 992"/>
                <a:gd name="T53" fmla="*/ 188 h 358"/>
                <a:gd name="T54" fmla="*/ 191 w 992"/>
                <a:gd name="T55" fmla="*/ 201 h 358"/>
                <a:gd name="T56" fmla="*/ 198 w 992"/>
                <a:gd name="T57" fmla="*/ 228 h 358"/>
                <a:gd name="T58" fmla="*/ 206 w 992"/>
                <a:gd name="T59" fmla="*/ 268 h 358"/>
                <a:gd name="T60" fmla="*/ 300 w 992"/>
                <a:gd name="T61" fmla="*/ 246 h 358"/>
                <a:gd name="T62" fmla="*/ 434 w 992"/>
                <a:gd name="T63" fmla="*/ 214 h 358"/>
                <a:gd name="T64" fmla="*/ 426 w 992"/>
                <a:gd name="T65" fmla="*/ 179 h 358"/>
                <a:gd name="T66" fmla="*/ 420 w 992"/>
                <a:gd name="T67" fmla="*/ 154 h 358"/>
                <a:gd name="T68" fmla="*/ 418 w 992"/>
                <a:gd name="T69" fmla="*/ 143 h 358"/>
                <a:gd name="T70" fmla="*/ 324 w 992"/>
                <a:gd name="T71" fmla="*/ 162 h 358"/>
                <a:gd name="T72" fmla="*/ 326 w 992"/>
                <a:gd name="T73" fmla="*/ 173 h 358"/>
                <a:gd name="T74" fmla="*/ 332 w 992"/>
                <a:gd name="T75" fmla="*/ 199 h 358"/>
                <a:gd name="T76" fmla="*/ 341 w 992"/>
                <a:gd name="T77" fmla="*/ 236 h 358"/>
                <a:gd name="T78" fmla="*/ 434 w 992"/>
                <a:gd name="T79" fmla="*/ 214 h 358"/>
                <a:gd name="T80" fmla="*/ 568 w 992"/>
                <a:gd name="T81" fmla="*/ 183 h 358"/>
                <a:gd name="T82" fmla="*/ 560 w 992"/>
                <a:gd name="T83" fmla="*/ 150 h 358"/>
                <a:gd name="T84" fmla="*/ 555 w 992"/>
                <a:gd name="T85" fmla="*/ 127 h 358"/>
                <a:gd name="T86" fmla="*/ 553 w 992"/>
                <a:gd name="T87" fmla="*/ 116 h 358"/>
                <a:gd name="T88" fmla="*/ 459 w 992"/>
                <a:gd name="T89" fmla="*/ 135 h 358"/>
                <a:gd name="T90" fmla="*/ 461 w 992"/>
                <a:gd name="T91" fmla="*/ 146 h 358"/>
                <a:gd name="T92" fmla="*/ 467 w 992"/>
                <a:gd name="T93" fmla="*/ 170 h 358"/>
                <a:gd name="T94" fmla="*/ 475 w 992"/>
                <a:gd name="T95" fmla="*/ 205 h 358"/>
                <a:gd name="T96" fmla="*/ 568 w 992"/>
                <a:gd name="T97" fmla="*/ 183 h 358"/>
                <a:gd name="T98" fmla="*/ 702 w 992"/>
                <a:gd name="T99" fmla="*/ 151 h 358"/>
                <a:gd name="T100" fmla="*/ 688 w 992"/>
                <a:gd name="T101" fmla="*/ 90 h 358"/>
                <a:gd name="T102" fmla="*/ 594 w 992"/>
                <a:gd name="T103" fmla="*/ 108 h 358"/>
                <a:gd name="T104" fmla="*/ 596 w 992"/>
                <a:gd name="T105" fmla="*/ 118 h 358"/>
                <a:gd name="T106" fmla="*/ 601 w 992"/>
                <a:gd name="T107" fmla="*/ 141 h 358"/>
                <a:gd name="T108" fmla="*/ 609 w 992"/>
                <a:gd name="T109" fmla="*/ 173 h 358"/>
                <a:gd name="T110" fmla="*/ 702 w 992"/>
                <a:gd name="T111" fmla="*/ 151 h 358"/>
                <a:gd name="T112" fmla="*/ 836 w 992"/>
                <a:gd name="T113" fmla="*/ 119 h 358"/>
                <a:gd name="T114" fmla="*/ 823 w 992"/>
                <a:gd name="T115" fmla="*/ 63 h 358"/>
                <a:gd name="T116" fmla="*/ 729 w 992"/>
                <a:gd name="T117" fmla="*/ 81 h 358"/>
                <a:gd name="T118" fmla="*/ 743 w 992"/>
                <a:gd name="T119" fmla="*/ 141 h 358"/>
                <a:gd name="T120" fmla="*/ 836 w 992"/>
                <a:gd name="T121" fmla="*/ 11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2" h="358">
                  <a:moveTo>
                    <a:pt x="992" y="112"/>
                  </a:moveTo>
                  <a:cubicBezTo>
                    <a:pt x="40" y="358"/>
                    <a:pt x="40" y="358"/>
                    <a:pt x="40" y="358"/>
                  </a:cubicBezTo>
                  <a:cubicBezTo>
                    <a:pt x="40" y="358"/>
                    <a:pt x="37" y="347"/>
                    <a:pt x="33" y="329"/>
                  </a:cubicBezTo>
                  <a:cubicBezTo>
                    <a:pt x="29" y="311"/>
                    <a:pt x="24" y="287"/>
                    <a:pt x="18" y="263"/>
                  </a:cubicBezTo>
                  <a:cubicBezTo>
                    <a:pt x="16" y="252"/>
                    <a:pt x="13" y="240"/>
                    <a:pt x="11" y="229"/>
                  </a:cubicBezTo>
                  <a:cubicBezTo>
                    <a:pt x="9" y="217"/>
                    <a:pt x="7" y="207"/>
                    <a:pt x="5" y="198"/>
                  </a:cubicBezTo>
                  <a:cubicBezTo>
                    <a:pt x="2" y="180"/>
                    <a:pt x="0" y="168"/>
                    <a:pt x="0" y="168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8" y="7"/>
                    <a:pt x="970" y="17"/>
                  </a:cubicBezTo>
                  <a:cubicBezTo>
                    <a:pt x="971" y="23"/>
                    <a:pt x="972" y="29"/>
                    <a:pt x="974" y="36"/>
                  </a:cubicBezTo>
                  <a:cubicBezTo>
                    <a:pt x="975" y="42"/>
                    <a:pt x="977" y="49"/>
                    <a:pt x="978" y="56"/>
                  </a:cubicBezTo>
                  <a:cubicBezTo>
                    <a:pt x="982" y="70"/>
                    <a:pt x="985" y="84"/>
                    <a:pt x="987" y="95"/>
                  </a:cubicBezTo>
                  <a:cubicBezTo>
                    <a:pt x="989" y="106"/>
                    <a:pt x="992" y="112"/>
                    <a:pt x="992" y="112"/>
                  </a:cubicBezTo>
                  <a:close/>
                  <a:moveTo>
                    <a:pt x="165" y="277"/>
                  </a:moveTo>
                  <a:cubicBezTo>
                    <a:pt x="165" y="277"/>
                    <a:pt x="161" y="257"/>
                    <a:pt x="156" y="237"/>
                  </a:cubicBezTo>
                  <a:cubicBezTo>
                    <a:pt x="154" y="227"/>
                    <a:pt x="152" y="217"/>
                    <a:pt x="150" y="209"/>
                  </a:cubicBezTo>
                  <a:cubicBezTo>
                    <a:pt x="148" y="202"/>
                    <a:pt x="148" y="196"/>
                    <a:pt x="148" y="196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4" y="215"/>
                    <a:pt x="55" y="220"/>
                    <a:pt x="56" y="228"/>
                  </a:cubicBezTo>
                  <a:cubicBezTo>
                    <a:pt x="58" y="236"/>
                    <a:pt x="60" y="247"/>
                    <a:pt x="63" y="257"/>
                  </a:cubicBezTo>
                  <a:cubicBezTo>
                    <a:pt x="68" y="278"/>
                    <a:pt x="72" y="299"/>
                    <a:pt x="72" y="299"/>
                  </a:cubicBezTo>
                  <a:lnTo>
                    <a:pt x="165" y="277"/>
                  </a:lnTo>
                  <a:close/>
                  <a:moveTo>
                    <a:pt x="300" y="246"/>
                  </a:moveTo>
                  <a:cubicBezTo>
                    <a:pt x="300" y="246"/>
                    <a:pt x="295" y="227"/>
                    <a:pt x="291" y="208"/>
                  </a:cubicBezTo>
                  <a:cubicBezTo>
                    <a:pt x="289" y="198"/>
                    <a:pt x="287" y="189"/>
                    <a:pt x="285" y="182"/>
                  </a:cubicBezTo>
                  <a:cubicBezTo>
                    <a:pt x="283" y="175"/>
                    <a:pt x="283" y="170"/>
                    <a:pt x="283" y="170"/>
                  </a:cubicBezTo>
                  <a:cubicBezTo>
                    <a:pt x="189" y="188"/>
                    <a:pt x="189" y="188"/>
                    <a:pt x="189" y="188"/>
                  </a:cubicBezTo>
                  <a:cubicBezTo>
                    <a:pt x="189" y="188"/>
                    <a:pt x="190" y="193"/>
                    <a:pt x="191" y="201"/>
                  </a:cubicBezTo>
                  <a:cubicBezTo>
                    <a:pt x="193" y="208"/>
                    <a:pt x="195" y="218"/>
                    <a:pt x="198" y="228"/>
                  </a:cubicBezTo>
                  <a:cubicBezTo>
                    <a:pt x="202" y="248"/>
                    <a:pt x="206" y="268"/>
                    <a:pt x="206" y="268"/>
                  </a:cubicBezTo>
                  <a:lnTo>
                    <a:pt x="300" y="246"/>
                  </a:lnTo>
                  <a:close/>
                  <a:moveTo>
                    <a:pt x="434" y="214"/>
                  </a:moveTo>
                  <a:cubicBezTo>
                    <a:pt x="434" y="214"/>
                    <a:pt x="430" y="196"/>
                    <a:pt x="426" y="179"/>
                  </a:cubicBezTo>
                  <a:cubicBezTo>
                    <a:pt x="424" y="170"/>
                    <a:pt x="422" y="161"/>
                    <a:pt x="420" y="154"/>
                  </a:cubicBezTo>
                  <a:cubicBezTo>
                    <a:pt x="418" y="148"/>
                    <a:pt x="418" y="143"/>
                    <a:pt x="418" y="143"/>
                  </a:cubicBezTo>
                  <a:cubicBezTo>
                    <a:pt x="324" y="162"/>
                    <a:pt x="324" y="162"/>
                    <a:pt x="324" y="162"/>
                  </a:cubicBezTo>
                  <a:cubicBezTo>
                    <a:pt x="324" y="162"/>
                    <a:pt x="325" y="166"/>
                    <a:pt x="326" y="173"/>
                  </a:cubicBezTo>
                  <a:cubicBezTo>
                    <a:pt x="328" y="180"/>
                    <a:pt x="330" y="190"/>
                    <a:pt x="332" y="199"/>
                  </a:cubicBezTo>
                  <a:cubicBezTo>
                    <a:pt x="336" y="218"/>
                    <a:pt x="341" y="236"/>
                    <a:pt x="341" y="236"/>
                  </a:cubicBezTo>
                  <a:lnTo>
                    <a:pt x="434" y="214"/>
                  </a:lnTo>
                  <a:close/>
                  <a:moveTo>
                    <a:pt x="568" y="183"/>
                  </a:moveTo>
                  <a:cubicBezTo>
                    <a:pt x="568" y="183"/>
                    <a:pt x="564" y="166"/>
                    <a:pt x="560" y="150"/>
                  </a:cubicBezTo>
                  <a:cubicBezTo>
                    <a:pt x="558" y="141"/>
                    <a:pt x="556" y="133"/>
                    <a:pt x="555" y="127"/>
                  </a:cubicBezTo>
                  <a:cubicBezTo>
                    <a:pt x="554" y="121"/>
                    <a:pt x="553" y="116"/>
                    <a:pt x="553" y="116"/>
                  </a:cubicBezTo>
                  <a:cubicBezTo>
                    <a:pt x="459" y="135"/>
                    <a:pt x="459" y="135"/>
                    <a:pt x="459" y="135"/>
                  </a:cubicBezTo>
                  <a:cubicBezTo>
                    <a:pt x="459" y="135"/>
                    <a:pt x="460" y="139"/>
                    <a:pt x="461" y="146"/>
                  </a:cubicBezTo>
                  <a:cubicBezTo>
                    <a:pt x="463" y="152"/>
                    <a:pt x="465" y="161"/>
                    <a:pt x="467" y="170"/>
                  </a:cubicBezTo>
                  <a:cubicBezTo>
                    <a:pt x="471" y="187"/>
                    <a:pt x="475" y="205"/>
                    <a:pt x="475" y="205"/>
                  </a:cubicBezTo>
                  <a:lnTo>
                    <a:pt x="568" y="183"/>
                  </a:lnTo>
                  <a:close/>
                  <a:moveTo>
                    <a:pt x="702" y="151"/>
                  </a:moveTo>
                  <a:cubicBezTo>
                    <a:pt x="688" y="90"/>
                    <a:pt x="688" y="90"/>
                    <a:pt x="688" y="90"/>
                  </a:cubicBezTo>
                  <a:cubicBezTo>
                    <a:pt x="594" y="108"/>
                    <a:pt x="594" y="108"/>
                    <a:pt x="594" y="108"/>
                  </a:cubicBezTo>
                  <a:cubicBezTo>
                    <a:pt x="594" y="108"/>
                    <a:pt x="595" y="112"/>
                    <a:pt x="596" y="118"/>
                  </a:cubicBezTo>
                  <a:cubicBezTo>
                    <a:pt x="598" y="124"/>
                    <a:pt x="600" y="132"/>
                    <a:pt x="601" y="141"/>
                  </a:cubicBezTo>
                  <a:cubicBezTo>
                    <a:pt x="605" y="157"/>
                    <a:pt x="609" y="173"/>
                    <a:pt x="609" y="173"/>
                  </a:cubicBezTo>
                  <a:lnTo>
                    <a:pt x="702" y="151"/>
                  </a:lnTo>
                  <a:close/>
                  <a:moveTo>
                    <a:pt x="836" y="119"/>
                  </a:moveTo>
                  <a:cubicBezTo>
                    <a:pt x="823" y="63"/>
                    <a:pt x="823" y="63"/>
                    <a:pt x="823" y="63"/>
                  </a:cubicBezTo>
                  <a:cubicBezTo>
                    <a:pt x="729" y="81"/>
                    <a:pt x="729" y="81"/>
                    <a:pt x="729" y="81"/>
                  </a:cubicBezTo>
                  <a:cubicBezTo>
                    <a:pt x="743" y="141"/>
                    <a:pt x="743" y="141"/>
                    <a:pt x="743" y="141"/>
                  </a:cubicBezTo>
                  <a:lnTo>
                    <a:pt x="836" y="11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594"/>
            <p:cNvSpPr>
              <a:spLocks noEditPoints="1"/>
            </p:cNvSpPr>
            <p:nvPr/>
          </p:nvSpPr>
          <p:spPr bwMode="auto">
            <a:xfrm>
              <a:off x="2641044" y="5510088"/>
              <a:ext cx="1142137" cy="717680"/>
            </a:xfrm>
            <a:custGeom>
              <a:avLst/>
              <a:gdLst>
                <a:gd name="T0" fmla="*/ 327 w 654"/>
                <a:gd name="T1" fmla="*/ 281 h 412"/>
                <a:gd name="T2" fmla="*/ 12 w 654"/>
                <a:gd name="T3" fmla="*/ 369 h 412"/>
                <a:gd name="T4" fmla="*/ 76 w 654"/>
                <a:gd name="T5" fmla="*/ 185 h 412"/>
                <a:gd name="T6" fmla="*/ 93 w 654"/>
                <a:gd name="T7" fmla="*/ 145 h 412"/>
                <a:gd name="T8" fmla="*/ 601 w 654"/>
                <a:gd name="T9" fmla="*/ 0 h 412"/>
                <a:gd name="T10" fmla="*/ 615 w 654"/>
                <a:gd name="T11" fmla="*/ 45 h 412"/>
                <a:gd name="T12" fmla="*/ 578 w 654"/>
                <a:gd name="T13" fmla="*/ 92 h 412"/>
                <a:gd name="T14" fmla="*/ 638 w 654"/>
                <a:gd name="T15" fmla="*/ 106 h 412"/>
                <a:gd name="T16" fmla="*/ 651 w 654"/>
                <a:gd name="T17" fmla="*/ 141 h 412"/>
                <a:gd name="T18" fmla="*/ 199 w 654"/>
                <a:gd name="T19" fmla="*/ 203 h 412"/>
                <a:gd name="T20" fmla="*/ 127 w 654"/>
                <a:gd name="T21" fmla="*/ 168 h 412"/>
                <a:gd name="T22" fmla="*/ 199 w 654"/>
                <a:gd name="T23" fmla="*/ 203 h 412"/>
                <a:gd name="T24" fmla="*/ 268 w 654"/>
                <a:gd name="T25" fmla="*/ 126 h 412"/>
                <a:gd name="T26" fmla="*/ 228 w 654"/>
                <a:gd name="T27" fmla="*/ 194 h 412"/>
                <a:gd name="T28" fmla="*/ 367 w 654"/>
                <a:gd name="T29" fmla="*/ 147 h 412"/>
                <a:gd name="T30" fmla="*/ 297 w 654"/>
                <a:gd name="T31" fmla="*/ 117 h 412"/>
                <a:gd name="T32" fmla="*/ 367 w 654"/>
                <a:gd name="T33" fmla="*/ 147 h 412"/>
                <a:gd name="T34" fmla="*/ 438 w 654"/>
                <a:gd name="T35" fmla="*/ 75 h 412"/>
                <a:gd name="T36" fmla="*/ 397 w 654"/>
                <a:gd name="T37" fmla="*/ 137 h 412"/>
                <a:gd name="T38" fmla="*/ 536 w 654"/>
                <a:gd name="T39" fmla="*/ 91 h 412"/>
                <a:gd name="T40" fmla="*/ 468 w 654"/>
                <a:gd name="T41" fmla="*/ 66 h 412"/>
                <a:gd name="T42" fmla="*/ 536 w 654"/>
                <a:gd name="T43" fmla="*/ 91 h 412"/>
                <a:gd name="T44" fmla="*/ 208 w 654"/>
                <a:gd name="T45" fmla="*/ 233 h 412"/>
                <a:gd name="T46" fmla="*/ 173 w 654"/>
                <a:gd name="T47" fmla="*/ 304 h 412"/>
                <a:gd name="T48" fmla="*/ 310 w 654"/>
                <a:gd name="T49" fmla="*/ 252 h 412"/>
                <a:gd name="T50" fmla="*/ 237 w 654"/>
                <a:gd name="T51" fmla="*/ 223 h 412"/>
                <a:gd name="T52" fmla="*/ 310 w 654"/>
                <a:gd name="T53" fmla="*/ 252 h 412"/>
                <a:gd name="T54" fmla="*/ 376 w 654"/>
                <a:gd name="T55" fmla="*/ 174 h 412"/>
                <a:gd name="T56" fmla="*/ 339 w 654"/>
                <a:gd name="T57" fmla="*/ 241 h 412"/>
                <a:gd name="T58" fmla="*/ 476 w 654"/>
                <a:gd name="T59" fmla="*/ 188 h 412"/>
                <a:gd name="T60" fmla="*/ 405 w 654"/>
                <a:gd name="T61" fmla="*/ 164 h 412"/>
                <a:gd name="T62" fmla="*/ 476 w 654"/>
                <a:gd name="T63" fmla="*/ 188 h 412"/>
                <a:gd name="T64" fmla="*/ 544 w 654"/>
                <a:gd name="T65" fmla="*/ 114 h 412"/>
                <a:gd name="T66" fmla="*/ 505 w 654"/>
                <a:gd name="T67" fmla="*/ 17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4" h="412">
                  <a:moveTo>
                    <a:pt x="654" y="147"/>
                  </a:moveTo>
                  <a:cubicBezTo>
                    <a:pt x="654" y="147"/>
                    <a:pt x="490" y="214"/>
                    <a:pt x="327" y="281"/>
                  </a:cubicBezTo>
                  <a:cubicBezTo>
                    <a:pt x="163" y="347"/>
                    <a:pt x="0" y="412"/>
                    <a:pt x="0" y="412"/>
                  </a:cubicBezTo>
                  <a:cubicBezTo>
                    <a:pt x="0" y="412"/>
                    <a:pt x="5" y="395"/>
                    <a:pt x="12" y="369"/>
                  </a:cubicBezTo>
                  <a:cubicBezTo>
                    <a:pt x="20" y="343"/>
                    <a:pt x="30" y="309"/>
                    <a:pt x="42" y="275"/>
                  </a:cubicBezTo>
                  <a:cubicBezTo>
                    <a:pt x="54" y="242"/>
                    <a:pt x="66" y="209"/>
                    <a:pt x="76" y="185"/>
                  </a:cubicBezTo>
                  <a:cubicBezTo>
                    <a:pt x="80" y="173"/>
                    <a:pt x="85" y="163"/>
                    <a:pt x="88" y="156"/>
                  </a:cubicBezTo>
                  <a:cubicBezTo>
                    <a:pt x="91" y="149"/>
                    <a:pt x="93" y="145"/>
                    <a:pt x="93" y="145"/>
                  </a:cubicBezTo>
                  <a:cubicBezTo>
                    <a:pt x="93" y="145"/>
                    <a:pt x="220" y="109"/>
                    <a:pt x="347" y="73"/>
                  </a:cubicBezTo>
                  <a:cubicBezTo>
                    <a:pt x="474" y="37"/>
                    <a:pt x="601" y="0"/>
                    <a:pt x="601" y="0"/>
                  </a:cubicBezTo>
                  <a:cubicBezTo>
                    <a:pt x="601" y="0"/>
                    <a:pt x="604" y="12"/>
                    <a:pt x="608" y="23"/>
                  </a:cubicBezTo>
                  <a:cubicBezTo>
                    <a:pt x="612" y="34"/>
                    <a:pt x="615" y="45"/>
                    <a:pt x="615" y="45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60"/>
                    <a:pt x="573" y="76"/>
                    <a:pt x="578" y="92"/>
                  </a:cubicBezTo>
                  <a:cubicBezTo>
                    <a:pt x="584" y="108"/>
                    <a:pt x="590" y="124"/>
                    <a:pt x="590" y="124"/>
                  </a:cubicBezTo>
                  <a:cubicBezTo>
                    <a:pt x="638" y="106"/>
                    <a:pt x="638" y="106"/>
                    <a:pt x="638" y="106"/>
                  </a:cubicBezTo>
                  <a:cubicBezTo>
                    <a:pt x="638" y="106"/>
                    <a:pt x="642" y="116"/>
                    <a:pt x="646" y="126"/>
                  </a:cubicBezTo>
                  <a:cubicBezTo>
                    <a:pt x="648" y="132"/>
                    <a:pt x="650" y="137"/>
                    <a:pt x="651" y="141"/>
                  </a:cubicBezTo>
                  <a:cubicBezTo>
                    <a:pt x="653" y="144"/>
                    <a:pt x="654" y="147"/>
                    <a:pt x="654" y="147"/>
                  </a:cubicBezTo>
                  <a:close/>
                  <a:moveTo>
                    <a:pt x="199" y="203"/>
                  </a:moveTo>
                  <a:cubicBezTo>
                    <a:pt x="182" y="152"/>
                    <a:pt x="182" y="152"/>
                    <a:pt x="182" y="15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44" y="222"/>
                    <a:pt x="144" y="222"/>
                    <a:pt x="144" y="222"/>
                  </a:cubicBezTo>
                  <a:lnTo>
                    <a:pt x="199" y="203"/>
                  </a:lnTo>
                  <a:close/>
                  <a:moveTo>
                    <a:pt x="283" y="175"/>
                  </a:moveTo>
                  <a:cubicBezTo>
                    <a:pt x="268" y="126"/>
                    <a:pt x="268" y="126"/>
                    <a:pt x="268" y="126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28" y="194"/>
                    <a:pt x="228" y="194"/>
                    <a:pt x="228" y="194"/>
                  </a:cubicBezTo>
                  <a:lnTo>
                    <a:pt x="283" y="175"/>
                  </a:lnTo>
                  <a:close/>
                  <a:moveTo>
                    <a:pt x="367" y="147"/>
                  </a:moveTo>
                  <a:cubicBezTo>
                    <a:pt x="353" y="101"/>
                    <a:pt x="353" y="101"/>
                    <a:pt x="353" y="101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313" y="166"/>
                    <a:pt x="313" y="166"/>
                    <a:pt x="313" y="166"/>
                  </a:cubicBezTo>
                  <a:lnTo>
                    <a:pt x="367" y="147"/>
                  </a:lnTo>
                  <a:close/>
                  <a:moveTo>
                    <a:pt x="452" y="119"/>
                  </a:moveTo>
                  <a:cubicBezTo>
                    <a:pt x="438" y="75"/>
                    <a:pt x="438" y="75"/>
                    <a:pt x="438" y="75"/>
                  </a:cubicBezTo>
                  <a:cubicBezTo>
                    <a:pt x="383" y="92"/>
                    <a:pt x="383" y="92"/>
                    <a:pt x="383" y="92"/>
                  </a:cubicBezTo>
                  <a:cubicBezTo>
                    <a:pt x="397" y="137"/>
                    <a:pt x="397" y="137"/>
                    <a:pt x="397" y="137"/>
                  </a:cubicBezTo>
                  <a:lnTo>
                    <a:pt x="452" y="119"/>
                  </a:lnTo>
                  <a:close/>
                  <a:moveTo>
                    <a:pt x="536" y="91"/>
                  </a:moveTo>
                  <a:cubicBezTo>
                    <a:pt x="523" y="49"/>
                    <a:pt x="523" y="49"/>
                    <a:pt x="523" y="49"/>
                  </a:cubicBezTo>
                  <a:cubicBezTo>
                    <a:pt x="468" y="66"/>
                    <a:pt x="468" y="66"/>
                    <a:pt x="468" y="66"/>
                  </a:cubicBezTo>
                  <a:cubicBezTo>
                    <a:pt x="481" y="109"/>
                    <a:pt x="481" y="109"/>
                    <a:pt x="481" y="109"/>
                  </a:cubicBezTo>
                  <a:lnTo>
                    <a:pt x="536" y="91"/>
                  </a:lnTo>
                  <a:close/>
                  <a:moveTo>
                    <a:pt x="227" y="284"/>
                  </a:moveTo>
                  <a:cubicBezTo>
                    <a:pt x="208" y="233"/>
                    <a:pt x="208" y="233"/>
                    <a:pt x="208" y="233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73" y="304"/>
                    <a:pt x="173" y="304"/>
                    <a:pt x="173" y="304"/>
                  </a:cubicBezTo>
                  <a:lnTo>
                    <a:pt x="227" y="284"/>
                  </a:lnTo>
                  <a:close/>
                  <a:moveTo>
                    <a:pt x="310" y="252"/>
                  </a:moveTo>
                  <a:cubicBezTo>
                    <a:pt x="292" y="203"/>
                    <a:pt x="292" y="203"/>
                    <a:pt x="292" y="20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56" y="273"/>
                    <a:pt x="256" y="273"/>
                    <a:pt x="256" y="273"/>
                  </a:cubicBezTo>
                  <a:lnTo>
                    <a:pt x="310" y="252"/>
                  </a:lnTo>
                  <a:close/>
                  <a:moveTo>
                    <a:pt x="393" y="220"/>
                  </a:moveTo>
                  <a:cubicBezTo>
                    <a:pt x="376" y="174"/>
                    <a:pt x="376" y="174"/>
                    <a:pt x="376" y="174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39" y="241"/>
                    <a:pt x="339" y="241"/>
                    <a:pt x="339" y="241"/>
                  </a:cubicBezTo>
                  <a:lnTo>
                    <a:pt x="393" y="220"/>
                  </a:lnTo>
                  <a:close/>
                  <a:moveTo>
                    <a:pt x="476" y="188"/>
                  </a:moveTo>
                  <a:cubicBezTo>
                    <a:pt x="460" y="144"/>
                    <a:pt x="460" y="144"/>
                    <a:pt x="460" y="144"/>
                  </a:cubicBezTo>
                  <a:cubicBezTo>
                    <a:pt x="405" y="164"/>
                    <a:pt x="405" y="164"/>
                    <a:pt x="405" y="164"/>
                  </a:cubicBezTo>
                  <a:cubicBezTo>
                    <a:pt x="422" y="209"/>
                    <a:pt x="422" y="209"/>
                    <a:pt x="422" y="209"/>
                  </a:cubicBezTo>
                  <a:lnTo>
                    <a:pt x="476" y="188"/>
                  </a:lnTo>
                  <a:close/>
                  <a:moveTo>
                    <a:pt x="559" y="156"/>
                  </a:moveTo>
                  <a:cubicBezTo>
                    <a:pt x="544" y="114"/>
                    <a:pt x="544" y="114"/>
                    <a:pt x="544" y="114"/>
                  </a:cubicBezTo>
                  <a:cubicBezTo>
                    <a:pt x="489" y="134"/>
                    <a:pt x="489" y="134"/>
                    <a:pt x="489" y="134"/>
                  </a:cubicBezTo>
                  <a:cubicBezTo>
                    <a:pt x="505" y="176"/>
                    <a:pt x="505" y="176"/>
                    <a:pt x="505" y="176"/>
                  </a:cubicBezTo>
                  <a:lnTo>
                    <a:pt x="559" y="1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596"/>
            <p:cNvSpPr>
              <a:spLocks noEditPoints="1"/>
            </p:cNvSpPr>
            <p:nvPr/>
          </p:nvSpPr>
          <p:spPr bwMode="auto">
            <a:xfrm>
              <a:off x="2983478" y="4780106"/>
              <a:ext cx="627456" cy="449063"/>
            </a:xfrm>
            <a:custGeom>
              <a:avLst/>
              <a:gdLst>
                <a:gd name="T0" fmla="*/ 47 w 359"/>
                <a:gd name="T1" fmla="*/ 0 h 258"/>
                <a:gd name="T2" fmla="*/ 343 w 359"/>
                <a:gd name="T3" fmla="*/ 0 h 258"/>
                <a:gd name="T4" fmla="*/ 344 w 359"/>
                <a:gd name="T5" fmla="*/ 28 h 258"/>
                <a:gd name="T6" fmla="*/ 337 w 359"/>
                <a:gd name="T7" fmla="*/ 28 h 258"/>
                <a:gd name="T8" fmla="*/ 338 w 359"/>
                <a:gd name="T9" fmla="*/ 53 h 258"/>
                <a:gd name="T10" fmla="*/ 339 w 359"/>
                <a:gd name="T11" fmla="*/ 79 h 258"/>
                <a:gd name="T12" fmla="*/ 341 w 359"/>
                <a:gd name="T13" fmla="*/ 108 h 258"/>
                <a:gd name="T14" fmla="*/ 346 w 359"/>
                <a:gd name="T15" fmla="*/ 163 h 258"/>
                <a:gd name="T16" fmla="*/ 349 w 359"/>
                <a:gd name="T17" fmla="*/ 188 h 258"/>
                <a:gd name="T18" fmla="*/ 356 w 359"/>
                <a:gd name="T19" fmla="*/ 187 h 258"/>
                <a:gd name="T20" fmla="*/ 359 w 359"/>
                <a:gd name="T21" fmla="*/ 214 h 258"/>
                <a:gd name="T22" fmla="*/ 66 w 359"/>
                <a:gd name="T23" fmla="*/ 258 h 258"/>
                <a:gd name="T24" fmla="*/ 32 w 359"/>
                <a:gd name="T25" fmla="*/ 198 h 258"/>
                <a:gd name="T26" fmla="*/ 10 w 359"/>
                <a:gd name="T27" fmla="*/ 155 h 258"/>
                <a:gd name="T28" fmla="*/ 0 w 359"/>
                <a:gd name="T29" fmla="*/ 135 h 258"/>
                <a:gd name="T30" fmla="*/ 7 w 359"/>
                <a:gd name="T31" fmla="*/ 114 h 258"/>
                <a:gd name="T32" fmla="*/ 13 w 359"/>
                <a:gd name="T33" fmla="*/ 92 h 258"/>
                <a:gd name="T34" fmla="*/ 22 w 359"/>
                <a:gd name="T35" fmla="*/ 67 h 258"/>
                <a:gd name="T36" fmla="*/ 47 w 359"/>
                <a:gd name="T37" fmla="*/ 0 h 258"/>
                <a:gd name="T38" fmla="*/ 58 w 359"/>
                <a:gd name="T39" fmla="*/ 144 h 258"/>
                <a:gd name="T40" fmla="*/ 75 w 359"/>
                <a:gd name="T41" fmla="*/ 128 h 258"/>
                <a:gd name="T42" fmla="*/ 56 w 359"/>
                <a:gd name="T43" fmla="*/ 115 h 258"/>
                <a:gd name="T44" fmla="*/ 38 w 359"/>
                <a:gd name="T45" fmla="*/ 131 h 258"/>
                <a:gd name="T46" fmla="*/ 58 w 359"/>
                <a:gd name="T47" fmla="*/ 144 h 258"/>
                <a:gd name="T48" fmla="*/ 259 w 359"/>
                <a:gd name="T49" fmla="*/ 29 h 258"/>
                <a:gd name="T50" fmla="*/ 260 w 359"/>
                <a:gd name="T51" fmla="*/ 56 h 258"/>
                <a:gd name="T52" fmla="*/ 260 w 359"/>
                <a:gd name="T53" fmla="*/ 83 h 258"/>
                <a:gd name="T54" fmla="*/ 263 w 359"/>
                <a:gd name="T55" fmla="*/ 114 h 258"/>
                <a:gd name="T56" fmla="*/ 268 w 359"/>
                <a:gd name="T57" fmla="*/ 172 h 258"/>
                <a:gd name="T58" fmla="*/ 271 w 359"/>
                <a:gd name="T59" fmla="*/ 198 h 258"/>
                <a:gd name="T60" fmla="*/ 315 w 359"/>
                <a:gd name="T61" fmla="*/ 192 h 258"/>
                <a:gd name="T62" fmla="*/ 312 w 359"/>
                <a:gd name="T63" fmla="*/ 167 h 258"/>
                <a:gd name="T64" fmla="*/ 307 w 359"/>
                <a:gd name="T65" fmla="*/ 111 h 258"/>
                <a:gd name="T66" fmla="*/ 305 w 359"/>
                <a:gd name="T67" fmla="*/ 81 h 258"/>
                <a:gd name="T68" fmla="*/ 304 w 359"/>
                <a:gd name="T69" fmla="*/ 54 h 258"/>
                <a:gd name="T70" fmla="*/ 303 w 359"/>
                <a:gd name="T71" fmla="*/ 28 h 258"/>
                <a:gd name="T72" fmla="*/ 259 w 359"/>
                <a:gd name="T73" fmla="*/ 29 h 258"/>
                <a:gd name="T74" fmla="*/ 181 w 359"/>
                <a:gd name="T75" fmla="*/ 31 h 258"/>
                <a:gd name="T76" fmla="*/ 181 w 359"/>
                <a:gd name="T77" fmla="*/ 59 h 258"/>
                <a:gd name="T78" fmla="*/ 182 w 359"/>
                <a:gd name="T79" fmla="*/ 87 h 258"/>
                <a:gd name="T80" fmla="*/ 185 w 359"/>
                <a:gd name="T81" fmla="*/ 120 h 258"/>
                <a:gd name="T82" fmla="*/ 190 w 359"/>
                <a:gd name="T83" fmla="*/ 180 h 258"/>
                <a:gd name="T84" fmla="*/ 194 w 359"/>
                <a:gd name="T85" fmla="*/ 208 h 258"/>
                <a:gd name="T86" fmla="*/ 238 w 359"/>
                <a:gd name="T87" fmla="*/ 202 h 258"/>
                <a:gd name="T88" fmla="*/ 234 w 359"/>
                <a:gd name="T89" fmla="*/ 175 h 258"/>
                <a:gd name="T90" fmla="*/ 229 w 359"/>
                <a:gd name="T91" fmla="*/ 116 h 258"/>
                <a:gd name="T92" fmla="*/ 227 w 359"/>
                <a:gd name="T93" fmla="*/ 85 h 258"/>
                <a:gd name="T94" fmla="*/ 226 w 359"/>
                <a:gd name="T95" fmla="*/ 57 h 258"/>
                <a:gd name="T96" fmla="*/ 225 w 359"/>
                <a:gd name="T97" fmla="*/ 30 h 258"/>
                <a:gd name="T98" fmla="*/ 181 w 359"/>
                <a:gd name="T99" fmla="*/ 31 h 258"/>
                <a:gd name="T100" fmla="*/ 102 w 359"/>
                <a:gd name="T101" fmla="*/ 32 h 258"/>
                <a:gd name="T102" fmla="*/ 103 w 359"/>
                <a:gd name="T103" fmla="*/ 61 h 258"/>
                <a:gd name="T104" fmla="*/ 104 w 359"/>
                <a:gd name="T105" fmla="*/ 91 h 258"/>
                <a:gd name="T106" fmla="*/ 107 w 359"/>
                <a:gd name="T107" fmla="*/ 125 h 258"/>
                <a:gd name="T108" fmla="*/ 112 w 359"/>
                <a:gd name="T109" fmla="*/ 189 h 258"/>
                <a:gd name="T110" fmla="*/ 116 w 359"/>
                <a:gd name="T111" fmla="*/ 218 h 258"/>
                <a:gd name="T112" fmla="*/ 160 w 359"/>
                <a:gd name="T113" fmla="*/ 212 h 258"/>
                <a:gd name="T114" fmla="*/ 157 w 359"/>
                <a:gd name="T115" fmla="*/ 184 h 258"/>
                <a:gd name="T116" fmla="*/ 151 w 359"/>
                <a:gd name="T117" fmla="*/ 122 h 258"/>
                <a:gd name="T118" fmla="*/ 148 w 359"/>
                <a:gd name="T119" fmla="*/ 89 h 258"/>
                <a:gd name="T120" fmla="*/ 148 w 359"/>
                <a:gd name="T121" fmla="*/ 60 h 258"/>
                <a:gd name="T122" fmla="*/ 147 w 359"/>
                <a:gd name="T123" fmla="*/ 31 h 258"/>
                <a:gd name="T124" fmla="*/ 102 w 359"/>
                <a:gd name="T125" fmla="*/ 3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258">
                  <a:moveTo>
                    <a:pt x="47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28"/>
                    <a:pt x="338" y="38"/>
                    <a:pt x="338" y="53"/>
                  </a:cubicBezTo>
                  <a:cubicBezTo>
                    <a:pt x="338" y="60"/>
                    <a:pt x="338" y="69"/>
                    <a:pt x="339" y="79"/>
                  </a:cubicBezTo>
                  <a:cubicBezTo>
                    <a:pt x="339" y="88"/>
                    <a:pt x="340" y="98"/>
                    <a:pt x="341" y="108"/>
                  </a:cubicBezTo>
                  <a:cubicBezTo>
                    <a:pt x="343" y="128"/>
                    <a:pt x="343" y="148"/>
                    <a:pt x="346" y="163"/>
                  </a:cubicBezTo>
                  <a:cubicBezTo>
                    <a:pt x="348" y="178"/>
                    <a:pt x="349" y="188"/>
                    <a:pt x="349" y="188"/>
                  </a:cubicBezTo>
                  <a:cubicBezTo>
                    <a:pt x="356" y="187"/>
                    <a:pt x="356" y="187"/>
                    <a:pt x="356" y="187"/>
                  </a:cubicBezTo>
                  <a:cubicBezTo>
                    <a:pt x="359" y="214"/>
                    <a:pt x="359" y="214"/>
                    <a:pt x="359" y="214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6" y="258"/>
                    <a:pt x="49" y="228"/>
                    <a:pt x="32" y="198"/>
                  </a:cubicBezTo>
                  <a:cubicBezTo>
                    <a:pt x="23" y="183"/>
                    <a:pt x="16" y="167"/>
                    <a:pt x="10" y="155"/>
                  </a:cubicBezTo>
                  <a:cubicBezTo>
                    <a:pt x="4" y="143"/>
                    <a:pt x="0" y="135"/>
                    <a:pt x="0" y="135"/>
                  </a:cubicBezTo>
                  <a:cubicBezTo>
                    <a:pt x="0" y="135"/>
                    <a:pt x="3" y="127"/>
                    <a:pt x="7" y="114"/>
                  </a:cubicBezTo>
                  <a:cubicBezTo>
                    <a:pt x="9" y="107"/>
                    <a:pt x="11" y="100"/>
                    <a:pt x="13" y="92"/>
                  </a:cubicBezTo>
                  <a:cubicBezTo>
                    <a:pt x="16" y="84"/>
                    <a:pt x="19" y="75"/>
                    <a:pt x="22" y="67"/>
                  </a:cubicBezTo>
                  <a:cubicBezTo>
                    <a:pt x="35" y="33"/>
                    <a:pt x="47" y="0"/>
                    <a:pt x="47" y="0"/>
                  </a:cubicBezTo>
                  <a:close/>
                  <a:moveTo>
                    <a:pt x="58" y="144"/>
                  </a:moveTo>
                  <a:cubicBezTo>
                    <a:pt x="68" y="143"/>
                    <a:pt x="76" y="136"/>
                    <a:pt x="75" y="128"/>
                  </a:cubicBezTo>
                  <a:cubicBezTo>
                    <a:pt x="75" y="120"/>
                    <a:pt x="66" y="114"/>
                    <a:pt x="56" y="115"/>
                  </a:cubicBezTo>
                  <a:cubicBezTo>
                    <a:pt x="45" y="115"/>
                    <a:pt x="38" y="123"/>
                    <a:pt x="38" y="131"/>
                  </a:cubicBezTo>
                  <a:cubicBezTo>
                    <a:pt x="39" y="139"/>
                    <a:pt x="48" y="145"/>
                    <a:pt x="58" y="144"/>
                  </a:cubicBezTo>
                  <a:close/>
                  <a:moveTo>
                    <a:pt x="259" y="29"/>
                  </a:moveTo>
                  <a:cubicBezTo>
                    <a:pt x="259" y="29"/>
                    <a:pt x="259" y="40"/>
                    <a:pt x="260" y="56"/>
                  </a:cubicBezTo>
                  <a:cubicBezTo>
                    <a:pt x="260" y="64"/>
                    <a:pt x="260" y="73"/>
                    <a:pt x="260" y="83"/>
                  </a:cubicBezTo>
                  <a:cubicBezTo>
                    <a:pt x="261" y="93"/>
                    <a:pt x="262" y="103"/>
                    <a:pt x="263" y="114"/>
                  </a:cubicBezTo>
                  <a:cubicBezTo>
                    <a:pt x="265" y="135"/>
                    <a:pt x="265" y="156"/>
                    <a:pt x="268" y="172"/>
                  </a:cubicBezTo>
                  <a:cubicBezTo>
                    <a:pt x="270" y="187"/>
                    <a:pt x="271" y="198"/>
                    <a:pt x="271" y="198"/>
                  </a:cubicBezTo>
                  <a:cubicBezTo>
                    <a:pt x="315" y="192"/>
                    <a:pt x="315" y="192"/>
                    <a:pt x="315" y="192"/>
                  </a:cubicBezTo>
                  <a:cubicBezTo>
                    <a:pt x="315" y="192"/>
                    <a:pt x="314" y="182"/>
                    <a:pt x="312" y="167"/>
                  </a:cubicBezTo>
                  <a:cubicBezTo>
                    <a:pt x="310" y="152"/>
                    <a:pt x="309" y="131"/>
                    <a:pt x="307" y="111"/>
                  </a:cubicBezTo>
                  <a:cubicBezTo>
                    <a:pt x="306" y="100"/>
                    <a:pt x="306" y="90"/>
                    <a:pt x="305" y="81"/>
                  </a:cubicBezTo>
                  <a:cubicBezTo>
                    <a:pt x="304" y="71"/>
                    <a:pt x="304" y="62"/>
                    <a:pt x="304" y="54"/>
                  </a:cubicBezTo>
                  <a:cubicBezTo>
                    <a:pt x="304" y="39"/>
                    <a:pt x="303" y="28"/>
                    <a:pt x="303" y="28"/>
                  </a:cubicBezTo>
                  <a:lnTo>
                    <a:pt x="259" y="29"/>
                  </a:lnTo>
                  <a:close/>
                  <a:moveTo>
                    <a:pt x="181" y="31"/>
                  </a:moveTo>
                  <a:cubicBezTo>
                    <a:pt x="181" y="31"/>
                    <a:pt x="181" y="42"/>
                    <a:pt x="181" y="59"/>
                  </a:cubicBezTo>
                  <a:cubicBezTo>
                    <a:pt x="182" y="67"/>
                    <a:pt x="182" y="77"/>
                    <a:pt x="182" y="87"/>
                  </a:cubicBezTo>
                  <a:cubicBezTo>
                    <a:pt x="183" y="97"/>
                    <a:pt x="184" y="108"/>
                    <a:pt x="185" y="120"/>
                  </a:cubicBezTo>
                  <a:cubicBezTo>
                    <a:pt x="187" y="142"/>
                    <a:pt x="188" y="164"/>
                    <a:pt x="190" y="180"/>
                  </a:cubicBezTo>
                  <a:cubicBezTo>
                    <a:pt x="192" y="197"/>
                    <a:pt x="194" y="208"/>
                    <a:pt x="194" y="208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6" y="191"/>
                    <a:pt x="234" y="175"/>
                  </a:cubicBezTo>
                  <a:cubicBezTo>
                    <a:pt x="232" y="159"/>
                    <a:pt x="231" y="138"/>
                    <a:pt x="229" y="116"/>
                  </a:cubicBezTo>
                  <a:cubicBezTo>
                    <a:pt x="228" y="106"/>
                    <a:pt x="227" y="95"/>
                    <a:pt x="227" y="85"/>
                  </a:cubicBezTo>
                  <a:cubicBezTo>
                    <a:pt x="226" y="75"/>
                    <a:pt x="226" y="65"/>
                    <a:pt x="226" y="57"/>
                  </a:cubicBezTo>
                  <a:cubicBezTo>
                    <a:pt x="225" y="41"/>
                    <a:pt x="225" y="30"/>
                    <a:pt x="225" y="30"/>
                  </a:cubicBezTo>
                  <a:lnTo>
                    <a:pt x="181" y="31"/>
                  </a:lnTo>
                  <a:close/>
                  <a:moveTo>
                    <a:pt x="102" y="32"/>
                  </a:moveTo>
                  <a:cubicBezTo>
                    <a:pt x="102" y="32"/>
                    <a:pt x="103" y="44"/>
                    <a:pt x="103" y="61"/>
                  </a:cubicBezTo>
                  <a:cubicBezTo>
                    <a:pt x="104" y="70"/>
                    <a:pt x="103" y="80"/>
                    <a:pt x="104" y="91"/>
                  </a:cubicBezTo>
                  <a:cubicBezTo>
                    <a:pt x="105" y="102"/>
                    <a:pt x="106" y="114"/>
                    <a:pt x="107" y="125"/>
                  </a:cubicBezTo>
                  <a:cubicBezTo>
                    <a:pt x="109" y="149"/>
                    <a:pt x="110" y="172"/>
                    <a:pt x="112" y="189"/>
                  </a:cubicBezTo>
                  <a:cubicBezTo>
                    <a:pt x="115" y="206"/>
                    <a:pt x="116" y="218"/>
                    <a:pt x="116" y="218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0" y="212"/>
                    <a:pt x="159" y="201"/>
                    <a:pt x="157" y="184"/>
                  </a:cubicBezTo>
                  <a:cubicBezTo>
                    <a:pt x="154" y="167"/>
                    <a:pt x="153" y="145"/>
                    <a:pt x="151" y="122"/>
                  </a:cubicBezTo>
                  <a:cubicBezTo>
                    <a:pt x="150" y="111"/>
                    <a:pt x="149" y="99"/>
                    <a:pt x="148" y="89"/>
                  </a:cubicBezTo>
                  <a:cubicBezTo>
                    <a:pt x="148" y="78"/>
                    <a:pt x="148" y="68"/>
                    <a:pt x="148" y="60"/>
                  </a:cubicBezTo>
                  <a:cubicBezTo>
                    <a:pt x="147" y="43"/>
                    <a:pt x="147" y="31"/>
                    <a:pt x="147" y="31"/>
                  </a:cubicBezTo>
                  <a:lnTo>
                    <a:pt x="102" y="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598"/>
            <p:cNvSpPr>
              <a:spLocks noEditPoints="1"/>
            </p:cNvSpPr>
            <p:nvPr/>
          </p:nvSpPr>
          <p:spPr bwMode="auto">
            <a:xfrm>
              <a:off x="3120863" y="1548497"/>
              <a:ext cx="1353339" cy="1449713"/>
            </a:xfrm>
            <a:custGeom>
              <a:avLst/>
              <a:gdLst>
                <a:gd name="T0" fmla="*/ 689 w 775"/>
                <a:gd name="T1" fmla="*/ 831 h 831"/>
                <a:gd name="T2" fmla="*/ 0 w 775"/>
                <a:gd name="T3" fmla="*/ 130 h 831"/>
                <a:gd name="T4" fmla="*/ 70 w 775"/>
                <a:gd name="T5" fmla="*/ 64 h 831"/>
                <a:gd name="T6" fmla="*/ 144 w 775"/>
                <a:gd name="T7" fmla="*/ 0 h 831"/>
                <a:gd name="T8" fmla="*/ 775 w 775"/>
                <a:gd name="T9" fmla="*/ 753 h 831"/>
                <a:gd name="T10" fmla="*/ 761 w 775"/>
                <a:gd name="T11" fmla="*/ 765 h 831"/>
                <a:gd name="T12" fmla="*/ 731 w 775"/>
                <a:gd name="T13" fmla="*/ 791 h 831"/>
                <a:gd name="T14" fmla="*/ 689 w 775"/>
                <a:gd name="T15" fmla="*/ 831 h 831"/>
                <a:gd name="T16" fmla="*/ 132 w 775"/>
                <a:gd name="T17" fmla="*/ 198 h 831"/>
                <a:gd name="T18" fmla="*/ 163 w 775"/>
                <a:gd name="T19" fmla="*/ 170 h 831"/>
                <a:gd name="T20" fmla="*/ 184 w 775"/>
                <a:gd name="T21" fmla="*/ 151 h 831"/>
                <a:gd name="T22" fmla="*/ 194 w 775"/>
                <a:gd name="T23" fmla="*/ 143 h 831"/>
                <a:gd name="T24" fmla="*/ 131 w 775"/>
                <a:gd name="T25" fmla="*/ 71 h 831"/>
                <a:gd name="T26" fmla="*/ 120 w 775"/>
                <a:gd name="T27" fmla="*/ 79 h 831"/>
                <a:gd name="T28" fmla="*/ 98 w 775"/>
                <a:gd name="T29" fmla="*/ 99 h 831"/>
                <a:gd name="T30" fmla="*/ 67 w 775"/>
                <a:gd name="T31" fmla="*/ 129 h 831"/>
                <a:gd name="T32" fmla="*/ 132 w 775"/>
                <a:gd name="T33" fmla="*/ 198 h 831"/>
                <a:gd name="T34" fmla="*/ 227 w 775"/>
                <a:gd name="T35" fmla="*/ 299 h 831"/>
                <a:gd name="T36" fmla="*/ 255 w 775"/>
                <a:gd name="T37" fmla="*/ 272 h 831"/>
                <a:gd name="T38" fmla="*/ 275 w 775"/>
                <a:gd name="T39" fmla="*/ 254 h 831"/>
                <a:gd name="T40" fmla="*/ 284 w 775"/>
                <a:gd name="T41" fmla="*/ 246 h 831"/>
                <a:gd name="T42" fmla="*/ 221 w 775"/>
                <a:gd name="T43" fmla="*/ 174 h 831"/>
                <a:gd name="T44" fmla="*/ 212 w 775"/>
                <a:gd name="T45" fmla="*/ 183 h 831"/>
                <a:gd name="T46" fmla="*/ 191 w 775"/>
                <a:gd name="T47" fmla="*/ 201 h 831"/>
                <a:gd name="T48" fmla="*/ 161 w 775"/>
                <a:gd name="T49" fmla="*/ 229 h 831"/>
                <a:gd name="T50" fmla="*/ 227 w 775"/>
                <a:gd name="T51" fmla="*/ 299 h 831"/>
                <a:gd name="T52" fmla="*/ 321 w 775"/>
                <a:gd name="T53" fmla="*/ 399 h 831"/>
                <a:gd name="T54" fmla="*/ 348 w 775"/>
                <a:gd name="T55" fmla="*/ 374 h 831"/>
                <a:gd name="T56" fmla="*/ 367 w 775"/>
                <a:gd name="T57" fmla="*/ 357 h 831"/>
                <a:gd name="T58" fmla="*/ 375 w 775"/>
                <a:gd name="T59" fmla="*/ 350 h 831"/>
                <a:gd name="T60" fmla="*/ 312 w 775"/>
                <a:gd name="T61" fmla="*/ 278 h 831"/>
                <a:gd name="T62" fmla="*/ 303 w 775"/>
                <a:gd name="T63" fmla="*/ 286 h 831"/>
                <a:gd name="T64" fmla="*/ 284 w 775"/>
                <a:gd name="T65" fmla="*/ 303 h 831"/>
                <a:gd name="T66" fmla="*/ 256 w 775"/>
                <a:gd name="T67" fmla="*/ 329 h 831"/>
                <a:gd name="T68" fmla="*/ 321 w 775"/>
                <a:gd name="T69" fmla="*/ 399 h 831"/>
                <a:gd name="T70" fmla="*/ 416 w 775"/>
                <a:gd name="T71" fmla="*/ 499 h 831"/>
                <a:gd name="T72" fmla="*/ 441 w 775"/>
                <a:gd name="T73" fmla="*/ 476 h 831"/>
                <a:gd name="T74" fmla="*/ 458 w 775"/>
                <a:gd name="T75" fmla="*/ 460 h 831"/>
                <a:gd name="T76" fmla="*/ 466 w 775"/>
                <a:gd name="T77" fmla="*/ 453 h 831"/>
                <a:gd name="T78" fmla="*/ 403 w 775"/>
                <a:gd name="T79" fmla="*/ 381 h 831"/>
                <a:gd name="T80" fmla="*/ 395 w 775"/>
                <a:gd name="T81" fmla="*/ 389 h 831"/>
                <a:gd name="T82" fmla="*/ 376 w 775"/>
                <a:gd name="T83" fmla="*/ 405 h 831"/>
                <a:gd name="T84" fmla="*/ 350 w 775"/>
                <a:gd name="T85" fmla="*/ 429 h 831"/>
                <a:gd name="T86" fmla="*/ 416 w 775"/>
                <a:gd name="T87" fmla="*/ 499 h 831"/>
                <a:gd name="T88" fmla="*/ 511 w 775"/>
                <a:gd name="T89" fmla="*/ 599 h 831"/>
                <a:gd name="T90" fmla="*/ 533 w 775"/>
                <a:gd name="T91" fmla="*/ 577 h 831"/>
                <a:gd name="T92" fmla="*/ 550 w 775"/>
                <a:gd name="T93" fmla="*/ 563 h 831"/>
                <a:gd name="T94" fmla="*/ 557 w 775"/>
                <a:gd name="T95" fmla="*/ 557 h 831"/>
                <a:gd name="T96" fmla="*/ 494 w 775"/>
                <a:gd name="T97" fmla="*/ 485 h 831"/>
                <a:gd name="T98" fmla="*/ 486 w 775"/>
                <a:gd name="T99" fmla="*/ 492 h 831"/>
                <a:gd name="T100" fmla="*/ 469 w 775"/>
                <a:gd name="T101" fmla="*/ 507 h 831"/>
                <a:gd name="T102" fmla="*/ 445 w 775"/>
                <a:gd name="T103" fmla="*/ 530 h 831"/>
                <a:gd name="T104" fmla="*/ 511 w 775"/>
                <a:gd name="T105" fmla="*/ 599 h 831"/>
                <a:gd name="T106" fmla="*/ 605 w 775"/>
                <a:gd name="T107" fmla="*/ 699 h 831"/>
                <a:gd name="T108" fmla="*/ 626 w 775"/>
                <a:gd name="T109" fmla="*/ 679 h 831"/>
                <a:gd name="T110" fmla="*/ 641 w 775"/>
                <a:gd name="T111" fmla="*/ 666 h 831"/>
                <a:gd name="T112" fmla="*/ 648 w 775"/>
                <a:gd name="T113" fmla="*/ 660 h 831"/>
                <a:gd name="T114" fmla="*/ 585 w 775"/>
                <a:gd name="T115" fmla="*/ 588 h 831"/>
                <a:gd name="T116" fmla="*/ 578 w 775"/>
                <a:gd name="T117" fmla="*/ 595 h 831"/>
                <a:gd name="T118" fmla="*/ 562 w 775"/>
                <a:gd name="T119" fmla="*/ 609 h 831"/>
                <a:gd name="T120" fmla="*/ 540 w 775"/>
                <a:gd name="T121" fmla="*/ 630 h 831"/>
                <a:gd name="T122" fmla="*/ 605 w 775"/>
                <a:gd name="T123" fmla="*/ 69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5" h="831">
                  <a:moveTo>
                    <a:pt x="689" y="831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35" y="97"/>
                    <a:pt x="70" y="64"/>
                  </a:cubicBezTo>
                  <a:cubicBezTo>
                    <a:pt x="107" y="31"/>
                    <a:pt x="144" y="0"/>
                    <a:pt x="144" y="0"/>
                  </a:cubicBezTo>
                  <a:cubicBezTo>
                    <a:pt x="775" y="753"/>
                    <a:pt x="775" y="753"/>
                    <a:pt x="775" y="753"/>
                  </a:cubicBezTo>
                  <a:cubicBezTo>
                    <a:pt x="775" y="753"/>
                    <a:pt x="769" y="758"/>
                    <a:pt x="761" y="765"/>
                  </a:cubicBezTo>
                  <a:cubicBezTo>
                    <a:pt x="753" y="772"/>
                    <a:pt x="741" y="781"/>
                    <a:pt x="731" y="791"/>
                  </a:cubicBezTo>
                  <a:cubicBezTo>
                    <a:pt x="710" y="811"/>
                    <a:pt x="689" y="831"/>
                    <a:pt x="689" y="831"/>
                  </a:cubicBezTo>
                  <a:close/>
                  <a:moveTo>
                    <a:pt x="132" y="198"/>
                  </a:moveTo>
                  <a:cubicBezTo>
                    <a:pt x="132" y="198"/>
                    <a:pt x="148" y="184"/>
                    <a:pt x="163" y="170"/>
                  </a:cubicBezTo>
                  <a:cubicBezTo>
                    <a:pt x="170" y="163"/>
                    <a:pt x="178" y="156"/>
                    <a:pt x="184" y="151"/>
                  </a:cubicBezTo>
                  <a:cubicBezTo>
                    <a:pt x="190" y="146"/>
                    <a:pt x="194" y="143"/>
                    <a:pt x="194" y="143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1" y="71"/>
                    <a:pt x="127" y="74"/>
                    <a:pt x="120" y="79"/>
                  </a:cubicBezTo>
                  <a:cubicBezTo>
                    <a:pt x="114" y="85"/>
                    <a:pt x="106" y="92"/>
                    <a:pt x="98" y="99"/>
                  </a:cubicBezTo>
                  <a:cubicBezTo>
                    <a:pt x="83" y="114"/>
                    <a:pt x="67" y="129"/>
                    <a:pt x="67" y="129"/>
                  </a:cubicBezTo>
                  <a:lnTo>
                    <a:pt x="132" y="198"/>
                  </a:lnTo>
                  <a:close/>
                  <a:moveTo>
                    <a:pt x="227" y="299"/>
                  </a:moveTo>
                  <a:cubicBezTo>
                    <a:pt x="227" y="299"/>
                    <a:pt x="241" y="285"/>
                    <a:pt x="255" y="272"/>
                  </a:cubicBezTo>
                  <a:cubicBezTo>
                    <a:pt x="262" y="265"/>
                    <a:pt x="270" y="259"/>
                    <a:pt x="275" y="254"/>
                  </a:cubicBezTo>
                  <a:cubicBezTo>
                    <a:pt x="281" y="249"/>
                    <a:pt x="284" y="246"/>
                    <a:pt x="284" y="246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1" y="174"/>
                    <a:pt x="217" y="178"/>
                    <a:pt x="212" y="183"/>
                  </a:cubicBezTo>
                  <a:cubicBezTo>
                    <a:pt x="206" y="188"/>
                    <a:pt x="198" y="194"/>
                    <a:pt x="191" y="201"/>
                  </a:cubicBezTo>
                  <a:cubicBezTo>
                    <a:pt x="176" y="215"/>
                    <a:pt x="161" y="229"/>
                    <a:pt x="161" y="229"/>
                  </a:cubicBezTo>
                  <a:lnTo>
                    <a:pt x="227" y="299"/>
                  </a:lnTo>
                  <a:close/>
                  <a:moveTo>
                    <a:pt x="321" y="399"/>
                  </a:moveTo>
                  <a:cubicBezTo>
                    <a:pt x="321" y="399"/>
                    <a:pt x="335" y="386"/>
                    <a:pt x="348" y="374"/>
                  </a:cubicBezTo>
                  <a:cubicBezTo>
                    <a:pt x="354" y="367"/>
                    <a:pt x="361" y="362"/>
                    <a:pt x="367" y="357"/>
                  </a:cubicBezTo>
                  <a:cubicBezTo>
                    <a:pt x="372" y="353"/>
                    <a:pt x="375" y="350"/>
                    <a:pt x="375" y="350"/>
                  </a:cubicBezTo>
                  <a:cubicBezTo>
                    <a:pt x="312" y="278"/>
                    <a:pt x="312" y="278"/>
                    <a:pt x="312" y="278"/>
                  </a:cubicBezTo>
                  <a:cubicBezTo>
                    <a:pt x="312" y="278"/>
                    <a:pt x="309" y="281"/>
                    <a:pt x="303" y="286"/>
                  </a:cubicBezTo>
                  <a:cubicBezTo>
                    <a:pt x="298" y="290"/>
                    <a:pt x="290" y="296"/>
                    <a:pt x="284" y="303"/>
                  </a:cubicBezTo>
                  <a:cubicBezTo>
                    <a:pt x="270" y="316"/>
                    <a:pt x="256" y="329"/>
                    <a:pt x="256" y="329"/>
                  </a:cubicBezTo>
                  <a:lnTo>
                    <a:pt x="321" y="399"/>
                  </a:lnTo>
                  <a:close/>
                  <a:moveTo>
                    <a:pt x="416" y="499"/>
                  </a:moveTo>
                  <a:cubicBezTo>
                    <a:pt x="416" y="499"/>
                    <a:pt x="428" y="487"/>
                    <a:pt x="441" y="476"/>
                  </a:cubicBezTo>
                  <a:cubicBezTo>
                    <a:pt x="447" y="470"/>
                    <a:pt x="453" y="464"/>
                    <a:pt x="458" y="460"/>
                  </a:cubicBezTo>
                  <a:cubicBezTo>
                    <a:pt x="463" y="456"/>
                    <a:pt x="466" y="453"/>
                    <a:pt x="466" y="453"/>
                  </a:cubicBezTo>
                  <a:cubicBezTo>
                    <a:pt x="403" y="381"/>
                    <a:pt x="403" y="381"/>
                    <a:pt x="403" y="381"/>
                  </a:cubicBezTo>
                  <a:cubicBezTo>
                    <a:pt x="403" y="381"/>
                    <a:pt x="400" y="384"/>
                    <a:pt x="395" y="389"/>
                  </a:cubicBezTo>
                  <a:cubicBezTo>
                    <a:pt x="389" y="393"/>
                    <a:pt x="383" y="399"/>
                    <a:pt x="376" y="405"/>
                  </a:cubicBezTo>
                  <a:cubicBezTo>
                    <a:pt x="363" y="417"/>
                    <a:pt x="350" y="429"/>
                    <a:pt x="350" y="429"/>
                  </a:cubicBezTo>
                  <a:lnTo>
                    <a:pt x="416" y="499"/>
                  </a:lnTo>
                  <a:close/>
                  <a:moveTo>
                    <a:pt x="511" y="599"/>
                  </a:moveTo>
                  <a:cubicBezTo>
                    <a:pt x="511" y="599"/>
                    <a:pt x="522" y="588"/>
                    <a:pt x="533" y="577"/>
                  </a:cubicBezTo>
                  <a:cubicBezTo>
                    <a:pt x="539" y="572"/>
                    <a:pt x="545" y="567"/>
                    <a:pt x="550" y="563"/>
                  </a:cubicBezTo>
                  <a:cubicBezTo>
                    <a:pt x="554" y="559"/>
                    <a:pt x="557" y="557"/>
                    <a:pt x="557" y="557"/>
                  </a:cubicBezTo>
                  <a:cubicBezTo>
                    <a:pt x="494" y="485"/>
                    <a:pt x="494" y="485"/>
                    <a:pt x="494" y="485"/>
                  </a:cubicBezTo>
                  <a:cubicBezTo>
                    <a:pt x="494" y="485"/>
                    <a:pt x="491" y="488"/>
                    <a:pt x="486" y="492"/>
                  </a:cubicBezTo>
                  <a:cubicBezTo>
                    <a:pt x="481" y="496"/>
                    <a:pt x="475" y="501"/>
                    <a:pt x="469" y="507"/>
                  </a:cubicBezTo>
                  <a:cubicBezTo>
                    <a:pt x="457" y="518"/>
                    <a:pt x="445" y="530"/>
                    <a:pt x="445" y="530"/>
                  </a:cubicBezTo>
                  <a:lnTo>
                    <a:pt x="511" y="599"/>
                  </a:lnTo>
                  <a:close/>
                  <a:moveTo>
                    <a:pt x="605" y="699"/>
                  </a:moveTo>
                  <a:cubicBezTo>
                    <a:pt x="605" y="699"/>
                    <a:pt x="616" y="689"/>
                    <a:pt x="626" y="679"/>
                  </a:cubicBezTo>
                  <a:cubicBezTo>
                    <a:pt x="631" y="674"/>
                    <a:pt x="637" y="669"/>
                    <a:pt x="641" y="666"/>
                  </a:cubicBezTo>
                  <a:cubicBezTo>
                    <a:pt x="645" y="662"/>
                    <a:pt x="648" y="660"/>
                    <a:pt x="648" y="660"/>
                  </a:cubicBezTo>
                  <a:cubicBezTo>
                    <a:pt x="585" y="588"/>
                    <a:pt x="585" y="588"/>
                    <a:pt x="585" y="588"/>
                  </a:cubicBezTo>
                  <a:cubicBezTo>
                    <a:pt x="585" y="588"/>
                    <a:pt x="582" y="591"/>
                    <a:pt x="578" y="595"/>
                  </a:cubicBezTo>
                  <a:cubicBezTo>
                    <a:pt x="573" y="598"/>
                    <a:pt x="567" y="603"/>
                    <a:pt x="562" y="609"/>
                  </a:cubicBezTo>
                  <a:cubicBezTo>
                    <a:pt x="551" y="619"/>
                    <a:pt x="540" y="630"/>
                    <a:pt x="540" y="630"/>
                  </a:cubicBezTo>
                  <a:lnTo>
                    <a:pt x="605" y="69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00"/>
            <p:cNvSpPr>
              <a:spLocks noEditPoints="1"/>
            </p:cNvSpPr>
            <p:nvPr/>
          </p:nvSpPr>
          <p:spPr bwMode="auto">
            <a:xfrm>
              <a:off x="3114711" y="2419964"/>
              <a:ext cx="1148288" cy="850963"/>
            </a:xfrm>
            <a:custGeom>
              <a:avLst/>
              <a:gdLst>
                <a:gd name="T0" fmla="*/ 278 w 658"/>
                <a:gd name="T1" fmla="*/ 271 h 488"/>
                <a:gd name="T2" fmla="*/ 44 w 658"/>
                <a:gd name="T3" fmla="*/ 42 h 488"/>
                <a:gd name="T4" fmla="*/ 235 w 658"/>
                <a:gd name="T5" fmla="*/ 5 h 488"/>
                <a:gd name="T6" fmla="*/ 467 w 658"/>
                <a:gd name="T7" fmla="*/ 185 h 488"/>
                <a:gd name="T8" fmla="*/ 641 w 658"/>
                <a:gd name="T9" fmla="*/ 385 h 488"/>
                <a:gd name="T10" fmla="*/ 589 w 658"/>
                <a:gd name="T11" fmla="*/ 370 h 488"/>
                <a:gd name="T12" fmla="*/ 551 w 658"/>
                <a:gd name="T13" fmla="*/ 412 h 488"/>
                <a:gd name="T14" fmla="*/ 584 w 658"/>
                <a:gd name="T15" fmla="*/ 453 h 488"/>
                <a:gd name="T16" fmla="*/ 280 w 658"/>
                <a:gd name="T17" fmla="*/ 121 h 488"/>
                <a:gd name="T18" fmla="*/ 311 w 658"/>
                <a:gd name="T19" fmla="*/ 87 h 488"/>
                <a:gd name="T20" fmla="*/ 275 w 658"/>
                <a:gd name="T21" fmla="*/ 42 h 488"/>
                <a:gd name="T22" fmla="*/ 256 w 658"/>
                <a:gd name="T23" fmla="*/ 62 h 488"/>
                <a:gd name="T24" fmla="*/ 280 w 658"/>
                <a:gd name="T25" fmla="*/ 121 h 488"/>
                <a:gd name="T26" fmla="*/ 364 w 658"/>
                <a:gd name="T27" fmla="*/ 161 h 488"/>
                <a:gd name="T28" fmla="*/ 381 w 658"/>
                <a:gd name="T29" fmla="*/ 142 h 488"/>
                <a:gd name="T30" fmla="*/ 334 w 658"/>
                <a:gd name="T31" fmla="*/ 109 h 488"/>
                <a:gd name="T32" fmla="*/ 304 w 658"/>
                <a:gd name="T33" fmla="*/ 142 h 488"/>
                <a:gd name="T34" fmla="*/ 413 w 658"/>
                <a:gd name="T35" fmla="*/ 239 h 488"/>
                <a:gd name="T36" fmla="*/ 404 w 658"/>
                <a:gd name="T37" fmla="*/ 164 h 488"/>
                <a:gd name="T38" fmla="*/ 387 w 658"/>
                <a:gd name="T39" fmla="*/ 182 h 488"/>
                <a:gd name="T40" fmla="*/ 413 w 658"/>
                <a:gd name="T41" fmla="*/ 239 h 488"/>
                <a:gd name="T42" fmla="*/ 511 w 658"/>
                <a:gd name="T43" fmla="*/ 264 h 488"/>
                <a:gd name="T44" fmla="*/ 437 w 658"/>
                <a:gd name="T45" fmla="*/ 260 h 488"/>
                <a:gd name="T46" fmla="*/ 547 w 658"/>
                <a:gd name="T47" fmla="*/ 357 h 488"/>
                <a:gd name="T48" fmla="*/ 534 w 658"/>
                <a:gd name="T49" fmla="*/ 285 h 488"/>
                <a:gd name="T50" fmla="*/ 547 w 658"/>
                <a:gd name="T51" fmla="*/ 357 h 488"/>
                <a:gd name="T52" fmla="*/ 242 w 658"/>
                <a:gd name="T53" fmla="*/ 165 h 488"/>
                <a:gd name="T54" fmla="*/ 216 w 658"/>
                <a:gd name="T55" fmla="*/ 106 h 488"/>
                <a:gd name="T56" fmla="*/ 180 w 658"/>
                <a:gd name="T57" fmla="*/ 149 h 488"/>
                <a:gd name="T58" fmla="*/ 294 w 658"/>
                <a:gd name="T59" fmla="*/ 242 h 488"/>
                <a:gd name="T60" fmla="*/ 322 w 658"/>
                <a:gd name="T61" fmla="*/ 208 h 488"/>
                <a:gd name="T62" fmla="*/ 283 w 658"/>
                <a:gd name="T63" fmla="*/ 165 h 488"/>
                <a:gd name="T64" fmla="*/ 266 w 658"/>
                <a:gd name="T65" fmla="*/ 185 h 488"/>
                <a:gd name="T66" fmla="*/ 294 w 658"/>
                <a:gd name="T67" fmla="*/ 242 h 488"/>
                <a:gd name="T68" fmla="*/ 379 w 658"/>
                <a:gd name="T69" fmla="*/ 279 h 488"/>
                <a:gd name="T70" fmla="*/ 394 w 658"/>
                <a:gd name="T71" fmla="*/ 260 h 488"/>
                <a:gd name="T72" fmla="*/ 345 w 658"/>
                <a:gd name="T73" fmla="*/ 228 h 488"/>
                <a:gd name="T74" fmla="*/ 318 w 658"/>
                <a:gd name="T75" fmla="*/ 262 h 488"/>
                <a:gd name="T76" fmla="*/ 432 w 658"/>
                <a:gd name="T77" fmla="*/ 354 h 488"/>
                <a:gd name="T78" fmla="*/ 457 w 658"/>
                <a:gd name="T79" fmla="*/ 323 h 488"/>
                <a:gd name="T80" fmla="*/ 418 w 658"/>
                <a:gd name="T81" fmla="*/ 280 h 488"/>
                <a:gd name="T82" fmla="*/ 403 w 658"/>
                <a:gd name="T83" fmla="*/ 299 h 488"/>
                <a:gd name="T84" fmla="*/ 432 w 658"/>
                <a:gd name="T85" fmla="*/ 354 h 488"/>
                <a:gd name="T86" fmla="*/ 516 w 658"/>
                <a:gd name="T87" fmla="*/ 393 h 488"/>
                <a:gd name="T88" fmla="*/ 530 w 658"/>
                <a:gd name="T89" fmla="*/ 376 h 488"/>
                <a:gd name="T90" fmla="*/ 481 w 658"/>
                <a:gd name="T91" fmla="*/ 344 h 488"/>
                <a:gd name="T92" fmla="*/ 456 w 658"/>
                <a:gd name="T93" fmla="*/ 37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8" h="488">
                  <a:moveTo>
                    <a:pt x="556" y="488"/>
                  </a:moveTo>
                  <a:cubicBezTo>
                    <a:pt x="556" y="488"/>
                    <a:pt x="417" y="379"/>
                    <a:pt x="278" y="271"/>
                  </a:cubicBezTo>
                  <a:cubicBezTo>
                    <a:pt x="139" y="162"/>
                    <a:pt x="0" y="53"/>
                    <a:pt x="0" y="53"/>
                  </a:cubicBezTo>
                  <a:cubicBezTo>
                    <a:pt x="0" y="53"/>
                    <a:pt x="18" y="49"/>
                    <a:pt x="44" y="42"/>
                  </a:cubicBezTo>
                  <a:cubicBezTo>
                    <a:pt x="70" y="36"/>
                    <a:pt x="104" y="27"/>
                    <a:pt x="140" y="21"/>
                  </a:cubicBezTo>
                  <a:cubicBezTo>
                    <a:pt x="175" y="15"/>
                    <a:pt x="209" y="9"/>
                    <a:pt x="235" y="5"/>
                  </a:cubicBezTo>
                  <a:cubicBezTo>
                    <a:pt x="261" y="2"/>
                    <a:pt x="278" y="0"/>
                    <a:pt x="278" y="0"/>
                  </a:cubicBezTo>
                  <a:cubicBezTo>
                    <a:pt x="278" y="0"/>
                    <a:pt x="373" y="92"/>
                    <a:pt x="467" y="185"/>
                  </a:cubicBezTo>
                  <a:cubicBezTo>
                    <a:pt x="562" y="276"/>
                    <a:pt x="658" y="368"/>
                    <a:pt x="658" y="368"/>
                  </a:cubicBezTo>
                  <a:cubicBezTo>
                    <a:pt x="658" y="368"/>
                    <a:pt x="649" y="376"/>
                    <a:pt x="641" y="385"/>
                  </a:cubicBezTo>
                  <a:cubicBezTo>
                    <a:pt x="633" y="394"/>
                    <a:pt x="626" y="403"/>
                    <a:pt x="626" y="403"/>
                  </a:cubicBezTo>
                  <a:cubicBezTo>
                    <a:pt x="589" y="370"/>
                    <a:pt x="589" y="370"/>
                    <a:pt x="589" y="370"/>
                  </a:cubicBezTo>
                  <a:cubicBezTo>
                    <a:pt x="589" y="370"/>
                    <a:pt x="578" y="382"/>
                    <a:pt x="566" y="395"/>
                  </a:cubicBezTo>
                  <a:cubicBezTo>
                    <a:pt x="561" y="401"/>
                    <a:pt x="555" y="407"/>
                    <a:pt x="551" y="412"/>
                  </a:cubicBezTo>
                  <a:cubicBezTo>
                    <a:pt x="547" y="417"/>
                    <a:pt x="544" y="420"/>
                    <a:pt x="544" y="420"/>
                  </a:cubicBezTo>
                  <a:cubicBezTo>
                    <a:pt x="584" y="453"/>
                    <a:pt x="584" y="453"/>
                    <a:pt x="584" y="453"/>
                  </a:cubicBezTo>
                  <a:lnTo>
                    <a:pt x="556" y="488"/>
                  </a:lnTo>
                  <a:close/>
                  <a:moveTo>
                    <a:pt x="280" y="121"/>
                  </a:moveTo>
                  <a:cubicBezTo>
                    <a:pt x="280" y="121"/>
                    <a:pt x="289" y="111"/>
                    <a:pt x="298" y="101"/>
                  </a:cubicBezTo>
                  <a:cubicBezTo>
                    <a:pt x="303" y="96"/>
                    <a:pt x="307" y="91"/>
                    <a:pt x="311" y="87"/>
                  </a:cubicBezTo>
                  <a:cubicBezTo>
                    <a:pt x="314" y="84"/>
                    <a:pt x="317" y="81"/>
                    <a:pt x="317" y="81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2" y="44"/>
                    <a:pt x="269" y="48"/>
                  </a:cubicBezTo>
                  <a:cubicBezTo>
                    <a:pt x="265" y="52"/>
                    <a:pt x="260" y="57"/>
                    <a:pt x="256" y="62"/>
                  </a:cubicBezTo>
                  <a:cubicBezTo>
                    <a:pt x="246" y="72"/>
                    <a:pt x="237" y="83"/>
                    <a:pt x="237" y="83"/>
                  </a:cubicBezTo>
                  <a:lnTo>
                    <a:pt x="280" y="121"/>
                  </a:lnTo>
                  <a:close/>
                  <a:moveTo>
                    <a:pt x="347" y="180"/>
                  </a:moveTo>
                  <a:cubicBezTo>
                    <a:pt x="347" y="180"/>
                    <a:pt x="355" y="171"/>
                    <a:pt x="364" y="161"/>
                  </a:cubicBezTo>
                  <a:cubicBezTo>
                    <a:pt x="368" y="157"/>
                    <a:pt x="373" y="152"/>
                    <a:pt x="376" y="148"/>
                  </a:cubicBezTo>
                  <a:cubicBezTo>
                    <a:pt x="379" y="144"/>
                    <a:pt x="381" y="142"/>
                    <a:pt x="381" y="142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39" y="103"/>
                    <a:pt x="337" y="105"/>
                    <a:pt x="334" y="109"/>
                  </a:cubicBezTo>
                  <a:cubicBezTo>
                    <a:pt x="330" y="112"/>
                    <a:pt x="326" y="117"/>
                    <a:pt x="321" y="122"/>
                  </a:cubicBezTo>
                  <a:cubicBezTo>
                    <a:pt x="312" y="132"/>
                    <a:pt x="304" y="142"/>
                    <a:pt x="304" y="142"/>
                  </a:cubicBezTo>
                  <a:lnTo>
                    <a:pt x="347" y="180"/>
                  </a:lnTo>
                  <a:close/>
                  <a:moveTo>
                    <a:pt x="413" y="239"/>
                  </a:moveTo>
                  <a:cubicBezTo>
                    <a:pt x="446" y="203"/>
                    <a:pt x="446" y="203"/>
                    <a:pt x="446" y="203"/>
                  </a:cubicBezTo>
                  <a:cubicBezTo>
                    <a:pt x="404" y="164"/>
                    <a:pt x="404" y="164"/>
                    <a:pt x="404" y="164"/>
                  </a:cubicBezTo>
                  <a:cubicBezTo>
                    <a:pt x="404" y="164"/>
                    <a:pt x="402" y="166"/>
                    <a:pt x="399" y="169"/>
                  </a:cubicBezTo>
                  <a:cubicBezTo>
                    <a:pt x="396" y="173"/>
                    <a:pt x="391" y="178"/>
                    <a:pt x="387" y="182"/>
                  </a:cubicBezTo>
                  <a:cubicBezTo>
                    <a:pt x="379" y="192"/>
                    <a:pt x="370" y="201"/>
                    <a:pt x="370" y="201"/>
                  </a:cubicBezTo>
                  <a:lnTo>
                    <a:pt x="413" y="239"/>
                  </a:lnTo>
                  <a:close/>
                  <a:moveTo>
                    <a:pt x="480" y="298"/>
                  </a:moveTo>
                  <a:cubicBezTo>
                    <a:pt x="511" y="264"/>
                    <a:pt x="511" y="264"/>
                    <a:pt x="511" y="264"/>
                  </a:cubicBezTo>
                  <a:cubicBezTo>
                    <a:pt x="469" y="224"/>
                    <a:pt x="469" y="224"/>
                    <a:pt x="469" y="224"/>
                  </a:cubicBezTo>
                  <a:cubicBezTo>
                    <a:pt x="437" y="260"/>
                    <a:pt x="437" y="260"/>
                    <a:pt x="437" y="260"/>
                  </a:cubicBezTo>
                  <a:lnTo>
                    <a:pt x="480" y="298"/>
                  </a:lnTo>
                  <a:close/>
                  <a:moveTo>
                    <a:pt x="547" y="357"/>
                  </a:moveTo>
                  <a:cubicBezTo>
                    <a:pt x="576" y="325"/>
                    <a:pt x="576" y="325"/>
                    <a:pt x="576" y="325"/>
                  </a:cubicBezTo>
                  <a:cubicBezTo>
                    <a:pt x="534" y="285"/>
                    <a:pt x="534" y="285"/>
                    <a:pt x="534" y="285"/>
                  </a:cubicBezTo>
                  <a:cubicBezTo>
                    <a:pt x="503" y="319"/>
                    <a:pt x="503" y="319"/>
                    <a:pt x="503" y="319"/>
                  </a:cubicBezTo>
                  <a:lnTo>
                    <a:pt x="547" y="357"/>
                  </a:lnTo>
                  <a:close/>
                  <a:moveTo>
                    <a:pt x="225" y="186"/>
                  </a:moveTo>
                  <a:cubicBezTo>
                    <a:pt x="225" y="186"/>
                    <a:pt x="233" y="175"/>
                    <a:pt x="242" y="165"/>
                  </a:cubicBezTo>
                  <a:cubicBezTo>
                    <a:pt x="250" y="154"/>
                    <a:pt x="260" y="144"/>
                    <a:pt x="260" y="144"/>
                  </a:cubicBezTo>
                  <a:cubicBezTo>
                    <a:pt x="216" y="106"/>
                    <a:pt x="216" y="106"/>
                    <a:pt x="216" y="106"/>
                  </a:cubicBezTo>
                  <a:cubicBezTo>
                    <a:pt x="216" y="106"/>
                    <a:pt x="206" y="117"/>
                    <a:pt x="198" y="128"/>
                  </a:cubicBezTo>
                  <a:cubicBezTo>
                    <a:pt x="189" y="139"/>
                    <a:pt x="180" y="149"/>
                    <a:pt x="180" y="149"/>
                  </a:cubicBezTo>
                  <a:lnTo>
                    <a:pt x="225" y="186"/>
                  </a:lnTo>
                  <a:close/>
                  <a:moveTo>
                    <a:pt x="294" y="242"/>
                  </a:moveTo>
                  <a:cubicBezTo>
                    <a:pt x="294" y="242"/>
                    <a:pt x="302" y="232"/>
                    <a:pt x="310" y="222"/>
                  </a:cubicBezTo>
                  <a:cubicBezTo>
                    <a:pt x="314" y="217"/>
                    <a:pt x="318" y="212"/>
                    <a:pt x="322" y="208"/>
                  </a:cubicBezTo>
                  <a:cubicBezTo>
                    <a:pt x="325" y="205"/>
                    <a:pt x="327" y="202"/>
                    <a:pt x="327" y="202"/>
                  </a:cubicBezTo>
                  <a:cubicBezTo>
                    <a:pt x="283" y="165"/>
                    <a:pt x="283" y="165"/>
                    <a:pt x="283" y="165"/>
                  </a:cubicBezTo>
                  <a:cubicBezTo>
                    <a:pt x="283" y="165"/>
                    <a:pt x="281" y="167"/>
                    <a:pt x="278" y="171"/>
                  </a:cubicBezTo>
                  <a:cubicBezTo>
                    <a:pt x="274" y="175"/>
                    <a:pt x="270" y="180"/>
                    <a:pt x="266" y="185"/>
                  </a:cubicBezTo>
                  <a:cubicBezTo>
                    <a:pt x="257" y="195"/>
                    <a:pt x="249" y="205"/>
                    <a:pt x="249" y="205"/>
                  </a:cubicBezTo>
                  <a:lnTo>
                    <a:pt x="294" y="242"/>
                  </a:lnTo>
                  <a:close/>
                  <a:moveTo>
                    <a:pt x="363" y="298"/>
                  </a:moveTo>
                  <a:cubicBezTo>
                    <a:pt x="363" y="298"/>
                    <a:pt x="371" y="288"/>
                    <a:pt x="379" y="279"/>
                  </a:cubicBezTo>
                  <a:cubicBezTo>
                    <a:pt x="382" y="274"/>
                    <a:pt x="386" y="269"/>
                    <a:pt x="389" y="266"/>
                  </a:cubicBezTo>
                  <a:cubicBezTo>
                    <a:pt x="392" y="262"/>
                    <a:pt x="394" y="260"/>
                    <a:pt x="394" y="260"/>
                  </a:cubicBezTo>
                  <a:cubicBezTo>
                    <a:pt x="351" y="223"/>
                    <a:pt x="351" y="223"/>
                    <a:pt x="351" y="223"/>
                  </a:cubicBezTo>
                  <a:cubicBezTo>
                    <a:pt x="351" y="223"/>
                    <a:pt x="348" y="225"/>
                    <a:pt x="345" y="228"/>
                  </a:cubicBezTo>
                  <a:cubicBezTo>
                    <a:pt x="342" y="232"/>
                    <a:pt x="338" y="237"/>
                    <a:pt x="334" y="242"/>
                  </a:cubicBezTo>
                  <a:cubicBezTo>
                    <a:pt x="326" y="252"/>
                    <a:pt x="318" y="262"/>
                    <a:pt x="318" y="262"/>
                  </a:cubicBezTo>
                  <a:lnTo>
                    <a:pt x="363" y="298"/>
                  </a:lnTo>
                  <a:close/>
                  <a:moveTo>
                    <a:pt x="432" y="354"/>
                  </a:moveTo>
                  <a:cubicBezTo>
                    <a:pt x="432" y="354"/>
                    <a:pt x="440" y="345"/>
                    <a:pt x="447" y="336"/>
                  </a:cubicBezTo>
                  <a:cubicBezTo>
                    <a:pt x="451" y="331"/>
                    <a:pt x="454" y="327"/>
                    <a:pt x="457" y="323"/>
                  </a:cubicBezTo>
                  <a:cubicBezTo>
                    <a:pt x="460" y="320"/>
                    <a:pt x="462" y="318"/>
                    <a:pt x="462" y="318"/>
                  </a:cubicBezTo>
                  <a:cubicBezTo>
                    <a:pt x="418" y="280"/>
                    <a:pt x="418" y="280"/>
                    <a:pt x="418" y="280"/>
                  </a:cubicBezTo>
                  <a:cubicBezTo>
                    <a:pt x="418" y="280"/>
                    <a:pt x="416" y="283"/>
                    <a:pt x="413" y="286"/>
                  </a:cubicBezTo>
                  <a:cubicBezTo>
                    <a:pt x="410" y="290"/>
                    <a:pt x="406" y="294"/>
                    <a:pt x="403" y="299"/>
                  </a:cubicBezTo>
                  <a:cubicBezTo>
                    <a:pt x="395" y="308"/>
                    <a:pt x="387" y="317"/>
                    <a:pt x="387" y="317"/>
                  </a:cubicBezTo>
                  <a:lnTo>
                    <a:pt x="432" y="354"/>
                  </a:lnTo>
                  <a:close/>
                  <a:moveTo>
                    <a:pt x="502" y="410"/>
                  </a:moveTo>
                  <a:cubicBezTo>
                    <a:pt x="502" y="410"/>
                    <a:pt x="509" y="401"/>
                    <a:pt x="516" y="393"/>
                  </a:cubicBezTo>
                  <a:cubicBezTo>
                    <a:pt x="519" y="388"/>
                    <a:pt x="523" y="384"/>
                    <a:pt x="525" y="381"/>
                  </a:cubicBezTo>
                  <a:cubicBezTo>
                    <a:pt x="528" y="378"/>
                    <a:pt x="530" y="376"/>
                    <a:pt x="530" y="376"/>
                  </a:cubicBezTo>
                  <a:cubicBezTo>
                    <a:pt x="486" y="338"/>
                    <a:pt x="486" y="338"/>
                    <a:pt x="486" y="338"/>
                  </a:cubicBezTo>
                  <a:cubicBezTo>
                    <a:pt x="486" y="338"/>
                    <a:pt x="484" y="340"/>
                    <a:pt x="481" y="344"/>
                  </a:cubicBezTo>
                  <a:cubicBezTo>
                    <a:pt x="478" y="347"/>
                    <a:pt x="475" y="351"/>
                    <a:pt x="471" y="356"/>
                  </a:cubicBezTo>
                  <a:cubicBezTo>
                    <a:pt x="464" y="364"/>
                    <a:pt x="456" y="373"/>
                    <a:pt x="456" y="373"/>
                  </a:cubicBezTo>
                  <a:lnTo>
                    <a:pt x="502" y="4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02"/>
            <p:cNvSpPr>
              <a:spLocks noEditPoints="1"/>
            </p:cNvSpPr>
            <p:nvPr/>
          </p:nvSpPr>
          <p:spPr bwMode="auto">
            <a:xfrm>
              <a:off x="4207637" y="2155449"/>
              <a:ext cx="631558" cy="658216"/>
            </a:xfrm>
            <a:custGeom>
              <a:avLst/>
              <a:gdLst>
                <a:gd name="T0" fmla="*/ 362 w 362"/>
                <a:gd name="T1" fmla="*/ 257 h 378"/>
                <a:gd name="T2" fmla="*/ 335 w 362"/>
                <a:gd name="T3" fmla="*/ 265 h 378"/>
                <a:gd name="T4" fmla="*/ 314 w 362"/>
                <a:gd name="T5" fmla="*/ 278 h 378"/>
                <a:gd name="T6" fmla="*/ 222 w 362"/>
                <a:gd name="T7" fmla="*/ 340 h 378"/>
                <a:gd name="T8" fmla="*/ 203 w 362"/>
                <a:gd name="T9" fmla="*/ 355 h 378"/>
                <a:gd name="T10" fmla="*/ 185 w 362"/>
                <a:gd name="T11" fmla="*/ 378 h 378"/>
                <a:gd name="T12" fmla="*/ 11 w 362"/>
                <a:gd name="T13" fmla="*/ 127 h 378"/>
                <a:gd name="T14" fmla="*/ 73 w 362"/>
                <a:gd name="T15" fmla="*/ 27 h 378"/>
                <a:gd name="T16" fmla="*/ 144 w 362"/>
                <a:gd name="T17" fmla="*/ 12 h 378"/>
                <a:gd name="T18" fmla="*/ 214 w 362"/>
                <a:gd name="T19" fmla="*/ 0 h 378"/>
                <a:gd name="T20" fmla="*/ 117 w 362"/>
                <a:gd name="T21" fmla="*/ 88 h 378"/>
                <a:gd name="T22" fmla="*/ 96 w 362"/>
                <a:gd name="T23" fmla="*/ 58 h 378"/>
                <a:gd name="T24" fmla="*/ 294 w 362"/>
                <a:gd name="T25" fmla="*/ 198 h 378"/>
                <a:gd name="T26" fmla="*/ 272 w 362"/>
                <a:gd name="T27" fmla="*/ 212 h 378"/>
                <a:gd name="T28" fmla="*/ 176 w 362"/>
                <a:gd name="T29" fmla="*/ 277 h 378"/>
                <a:gd name="T30" fmla="*/ 155 w 362"/>
                <a:gd name="T31" fmla="*/ 293 h 378"/>
                <a:gd name="T32" fmla="*/ 187 w 362"/>
                <a:gd name="T33" fmla="*/ 324 h 378"/>
                <a:gd name="T34" fmla="*/ 248 w 362"/>
                <a:gd name="T35" fmla="*/ 280 h 378"/>
                <a:gd name="T36" fmla="*/ 311 w 362"/>
                <a:gd name="T37" fmla="*/ 239 h 378"/>
                <a:gd name="T38" fmla="*/ 294 w 362"/>
                <a:gd name="T39" fmla="*/ 198 h 378"/>
                <a:gd name="T40" fmla="*/ 247 w 362"/>
                <a:gd name="T41" fmla="*/ 135 h 378"/>
                <a:gd name="T42" fmla="*/ 179 w 362"/>
                <a:gd name="T43" fmla="*/ 179 h 378"/>
                <a:gd name="T44" fmla="*/ 113 w 362"/>
                <a:gd name="T45" fmla="*/ 226 h 378"/>
                <a:gd name="T46" fmla="*/ 134 w 362"/>
                <a:gd name="T47" fmla="*/ 266 h 378"/>
                <a:gd name="T48" fmla="*/ 156 w 362"/>
                <a:gd name="T49" fmla="*/ 250 h 378"/>
                <a:gd name="T50" fmla="*/ 254 w 362"/>
                <a:gd name="T51" fmla="*/ 183 h 378"/>
                <a:gd name="T52" fmla="*/ 277 w 362"/>
                <a:gd name="T53" fmla="*/ 169 h 378"/>
                <a:gd name="T54" fmla="*/ 213 w 362"/>
                <a:gd name="T55" fmla="*/ 64 h 378"/>
                <a:gd name="T56" fmla="*/ 189 w 362"/>
                <a:gd name="T57" fmla="*/ 79 h 378"/>
                <a:gd name="T58" fmla="*/ 83 w 362"/>
                <a:gd name="T59" fmla="*/ 151 h 378"/>
                <a:gd name="T60" fmla="*/ 60 w 362"/>
                <a:gd name="T61" fmla="*/ 169 h 378"/>
                <a:gd name="T62" fmla="*/ 93 w 362"/>
                <a:gd name="T63" fmla="*/ 199 h 378"/>
                <a:gd name="T64" fmla="*/ 160 w 362"/>
                <a:gd name="T65" fmla="*/ 151 h 378"/>
                <a:gd name="T66" fmla="*/ 229 w 362"/>
                <a:gd name="T67" fmla="*/ 106 h 378"/>
                <a:gd name="T68" fmla="*/ 213 w 362"/>
                <a:gd name="T69" fmla="*/ 6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78">
                  <a:moveTo>
                    <a:pt x="214" y="0"/>
                  </a:moveTo>
                  <a:cubicBezTo>
                    <a:pt x="362" y="257"/>
                    <a:pt x="362" y="257"/>
                    <a:pt x="362" y="257"/>
                  </a:cubicBezTo>
                  <a:cubicBezTo>
                    <a:pt x="338" y="270"/>
                    <a:pt x="338" y="270"/>
                    <a:pt x="338" y="270"/>
                  </a:cubicBezTo>
                  <a:cubicBezTo>
                    <a:pt x="335" y="265"/>
                    <a:pt x="335" y="265"/>
                    <a:pt x="335" y="265"/>
                  </a:cubicBezTo>
                  <a:cubicBezTo>
                    <a:pt x="335" y="265"/>
                    <a:pt x="332" y="266"/>
                    <a:pt x="329" y="268"/>
                  </a:cubicBezTo>
                  <a:cubicBezTo>
                    <a:pt x="325" y="271"/>
                    <a:pt x="320" y="274"/>
                    <a:pt x="314" y="278"/>
                  </a:cubicBezTo>
                  <a:cubicBezTo>
                    <a:pt x="301" y="287"/>
                    <a:pt x="284" y="297"/>
                    <a:pt x="267" y="308"/>
                  </a:cubicBezTo>
                  <a:cubicBezTo>
                    <a:pt x="251" y="320"/>
                    <a:pt x="235" y="331"/>
                    <a:pt x="222" y="340"/>
                  </a:cubicBezTo>
                  <a:cubicBezTo>
                    <a:pt x="216" y="344"/>
                    <a:pt x="211" y="348"/>
                    <a:pt x="208" y="351"/>
                  </a:cubicBezTo>
                  <a:cubicBezTo>
                    <a:pt x="205" y="354"/>
                    <a:pt x="203" y="355"/>
                    <a:pt x="203" y="355"/>
                  </a:cubicBezTo>
                  <a:cubicBezTo>
                    <a:pt x="207" y="360"/>
                    <a:pt x="207" y="360"/>
                    <a:pt x="207" y="360"/>
                  </a:cubicBezTo>
                  <a:cubicBezTo>
                    <a:pt x="185" y="378"/>
                    <a:pt x="185" y="378"/>
                    <a:pt x="185" y="37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4" y="139"/>
                    <a:pt x="11" y="127"/>
                  </a:cubicBezTo>
                  <a:cubicBezTo>
                    <a:pt x="17" y="116"/>
                    <a:pt x="25" y="100"/>
                    <a:pt x="35" y="86"/>
                  </a:cubicBezTo>
                  <a:cubicBezTo>
                    <a:pt x="54" y="57"/>
                    <a:pt x="73" y="27"/>
                    <a:pt x="73" y="27"/>
                  </a:cubicBezTo>
                  <a:cubicBezTo>
                    <a:pt x="73" y="27"/>
                    <a:pt x="81" y="24"/>
                    <a:pt x="95" y="22"/>
                  </a:cubicBezTo>
                  <a:cubicBezTo>
                    <a:pt x="108" y="19"/>
                    <a:pt x="126" y="16"/>
                    <a:pt x="144" y="12"/>
                  </a:cubicBezTo>
                  <a:cubicBezTo>
                    <a:pt x="161" y="9"/>
                    <a:pt x="178" y="5"/>
                    <a:pt x="192" y="3"/>
                  </a:cubicBezTo>
                  <a:cubicBezTo>
                    <a:pt x="205" y="2"/>
                    <a:pt x="214" y="0"/>
                    <a:pt x="214" y="0"/>
                  </a:cubicBezTo>
                  <a:close/>
                  <a:moveTo>
                    <a:pt x="94" y="82"/>
                  </a:moveTo>
                  <a:cubicBezTo>
                    <a:pt x="100" y="90"/>
                    <a:pt x="110" y="93"/>
                    <a:pt x="117" y="88"/>
                  </a:cubicBezTo>
                  <a:cubicBezTo>
                    <a:pt x="123" y="83"/>
                    <a:pt x="124" y="73"/>
                    <a:pt x="118" y="65"/>
                  </a:cubicBezTo>
                  <a:cubicBezTo>
                    <a:pt x="113" y="56"/>
                    <a:pt x="102" y="53"/>
                    <a:pt x="96" y="58"/>
                  </a:cubicBezTo>
                  <a:cubicBezTo>
                    <a:pt x="89" y="63"/>
                    <a:pt x="88" y="73"/>
                    <a:pt x="94" y="82"/>
                  </a:cubicBezTo>
                  <a:close/>
                  <a:moveTo>
                    <a:pt x="294" y="198"/>
                  </a:moveTo>
                  <a:cubicBezTo>
                    <a:pt x="294" y="198"/>
                    <a:pt x="292" y="199"/>
                    <a:pt x="288" y="202"/>
                  </a:cubicBezTo>
                  <a:cubicBezTo>
                    <a:pt x="284" y="204"/>
                    <a:pt x="279" y="208"/>
                    <a:pt x="272" y="212"/>
                  </a:cubicBezTo>
                  <a:cubicBezTo>
                    <a:pt x="259" y="221"/>
                    <a:pt x="241" y="231"/>
                    <a:pt x="223" y="243"/>
                  </a:cubicBezTo>
                  <a:cubicBezTo>
                    <a:pt x="206" y="256"/>
                    <a:pt x="189" y="268"/>
                    <a:pt x="176" y="277"/>
                  </a:cubicBezTo>
                  <a:cubicBezTo>
                    <a:pt x="169" y="282"/>
                    <a:pt x="164" y="286"/>
                    <a:pt x="161" y="289"/>
                  </a:cubicBezTo>
                  <a:cubicBezTo>
                    <a:pt x="157" y="292"/>
                    <a:pt x="155" y="293"/>
                    <a:pt x="155" y="293"/>
                  </a:cubicBezTo>
                  <a:cubicBezTo>
                    <a:pt x="182" y="328"/>
                    <a:pt x="182" y="328"/>
                    <a:pt x="182" y="328"/>
                  </a:cubicBezTo>
                  <a:cubicBezTo>
                    <a:pt x="182" y="328"/>
                    <a:pt x="184" y="327"/>
                    <a:pt x="187" y="324"/>
                  </a:cubicBezTo>
                  <a:cubicBezTo>
                    <a:pt x="191" y="321"/>
                    <a:pt x="196" y="317"/>
                    <a:pt x="202" y="313"/>
                  </a:cubicBezTo>
                  <a:cubicBezTo>
                    <a:pt x="215" y="304"/>
                    <a:pt x="232" y="292"/>
                    <a:pt x="248" y="280"/>
                  </a:cubicBezTo>
                  <a:cubicBezTo>
                    <a:pt x="265" y="268"/>
                    <a:pt x="283" y="258"/>
                    <a:pt x="296" y="249"/>
                  </a:cubicBezTo>
                  <a:cubicBezTo>
                    <a:pt x="302" y="245"/>
                    <a:pt x="307" y="242"/>
                    <a:pt x="311" y="239"/>
                  </a:cubicBezTo>
                  <a:cubicBezTo>
                    <a:pt x="315" y="237"/>
                    <a:pt x="317" y="236"/>
                    <a:pt x="317" y="236"/>
                  </a:cubicBezTo>
                  <a:lnTo>
                    <a:pt x="294" y="198"/>
                  </a:lnTo>
                  <a:close/>
                  <a:moveTo>
                    <a:pt x="254" y="131"/>
                  </a:moveTo>
                  <a:cubicBezTo>
                    <a:pt x="254" y="131"/>
                    <a:pt x="251" y="132"/>
                    <a:pt x="247" y="135"/>
                  </a:cubicBezTo>
                  <a:cubicBezTo>
                    <a:pt x="243" y="137"/>
                    <a:pt x="237" y="141"/>
                    <a:pt x="230" y="146"/>
                  </a:cubicBezTo>
                  <a:cubicBezTo>
                    <a:pt x="216" y="155"/>
                    <a:pt x="197" y="166"/>
                    <a:pt x="179" y="179"/>
                  </a:cubicBezTo>
                  <a:cubicBezTo>
                    <a:pt x="161" y="192"/>
                    <a:pt x="143" y="205"/>
                    <a:pt x="129" y="214"/>
                  </a:cubicBezTo>
                  <a:cubicBezTo>
                    <a:pt x="122" y="219"/>
                    <a:pt x="117" y="223"/>
                    <a:pt x="113" y="226"/>
                  </a:cubicBezTo>
                  <a:cubicBezTo>
                    <a:pt x="110" y="229"/>
                    <a:pt x="107" y="231"/>
                    <a:pt x="107" y="23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134" y="266"/>
                    <a:pt x="136" y="265"/>
                    <a:pt x="140" y="262"/>
                  </a:cubicBezTo>
                  <a:cubicBezTo>
                    <a:pt x="144" y="259"/>
                    <a:pt x="149" y="254"/>
                    <a:pt x="156" y="250"/>
                  </a:cubicBezTo>
                  <a:cubicBezTo>
                    <a:pt x="169" y="240"/>
                    <a:pt x="187" y="228"/>
                    <a:pt x="204" y="215"/>
                  </a:cubicBezTo>
                  <a:cubicBezTo>
                    <a:pt x="222" y="203"/>
                    <a:pt x="240" y="192"/>
                    <a:pt x="254" y="183"/>
                  </a:cubicBezTo>
                  <a:cubicBezTo>
                    <a:pt x="261" y="179"/>
                    <a:pt x="266" y="175"/>
                    <a:pt x="270" y="173"/>
                  </a:cubicBezTo>
                  <a:cubicBezTo>
                    <a:pt x="274" y="170"/>
                    <a:pt x="277" y="169"/>
                    <a:pt x="277" y="169"/>
                  </a:cubicBezTo>
                  <a:lnTo>
                    <a:pt x="254" y="131"/>
                  </a:lnTo>
                  <a:close/>
                  <a:moveTo>
                    <a:pt x="213" y="64"/>
                  </a:moveTo>
                  <a:cubicBezTo>
                    <a:pt x="213" y="64"/>
                    <a:pt x="211" y="65"/>
                    <a:pt x="206" y="68"/>
                  </a:cubicBezTo>
                  <a:cubicBezTo>
                    <a:pt x="202" y="71"/>
                    <a:pt x="196" y="75"/>
                    <a:pt x="189" y="79"/>
                  </a:cubicBezTo>
                  <a:cubicBezTo>
                    <a:pt x="174" y="89"/>
                    <a:pt x="154" y="101"/>
                    <a:pt x="135" y="114"/>
                  </a:cubicBezTo>
                  <a:cubicBezTo>
                    <a:pt x="116" y="128"/>
                    <a:pt x="97" y="141"/>
                    <a:pt x="83" y="151"/>
                  </a:cubicBezTo>
                  <a:cubicBezTo>
                    <a:pt x="76" y="156"/>
                    <a:pt x="70" y="161"/>
                    <a:pt x="66" y="164"/>
                  </a:cubicBezTo>
                  <a:cubicBezTo>
                    <a:pt x="62" y="167"/>
                    <a:pt x="60" y="169"/>
                    <a:pt x="60" y="169"/>
                  </a:cubicBezTo>
                  <a:cubicBezTo>
                    <a:pt x="87" y="204"/>
                    <a:pt x="87" y="204"/>
                    <a:pt x="87" y="204"/>
                  </a:cubicBezTo>
                  <a:cubicBezTo>
                    <a:pt x="87" y="204"/>
                    <a:pt x="89" y="202"/>
                    <a:pt x="93" y="199"/>
                  </a:cubicBezTo>
                  <a:cubicBezTo>
                    <a:pt x="97" y="196"/>
                    <a:pt x="102" y="192"/>
                    <a:pt x="109" y="187"/>
                  </a:cubicBezTo>
                  <a:cubicBezTo>
                    <a:pt x="123" y="177"/>
                    <a:pt x="141" y="164"/>
                    <a:pt x="160" y="151"/>
                  </a:cubicBezTo>
                  <a:cubicBezTo>
                    <a:pt x="179" y="138"/>
                    <a:pt x="198" y="126"/>
                    <a:pt x="212" y="117"/>
                  </a:cubicBezTo>
                  <a:cubicBezTo>
                    <a:pt x="219" y="112"/>
                    <a:pt x="225" y="108"/>
                    <a:pt x="229" y="106"/>
                  </a:cubicBezTo>
                  <a:cubicBezTo>
                    <a:pt x="234" y="103"/>
                    <a:pt x="236" y="102"/>
                    <a:pt x="236" y="102"/>
                  </a:cubicBezTo>
                  <a:lnTo>
                    <a:pt x="213" y="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03"/>
            <p:cNvSpPr>
              <a:spLocks noEditPoints="1"/>
            </p:cNvSpPr>
            <p:nvPr/>
          </p:nvSpPr>
          <p:spPr bwMode="auto">
            <a:xfrm>
              <a:off x="5874703" y="1087131"/>
              <a:ext cx="537235" cy="1189297"/>
            </a:xfrm>
            <a:custGeom>
              <a:avLst/>
              <a:gdLst>
                <a:gd name="T0" fmla="*/ 0 w 308"/>
                <a:gd name="T1" fmla="*/ 55 h 682"/>
                <a:gd name="T2" fmla="*/ 75 w 308"/>
                <a:gd name="T3" fmla="*/ 26 h 682"/>
                <a:gd name="T4" fmla="*/ 152 w 308"/>
                <a:gd name="T5" fmla="*/ 0 h 682"/>
                <a:gd name="T6" fmla="*/ 308 w 308"/>
                <a:gd name="T7" fmla="*/ 59 h 682"/>
                <a:gd name="T8" fmla="*/ 220 w 308"/>
                <a:gd name="T9" fmla="*/ 679 h 682"/>
                <a:gd name="T10" fmla="*/ 126 w 308"/>
                <a:gd name="T11" fmla="*/ 676 h 682"/>
                <a:gd name="T12" fmla="*/ 72 w 308"/>
                <a:gd name="T13" fmla="*/ 677 h 682"/>
                <a:gd name="T14" fmla="*/ 44 w 308"/>
                <a:gd name="T15" fmla="*/ 152 h 682"/>
                <a:gd name="T16" fmla="*/ 153 w 308"/>
                <a:gd name="T17" fmla="*/ 151 h 682"/>
                <a:gd name="T18" fmla="*/ 261 w 308"/>
                <a:gd name="T19" fmla="*/ 155 h 682"/>
                <a:gd name="T20" fmla="*/ 230 w 308"/>
                <a:gd name="T21" fmla="*/ 109 h 682"/>
                <a:gd name="T22" fmla="*/ 77 w 308"/>
                <a:gd name="T23" fmla="*/ 107 h 682"/>
                <a:gd name="T24" fmla="*/ 44 w 308"/>
                <a:gd name="T25" fmla="*/ 152 h 682"/>
                <a:gd name="T26" fmla="*/ 80 w 308"/>
                <a:gd name="T27" fmla="*/ 230 h 682"/>
                <a:gd name="T28" fmla="*/ 223 w 308"/>
                <a:gd name="T29" fmla="*/ 231 h 682"/>
                <a:gd name="T30" fmla="*/ 259 w 308"/>
                <a:gd name="T31" fmla="*/ 189 h 682"/>
                <a:gd name="T32" fmla="*/ 152 w 308"/>
                <a:gd name="T33" fmla="*/ 185 h 682"/>
                <a:gd name="T34" fmla="*/ 45 w 308"/>
                <a:gd name="T35" fmla="*/ 186 h 682"/>
                <a:gd name="T36" fmla="*/ 50 w 308"/>
                <a:gd name="T37" fmla="*/ 309 h 682"/>
                <a:gd name="T38" fmla="*/ 151 w 308"/>
                <a:gd name="T39" fmla="*/ 308 h 682"/>
                <a:gd name="T40" fmla="*/ 251 w 308"/>
                <a:gd name="T41" fmla="*/ 312 h 682"/>
                <a:gd name="T42" fmla="*/ 222 w 308"/>
                <a:gd name="T43" fmla="*/ 265 h 682"/>
                <a:gd name="T44" fmla="*/ 81 w 308"/>
                <a:gd name="T45" fmla="*/ 264 h 682"/>
                <a:gd name="T46" fmla="*/ 50 w 308"/>
                <a:gd name="T47" fmla="*/ 309 h 682"/>
                <a:gd name="T48" fmla="*/ 84 w 308"/>
                <a:gd name="T49" fmla="*/ 386 h 682"/>
                <a:gd name="T50" fmla="*/ 216 w 308"/>
                <a:gd name="T51" fmla="*/ 388 h 682"/>
                <a:gd name="T52" fmla="*/ 248 w 308"/>
                <a:gd name="T53" fmla="*/ 346 h 682"/>
                <a:gd name="T54" fmla="*/ 150 w 308"/>
                <a:gd name="T55" fmla="*/ 342 h 682"/>
                <a:gd name="T56" fmla="*/ 52 w 308"/>
                <a:gd name="T57" fmla="*/ 343 h 682"/>
                <a:gd name="T58" fmla="*/ 57 w 308"/>
                <a:gd name="T59" fmla="*/ 465 h 682"/>
                <a:gd name="T60" fmla="*/ 149 w 308"/>
                <a:gd name="T61" fmla="*/ 464 h 682"/>
                <a:gd name="T62" fmla="*/ 240 w 308"/>
                <a:gd name="T63" fmla="*/ 468 h 682"/>
                <a:gd name="T64" fmla="*/ 214 w 308"/>
                <a:gd name="T65" fmla="*/ 421 h 682"/>
                <a:gd name="T66" fmla="*/ 84 w 308"/>
                <a:gd name="T67" fmla="*/ 420 h 682"/>
                <a:gd name="T68" fmla="*/ 57 w 308"/>
                <a:gd name="T69" fmla="*/ 465 h 682"/>
                <a:gd name="T70" fmla="*/ 87 w 308"/>
                <a:gd name="T71" fmla="*/ 543 h 682"/>
                <a:gd name="T72" fmla="*/ 208 w 308"/>
                <a:gd name="T73" fmla="*/ 544 h 682"/>
                <a:gd name="T74" fmla="*/ 238 w 308"/>
                <a:gd name="T75" fmla="*/ 502 h 682"/>
                <a:gd name="T76" fmla="*/ 148 w 308"/>
                <a:gd name="T77" fmla="*/ 498 h 682"/>
                <a:gd name="T78" fmla="*/ 58 w 308"/>
                <a:gd name="T79" fmla="*/ 499 h 682"/>
                <a:gd name="T80" fmla="*/ 63 w 308"/>
                <a:gd name="T81" fmla="*/ 622 h 682"/>
                <a:gd name="T82" fmla="*/ 147 w 308"/>
                <a:gd name="T83" fmla="*/ 621 h 682"/>
                <a:gd name="T84" fmla="*/ 230 w 308"/>
                <a:gd name="T85" fmla="*/ 624 h 682"/>
                <a:gd name="T86" fmla="*/ 206 w 308"/>
                <a:gd name="T87" fmla="*/ 578 h 682"/>
                <a:gd name="T88" fmla="*/ 88 w 308"/>
                <a:gd name="T89" fmla="*/ 577 h 682"/>
                <a:gd name="T90" fmla="*/ 63 w 308"/>
                <a:gd name="T91" fmla="*/ 62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8" h="682">
                  <a:moveTo>
                    <a:pt x="38" y="679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9" y="52"/>
                    <a:pt x="23" y="46"/>
                  </a:cubicBezTo>
                  <a:cubicBezTo>
                    <a:pt x="37" y="40"/>
                    <a:pt x="56" y="33"/>
                    <a:pt x="75" y="26"/>
                  </a:cubicBezTo>
                  <a:cubicBezTo>
                    <a:pt x="94" y="19"/>
                    <a:pt x="113" y="12"/>
                    <a:pt x="128" y="7"/>
                  </a:cubicBezTo>
                  <a:cubicBezTo>
                    <a:pt x="142" y="3"/>
                    <a:pt x="152" y="0"/>
                    <a:pt x="152" y="0"/>
                  </a:cubicBezTo>
                  <a:cubicBezTo>
                    <a:pt x="152" y="0"/>
                    <a:pt x="191" y="14"/>
                    <a:pt x="231" y="28"/>
                  </a:cubicBezTo>
                  <a:cubicBezTo>
                    <a:pt x="270" y="43"/>
                    <a:pt x="308" y="59"/>
                    <a:pt x="308" y="59"/>
                  </a:cubicBezTo>
                  <a:cubicBezTo>
                    <a:pt x="254" y="682"/>
                    <a:pt x="254" y="682"/>
                    <a:pt x="254" y="682"/>
                  </a:cubicBezTo>
                  <a:cubicBezTo>
                    <a:pt x="254" y="682"/>
                    <a:pt x="240" y="681"/>
                    <a:pt x="220" y="679"/>
                  </a:cubicBezTo>
                  <a:cubicBezTo>
                    <a:pt x="200" y="677"/>
                    <a:pt x="173" y="677"/>
                    <a:pt x="146" y="676"/>
                  </a:cubicBezTo>
                  <a:cubicBezTo>
                    <a:pt x="139" y="676"/>
                    <a:pt x="132" y="676"/>
                    <a:pt x="126" y="676"/>
                  </a:cubicBezTo>
                  <a:cubicBezTo>
                    <a:pt x="119" y="676"/>
                    <a:pt x="113" y="676"/>
                    <a:pt x="106" y="676"/>
                  </a:cubicBezTo>
                  <a:cubicBezTo>
                    <a:pt x="94" y="677"/>
                    <a:pt x="82" y="677"/>
                    <a:pt x="72" y="677"/>
                  </a:cubicBezTo>
                  <a:cubicBezTo>
                    <a:pt x="51" y="677"/>
                    <a:pt x="38" y="679"/>
                    <a:pt x="38" y="679"/>
                  </a:cubicBezTo>
                  <a:close/>
                  <a:moveTo>
                    <a:pt x="44" y="152"/>
                  </a:moveTo>
                  <a:cubicBezTo>
                    <a:pt x="44" y="152"/>
                    <a:pt x="57" y="152"/>
                    <a:pt x="78" y="152"/>
                  </a:cubicBezTo>
                  <a:cubicBezTo>
                    <a:pt x="98" y="151"/>
                    <a:pt x="125" y="150"/>
                    <a:pt x="153" y="151"/>
                  </a:cubicBezTo>
                  <a:cubicBezTo>
                    <a:pt x="180" y="152"/>
                    <a:pt x="207" y="152"/>
                    <a:pt x="227" y="153"/>
                  </a:cubicBezTo>
                  <a:cubicBezTo>
                    <a:pt x="248" y="154"/>
                    <a:pt x="261" y="155"/>
                    <a:pt x="261" y="155"/>
                  </a:cubicBezTo>
                  <a:cubicBezTo>
                    <a:pt x="264" y="111"/>
                    <a:pt x="264" y="111"/>
                    <a:pt x="264" y="111"/>
                  </a:cubicBezTo>
                  <a:cubicBezTo>
                    <a:pt x="264" y="111"/>
                    <a:pt x="250" y="110"/>
                    <a:pt x="230" y="109"/>
                  </a:cubicBezTo>
                  <a:cubicBezTo>
                    <a:pt x="209" y="108"/>
                    <a:pt x="181" y="107"/>
                    <a:pt x="153" y="107"/>
                  </a:cubicBezTo>
                  <a:cubicBezTo>
                    <a:pt x="125" y="105"/>
                    <a:pt x="98" y="107"/>
                    <a:pt x="77" y="107"/>
                  </a:cubicBezTo>
                  <a:cubicBezTo>
                    <a:pt x="56" y="108"/>
                    <a:pt x="42" y="108"/>
                    <a:pt x="42" y="108"/>
                  </a:cubicBezTo>
                  <a:lnTo>
                    <a:pt x="44" y="152"/>
                  </a:lnTo>
                  <a:close/>
                  <a:moveTo>
                    <a:pt x="47" y="231"/>
                  </a:moveTo>
                  <a:cubicBezTo>
                    <a:pt x="47" y="231"/>
                    <a:pt x="60" y="230"/>
                    <a:pt x="80" y="230"/>
                  </a:cubicBezTo>
                  <a:cubicBezTo>
                    <a:pt x="99" y="230"/>
                    <a:pt x="125" y="228"/>
                    <a:pt x="152" y="229"/>
                  </a:cubicBezTo>
                  <a:cubicBezTo>
                    <a:pt x="178" y="230"/>
                    <a:pt x="204" y="231"/>
                    <a:pt x="223" y="231"/>
                  </a:cubicBezTo>
                  <a:cubicBezTo>
                    <a:pt x="243" y="233"/>
                    <a:pt x="256" y="234"/>
                    <a:pt x="256" y="234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9" y="189"/>
                    <a:pt x="246" y="188"/>
                    <a:pt x="226" y="187"/>
                  </a:cubicBezTo>
                  <a:cubicBezTo>
                    <a:pt x="206" y="186"/>
                    <a:pt x="179" y="186"/>
                    <a:pt x="152" y="185"/>
                  </a:cubicBezTo>
                  <a:cubicBezTo>
                    <a:pt x="125" y="184"/>
                    <a:pt x="99" y="185"/>
                    <a:pt x="79" y="186"/>
                  </a:cubicBezTo>
                  <a:cubicBezTo>
                    <a:pt x="59" y="186"/>
                    <a:pt x="45" y="186"/>
                    <a:pt x="45" y="186"/>
                  </a:cubicBezTo>
                  <a:lnTo>
                    <a:pt x="47" y="231"/>
                  </a:lnTo>
                  <a:close/>
                  <a:moveTo>
                    <a:pt x="50" y="309"/>
                  </a:moveTo>
                  <a:cubicBezTo>
                    <a:pt x="50" y="309"/>
                    <a:pt x="63" y="309"/>
                    <a:pt x="82" y="308"/>
                  </a:cubicBezTo>
                  <a:cubicBezTo>
                    <a:pt x="100" y="308"/>
                    <a:pt x="126" y="306"/>
                    <a:pt x="151" y="308"/>
                  </a:cubicBezTo>
                  <a:cubicBezTo>
                    <a:pt x="176" y="308"/>
                    <a:pt x="201" y="309"/>
                    <a:pt x="219" y="309"/>
                  </a:cubicBezTo>
                  <a:cubicBezTo>
                    <a:pt x="238" y="311"/>
                    <a:pt x="251" y="312"/>
                    <a:pt x="251" y="312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4" y="267"/>
                    <a:pt x="241" y="266"/>
                    <a:pt x="222" y="265"/>
                  </a:cubicBezTo>
                  <a:cubicBezTo>
                    <a:pt x="202" y="265"/>
                    <a:pt x="177" y="264"/>
                    <a:pt x="151" y="263"/>
                  </a:cubicBezTo>
                  <a:cubicBezTo>
                    <a:pt x="125" y="262"/>
                    <a:pt x="100" y="264"/>
                    <a:pt x="81" y="264"/>
                  </a:cubicBezTo>
                  <a:cubicBezTo>
                    <a:pt x="61" y="264"/>
                    <a:pt x="49" y="265"/>
                    <a:pt x="49" y="265"/>
                  </a:cubicBezTo>
                  <a:lnTo>
                    <a:pt x="50" y="309"/>
                  </a:lnTo>
                  <a:close/>
                  <a:moveTo>
                    <a:pt x="54" y="387"/>
                  </a:moveTo>
                  <a:cubicBezTo>
                    <a:pt x="54" y="387"/>
                    <a:pt x="66" y="387"/>
                    <a:pt x="84" y="386"/>
                  </a:cubicBezTo>
                  <a:cubicBezTo>
                    <a:pt x="102" y="386"/>
                    <a:pt x="126" y="385"/>
                    <a:pt x="150" y="386"/>
                  </a:cubicBezTo>
                  <a:cubicBezTo>
                    <a:pt x="174" y="386"/>
                    <a:pt x="198" y="387"/>
                    <a:pt x="216" y="388"/>
                  </a:cubicBezTo>
                  <a:cubicBezTo>
                    <a:pt x="233" y="389"/>
                    <a:pt x="245" y="390"/>
                    <a:pt x="245" y="390"/>
                  </a:cubicBezTo>
                  <a:cubicBezTo>
                    <a:pt x="248" y="346"/>
                    <a:pt x="248" y="346"/>
                    <a:pt x="248" y="346"/>
                  </a:cubicBezTo>
                  <a:cubicBezTo>
                    <a:pt x="248" y="346"/>
                    <a:pt x="236" y="345"/>
                    <a:pt x="218" y="343"/>
                  </a:cubicBezTo>
                  <a:cubicBezTo>
                    <a:pt x="199" y="343"/>
                    <a:pt x="175" y="342"/>
                    <a:pt x="150" y="342"/>
                  </a:cubicBezTo>
                  <a:cubicBezTo>
                    <a:pt x="126" y="340"/>
                    <a:pt x="101" y="342"/>
                    <a:pt x="83" y="342"/>
                  </a:cubicBezTo>
                  <a:cubicBezTo>
                    <a:pt x="64" y="343"/>
                    <a:pt x="52" y="343"/>
                    <a:pt x="52" y="343"/>
                  </a:cubicBezTo>
                  <a:lnTo>
                    <a:pt x="54" y="387"/>
                  </a:lnTo>
                  <a:close/>
                  <a:moveTo>
                    <a:pt x="57" y="465"/>
                  </a:moveTo>
                  <a:cubicBezTo>
                    <a:pt x="57" y="465"/>
                    <a:pt x="68" y="465"/>
                    <a:pt x="86" y="465"/>
                  </a:cubicBezTo>
                  <a:cubicBezTo>
                    <a:pt x="103" y="464"/>
                    <a:pt x="126" y="463"/>
                    <a:pt x="149" y="464"/>
                  </a:cubicBezTo>
                  <a:cubicBezTo>
                    <a:pt x="172" y="465"/>
                    <a:pt x="194" y="465"/>
                    <a:pt x="212" y="466"/>
                  </a:cubicBezTo>
                  <a:cubicBezTo>
                    <a:pt x="229" y="467"/>
                    <a:pt x="240" y="468"/>
                    <a:pt x="240" y="468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1" y="423"/>
                    <a:pt x="214" y="421"/>
                  </a:cubicBezTo>
                  <a:cubicBezTo>
                    <a:pt x="196" y="421"/>
                    <a:pt x="173" y="420"/>
                    <a:pt x="149" y="420"/>
                  </a:cubicBezTo>
                  <a:cubicBezTo>
                    <a:pt x="126" y="419"/>
                    <a:pt x="102" y="420"/>
                    <a:pt x="84" y="420"/>
                  </a:cubicBezTo>
                  <a:cubicBezTo>
                    <a:pt x="67" y="421"/>
                    <a:pt x="55" y="421"/>
                    <a:pt x="55" y="421"/>
                  </a:cubicBezTo>
                  <a:lnTo>
                    <a:pt x="57" y="465"/>
                  </a:lnTo>
                  <a:close/>
                  <a:moveTo>
                    <a:pt x="60" y="544"/>
                  </a:moveTo>
                  <a:cubicBezTo>
                    <a:pt x="60" y="544"/>
                    <a:pt x="71" y="543"/>
                    <a:pt x="87" y="543"/>
                  </a:cubicBezTo>
                  <a:cubicBezTo>
                    <a:pt x="104" y="543"/>
                    <a:pt x="126" y="541"/>
                    <a:pt x="148" y="543"/>
                  </a:cubicBezTo>
                  <a:cubicBezTo>
                    <a:pt x="169" y="543"/>
                    <a:pt x="191" y="544"/>
                    <a:pt x="208" y="544"/>
                  </a:cubicBezTo>
                  <a:cubicBezTo>
                    <a:pt x="224" y="545"/>
                    <a:pt x="235" y="546"/>
                    <a:pt x="235" y="546"/>
                  </a:cubicBezTo>
                  <a:cubicBezTo>
                    <a:pt x="238" y="502"/>
                    <a:pt x="238" y="502"/>
                    <a:pt x="238" y="502"/>
                  </a:cubicBezTo>
                  <a:cubicBezTo>
                    <a:pt x="238" y="502"/>
                    <a:pt x="227" y="501"/>
                    <a:pt x="210" y="500"/>
                  </a:cubicBezTo>
                  <a:cubicBezTo>
                    <a:pt x="193" y="499"/>
                    <a:pt x="171" y="499"/>
                    <a:pt x="148" y="498"/>
                  </a:cubicBezTo>
                  <a:cubicBezTo>
                    <a:pt x="126" y="497"/>
                    <a:pt x="103" y="498"/>
                    <a:pt x="86" y="499"/>
                  </a:cubicBezTo>
                  <a:cubicBezTo>
                    <a:pt x="70" y="499"/>
                    <a:pt x="58" y="499"/>
                    <a:pt x="58" y="499"/>
                  </a:cubicBezTo>
                  <a:lnTo>
                    <a:pt x="60" y="544"/>
                  </a:lnTo>
                  <a:close/>
                  <a:moveTo>
                    <a:pt x="63" y="622"/>
                  </a:moveTo>
                  <a:cubicBezTo>
                    <a:pt x="63" y="622"/>
                    <a:pt x="74" y="622"/>
                    <a:pt x="89" y="621"/>
                  </a:cubicBezTo>
                  <a:cubicBezTo>
                    <a:pt x="105" y="621"/>
                    <a:pt x="126" y="620"/>
                    <a:pt x="147" y="621"/>
                  </a:cubicBezTo>
                  <a:cubicBezTo>
                    <a:pt x="167" y="621"/>
                    <a:pt x="188" y="622"/>
                    <a:pt x="204" y="622"/>
                  </a:cubicBezTo>
                  <a:cubicBezTo>
                    <a:pt x="219" y="623"/>
                    <a:pt x="230" y="624"/>
                    <a:pt x="230" y="624"/>
                  </a:cubicBezTo>
                  <a:cubicBezTo>
                    <a:pt x="233" y="580"/>
                    <a:pt x="233" y="580"/>
                    <a:pt x="233" y="580"/>
                  </a:cubicBezTo>
                  <a:cubicBezTo>
                    <a:pt x="233" y="580"/>
                    <a:pt x="222" y="579"/>
                    <a:pt x="206" y="578"/>
                  </a:cubicBezTo>
                  <a:cubicBezTo>
                    <a:pt x="190" y="577"/>
                    <a:pt x="169" y="577"/>
                    <a:pt x="147" y="576"/>
                  </a:cubicBezTo>
                  <a:cubicBezTo>
                    <a:pt x="126" y="575"/>
                    <a:pt x="104" y="577"/>
                    <a:pt x="88" y="577"/>
                  </a:cubicBezTo>
                  <a:cubicBezTo>
                    <a:pt x="72" y="577"/>
                    <a:pt x="62" y="578"/>
                    <a:pt x="62" y="578"/>
                  </a:cubicBezTo>
                  <a:lnTo>
                    <a:pt x="63" y="6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04"/>
            <p:cNvSpPr>
              <a:spLocks noEditPoints="1"/>
            </p:cNvSpPr>
            <p:nvPr/>
          </p:nvSpPr>
          <p:spPr bwMode="auto">
            <a:xfrm>
              <a:off x="6752323" y="701635"/>
              <a:ext cx="779195" cy="1712179"/>
            </a:xfrm>
            <a:custGeom>
              <a:avLst/>
              <a:gdLst>
                <a:gd name="T0" fmla="*/ 0 w 447"/>
                <a:gd name="T1" fmla="*/ 948 h 982"/>
                <a:gd name="T2" fmla="*/ 262 w 447"/>
                <a:gd name="T3" fmla="*/ 0 h 982"/>
                <a:gd name="T4" fmla="*/ 291 w 447"/>
                <a:gd name="T5" fmla="*/ 9 h 982"/>
                <a:gd name="T6" fmla="*/ 355 w 447"/>
                <a:gd name="T7" fmla="*/ 28 h 982"/>
                <a:gd name="T8" fmla="*/ 447 w 447"/>
                <a:gd name="T9" fmla="*/ 60 h 982"/>
                <a:gd name="T10" fmla="*/ 110 w 447"/>
                <a:gd name="T11" fmla="*/ 982 h 982"/>
                <a:gd name="T12" fmla="*/ 56 w 447"/>
                <a:gd name="T13" fmla="*/ 964 h 982"/>
                <a:gd name="T14" fmla="*/ 0 w 447"/>
                <a:gd name="T15" fmla="*/ 948 h 982"/>
                <a:gd name="T16" fmla="*/ 270 w 447"/>
                <a:gd name="T17" fmla="*/ 149 h 982"/>
                <a:gd name="T18" fmla="*/ 282 w 447"/>
                <a:gd name="T19" fmla="*/ 153 h 982"/>
                <a:gd name="T20" fmla="*/ 309 w 447"/>
                <a:gd name="T21" fmla="*/ 161 h 982"/>
                <a:gd name="T22" fmla="*/ 348 w 447"/>
                <a:gd name="T23" fmla="*/ 174 h 982"/>
                <a:gd name="T24" fmla="*/ 379 w 447"/>
                <a:gd name="T25" fmla="*/ 84 h 982"/>
                <a:gd name="T26" fmla="*/ 339 w 447"/>
                <a:gd name="T27" fmla="*/ 70 h 982"/>
                <a:gd name="T28" fmla="*/ 310 w 447"/>
                <a:gd name="T29" fmla="*/ 61 h 982"/>
                <a:gd name="T30" fmla="*/ 297 w 447"/>
                <a:gd name="T31" fmla="*/ 57 h 982"/>
                <a:gd name="T32" fmla="*/ 270 w 447"/>
                <a:gd name="T33" fmla="*/ 149 h 982"/>
                <a:gd name="T34" fmla="*/ 230 w 447"/>
                <a:gd name="T35" fmla="*/ 281 h 982"/>
                <a:gd name="T36" fmla="*/ 267 w 447"/>
                <a:gd name="T37" fmla="*/ 292 h 982"/>
                <a:gd name="T38" fmla="*/ 304 w 447"/>
                <a:gd name="T39" fmla="*/ 305 h 982"/>
                <a:gd name="T40" fmla="*/ 335 w 447"/>
                <a:gd name="T41" fmla="*/ 214 h 982"/>
                <a:gd name="T42" fmla="*/ 296 w 447"/>
                <a:gd name="T43" fmla="*/ 201 h 982"/>
                <a:gd name="T44" fmla="*/ 270 w 447"/>
                <a:gd name="T45" fmla="*/ 193 h 982"/>
                <a:gd name="T46" fmla="*/ 258 w 447"/>
                <a:gd name="T47" fmla="*/ 189 h 982"/>
                <a:gd name="T48" fmla="*/ 230 w 447"/>
                <a:gd name="T49" fmla="*/ 281 h 982"/>
                <a:gd name="T50" fmla="*/ 191 w 447"/>
                <a:gd name="T51" fmla="*/ 413 h 982"/>
                <a:gd name="T52" fmla="*/ 225 w 447"/>
                <a:gd name="T53" fmla="*/ 423 h 982"/>
                <a:gd name="T54" fmla="*/ 260 w 447"/>
                <a:gd name="T55" fmla="*/ 435 h 982"/>
                <a:gd name="T56" fmla="*/ 291 w 447"/>
                <a:gd name="T57" fmla="*/ 345 h 982"/>
                <a:gd name="T58" fmla="*/ 254 w 447"/>
                <a:gd name="T59" fmla="*/ 332 h 982"/>
                <a:gd name="T60" fmla="*/ 218 w 447"/>
                <a:gd name="T61" fmla="*/ 321 h 982"/>
                <a:gd name="T62" fmla="*/ 191 w 447"/>
                <a:gd name="T63" fmla="*/ 413 h 982"/>
                <a:gd name="T64" fmla="*/ 151 w 447"/>
                <a:gd name="T65" fmla="*/ 545 h 982"/>
                <a:gd name="T66" fmla="*/ 184 w 447"/>
                <a:gd name="T67" fmla="*/ 555 h 982"/>
                <a:gd name="T68" fmla="*/ 216 w 447"/>
                <a:gd name="T69" fmla="*/ 566 h 982"/>
                <a:gd name="T70" fmla="*/ 246 w 447"/>
                <a:gd name="T71" fmla="*/ 475 h 982"/>
                <a:gd name="T72" fmla="*/ 213 w 447"/>
                <a:gd name="T73" fmla="*/ 463 h 982"/>
                <a:gd name="T74" fmla="*/ 178 w 447"/>
                <a:gd name="T75" fmla="*/ 453 h 982"/>
                <a:gd name="T76" fmla="*/ 151 w 447"/>
                <a:gd name="T77" fmla="*/ 545 h 982"/>
                <a:gd name="T78" fmla="*/ 112 w 447"/>
                <a:gd name="T79" fmla="*/ 677 h 982"/>
                <a:gd name="T80" fmla="*/ 142 w 447"/>
                <a:gd name="T81" fmla="*/ 686 h 982"/>
                <a:gd name="T82" fmla="*/ 171 w 447"/>
                <a:gd name="T83" fmla="*/ 696 h 982"/>
                <a:gd name="T84" fmla="*/ 202 w 447"/>
                <a:gd name="T85" fmla="*/ 606 h 982"/>
                <a:gd name="T86" fmla="*/ 171 w 447"/>
                <a:gd name="T87" fmla="*/ 595 h 982"/>
                <a:gd name="T88" fmla="*/ 139 w 447"/>
                <a:gd name="T89" fmla="*/ 585 h 982"/>
                <a:gd name="T90" fmla="*/ 112 w 447"/>
                <a:gd name="T91" fmla="*/ 677 h 982"/>
                <a:gd name="T92" fmla="*/ 72 w 447"/>
                <a:gd name="T93" fmla="*/ 809 h 982"/>
                <a:gd name="T94" fmla="*/ 100 w 447"/>
                <a:gd name="T95" fmla="*/ 817 h 982"/>
                <a:gd name="T96" fmla="*/ 127 w 447"/>
                <a:gd name="T97" fmla="*/ 827 h 982"/>
                <a:gd name="T98" fmla="*/ 158 w 447"/>
                <a:gd name="T99" fmla="*/ 736 h 982"/>
                <a:gd name="T100" fmla="*/ 129 w 447"/>
                <a:gd name="T101" fmla="*/ 726 h 982"/>
                <a:gd name="T102" fmla="*/ 100 w 447"/>
                <a:gd name="T103" fmla="*/ 717 h 982"/>
                <a:gd name="T104" fmla="*/ 72 w 447"/>
                <a:gd name="T105" fmla="*/ 809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7" h="982">
                  <a:moveTo>
                    <a:pt x="0" y="948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74" y="4"/>
                    <a:pt x="291" y="9"/>
                  </a:cubicBezTo>
                  <a:cubicBezTo>
                    <a:pt x="309" y="14"/>
                    <a:pt x="332" y="20"/>
                    <a:pt x="355" y="28"/>
                  </a:cubicBezTo>
                  <a:cubicBezTo>
                    <a:pt x="401" y="44"/>
                    <a:pt x="447" y="60"/>
                    <a:pt x="447" y="60"/>
                  </a:cubicBezTo>
                  <a:cubicBezTo>
                    <a:pt x="110" y="982"/>
                    <a:pt x="110" y="982"/>
                    <a:pt x="110" y="982"/>
                  </a:cubicBezTo>
                  <a:cubicBezTo>
                    <a:pt x="110" y="982"/>
                    <a:pt x="83" y="973"/>
                    <a:pt x="56" y="964"/>
                  </a:cubicBezTo>
                  <a:cubicBezTo>
                    <a:pt x="28" y="956"/>
                    <a:pt x="0" y="948"/>
                    <a:pt x="0" y="948"/>
                  </a:cubicBezTo>
                  <a:close/>
                  <a:moveTo>
                    <a:pt x="270" y="149"/>
                  </a:moveTo>
                  <a:cubicBezTo>
                    <a:pt x="270" y="149"/>
                    <a:pt x="275" y="150"/>
                    <a:pt x="282" y="153"/>
                  </a:cubicBezTo>
                  <a:cubicBezTo>
                    <a:pt x="289" y="155"/>
                    <a:pt x="300" y="157"/>
                    <a:pt x="309" y="161"/>
                  </a:cubicBezTo>
                  <a:cubicBezTo>
                    <a:pt x="329" y="168"/>
                    <a:pt x="348" y="174"/>
                    <a:pt x="348" y="174"/>
                  </a:cubicBezTo>
                  <a:cubicBezTo>
                    <a:pt x="379" y="84"/>
                    <a:pt x="379" y="84"/>
                    <a:pt x="379" y="84"/>
                  </a:cubicBezTo>
                  <a:cubicBezTo>
                    <a:pt x="379" y="84"/>
                    <a:pt x="359" y="77"/>
                    <a:pt x="339" y="70"/>
                  </a:cubicBezTo>
                  <a:cubicBezTo>
                    <a:pt x="328" y="66"/>
                    <a:pt x="318" y="64"/>
                    <a:pt x="310" y="61"/>
                  </a:cubicBezTo>
                  <a:cubicBezTo>
                    <a:pt x="302" y="59"/>
                    <a:pt x="297" y="57"/>
                    <a:pt x="297" y="57"/>
                  </a:cubicBezTo>
                  <a:lnTo>
                    <a:pt x="270" y="149"/>
                  </a:lnTo>
                  <a:close/>
                  <a:moveTo>
                    <a:pt x="230" y="281"/>
                  </a:moveTo>
                  <a:cubicBezTo>
                    <a:pt x="230" y="281"/>
                    <a:pt x="249" y="286"/>
                    <a:pt x="267" y="292"/>
                  </a:cubicBezTo>
                  <a:cubicBezTo>
                    <a:pt x="286" y="298"/>
                    <a:pt x="304" y="305"/>
                    <a:pt x="304" y="305"/>
                  </a:cubicBezTo>
                  <a:cubicBezTo>
                    <a:pt x="335" y="214"/>
                    <a:pt x="335" y="214"/>
                    <a:pt x="335" y="214"/>
                  </a:cubicBezTo>
                  <a:cubicBezTo>
                    <a:pt x="335" y="214"/>
                    <a:pt x="316" y="208"/>
                    <a:pt x="296" y="201"/>
                  </a:cubicBezTo>
                  <a:cubicBezTo>
                    <a:pt x="287" y="198"/>
                    <a:pt x="277" y="195"/>
                    <a:pt x="270" y="193"/>
                  </a:cubicBezTo>
                  <a:cubicBezTo>
                    <a:pt x="262" y="191"/>
                    <a:pt x="258" y="189"/>
                    <a:pt x="258" y="189"/>
                  </a:cubicBezTo>
                  <a:lnTo>
                    <a:pt x="230" y="281"/>
                  </a:lnTo>
                  <a:close/>
                  <a:moveTo>
                    <a:pt x="191" y="413"/>
                  </a:moveTo>
                  <a:cubicBezTo>
                    <a:pt x="191" y="413"/>
                    <a:pt x="208" y="418"/>
                    <a:pt x="225" y="423"/>
                  </a:cubicBezTo>
                  <a:cubicBezTo>
                    <a:pt x="243" y="429"/>
                    <a:pt x="260" y="435"/>
                    <a:pt x="260" y="435"/>
                  </a:cubicBezTo>
                  <a:cubicBezTo>
                    <a:pt x="291" y="345"/>
                    <a:pt x="291" y="345"/>
                    <a:pt x="291" y="345"/>
                  </a:cubicBezTo>
                  <a:cubicBezTo>
                    <a:pt x="291" y="345"/>
                    <a:pt x="272" y="338"/>
                    <a:pt x="254" y="332"/>
                  </a:cubicBezTo>
                  <a:cubicBezTo>
                    <a:pt x="236" y="326"/>
                    <a:pt x="218" y="321"/>
                    <a:pt x="218" y="321"/>
                  </a:cubicBezTo>
                  <a:lnTo>
                    <a:pt x="191" y="413"/>
                  </a:lnTo>
                  <a:close/>
                  <a:moveTo>
                    <a:pt x="151" y="545"/>
                  </a:moveTo>
                  <a:cubicBezTo>
                    <a:pt x="151" y="545"/>
                    <a:pt x="167" y="549"/>
                    <a:pt x="184" y="555"/>
                  </a:cubicBezTo>
                  <a:cubicBezTo>
                    <a:pt x="200" y="560"/>
                    <a:pt x="216" y="566"/>
                    <a:pt x="216" y="566"/>
                  </a:cubicBezTo>
                  <a:cubicBezTo>
                    <a:pt x="246" y="475"/>
                    <a:pt x="246" y="475"/>
                    <a:pt x="246" y="475"/>
                  </a:cubicBezTo>
                  <a:cubicBezTo>
                    <a:pt x="246" y="475"/>
                    <a:pt x="229" y="469"/>
                    <a:pt x="213" y="463"/>
                  </a:cubicBezTo>
                  <a:cubicBezTo>
                    <a:pt x="196" y="458"/>
                    <a:pt x="178" y="453"/>
                    <a:pt x="178" y="453"/>
                  </a:cubicBezTo>
                  <a:lnTo>
                    <a:pt x="151" y="545"/>
                  </a:lnTo>
                  <a:close/>
                  <a:moveTo>
                    <a:pt x="112" y="677"/>
                  </a:moveTo>
                  <a:cubicBezTo>
                    <a:pt x="112" y="677"/>
                    <a:pt x="127" y="681"/>
                    <a:pt x="142" y="686"/>
                  </a:cubicBezTo>
                  <a:cubicBezTo>
                    <a:pt x="157" y="691"/>
                    <a:pt x="171" y="696"/>
                    <a:pt x="171" y="696"/>
                  </a:cubicBezTo>
                  <a:cubicBezTo>
                    <a:pt x="202" y="606"/>
                    <a:pt x="202" y="606"/>
                    <a:pt x="202" y="606"/>
                  </a:cubicBezTo>
                  <a:cubicBezTo>
                    <a:pt x="202" y="606"/>
                    <a:pt x="186" y="600"/>
                    <a:pt x="171" y="595"/>
                  </a:cubicBezTo>
                  <a:cubicBezTo>
                    <a:pt x="155" y="590"/>
                    <a:pt x="139" y="585"/>
                    <a:pt x="139" y="585"/>
                  </a:cubicBezTo>
                  <a:lnTo>
                    <a:pt x="112" y="677"/>
                  </a:lnTo>
                  <a:close/>
                  <a:moveTo>
                    <a:pt x="72" y="809"/>
                  </a:moveTo>
                  <a:cubicBezTo>
                    <a:pt x="72" y="809"/>
                    <a:pt x="86" y="813"/>
                    <a:pt x="100" y="817"/>
                  </a:cubicBezTo>
                  <a:cubicBezTo>
                    <a:pt x="114" y="822"/>
                    <a:pt x="127" y="827"/>
                    <a:pt x="127" y="827"/>
                  </a:cubicBezTo>
                  <a:cubicBezTo>
                    <a:pt x="158" y="736"/>
                    <a:pt x="158" y="736"/>
                    <a:pt x="158" y="736"/>
                  </a:cubicBezTo>
                  <a:cubicBezTo>
                    <a:pt x="158" y="736"/>
                    <a:pt x="143" y="731"/>
                    <a:pt x="129" y="726"/>
                  </a:cubicBezTo>
                  <a:cubicBezTo>
                    <a:pt x="114" y="721"/>
                    <a:pt x="100" y="717"/>
                    <a:pt x="100" y="717"/>
                  </a:cubicBezTo>
                  <a:lnTo>
                    <a:pt x="72" y="8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06"/>
            <p:cNvSpPr>
              <a:spLocks noEditPoints="1"/>
            </p:cNvSpPr>
            <p:nvPr/>
          </p:nvSpPr>
          <p:spPr bwMode="auto">
            <a:xfrm>
              <a:off x="6399634" y="1064577"/>
              <a:ext cx="490074" cy="1269268"/>
            </a:xfrm>
            <a:custGeom>
              <a:avLst/>
              <a:gdLst>
                <a:gd name="T0" fmla="*/ 47 w 282"/>
                <a:gd name="T1" fmla="*/ 350 h 727"/>
                <a:gd name="T2" fmla="*/ 128 w 282"/>
                <a:gd name="T3" fmla="*/ 32 h 727"/>
                <a:gd name="T4" fmla="*/ 256 w 282"/>
                <a:gd name="T5" fmla="*/ 179 h 727"/>
                <a:gd name="T6" fmla="*/ 217 w 282"/>
                <a:gd name="T7" fmla="*/ 470 h 727"/>
                <a:gd name="T8" fmla="*/ 131 w 282"/>
                <a:gd name="T9" fmla="*/ 721 h 727"/>
                <a:gd name="T10" fmla="*/ 118 w 282"/>
                <a:gd name="T11" fmla="*/ 668 h 727"/>
                <a:gd name="T12" fmla="*/ 44 w 282"/>
                <a:gd name="T13" fmla="*/ 705 h 727"/>
                <a:gd name="T14" fmla="*/ 178 w 282"/>
                <a:gd name="T15" fmla="*/ 276 h 727"/>
                <a:gd name="T16" fmla="*/ 231 w 282"/>
                <a:gd name="T17" fmla="*/ 288 h 727"/>
                <a:gd name="T18" fmla="*/ 217 w 282"/>
                <a:gd name="T19" fmla="*/ 225 h 727"/>
                <a:gd name="T20" fmla="*/ 178 w 282"/>
                <a:gd name="T21" fmla="*/ 276 h 727"/>
                <a:gd name="T22" fmla="*/ 186 w 282"/>
                <a:gd name="T23" fmla="*/ 369 h 727"/>
                <a:gd name="T24" fmla="*/ 224 w 282"/>
                <a:gd name="T25" fmla="*/ 319 h 727"/>
                <a:gd name="T26" fmla="*/ 172 w 282"/>
                <a:gd name="T27" fmla="*/ 307 h 727"/>
                <a:gd name="T28" fmla="*/ 143 w 282"/>
                <a:gd name="T29" fmla="*/ 451 h 727"/>
                <a:gd name="T30" fmla="*/ 191 w 282"/>
                <a:gd name="T31" fmla="*/ 461 h 727"/>
                <a:gd name="T32" fmla="*/ 179 w 282"/>
                <a:gd name="T33" fmla="*/ 399 h 727"/>
                <a:gd name="T34" fmla="*/ 143 w 282"/>
                <a:gd name="T35" fmla="*/ 451 h 727"/>
                <a:gd name="T36" fmla="*/ 148 w 282"/>
                <a:gd name="T37" fmla="*/ 543 h 727"/>
                <a:gd name="T38" fmla="*/ 184 w 282"/>
                <a:gd name="T39" fmla="*/ 492 h 727"/>
                <a:gd name="T40" fmla="*/ 137 w 282"/>
                <a:gd name="T41" fmla="*/ 481 h 727"/>
                <a:gd name="T42" fmla="*/ 108 w 282"/>
                <a:gd name="T43" fmla="*/ 625 h 727"/>
                <a:gd name="T44" fmla="*/ 144 w 282"/>
                <a:gd name="T45" fmla="*/ 633 h 727"/>
                <a:gd name="T46" fmla="*/ 164 w 282"/>
                <a:gd name="T47" fmla="*/ 578 h 727"/>
                <a:gd name="T48" fmla="*/ 142 w 282"/>
                <a:gd name="T49" fmla="*/ 573 h 727"/>
                <a:gd name="T50" fmla="*/ 108 w 282"/>
                <a:gd name="T51" fmla="*/ 625 h 727"/>
                <a:gd name="T52" fmla="*/ 103 w 282"/>
                <a:gd name="T53" fmla="*/ 262 h 727"/>
                <a:gd name="T54" fmla="*/ 148 w 282"/>
                <a:gd name="T55" fmla="*/ 270 h 727"/>
                <a:gd name="T56" fmla="*/ 132 w 282"/>
                <a:gd name="T57" fmla="*/ 208 h 727"/>
                <a:gd name="T58" fmla="*/ 104 w 282"/>
                <a:gd name="T59" fmla="*/ 203 h 727"/>
                <a:gd name="T60" fmla="*/ 81 w 282"/>
                <a:gd name="T61" fmla="*/ 348 h 727"/>
                <a:gd name="T62" fmla="*/ 106 w 282"/>
                <a:gd name="T63" fmla="*/ 353 h 727"/>
                <a:gd name="T64" fmla="*/ 142 w 282"/>
                <a:gd name="T65" fmla="*/ 301 h 727"/>
                <a:gd name="T66" fmla="*/ 98 w 282"/>
                <a:gd name="T67" fmla="*/ 293 h 727"/>
                <a:gd name="T68" fmla="*/ 81 w 282"/>
                <a:gd name="T69" fmla="*/ 348 h 727"/>
                <a:gd name="T70" fmla="*/ 91 w 282"/>
                <a:gd name="T71" fmla="*/ 440 h 727"/>
                <a:gd name="T72" fmla="*/ 126 w 282"/>
                <a:gd name="T73" fmla="*/ 388 h 727"/>
                <a:gd name="T74" fmla="*/ 84 w 282"/>
                <a:gd name="T75" fmla="*/ 380 h 727"/>
                <a:gd name="T76" fmla="*/ 67 w 282"/>
                <a:gd name="T77" fmla="*/ 436 h 727"/>
                <a:gd name="T78" fmla="*/ 77 w 282"/>
                <a:gd name="T79" fmla="*/ 528 h 727"/>
                <a:gd name="T80" fmla="*/ 110 w 282"/>
                <a:gd name="T81" fmla="*/ 476 h 727"/>
                <a:gd name="T82" fmla="*/ 62 w 282"/>
                <a:gd name="T83" fmla="*/ 467 h 727"/>
                <a:gd name="T84" fmla="*/ 40 w 282"/>
                <a:gd name="T85" fmla="*/ 612 h 727"/>
                <a:gd name="T86" fmla="*/ 83 w 282"/>
                <a:gd name="T87" fmla="*/ 620 h 727"/>
                <a:gd name="T88" fmla="*/ 71 w 282"/>
                <a:gd name="T89" fmla="*/ 559 h 727"/>
                <a:gd name="T90" fmla="*/ 40 w 282"/>
                <a:gd name="T91" fmla="*/ 61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727">
                  <a:moveTo>
                    <a:pt x="0" y="700"/>
                  </a:moveTo>
                  <a:cubicBezTo>
                    <a:pt x="0" y="700"/>
                    <a:pt x="24" y="525"/>
                    <a:pt x="47" y="350"/>
                  </a:cubicBezTo>
                  <a:cubicBezTo>
                    <a:pt x="72" y="175"/>
                    <a:pt x="97" y="0"/>
                    <a:pt x="97" y="0"/>
                  </a:cubicBezTo>
                  <a:cubicBezTo>
                    <a:pt x="97" y="0"/>
                    <a:pt x="109" y="13"/>
                    <a:pt x="128" y="32"/>
                  </a:cubicBezTo>
                  <a:cubicBezTo>
                    <a:pt x="147" y="51"/>
                    <a:pt x="171" y="78"/>
                    <a:pt x="195" y="105"/>
                  </a:cubicBezTo>
                  <a:cubicBezTo>
                    <a:pt x="218" y="131"/>
                    <a:pt x="240" y="158"/>
                    <a:pt x="256" y="179"/>
                  </a:cubicBezTo>
                  <a:cubicBezTo>
                    <a:pt x="271" y="200"/>
                    <a:pt x="282" y="214"/>
                    <a:pt x="282" y="214"/>
                  </a:cubicBezTo>
                  <a:cubicBezTo>
                    <a:pt x="282" y="214"/>
                    <a:pt x="250" y="342"/>
                    <a:pt x="217" y="470"/>
                  </a:cubicBezTo>
                  <a:cubicBezTo>
                    <a:pt x="186" y="598"/>
                    <a:pt x="154" y="727"/>
                    <a:pt x="154" y="727"/>
                  </a:cubicBezTo>
                  <a:cubicBezTo>
                    <a:pt x="154" y="727"/>
                    <a:pt x="142" y="724"/>
                    <a:pt x="131" y="721"/>
                  </a:cubicBezTo>
                  <a:cubicBezTo>
                    <a:pt x="120" y="718"/>
                    <a:pt x="108" y="716"/>
                    <a:pt x="108" y="716"/>
                  </a:cubicBezTo>
                  <a:cubicBezTo>
                    <a:pt x="118" y="668"/>
                    <a:pt x="118" y="668"/>
                    <a:pt x="118" y="668"/>
                  </a:cubicBezTo>
                  <a:cubicBezTo>
                    <a:pt x="52" y="655"/>
                    <a:pt x="52" y="655"/>
                    <a:pt x="52" y="655"/>
                  </a:cubicBezTo>
                  <a:cubicBezTo>
                    <a:pt x="44" y="705"/>
                    <a:pt x="44" y="705"/>
                    <a:pt x="44" y="705"/>
                  </a:cubicBezTo>
                  <a:lnTo>
                    <a:pt x="0" y="700"/>
                  </a:lnTo>
                  <a:close/>
                  <a:moveTo>
                    <a:pt x="178" y="276"/>
                  </a:moveTo>
                  <a:cubicBezTo>
                    <a:pt x="178" y="276"/>
                    <a:pt x="192" y="279"/>
                    <a:pt x="205" y="282"/>
                  </a:cubicBezTo>
                  <a:cubicBezTo>
                    <a:pt x="218" y="285"/>
                    <a:pt x="231" y="288"/>
                    <a:pt x="231" y="288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44" y="232"/>
                    <a:pt x="231" y="229"/>
                    <a:pt x="217" y="225"/>
                  </a:cubicBezTo>
                  <a:cubicBezTo>
                    <a:pt x="204" y="222"/>
                    <a:pt x="190" y="220"/>
                    <a:pt x="190" y="220"/>
                  </a:cubicBezTo>
                  <a:lnTo>
                    <a:pt x="178" y="276"/>
                  </a:lnTo>
                  <a:close/>
                  <a:moveTo>
                    <a:pt x="161" y="364"/>
                  </a:moveTo>
                  <a:cubicBezTo>
                    <a:pt x="161" y="364"/>
                    <a:pt x="173" y="366"/>
                    <a:pt x="186" y="369"/>
                  </a:cubicBezTo>
                  <a:cubicBezTo>
                    <a:pt x="198" y="372"/>
                    <a:pt x="211" y="375"/>
                    <a:pt x="211" y="375"/>
                  </a:cubicBezTo>
                  <a:cubicBezTo>
                    <a:pt x="224" y="319"/>
                    <a:pt x="224" y="319"/>
                    <a:pt x="224" y="319"/>
                  </a:cubicBezTo>
                  <a:cubicBezTo>
                    <a:pt x="224" y="319"/>
                    <a:pt x="211" y="315"/>
                    <a:pt x="198" y="312"/>
                  </a:cubicBezTo>
                  <a:cubicBezTo>
                    <a:pt x="185" y="309"/>
                    <a:pt x="172" y="307"/>
                    <a:pt x="172" y="307"/>
                  </a:cubicBezTo>
                  <a:lnTo>
                    <a:pt x="161" y="364"/>
                  </a:lnTo>
                  <a:close/>
                  <a:moveTo>
                    <a:pt x="143" y="451"/>
                  </a:moveTo>
                  <a:cubicBezTo>
                    <a:pt x="143" y="451"/>
                    <a:pt x="155" y="453"/>
                    <a:pt x="167" y="456"/>
                  </a:cubicBezTo>
                  <a:cubicBezTo>
                    <a:pt x="179" y="458"/>
                    <a:pt x="191" y="461"/>
                    <a:pt x="191" y="461"/>
                  </a:cubicBezTo>
                  <a:cubicBezTo>
                    <a:pt x="204" y="405"/>
                    <a:pt x="204" y="405"/>
                    <a:pt x="204" y="405"/>
                  </a:cubicBezTo>
                  <a:cubicBezTo>
                    <a:pt x="204" y="405"/>
                    <a:pt x="192" y="402"/>
                    <a:pt x="179" y="399"/>
                  </a:cubicBezTo>
                  <a:cubicBezTo>
                    <a:pt x="167" y="397"/>
                    <a:pt x="154" y="394"/>
                    <a:pt x="154" y="394"/>
                  </a:cubicBezTo>
                  <a:lnTo>
                    <a:pt x="143" y="451"/>
                  </a:lnTo>
                  <a:close/>
                  <a:moveTo>
                    <a:pt x="125" y="538"/>
                  </a:moveTo>
                  <a:cubicBezTo>
                    <a:pt x="125" y="538"/>
                    <a:pt x="137" y="540"/>
                    <a:pt x="148" y="543"/>
                  </a:cubicBezTo>
                  <a:cubicBezTo>
                    <a:pt x="159" y="545"/>
                    <a:pt x="171" y="548"/>
                    <a:pt x="171" y="548"/>
                  </a:cubicBezTo>
                  <a:cubicBezTo>
                    <a:pt x="184" y="492"/>
                    <a:pt x="184" y="492"/>
                    <a:pt x="184" y="492"/>
                  </a:cubicBezTo>
                  <a:cubicBezTo>
                    <a:pt x="184" y="492"/>
                    <a:pt x="172" y="489"/>
                    <a:pt x="160" y="486"/>
                  </a:cubicBezTo>
                  <a:cubicBezTo>
                    <a:pt x="149" y="484"/>
                    <a:pt x="137" y="481"/>
                    <a:pt x="137" y="481"/>
                  </a:cubicBezTo>
                  <a:lnTo>
                    <a:pt x="125" y="538"/>
                  </a:lnTo>
                  <a:close/>
                  <a:moveTo>
                    <a:pt x="108" y="625"/>
                  </a:moveTo>
                  <a:cubicBezTo>
                    <a:pt x="108" y="625"/>
                    <a:pt x="119" y="627"/>
                    <a:pt x="129" y="630"/>
                  </a:cubicBezTo>
                  <a:cubicBezTo>
                    <a:pt x="135" y="630"/>
                    <a:pt x="140" y="632"/>
                    <a:pt x="144" y="633"/>
                  </a:cubicBezTo>
                  <a:cubicBezTo>
                    <a:pt x="148" y="634"/>
                    <a:pt x="151" y="635"/>
                    <a:pt x="151" y="635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64" y="578"/>
                    <a:pt x="161" y="578"/>
                    <a:pt x="157" y="577"/>
                  </a:cubicBezTo>
                  <a:cubicBezTo>
                    <a:pt x="153" y="576"/>
                    <a:pt x="147" y="574"/>
                    <a:pt x="142" y="573"/>
                  </a:cubicBezTo>
                  <a:cubicBezTo>
                    <a:pt x="130" y="571"/>
                    <a:pt x="119" y="569"/>
                    <a:pt x="119" y="569"/>
                  </a:cubicBezTo>
                  <a:lnTo>
                    <a:pt x="108" y="625"/>
                  </a:lnTo>
                  <a:close/>
                  <a:moveTo>
                    <a:pt x="95" y="261"/>
                  </a:moveTo>
                  <a:cubicBezTo>
                    <a:pt x="95" y="261"/>
                    <a:pt x="98" y="261"/>
                    <a:pt x="103" y="262"/>
                  </a:cubicBezTo>
                  <a:cubicBezTo>
                    <a:pt x="108" y="263"/>
                    <a:pt x="115" y="263"/>
                    <a:pt x="122" y="265"/>
                  </a:cubicBezTo>
                  <a:cubicBezTo>
                    <a:pt x="135" y="268"/>
                    <a:pt x="148" y="270"/>
                    <a:pt x="148" y="270"/>
                  </a:cubicBezTo>
                  <a:cubicBezTo>
                    <a:pt x="159" y="213"/>
                    <a:pt x="159" y="213"/>
                    <a:pt x="159" y="213"/>
                  </a:cubicBezTo>
                  <a:cubicBezTo>
                    <a:pt x="159" y="213"/>
                    <a:pt x="145" y="211"/>
                    <a:pt x="132" y="208"/>
                  </a:cubicBezTo>
                  <a:cubicBezTo>
                    <a:pt x="125" y="206"/>
                    <a:pt x="118" y="205"/>
                    <a:pt x="113" y="205"/>
                  </a:cubicBezTo>
                  <a:cubicBezTo>
                    <a:pt x="107" y="204"/>
                    <a:pt x="104" y="203"/>
                    <a:pt x="104" y="203"/>
                  </a:cubicBezTo>
                  <a:lnTo>
                    <a:pt x="95" y="261"/>
                  </a:lnTo>
                  <a:close/>
                  <a:moveTo>
                    <a:pt x="81" y="348"/>
                  </a:moveTo>
                  <a:cubicBezTo>
                    <a:pt x="81" y="348"/>
                    <a:pt x="84" y="349"/>
                    <a:pt x="89" y="350"/>
                  </a:cubicBezTo>
                  <a:cubicBezTo>
                    <a:pt x="94" y="350"/>
                    <a:pt x="100" y="351"/>
                    <a:pt x="106" y="353"/>
                  </a:cubicBezTo>
                  <a:cubicBezTo>
                    <a:pt x="119" y="355"/>
                    <a:pt x="132" y="358"/>
                    <a:pt x="132" y="358"/>
                  </a:cubicBezTo>
                  <a:cubicBezTo>
                    <a:pt x="142" y="301"/>
                    <a:pt x="142" y="301"/>
                    <a:pt x="142" y="301"/>
                  </a:cubicBezTo>
                  <a:cubicBezTo>
                    <a:pt x="142" y="301"/>
                    <a:pt x="129" y="298"/>
                    <a:pt x="116" y="296"/>
                  </a:cubicBezTo>
                  <a:cubicBezTo>
                    <a:pt x="110" y="294"/>
                    <a:pt x="103" y="293"/>
                    <a:pt x="98" y="293"/>
                  </a:cubicBezTo>
                  <a:cubicBezTo>
                    <a:pt x="93" y="292"/>
                    <a:pt x="90" y="291"/>
                    <a:pt x="90" y="291"/>
                  </a:cubicBezTo>
                  <a:lnTo>
                    <a:pt x="81" y="348"/>
                  </a:lnTo>
                  <a:close/>
                  <a:moveTo>
                    <a:pt x="67" y="436"/>
                  </a:moveTo>
                  <a:cubicBezTo>
                    <a:pt x="67" y="436"/>
                    <a:pt x="79" y="438"/>
                    <a:pt x="91" y="440"/>
                  </a:cubicBezTo>
                  <a:cubicBezTo>
                    <a:pt x="103" y="443"/>
                    <a:pt x="115" y="445"/>
                    <a:pt x="115" y="445"/>
                  </a:cubicBezTo>
                  <a:cubicBezTo>
                    <a:pt x="126" y="388"/>
                    <a:pt x="126" y="388"/>
                    <a:pt x="126" y="388"/>
                  </a:cubicBezTo>
                  <a:cubicBezTo>
                    <a:pt x="126" y="388"/>
                    <a:pt x="114" y="386"/>
                    <a:pt x="101" y="383"/>
                  </a:cubicBezTo>
                  <a:cubicBezTo>
                    <a:pt x="95" y="382"/>
                    <a:pt x="89" y="381"/>
                    <a:pt x="84" y="380"/>
                  </a:cubicBezTo>
                  <a:cubicBezTo>
                    <a:pt x="79" y="380"/>
                    <a:pt x="76" y="379"/>
                    <a:pt x="76" y="379"/>
                  </a:cubicBezTo>
                  <a:lnTo>
                    <a:pt x="67" y="436"/>
                  </a:lnTo>
                  <a:close/>
                  <a:moveTo>
                    <a:pt x="54" y="524"/>
                  </a:moveTo>
                  <a:cubicBezTo>
                    <a:pt x="54" y="524"/>
                    <a:pt x="65" y="526"/>
                    <a:pt x="77" y="528"/>
                  </a:cubicBezTo>
                  <a:cubicBezTo>
                    <a:pt x="88" y="530"/>
                    <a:pt x="99" y="533"/>
                    <a:pt x="99" y="533"/>
                  </a:cubicBezTo>
                  <a:cubicBezTo>
                    <a:pt x="110" y="476"/>
                    <a:pt x="110" y="476"/>
                    <a:pt x="110" y="476"/>
                  </a:cubicBezTo>
                  <a:cubicBezTo>
                    <a:pt x="110" y="476"/>
                    <a:pt x="98" y="473"/>
                    <a:pt x="86" y="471"/>
                  </a:cubicBezTo>
                  <a:cubicBezTo>
                    <a:pt x="74" y="469"/>
                    <a:pt x="62" y="467"/>
                    <a:pt x="62" y="467"/>
                  </a:cubicBezTo>
                  <a:lnTo>
                    <a:pt x="54" y="524"/>
                  </a:lnTo>
                  <a:close/>
                  <a:moveTo>
                    <a:pt x="40" y="612"/>
                  </a:moveTo>
                  <a:cubicBezTo>
                    <a:pt x="40" y="612"/>
                    <a:pt x="51" y="614"/>
                    <a:pt x="62" y="616"/>
                  </a:cubicBezTo>
                  <a:cubicBezTo>
                    <a:pt x="73" y="618"/>
                    <a:pt x="83" y="620"/>
                    <a:pt x="83" y="620"/>
                  </a:cubicBezTo>
                  <a:cubicBezTo>
                    <a:pt x="94" y="563"/>
                    <a:pt x="94" y="563"/>
                    <a:pt x="94" y="563"/>
                  </a:cubicBezTo>
                  <a:cubicBezTo>
                    <a:pt x="94" y="563"/>
                    <a:pt x="83" y="561"/>
                    <a:pt x="71" y="559"/>
                  </a:cubicBezTo>
                  <a:cubicBezTo>
                    <a:pt x="60" y="557"/>
                    <a:pt x="49" y="555"/>
                    <a:pt x="49" y="555"/>
                  </a:cubicBezTo>
                  <a:lnTo>
                    <a:pt x="40" y="6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07"/>
            <p:cNvSpPr>
              <a:spLocks noEditPoints="1"/>
            </p:cNvSpPr>
            <p:nvPr/>
          </p:nvSpPr>
          <p:spPr bwMode="auto">
            <a:xfrm>
              <a:off x="4240444" y="1484931"/>
              <a:ext cx="1090873" cy="1119580"/>
            </a:xfrm>
            <a:custGeom>
              <a:avLst/>
              <a:gdLst>
                <a:gd name="T0" fmla="*/ 0 w 625"/>
                <a:gd name="T1" fmla="*/ 23 h 641"/>
                <a:gd name="T2" fmla="*/ 153 w 625"/>
                <a:gd name="T3" fmla="*/ 6 h 641"/>
                <a:gd name="T4" fmla="*/ 401 w 625"/>
                <a:gd name="T5" fmla="*/ 4 h 641"/>
                <a:gd name="T6" fmla="*/ 625 w 625"/>
                <a:gd name="T7" fmla="*/ 515 h 641"/>
                <a:gd name="T8" fmla="*/ 531 w 625"/>
                <a:gd name="T9" fmla="*/ 496 h 641"/>
                <a:gd name="T10" fmla="*/ 389 w 625"/>
                <a:gd name="T11" fmla="*/ 558 h 641"/>
                <a:gd name="T12" fmla="*/ 375 w 625"/>
                <a:gd name="T13" fmla="*/ 622 h 641"/>
                <a:gd name="T14" fmla="*/ 412 w 625"/>
                <a:gd name="T15" fmla="*/ 439 h 641"/>
                <a:gd name="T16" fmla="*/ 370 w 625"/>
                <a:gd name="T17" fmla="*/ 457 h 641"/>
                <a:gd name="T18" fmla="*/ 415 w 625"/>
                <a:gd name="T19" fmla="*/ 500 h 641"/>
                <a:gd name="T20" fmla="*/ 489 w 625"/>
                <a:gd name="T21" fmla="*/ 407 h 641"/>
                <a:gd name="T22" fmla="*/ 509 w 625"/>
                <a:gd name="T23" fmla="*/ 461 h 641"/>
                <a:gd name="T24" fmla="*/ 467 w 625"/>
                <a:gd name="T25" fmla="*/ 100 h 641"/>
                <a:gd name="T26" fmla="*/ 416 w 625"/>
                <a:gd name="T27" fmla="*/ 116 h 641"/>
                <a:gd name="T28" fmla="*/ 477 w 625"/>
                <a:gd name="T29" fmla="*/ 129 h 641"/>
                <a:gd name="T30" fmla="*/ 474 w 625"/>
                <a:gd name="T31" fmla="*/ 284 h 641"/>
                <a:gd name="T32" fmla="*/ 455 w 625"/>
                <a:gd name="T33" fmla="*/ 229 h 641"/>
                <a:gd name="T34" fmla="*/ 548 w 625"/>
                <a:gd name="T35" fmla="*/ 354 h 641"/>
                <a:gd name="T36" fmla="*/ 504 w 625"/>
                <a:gd name="T37" fmla="*/ 368 h 641"/>
                <a:gd name="T38" fmla="*/ 555 w 625"/>
                <a:gd name="T39" fmla="*/ 445 h 641"/>
                <a:gd name="T40" fmla="*/ 536 w 625"/>
                <a:gd name="T41" fmla="*/ 390 h 641"/>
                <a:gd name="T42" fmla="*/ 534 w 625"/>
                <a:gd name="T43" fmla="*/ 452 h 641"/>
                <a:gd name="T44" fmla="*/ 191 w 625"/>
                <a:gd name="T45" fmla="*/ 214 h 641"/>
                <a:gd name="T46" fmla="*/ 387 w 625"/>
                <a:gd name="T47" fmla="*/ 127 h 641"/>
                <a:gd name="T48" fmla="*/ 246 w 625"/>
                <a:gd name="T49" fmla="*/ 123 h 641"/>
                <a:gd name="T50" fmla="*/ 128 w 625"/>
                <a:gd name="T51" fmla="*/ 181 h 641"/>
                <a:gd name="T52" fmla="*/ 206 w 625"/>
                <a:gd name="T53" fmla="*/ 306 h 641"/>
                <a:gd name="T54" fmla="*/ 382 w 625"/>
                <a:gd name="T55" fmla="*/ 224 h 641"/>
                <a:gd name="T56" fmla="*/ 361 w 625"/>
                <a:gd name="T57" fmla="*/ 170 h 641"/>
                <a:gd name="T58" fmla="*/ 179 w 625"/>
                <a:gd name="T59" fmla="*/ 255 h 641"/>
                <a:gd name="T60" fmla="*/ 239 w 625"/>
                <a:gd name="T61" fmla="*/ 390 h 641"/>
                <a:gd name="T62" fmla="*/ 304 w 625"/>
                <a:gd name="T63" fmla="*/ 356 h 641"/>
                <a:gd name="T64" fmla="*/ 415 w 625"/>
                <a:gd name="T65" fmla="*/ 307 h 641"/>
                <a:gd name="T66" fmla="*/ 394 w 625"/>
                <a:gd name="T67" fmla="*/ 253 h 641"/>
                <a:gd name="T68" fmla="*/ 221 w 625"/>
                <a:gd name="T69" fmla="*/ 334 h 641"/>
                <a:gd name="T70" fmla="*/ 281 w 625"/>
                <a:gd name="T71" fmla="*/ 468 h 641"/>
                <a:gd name="T72" fmla="*/ 342 w 625"/>
                <a:gd name="T73" fmla="*/ 437 h 641"/>
                <a:gd name="T74" fmla="*/ 447 w 625"/>
                <a:gd name="T75" fmla="*/ 389 h 641"/>
                <a:gd name="T76" fmla="*/ 426 w 625"/>
                <a:gd name="T77" fmla="*/ 336 h 641"/>
                <a:gd name="T78" fmla="*/ 317 w 625"/>
                <a:gd name="T79" fmla="*/ 384 h 641"/>
                <a:gd name="T80" fmla="*/ 253 w 625"/>
                <a:gd name="T81" fmla="*/ 417 h 641"/>
                <a:gd name="T82" fmla="*/ 342 w 625"/>
                <a:gd name="T83" fmla="*/ 537 h 641"/>
                <a:gd name="T84" fmla="*/ 316 w 625"/>
                <a:gd name="T85" fmla="*/ 48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641">
                  <a:moveTo>
                    <a:pt x="343" y="641"/>
                  </a:moveTo>
                  <a:cubicBezTo>
                    <a:pt x="343" y="641"/>
                    <a:pt x="257" y="486"/>
                    <a:pt x="171" y="332"/>
                  </a:cubicBezTo>
                  <a:cubicBezTo>
                    <a:pt x="86" y="178"/>
                    <a:pt x="0" y="23"/>
                    <a:pt x="0" y="23"/>
                  </a:cubicBezTo>
                  <a:cubicBezTo>
                    <a:pt x="0" y="23"/>
                    <a:pt x="8" y="22"/>
                    <a:pt x="21" y="20"/>
                  </a:cubicBezTo>
                  <a:cubicBezTo>
                    <a:pt x="34" y="18"/>
                    <a:pt x="53" y="15"/>
                    <a:pt x="76" y="13"/>
                  </a:cubicBezTo>
                  <a:cubicBezTo>
                    <a:pt x="99" y="11"/>
                    <a:pt x="125" y="8"/>
                    <a:pt x="153" y="6"/>
                  </a:cubicBezTo>
                  <a:cubicBezTo>
                    <a:pt x="181" y="4"/>
                    <a:pt x="211" y="3"/>
                    <a:pt x="241" y="2"/>
                  </a:cubicBezTo>
                  <a:cubicBezTo>
                    <a:pt x="270" y="0"/>
                    <a:pt x="300" y="1"/>
                    <a:pt x="327" y="1"/>
                  </a:cubicBezTo>
                  <a:cubicBezTo>
                    <a:pt x="354" y="2"/>
                    <a:pt x="380" y="2"/>
                    <a:pt x="401" y="4"/>
                  </a:cubicBezTo>
                  <a:cubicBezTo>
                    <a:pt x="444" y="7"/>
                    <a:pt x="473" y="9"/>
                    <a:pt x="473" y="9"/>
                  </a:cubicBezTo>
                  <a:cubicBezTo>
                    <a:pt x="473" y="9"/>
                    <a:pt x="511" y="136"/>
                    <a:pt x="548" y="263"/>
                  </a:cubicBezTo>
                  <a:cubicBezTo>
                    <a:pt x="587" y="389"/>
                    <a:pt x="625" y="515"/>
                    <a:pt x="625" y="515"/>
                  </a:cubicBezTo>
                  <a:cubicBezTo>
                    <a:pt x="580" y="531"/>
                    <a:pt x="580" y="531"/>
                    <a:pt x="580" y="531"/>
                  </a:cubicBezTo>
                  <a:cubicBezTo>
                    <a:pt x="564" y="484"/>
                    <a:pt x="564" y="484"/>
                    <a:pt x="564" y="484"/>
                  </a:cubicBezTo>
                  <a:cubicBezTo>
                    <a:pt x="564" y="484"/>
                    <a:pt x="551" y="488"/>
                    <a:pt x="531" y="496"/>
                  </a:cubicBezTo>
                  <a:cubicBezTo>
                    <a:pt x="512" y="504"/>
                    <a:pt x="485" y="513"/>
                    <a:pt x="460" y="525"/>
                  </a:cubicBezTo>
                  <a:cubicBezTo>
                    <a:pt x="447" y="531"/>
                    <a:pt x="434" y="536"/>
                    <a:pt x="422" y="542"/>
                  </a:cubicBezTo>
                  <a:cubicBezTo>
                    <a:pt x="410" y="547"/>
                    <a:pt x="399" y="553"/>
                    <a:pt x="389" y="558"/>
                  </a:cubicBezTo>
                  <a:cubicBezTo>
                    <a:pt x="371" y="567"/>
                    <a:pt x="358" y="573"/>
                    <a:pt x="358" y="573"/>
                  </a:cubicBezTo>
                  <a:cubicBezTo>
                    <a:pt x="382" y="619"/>
                    <a:pt x="382" y="619"/>
                    <a:pt x="382" y="619"/>
                  </a:cubicBezTo>
                  <a:cubicBezTo>
                    <a:pt x="382" y="619"/>
                    <a:pt x="379" y="620"/>
                    <a:pt x="375" y="622"/>
                  </a:cubicBezTo>
                  <a:cubicBezTo>
                    <a:pt x="372" y="624"/>
                    <a:pt x="367" y="627"/>
                    <a:pt x="362" y="629"/>
                  </a:cubicBezTo>
                  <a:cubicBezTo>
                    <a:pt x="353" y="635"/>
                    <a:pt x="343" y="641"/>
                    <a:pt x="343" y="641"/>
                  </a:cubicBezTo>
                  <a:close/>
                  <a:moveTo>
                    <a:pt x="412" y="439"/>
                  </a:moveTo>
                  <a:cubicBezTo>
                    <a:pt x="412" y="439"/>
                    <a:pt x="401" y="443"/>
                    <a:pt x="391" y="448"/>
                  </a:cubicBezTo>
                  <a:cubicBezTo>
                    <a:pt x="386" y="450"/>
                    <a:pt x="380" y="452"/>
                    <a:pt x="376" y="454"/>
                  </a:cubicBezTo>
                  <a:cubicBezTo>
                    <a:pt x="372" y="455"/>
                    <a:pt x="370" y="457"/>
                    <a:pt x="370" y="457"/>
                  </a:cubicBezTo>
                  <a:cubicBezTo>
                    <a:pt x="395" y="509"/>
                    <a:pt x="395" y="509"/>
                    <a:pt x="395" y="509"/>
                  </a:cubicBezTo>
                  <a:cubicBezTo>
                    <a:pt x="395" y="509"/>
                    <a:pt x="397" y="508"/>
                    <a:pt x="401" y="506"/>
                  </a:cubicBezTo>
                  <a:cubicBezTo>
                    <a:pt x="405" y="505"/>
                    <a:pt x="410" y="503"/>
                    <a:pt x="415" y="500"/>
                  </a:cubicBezTo>
                  <a:cubicBezTo>
                    <a:pt x="425" y="496"/>
                    <a:pt x="435" y="492"/>
                    <a:pt x="435" y="492"/>
                  </a:cubicBezTo>
                  <a:lnTo>
                    <a:pt x="412" y="439"/>
                  </a:lnTo>
                  <a:close/>
                  <a:moveTo>
                    <a:pt x="489" y="407"/>
                  </a:moveTo>
                  <a:cubicBezTo>
                    <a:pt x="446" y="422"/>
                    <a:pt x="446" y="422"/>
                    <a:pt x="446" y="422"/>
                  </a:cubicBezTo>
                  <a:cubicBezTo>
                    <a:pt x="468" y="476"/>
                    <a:pt x="468" y="476"/>
                    <a:pt x="468" y="476"/>
                  </a:cubicBezTo>
                  <a:cubicBezTo>
                    <a:pt x="509" y="461"/>
                    <a:pt x="509" y="461"/>
                    <a:pt x="509" y="461"/>
                  </a:cubicBezTo>
                  <a:lnTo>
                    <a:pt x="489" y="407"/>
                  </a:lnTo>
                  <a:close/>
                  <a:moveTo>
                    <a:pt x="416" y="116"/>
                  </a:moveTo>
                  <a:cubicBezTo>
                    <a:pt x="467" y="100"/>
                    <a:pt x="467" y="100"/>
                    <a:pt x="467" y="100"/>
                  </a:cubicBezTo>
                  <a:cubicBezTo>
                    <a:pt x="450" y="45"/>
                    <a:pt x="450" y="45"/>
                    <a:pt x="450" y="45"/>
                  </a:cubicBezTo>
                  <a:cubicBezTo>
                    <a:pt x="397" y="61"/>
                    <a:pt x="397" y="61"/>
                    <a:pt x="397" y="61"/>
                  </a:cubicBezTo>
                  <a:lnTo>
                    <a:pt x="416" y="116"/>
                  </a:lnTo>
                  <a:close/>
                  <a:moveTo>
                    <a:pt x="445" y="200"/>
                  </a:moveTo>
                  <a:cubicBezTo>
                    <a:pt x="494" y="185"/>
                    <a:pt x="494" y="185"/>
                    <a:pt x="494" y="185"/>
                  </a:cubicBezTo>
                  <a:cubicBezTo>
                    <a:pt x="477" y="129"/>
                    <a:pt x="477" y="129"/>
                    <a:pt x="477" y="129"/>
                  </a:cubicBezTo>
                  <a:cubicBezTo>
                    <a:pt x="426" y="145"/>
                    <a:pt x="426" y="145"/>
                    <a:pt x="426" y="145"/>
                  </a:cubicBezTo>
                  <a:lnTo>
                    <a:pt x="445" y="200"/>
                  </a:lnTo>
                  <a:close/>
                  <a:moveTo>
                    <a:pt x="474" y="284"/>
                  </a:moveTo>
                  <a:cubicBezTo>
                    <a:pt x="521" y="269"/>
                    <a:pt x="521" y="269"/>
                    <a:pt x="521" y="269"/>
                  </a:cubicBezTo>
                  <a:cubicBezTo>
                    <a:pt x="504" y="214"/>
                    <a:pt x="504" y="214"/>
                    <a:pt x="504" y="214"/>
                  </a:cubicBezTo>
                  <a:cubicBezTo>
                    <a:pt x="455" y="229"/>
                    <a:pt x="455" y="229"/>
                    <a:pt x="455" y="229"/>
                  </a:cubicBezTo>
                  <a:lnTo>
                    <a:pt x="474" y="284"/>
                  </a:lnTo>
                  <a:close/>
                  <a:moveTo>
                    <a:pt x="504" y="368"/>
                  </a:moveTo>
                  <a:cubicBezTo>
                    <a:pt x="548" y="354"/>
                    <a:pt x="548" y="354"/>
                    <a:pt x="548" y="354"/>
                  </a:cubicBezTo>
                  <a:cubicBezTo>
                    <a:pt x="531" y="299"/>
                    <a:pt x="531" y="299"/>
                    <a:pt x="531" y="299"/>
                  </a:cubicBezTo>
                  <a:cubicBezTo>
                    <a:pt x="485" y="313"/>
                    <a:pt x="485" y="313"/>
                    <a:pt x="485" y="313"/>
                  </a:cubicBezTo>
                  <a:lnTo>
                    <a:pt x="504" y="368"/>
                  </a:lnTo>
                  <a:close/>
                  <a:moveTo>
                    <a:pt x="534" y="452"/>
                  </a:moveTo>
                  <a:cubicBezTo>
                    <a:pt x="534" y="452"/>
                    <a:pt x="536" y="451"/>
                    <a:pt x="540" y="450"/>
                  </a:cubicBezTo>
                  <a:cubicBezTo>
                    <a:pt x="544" y="448"/>
                    <a:pt x="549" y="447"/>
                    <a:pt x="555" y="445"/>
                  </a:cubicBezTo>
                  <a:cubicBezTo>
                    <a:pt x="565" y="442"/>
                    <a:pt x="575" y="439"/>
                    <a:pt x="575" y="439"/>
                  </a:cubicBezTo>
                  <a:cubicBezTo>
                    <a:pt x="558" y="384"/>
                    <a:pt x="558" y="384"/>
                    <a:pt x="558" y="384"/>
                  </a:cubicBezTo>
                  <a:cubicBezTo>
                    <a:pt x="558" y="384"/>
                    <a:pt x="547" y="387"/>
                    <a:pt x="536" y="390"/>
                  </a:cubicBezTo>
                  <a:cubicBezTo>
                    <a:pt x="531" y="392"/>
                    <a:pt x="525" y="394"/>
                    <a:pt x="521" y="395"/>
                  </a:cubicBezTo>
                  <a:cubicBezTo>
                    <a:pt x="517" y="396"/>
                    <a:pt x="514" y="397"/>
                    <a:pt x="514" y="397"/>
                  </a:cubicBezTo>
                  <a:lnTo>
                    <a:pt x="534" y="452"/>
                  </a:lnTo>
                  <a:close/>
                  <a:moveTo>
                    <a:pt x="155" y="232"/>
                  </a:moveTo>
                  <a:cubicBezTo>
                    <a:pt x="155" y="232"/>
                    <a:pt x="159" y="231"/>
                    <a:pt x="165" y="227"/>
                  </a:cubicBezTo>
                  <a:cubicBezTo>
                    <a:pt x="171" y="224"/>
                    <a:pt x="180" y="219"/>
                    <a:pt x="191" y="214"/>
                  </a:cubicBezTo>
                  <a:cubicBezTo>
                    <a:pt x="212" y="204"/>
                    <a:pt x="240" y="188"/>
                    <a:pt x="269" y="176"/>
                  </a:cubicBezTo>
                  <a:cubicBezTo>
                    <a:pt x="299" y="163"/>
                    <a:pt x="327" y="149"/>
                    <a:pt x="350" y="141"/>
                  </a:cubicBezTo>
                  <a:cubicBezTo>
                    <a:pt x="372" y="132"/>
                    <a:pt x="387" y="127"/>
                    <a:pt x="387" y="127"/>
                  </a:cubicBezTo>
                  <a:cubicBezTo>
                    <a:pt x="367" y="72"/>
                    <a:pt x="367" y="72"/>
                    <a:pt x="367" y="72"/>
                  </a:cubicBezTo>
                  <a:cubicBezTo>
                    <a:pt x="367" y="72"/>
                    <a:pt x="352" y="78"/>
                    <a:pt x="329" y="87"/>
                  </a:cubicBezTo>
                  <a:cubicBezTo>
                    <a:pt x="306" y="95"/>
                    <a:pt x="276" y="110"/>
                    <a:pt x="246" y="123"/>
                  </a:cubicBezTo>
                  <a:cubicBezTo>
                    <a:pt x="216" y="136"/>
                    <a:pt x="187" y="152"/>
                    <a:pt x="165" y="162"/>
                  </a:cubicBezTo>
                  <a:cubicBezTo>
                    <a:pt x="154" y="168"/>
                    <a:pt x="145" y="173"/>
                    <a:pt x="138" y="176"/>
                  </a:cubicBezTo>
                  <a:cubicBezTo>
                    <a:pt x="132" y="179"/>
                    <a:pt x="128" y="181"/>
                    <a:pt x="128" y="181"/>
                  </a:cubicBezTo>
                  <a:lnTo>
                    <a:pt x="155" y="232"/>
                  </a:lnTo>
                  <a:close/>
                  <a:moveTo>
                    <a:pt x="197" y="311"/>
                  </a:moveTo>
                  <a:cubicBezTo>
                    <a:pt x="197" y="311"/>
                    <a:pt x="200" y="309"/>
                    <a:pt x="206" y="306"/>
                  </a:cubicBezTo>
                  <a:cubicBezTo>
                    <a:pt x="212" y="303"/>
                    <a:pt x="220" y="299"/>
                    <a:pt x="231" y="294"/>
                  </a:cubicBezTo>
                  <a:cubicBezTo>
                    <a:pt x="251" y="284"/>
                    <a:pt x="278" y="269"/>
                    <a:pt x="306" y="257"/>
                  </a:cubicBezTo>
                  <a:cubicBezTo>
                    <a:pt x="333" y="245"/>
                    <a:pt x="361" y="231"/>
                    <a:pt x="382" y="224"/>
                  </a:cubicBezTo>
                  <a:cubicBezTo>
                    <a:pt x="403" y="216"/>
                    <a:pt x="417" y="210"/>
                    <a:pt x="417" y="210"/>
                  </a:cubicBezTo>
                  <a:cubicBezTo>
                    <a:pt x="398" y="156"/>
                    <a:pt x="398" y="156"/>
                    <a:pt x="398" y="156"/>
                  </a:cubicBezTo>
                  <a:cubicBezTo>
                    <a:pt x="398" y="156"/>
                    <a:pt x="383" y="162"/>
                    <a:pt x="361" y="170"/>
                  </a:cubicBezTo>
                  <a:cubicBezTo>
                    <a:pt x="339" y="178"/>
                    <a:pt x="311" y="192"/>
                    <a:pt x="282" y="204"/>
                  </a:cubicBezTo>
                  <a:cubicBezTo>
                    <a:pt x="253" y="216"/>
                    <a:pt x="226" y="232"/>
                    <a:pt x="205" y="242"/>
                  </a:cubicBezTo>
                  <a:cubicBezTo>
                    <a:pt x="194" y="247"/>
                    <a:pt x="185" y="252"/>
                    <a:pt x="179" y="255"/>
                  </a:cubicBezTo>
                  <a:cubicBezTo>
                    <a:pt x="173" y="258"/>
                    <a:pt x="170" y="260"/>
                    <a:pt x="170" y="260"/>
                  </a:cubicBezTo>
                  <a:lnTo>
                    <a:pt x="197" y="311"/>
                  </a:lnTo>
                  <a:close/>
                  <a:moveTo>
                    <a:pt x="239" y="390"/>
                  </a:moveTo>
                  <a:cubicBezTo>
                    <a:pt x="239" y="390"/>
                    <a:pt x="242" y="388"/>
                    <a:pt x="247" y="385"/>
                  </a:cubicBezTo>
                  <a:cubicBezTo>
                    <a:pt x="253" y="382"/>
                    <a:pt x="261" y="378"/>
                    <a:pt x="271" y="373"/>
                  </a:cubicBezTo>
                  <a:cubicBezTo>
                    <a:pt x="280" y="368"/>
                    <a:pt x="292" y="362"/>
                    <a:pt x="304" y="356"/>
                  </a:cubicBezTo>
                  <a:cubicBezTo>
                    <a:pt x="310" y="353"/>
                    <a:pt x="316" y="350"/>
                    <a:pt x="322" y="347"/>
                  </a:cubicBezTo>
                  <a:cubicBezTo>
                    <a:pt x="329" y="344"/>
                    <a:pt x="335" y="341"/>
                    <a:pt x="342" y="338"/>
                  </a:cubicBezTo>
                  <a:cubicBezTo>
                    <a:pt x="368" y="327"/>
                    <a:pt x="394" y="314"/>
                    <a:pt x="415" y="307"/>
                  </a:cubicBezTo>
                  <a:cubicBezTo>
                    <a:pt x="435" y="299"/>
                    <a:pt x="448" y="294"/>
                    <a:pt x="448" y="294"/>
                  </a:cubicBezTo>
                  <a:cubicBezTo>
                    <a:pt x="428" y="239"/>
                    <a:pt x="428" y="239"/>
                    <a:pt x="428" y="239"/>
                  </a:cubicBezTo>
                  <a:cubicBezTo>
                    <a:pt x="428" y="239"/>
                    <a:pt x="414" y="245"/>
                    <a:pt x="394" y="253"/>
                  </a:cubicBezTo>
                  <a:cubicBezTo>
                    <a:pt x="372" y="260"/>
                    <a:pt x="346" y="274"/>
                    <a:pt x="318" y="285"/>
                  </a:cubicBezTo>
                  <a:cubicBezTo>
                    <a:pt x="291" y="297"/>
                    <a:pt x="265" y="312"/>
                    <a:pt x="245" y="321"/>
                  </a:cubicBezTo>
                  <a:cubicBezTo>
                    <a:pt x="235" y="326"/>
                    <a:pt x="226" y="331"/>
                    <a:pt x="221" y="334"/>
                  </a:cubicBezTo>
                  <a:cubicBezTo>
                    <a:pt x="215" y="337"/>
                    <a:pt x="212" y="339"/>
                    <a:pt x="212" y="339"/>
                  </a:cubicBezTo>
                  <a:lnTo>
                    <a:pt x="239" y="390"/>
                  </a:lnTo>
                  <a:close/>
                  <a:moveTo>
                    <a:pt x="281" y="468"/>
                  </a:moveTo>
                  <a:cubicBezTo>
                    <a:pt x="281" y="468"/>
                    <a:pt x="284" y="466"/>
                    <a:pt x="289" y="464"/>
                  </a:cubicBezTo>
                  <a:cubicBezTo>
                    <a:pt x="294" y="461"/>
                    <a:pt x="302" y="457"/>
                    <a:pt x="311" y="452"/>
                  </a:cubicBezTo>
                  <a:cubicBezTo>
                    <a:pt x="320" y="448"/>
                    <a:pt x="331" y="442"/>
                    <a:pt x="342" y="437"/>
                  </a:cubicBezTo>
                  <a:cubicBezTo>
                    <a:pt x="348" y="434"/>
                    <a:pt x="354" y="431"/>
                    <a:pt x="360" y="428"/>
                  </a:cubicBezTo>
                  <a:cubicBezTo>
                    <a:pt x="366" y="425"/>
                    <a:pt x="372" y="422"/>
                    <a:pt x="378" y="419"/>
                  </a:cubicBezTo>
                  <a:cubicBezTo>
                    <a:pt x="404" y="409"/>
                    <a:pt x="428" y="396"/>
                    <a:pt x="447" y="389"/>
                  </a:cubicBezTo>
                  <a:cubicBezTo>
                    <a:pt x="466" y="382"/>
                    <a:pt x="479" y="377"/>
                    <a:pt x="479" y="377"/>
                  </a:cubicBezTo>
                  <a:cubicBezTo>
                    <a:pt x="459" y="323"/>
                    <a:pt x="459" y="323"/>
                    <a:pt x="459" y="323"/>
                  </a:cubicBezTo>
                  <a:cubicBezTo>
                    <a:pt x="459" y="323"/>
                    <a:pt x="446" y="328"/>
                    <a:pt x="426" y="336"/>
                  </a:cubicBezTo>
                  <a:cubicBezTo>
                    <a:pt x="406" y="343"/>
                    <a:pt x="381" y="356"/>
                    <a:pt x="355" y="367"/>
                  </a:cubicBezTo>
                  <a:cubicBezTo>
                    <a:pt x="348" y="369"/>
                    <a:pt x="342" y="372"/>
                    <a:pt x="335" y="375"/>
                  </a:cubicBezTo>
                  <a:cubicBezTo>
                    <a:pt x="329" y="378"/>
                    <a:pt x="323" y="381"/>
                    <a:pt x="317" y="384"/>
                  </a:cubicBezTo>
                  <a:cubicBezTo>
                    <a:pt x="305" y="390"/>
                    <a:pt x="294" y="396"/>
                    <a:pt x="285" y="401"/>
                  </a:cubicBezTo>
                  <a:cubicBezTo>
                    <a:pt x="275" y="406"/>
                    <a:pt x="267" y="410"/>
                    <a:pt x="262" y="412"/>
                  </a:cubicBezTo>
                  <a:cubicBezTo>
                    <a:pt x="257" y="415"/>
                    <a:pt x="253" y="417"/>
                    <a:pt x="253" y="417"/>
                  </a:cubicBezTo>
                  <a:lnTo>
                    <a:pt x="281" y="468"/>
                  </a:lnTo>
                  <a:close/>
                  <a:moveTo>
                    <a:pt x="323" y="547"/>
                  </a:moveTo>
                  <a:cubicBezTo>
                    <a:pt x="323" y="547"/>
                    <a:pt x="332" y="541"/>
                    <a:pt x="342" y="537"/>
                  </a:cubicBezTo>
                  <a:cubicBezTo>
                    <a:pt x="352" y="532"/>
                    <a:pt x="362" y="527"/>
                    <a:pt x="362" y="527"/>
                  </a:cubicBezTo>
                  <a:cubicBezTo>
                    <a:pt x="336" y="475"/>
                    <a:pt x="336" y="475"/>
                    <a:pt x="336" y="475"/>
                  </a:cubicBezTo>
                  <a:cubicBezTo>
                    <a:pt x="336" y="475"/>
                    <a:pt x="326" y="480"/>
                    <a:pt x="316" y="485"/>
                  </a:cubicBezTo>
                  <a:cubicBezTo>
                    <a:pt x="305" y="490"/>
                    <a:pt x="295" y="496"/>
                    <a:pt x="295" y="496"/>
                  </a:cubicBezTo>
                  <a:lnTo>
                    <a:pt x="323" y="5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10"/>
            <p:cNvSpPr>
              <a:spLocks noEditPoints="1"/>
            </p:cNvSpPr>
            <p:nvPr/>
          </p:nvSpPr>
          <p:spPr bwMode="auto">
            <a:xfrm>
              <a:off x="8523968" y="3705637"/>
              <a:ext cx="1730635" cy="625407"/>
            </a:xfrm>
            <a:custGeom>
              <a:avLst/>
              <a:gdLst>
                <a:gd name="T0" fmla="*/ 0 w 992"/>
                <a:gd name="T1" fmla="*/ 246 h 359"/>
                <a:gd name="T2" fmla="*/ 952 w 992"/>
                <a:gd name="T3" fmla="*/ 0 h 359"/>
                <a:gd name="T4" fmla="*/ 959 w 992"/>
                <a:gd name="T5" fmla="*/ 30 h 359"/>
                <a:gd name="T6" fmla="*/ 974 w 992"/>
                <a:gd name="T7" fmla="*/ 95 h 359"/>
                <a:gd name="T8" fmla="*/ 982 w 992"/>
                <a:gd name="T9" fmla="*/ 130 h 359"/>
                <a:gd name="T10" fmla="*/ 987 w 992"/>
                <a:gd name="T11" fmla="*/ 161 h 359"/>
                <a:gd name="T12" fmla="*/ 992 w 992"/>
                <a:gd name="T13" fmla="*/ 191 h 359"/>
                <a:gd name="T14" fmla="*/ 25 w 992"/>
                <a:gd name="T15" fmla="*/ 359 h 359"/>
                <a:gd name="T16" fmla="*/ 22 w 992"/>
                <a:gd name="T17" fmla="*/ 341 h 359"/>
                <a:gd name="T18" fmla="*/ 18 w 992"/>
                <a:gd name="T19" fmla="*/ 323 h 359"/>
                <a:gd name="T20" fmla="*/ 14 w 992"/>
                <a:gd name="T21" fmla="*/ 302 h 359"/>
                <a:gd name="T22" fmla="*/ 5 w 992"/>
                <a:gd name="T23" fmla="*/ 264 h 359"/>
                <a:gd name="T24" fmla="*/ 0 w 992"/>
                <a:gd name="T25" fmla="*/ 246 h 359"/>
                <a:gd name="T26" fmla="*/ 827 w 992"/>
                <a:gd name="T27" fmla="*/ 81 h 359"/>
                <a:gd name="T28" fmla="*/ 836 w 992"/>
                <a:gd name="T29" fmla="*/ 122 h 359"/>
                <a:gd name="T30" fmla="*/ 842 w 992"/>
                <a:gd name="T31" fmla="*/ 149 h 359"/>
                <a:gd name="T32" fmla="*/ 845 w 992"/>
                <a:gd name="T33" fmla="*/ 162 h 359"/>
                <a:gd name="T34" fmla="*/ 938 w 992"/>
                <a:gd name="T35" fmla="*/ 144 h 359"/>
                <a:gd name="T36" fmla="*/ 936 w 992"/>
                <a:gd name="T37" fmla="*/ 130 h 359"/>
                <a:gd name="T38" fmla="*/ 929 w 992"/>
                <a:gd name="T39" fmla="*/ 101 h 359"/>
                <a:gd name="T40" fmla="*/ 920 w 992"/>
                <a:gd name="T41" fmla="*/ 59 h 359"/>
                <a:gd name="T42" fmla="*/ 827 w 992"/>
                <a:gd name="T43" fmla="*/ 81 h 359"/>
                <a:gd name="T44" fmla="*/ 693 w 992"/>
                <a:gd name="T45" fmla="*/ 113 h 359"/>
                <a:gd name="T46" fmla="*/ 701 w 992"/>
                <a:gd name="T47" fmla="*/ 151 h 359"/>
                <a:gd name="T48" fmla="*/ 707 w 992"/>
                <a:gd name="T49" fmla="*/ 177 h 359"/>
                <a:gd name="T50" fmla="*/ 709 w 992"/>
                <a:gd name="T51" fmla="*/ 189 h 359"/>
                <a:gd name="T52" fmla="*/ 803 w 992"/>
                <a:gd name="T53" fmla="*/ 170 h 359"/>
                <a:gd name="T54" fmla="*/ 801 w 992"/>
                <a:gd name="T55" fmla="*/ 158 h 359"/>
                <a:gd name="T56" fmla="*/ 795 w 992"/>
                <a:gd name="T57" fmla="*/ 130 h 359"/>
                <a:gd name="T58" fmla="*/ 786 w 992"/>
                <a:gd name="T59" fmla="*/ 91 h 359"/>
                <a:gd name="T60" fmla="*/ 693 w 992"/>
                <a:gd name="T61" fmla="*/ 113 h 359"/>
                <a:gd name="T62" fmla="*/ 558 w 992"/>
                <a:gd name="T63" fmla="*/ 144 h 359"/>
                <a:gd name="T64" fmla="*/ 566 w 992"/>
                <a:gd name="T65" fmla="*/ 180 h 359"/>
                <a:gd name="T66" fmla="*/ 572 w 992"/>
                <a:gd name="T67" fmla="*/ 204 h 359"/>
                <a:gd name="T68" fmla="*/ 574 w 992"/>
                <a:gd name="T69" fmla="*/ 215 h 359"/>
                <a:gd name="T70" fmla="*/ 668 w 992"/>
                <a:gd name="T71" fmla="*/ 197 h 359"/>
                <a:gd name="T72" fmla="*/ 666 w 992"/>
                <a:gd name="T73" fmla="*/ 185 h 359"/>
                <a:gd name="T74" fmla="*/ 660 w 992"/>
                <a:gd name="T75" fmla="*/ 160 h 359"/>
                <a:gd name="T76" fmla="*/ 652 w 992"/>
                <a:gd name="T77" fmla="*/ 122 h 359"/>
                <a:gd name="T78" fmla="*/ 558 w 992"/>
                <a:gd name="T79" fmla="*/ 144 h 359"/>
                <a:gd name="T80" fmla="*/ 424 w 992"/>
                <a:gd name="T81" fmla="*/ 176 h 359"/>
                <a:gd name="T82" fmla="*/ 432 w 992"/>
                <a:gd name="T83" fmla="*/ 209 h 359"/>
                <a:gd name="T84" fmla="*/ 437 w 992"/>
                <a:gd name="T85" fmla="*/ 232 h 359"/>
                <a:gd name="T86" fmla="*/ 439 w 992"/>
                <a:gd name="T87" fmla="*/ 242 h 359"/>
                <a:gd name="T88" fmla="*/ 533 w 992"/>
                <a:gd name="T89" fmla="*/ 223 h 359"/>
                <a:gd name="T90" fmla="*/ 531 w 992"/>
                <a:gd name="T91" fmla="*/ 213 h 359"/>
                <a:gd name="T92" fmla="*/ 525 w 992"/>
                <a:gd name="T93" fmla="*/ 189 h 359"/>
                <a:gd name="T94" fmla="*/ 517 w 992"/>
                <a:gd name="T95" fmla="*/ 154 h 359"/>
                <a:gd name="T96" fmla="*/ 424 w 992"/>
                <a:gd name="T97" fmla="*/ 176 h 359"/>
                <a:gd name="T98" fmla="*/ 290 w 992"/>
                <a:gd name="T99" fmla="*/ 208 h 359"/>
                <a:gd name="T100" fmla="*/ 304 w 992"/>
                <a:gd name="T101" fmla="*/ 269 h 359"/>
                <a:gd name="T102" fmla="*/ 398 w 992"/>
                <a:gd name="T103" fmla="*/ 250 h 359"/>
                <a:gd name="T104" fmla="*/ 396 w 992"/>
                <a:gd name="T105" fmla="*/ 240 h 359"/>
                <a:gd name="T106" fmla="*/ 391 w 992"/>
                <a:gd name="T107" fmla="*/ 218 h 359"/>
                <a:gd name="T108" fmla="*/ 383 w 992"/>
                <a:gd name="T109" fmla="*/ 186 h 359"/>
                <a:gd name="T110" fmla="*/ 290 w 992"/>
                <a:gd name="T111" fmla="*/ 208 h 359"/>
                <a:gd name="T112" fmla="*/ 156 w 992"/>
                <a:gd name="T113" fmla="*/ 240 h 359"/>
                <a:gd name="T114" fmla="*/ 169 w 992"/>
                <a:gd name="T115" fmla="*/ 296 h 359"/>
                <a:gd name="T116" fmla="*/ 263 w 992"/>
                <a:gd name="T117" fmla="*/ 277 h 359"/>
                <a:gd name="T118" fmla="*/ 249 w 992"/>
                <a:gd name="T119" fmla="*/ 217 h 359"/>
                <a:gd name="T120" fmla="*/ 156 w 992"/>
                <a:gd name="T121" fmla="*/ 2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2" h="359">
                  <a:moveTo>
                    <a:pt x="0" y="246"/>
                  </a:moveTo>
                  <a:cubicBezTo>
                    <a:pt x="952" y="0"/>
                    <a:pt x="952" y="0"/>
                    <a:pt x="952" y="0"/>
                  </a:cubicBezTo>
                  <a:cubicBezTo>
                    <a:pt x="952" y="0"/>
                    <a:pt x="955" y="12"/>
                    <a:pt x="959" y="30"/>
                  </a:cubicBezTo>
                  <a:cubicBezTo>
                    <a:pt x="963" y="48"/>
                    <a:pt x="969" y="71"/>
                    <a:pt x="974" y="95"/>
                  </a:cubicBezTo>
                  <a:cubicBezTo>
                    <a:pt x="977" y="107"/>
                    <a:pt x="979" y="119"/>
                    <a:pt x="982" y="130"/>
                  </a:cubicBezTo>
                  <a:cubicBezTo>
                    <a:pt x="984" y="141"/>
                    <a:pt x="985" y="152"/>
                    <a:pt x="987" y="161"/>
                  </a:cubicBezTo>
                  <a:cubicBezTo>
                    <a:pt x="990" y="179"/>
                    <a:pt x="992" y="191"/>
                    <a:pt x="992" y="191"/>
                  </a:cubicBezTo>
                  <a:cubicBezTo>
                    <a:pt x="25" y="359"/>
                    <a:pt x="25" y="359"/>
                    <a:pt x="25" y="359"/>
                  </a:cubicBezTo>
                  <a:cubicBezTo>
                    <a:pt x="25" y="359"/>
                    <a:pt x="24" y="352"/>
                    <a:pt x="22" y="341"/>
                  </a:cubicBezTo>
                  <a:cubicBezTo>
                    <a:pt x="21" y="336"/>
                    <a:pt x="20" y="329"/>
                    <a:pt x="18" y="323"/>
                  </a:cubicBezTo>
                  <a:cubicBezTo>
                    <a:pt x="17" y="316"/>
                    <a:pt x="15" y="309"/>
                    <a:pt x="14" y="302"/>
                  </a:cubicBezTo>
                  <a:cubicBezTo>
                    <a:pt x="10" y="288"/>
                    <a:pt x="7" y="274"/>
                    <a:pt x="5" y="264"/>
                  </a:cubicBezTo>
                  <a:cubicBezTo>
                    <a:pt x="3" y="253"/>
                    <a:pt x="0" y="246"/>
                    <a:pt x="0" y="246"/>
                  </a:cubicBezTo>
                  <a:close/>
                  <a:moveTo>
                    <a:pt x="827" y="81"/>
                  </a:moveTo>
                  <a:cubicBezTo>
                    <a:pt x="827" y="81"/>
                    <a:pt x="831" y="101"/>
                    <a:pt x="836" y="122"/>
                  </a:cubicBezTo>
                  <a:cubicBezTo>
                    <a:pt x="838" y="132"/>
                    <a:pt x="840" y="142"/>
                    <a:pt x="842" y="149"/>
                  </a:cubicBezTo>
                  <a:cubicBezTo>
                    <a:pt x="844" y="157"/>
                    <a:pt x="845" y="162"/>
                    <a:pt x="845" y="162"/>
                  </a:cubicBezTo>
                  <a:cubicBezTo>
                    <a:pt x="938" y="144"/>
                    <a:pt x="938" y="144"/>
                    <a:pt x="938" y="144"/>
                  </a:cubicBezTo>
                  <a:cubicBezTo>
                    <a:pt x="938" y="144"/>
                    <a:pt x="938" y="138"/>
                    <a:pt x="936" y="130"/>
                  </a:cubicBezTo>
                  <a:cubicBezTo>
                    <a:pt x="934" y="122"/>
                    <a:pt x="932" y="112"/>
                    <a:pt x="929" y="101"/>
                  </a:cubicBezTo>
                  <a:cubicBezTo>
                    <a:pt x="924" y="80"/>
                    <a:pt x="920" y="59"/>
                    <a:pt x="920" y="59"/>
                  </a:cubicBezTo>
                  <a:lnTo>
                    <a:pt x="827" y="81"/>
                  </a:lnTo>
                  <a:close/>
                  <a:moveTo>
                    <a:pt x="693" y="113"/>
                  </a:moveTo>
                  <a:cubicBezTo>
                    <a:pt x="693" y="113"/>
                    <a:pt x="697" y="132"/>
                    <a:pt x="701" y="151"/>
                  </a:cubicBezTo>
                  <a:cubicBezTo>
                    <a:pt x="703" y="160"/>
                    <a:pt x="705" y="170"/>
                    <a:pt x="707" y="177"/>
                  </a:cubicBezTo>
                  <a:cubicBezTo>
                    <a:pt x="709" y="184"/>
                    <a:pt x="709" y="189"/>
                    <a:pt x="709" y="189"/>
                  </a:cubicBezTo>
                  <a:cubicBezTo>
                    <a:pt x="803" y="170"/>
                    <a:pt x="803" y="170"/>
                    <a:pt x="803" y="170"/>
                  </a:cubicBezTo>
                  <a:cubicBezTo>
                    <a:pt x="803" y="170"/>
                    <a:pt x="802" y="165"/>
                    <a:pt x="801" y="158"/>
                  </a:cubicBezTo>
                  <a:cubicBezTo>
                    <a:pt x="799" y="150"/>
                    <a:pt x="797" y="140"/>
                    <a:pt x="795" y="130"/>
                  </a:cubicBezTo>
                  <a:cubicBezTo>
                    <a:pt x="790" y="111"/>
                    <a:pt x="786" y="91"/>
                    <a:pt x="786" y="91"/>
                  </a:cubicBezTo>
                  <a:lnTo>
                    <a:pt x="693" y="113"/>
                  </a:lnTo>
                  <a:close/>
                  <a:moveTo>
                    <a:pt x="558" y="144"/>
                  </a:moveTo>
                  <a:cubicBezTo>
                    <a:pt x="558" y="144"/>
                    <a:pt x="563" y="162"/>
                    <a:pt x="566" y="180"/>
                  </a:cubicBezTo>
                  <a:cubicBezTo>
                    <a:pt x="568" y="189"/>
                    <a:pt x="570" y="197"/>
                    <a:pt x="572" y="204"/>
                  </a:cubicBezTo>
                  <a:cubicBezTo>
                    <a:pt x="574" y="211"/>
                    <a:pt x="574" y="215"/>
                    <a:pt x="574" y="215"/>
                  </a:cubicBezTo>
                  <a:cubicBezTo>
                    <a:pt x="668" y="197"/>
                    <a:pt x="668" y="197"/>
                    <a:pt x="668" y="197"/>
                  </a:cubicBezTo>
                  <a:cubicBezTo>
                    <a:pt x="668" y="197"/>
                    <a:pt x="667" y="192"/>
                    <a:pt x="666" y="185"/>
                  </a:cubicBezTo>
                  <a:cubicBezTo>
                    <a:pt x="664" y="178"/>
                    <a:pt x="662" y="169"/>
                    <a:pt x="660" y="160"/>
                  </a:cubicBezTo>
                  <a:cubicBezTo>
                    <a:pt x="656" y="141"/>
                    <a:pt x="652" y="122"/>
                    <a:pt x="652" y="122"/>
                  </a:cubicBezTo>
                  <a:lnTo>
                    <a:pt x="558" y="144"/>
                  </a:lnTo>
                  <a:close/>
                  <a:moveTo>
                    <a:pt x="424" y="176"/>
                  </a:moveTo>
                  <a:cubicBezTo>
                    <a:pt x="424" y="176"/>
                    <a:pt x="428" y="192"/>
                    <a:pt x="432" y="209"/>
                  </a:cubicBezTo>
                  <a:cubicBezTo>
                    <a:pt x="434" y="217"/>
                    <a:pt x="436" y="225"/>
                    <a:pt x="437" y="232"/>
                  </a:cubicBezTo>
                  <a:cubicBezTo>
                    <a:pt x="438" y="238"/>
                    <a:pt x="439" y="242"/>
                    <a:pt x="439" y="242"/>
                  </a:cubicBezTo>
                  <a:cubicBezTo>
                    <a:pt x="533" y="223"/>
                    <a:pt x="533" y="223"/>
                    <a:pt x="533" y="223"/>
                  </a:cubicBezTo>
                  <a:cubicBezTo>
                    <a:pt x="533" y="223"/>
                    <a:pt x="532" y="219"/>
                    <a:pt x="531" y="213"/>
                  </a:cubicBezTo>
                  <a:cubicBezTo>
                    <a:pt x="529" y="206"/>
                    <a:pt x="527" y="197"/>
                    <a:pt x="525" y="189"/>
                  </a:cubicBezTo>
                  <a:cubicBezTo>
                    <a:pt x="521" y="171"/>
                    <a:pt x="517" y="154"/>
                    <a:pt x="517" y="154"/>
                  </a:cubicBezTo>
                  <a:lnTo>
                    <a:pt x="424" y="176"/>
                  </a:lnTo>
                  <a:close/>
                  <a:moveTo>
                    <a:pt x="290" y="208"/>
                  </a:moveTo>
                  <a:cubicBezTo>
                    <a:pt x="304" y="269"/>
                    <a:pt x="304" y="269"/>
                    <a:pt x="304" y="269"/>
                  </a:cubicBezTo>
                  <a:cubicBezTo>
                    <a:pt x="398" y="250"/>
                    <a:pt x="398" y="250"/>
                    <a:pt x="398" y="250"/>
                  </a:cubicBezTo>
                  <a:cubicBezTo>
                    <a:pt x="398" y="250"/>
                    <a:pt x="397" y="246"/>
                    <a:pt x="396" y="240"/>
                  </a:cubicBezTo>
                  <a:cubicBezTo>
                    <a:pt x="394" y="234"/>
                    <a:pt x="392" y="226"/>
                    <a:pt x="391" y="218"/>
                  </a:cubicBezTo>
                  <a:cubicBezTo>
                    <a:pt x="387" y="202"/>
                    <a:pt x="383" y="186"/>
                    <a:pt x="383" y="186"/>
                  </a:cubicBezTo>
                  <a:lnTo>
                    <a:pt x="290" y="208"/>
                  </a:lnTo>
                  <a:close/>
                  <a:moveTo>
                    <a:pt x="156" y="240"/>
                  </a:moveTo>
                  <a:cubicBezTo>
                    <a:pt x="169" y="296"/>
                    <a:pt x="169" y="296"/>
                    <a:pt x="169" y="296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49" y="217"/>
                    <a:pt x="249" y="217"/>
                    <a:pt x="249" y="217"/>
                  </a:cubicBezTo>
                  <a:lnTo>
                    <a:pt x="156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11"/>
            <p:cNvSpPr>
              <a:spLocks noEditPoints="1"/>
            </p:cNvSpPr>
            <p:nvPr/>
          </p:nvSpPr>
          <p:spPr bwMode="auto">
            <a:xfrm>
              <a:off x="7843198" y="1843771"/>
              <a:ext cx="1968494" cy="1478420"/>
            </a:xfrm>
            <a:custGeom>
              <a:avLst/>
              <a:gdLst>
                <a:gd name="T0" fmla="*/ 307 w 1129"/>
                <a:gd name="T1" fmla="*/ 325 h 848"/>
                <a:gd name="T2" fmla="*/ 634 w 1129"/>
                <a:gd name="T3" fmla="*/ 4 h 848"/>
                <a:gd name="T4" fmla="*/ 869 w 1129"/>
                <a:gd name="T5" fmla="*/ 56 h 848"/>
                <a:gd name="T6" fmla="*/ 1048 w 1129"/>
                <a:gd name="T7" fmla="*/ 113 h 848"/>
                <a:gd name="T8" fmla="*/ 1129 w 1129"/>
                <a:gd name="T9" fmla="*/ 145 h 848"/>
                <a:gd name="T10" fmla="*/ 172 w 1129"/>
                <a:gd name="T11" fmla="*/ 848 h 848"/>
                <a:gd name="T12" fmla="*/ 150 w 1129"/>
                <a:gd name="T13" fmla="*/ 818 h 848"/>
                <a:gd name="T14" fmla="*/ 194 w 1129"/>
                <a:gd name="T15" fmla="*/ 734 h 848"/>
                <a:gd name="T16" fmla="*/ 130 w 1129"/>
                <a:gd name="T17" fmla="*/ 661 h 848"/>
                <a:gd name="T18" fmla="*/ 56 w 1129"/>
                <a:gd name="T19" fmla="*/ 705 h 848"/>
                <a:gd name="T20" fmla="*/ 9 w 1129"/>
                <a:gd name="T21" fmla="*/ 657 h 848"/>
                <a:gd name="T22" fmla="*/ 344 w 1129"/>
                <a:gd name="T23" fmla="*/ 658 h 848"/>
                <a:gd name="T24" fmla="*/ 292 w 1129"/>
                <a:gd name="T25" fmla="*/ 595 h 848"/>
                <a:gd name="T26" fmla="*/ 226 w 1129"/>
                <a:gd name="T27" fmla="*/ 667 h 848"/>
                <a:gd name="T28" fmla="*/ 267 w 1129"/>
                <a:gd name="T29" fmla="*/ 718 h 848"/>
                <a:gd name="T30" fmla="*/ 462 w 1129"/>
                <a:gd name="T31" fmla="*/ 566 h 848"/>
                <a:gd name="T32" fmla="*/ 405 w 1129"/>
                <a:gd name="T33" fmla="*/ 497 h 848"/>
                <a:gd name="T34" fmla="*/ 359 w 1129"/>
                <a:gd name="T35" fmla="*/ 593 h 848"/>
                <a:gd name="T36" fmla="*/ 462 w 1129"/>
                <a:gd name="T37" fmla="*/ 566 h 848"/>
                <a:gd name="T38" fmla="*/ 550 w 1129"/>
                <a:gd name="T39" fmla="*/ 436 h 848"/>
                <a:gd name="T40" fmla="*/ 445 w 1129"/>
                <a:gd name="T41" fmla="*/ 463 h 848"/>
                <a:gd name="T42" fmla="*/ 503 w 1129"/>
                <a:gd name="T43" fmla="*/ 534 h 848"/>
                <a:gd name="T44" fmla="*/ 698 w 1129"/>
                <a:gd name="T45" fmla="*/ 381 h 848"/>
                <a:gd name="T46" fmla="*/ 632 w 1129"/>
                <a:gd name="T47" fmla="*/ 302 h 848"/>
                <a:gd name="T48" fmla="*/ 590 w 1129"/>
                <a:gd name="T49" fmla="*/ 403 h 848"/>
                <a:gd name="T50" fmla="*/ 698 w 1129"/>
                <a:gd name="T51" fmla="*/ 381 h 848"/>
                <a:gd name="T52" fmla="*/ 672 w 1129"/>
                <a:gd name="T53" fmla="*/ 267 h 848"/>
                <a:gd name="T54" fmla="*/ 739 w 1129"/>
                <a:gd name="T55" fmla="*/ 349 h 848"/>
                <a:gd name="T56" fmla="*/ 781 w 1129"/>
                <a:gd name="T57" fmla="*/ 246 h 848"/>
                <a:gd name="T58" fmla="*/ 745 w 1129"/>
                <a:gd name="T59" fmla="*/ 204 h 848"/>
                <a:gd name="T60" fmla="*/ 233 w 1129"/>
                <a:gd name="T61" fmla="*/ 530 h 848"/>
                <a:gd name="T62" fmla="*/ 135 w 1129"/>
                <a:gd name="T63" fmla="*/ 570 h 848"/>
                <a:gd name="T64" fmla="*/ 189 w 1129"/>
                <a:gd name="T65" fmla="*/ 626 h 848"/>
                <a:gd name="T66" fmla="*/ 372 w 1129"/>
                <a:gd name="T67" fmla="*/ 459 h 848"/>
                <a:gd name="T68" fmla="*/ 341 w 1129"/>
                <a:gd name="T69" fmla="*/ 427 h 848"/>
                <a:gd name="T70" fmla="*/ 241 w 1129"/>
                <a:gd name="T71" fmla="*/ 464 h 848"/>
                <a:gd name="T72" fmla="*/ 291 w 1129"/>
                <a:gd name="T73" fmla="*/ 515 h 848"/>
                <a:gd name="T74" fmla="*/ 372 w 1129"/>
                <a:gd name="T75" fmla="*/ 459 h 848"/>
                <a:gd name="T76" fmla="*/ 472 w 1129"/>
                <a:gd name="T77" fmla="*/ 347 h 848"/>
                <a:gd name="T78" fmla="*/ 416 w 1129"/>
                <a:gd name="T79" fmla="*/ 289 h 848"/>
                <a:gd name="T80" fmla="*/ 379 w 1129"/>
                <a:gd name="T81" fmla="*/ 391 h 848"/>
                <a:gd name="T82" fmla="*/ 410 w 1129"/>
                <a:gd name="T83" fmla="*/ 424 h 848"/>
                <a:gd name="T84" fmla="*/ 593 w 1129"/>
                <a:gd name="T85" fmla="*/ 258 h 848"/>
                <a:gd name="T86" fmla="*/ 557 w 1129"/>
                <a:gd name="T87" fmla="*/ 220 h 848"/>
                <a:gd name="T88" fmla="*/ 453 w 1129"/>
                <a:gd name="T89" fmla="*/ 252 h 848"/>
                <a:gd name="T90" fmla="*/ 511 w 1129"/>
                <a:gd name="T91" fmla="*/ 312 h 848"/>
                <a:gd name="T92" fmla="*/ 593 w 1129"/>
                <a:gd name="T93" fmla="*/ 258 h 848"/>
                <a:gd name="T94" fmla="*/ 692 w 1129"/>
                <a:gd name="T95" fmla="*/ 143 h 848"/>
                <a:gd name="T96" fmla="*/ 627 w 1129"/>
                <a:gd name="T97" fmla="*/ 77 h 848"/>
                <a:gd name="T98" fmla="*/ 595 w 1129"/>
                <a:gd name="T99" fmla="*/ 184 h 848"/>
                <a:gd name="T100" fmla="*/ 632 w 1129"/>
                <a:gd name="T101" fmla="*/ 222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9" h="848">
                  <a:moveTo>
                    <a:pt x="0" y="648"/>
                  </a:moveTo>
                  <a:cubicBezTo>
                    <a:pt x="0" y="648"/>
                    <a:pt x="153" y="487"/>
                    <a:pt x="307" y="325"/>
                  </a:cubicBezTo>
                  <a:cubicBezTo>
                    <a:pt x="459" y="163"/>
                    <a:pt x="612" y="0"/>
                    <a:pt x="612" y="0"/>
                  </a:cubicBezTo>
                  <a:cubicBezTo>
                    <a:pt x="612" y="0"/>
                    <a:pt x="620" y="2"/>
                    <a:pt x="634" y="4"/>
                  </a:cubicBezTo>
                  <a:cubicBezTo>
                    <a:pt x="648" y="6"/>
                    <a:pt x="668" y="9"/>
                    <a:pt x="692" y="14"/>
                  </a:cubicBezTo>
                  <a:cubicBezTo>
                    <a:pt x="739" y="24"/>
                    <a:pt x="805" y="37"/>
                    <a:pt x="869" y="56"/>
                  </a:cubicBezTo>
                  <a:cubicBezTo>
                    <a:pt x="901" y="65"/>
                    <a:pt x="935" y="74"/>
                    <a:pt x="965" y="84"/>
                  </a:cubicBezTo>
                  <a:cubicBezTo>
                    <a:pt x="995" y="94"/>
                    <a:pt x="1023" y="104"/>
                    <a:pt x="1048" y="113"/>
                  </a:cubicBezTo>
                  <a:cubicBezTo>
                    <a:pt x="1073" y="122"/>
                    <a:pt x="1093" y="130"/>
                    <a:pt x="1107" y="135"/>
                  </a:cubicBezTo>
                  <a:cubicBezTo>
                    <a:pt x="1121" y="141"/>
                    <a:pt x="1129" y="145"/>
                    <a:pt x="1129" y="145"/>
                  </a:cubicBezTo>
                  <a:cubicBezTo>
                    <a:pt x="1129" y="145"/>
                    <a:pt x="890" y="321"/>
                    <a:pt x="652" y="498"/>
                  </a:cubicBezTo>
                  <a:cubicBezTo>
                    <a:pt x="412" y="673"/>
                    <a:pt x="172" y="848"/>
                    <a:pt x="172" y="848"/>
                  </a:cubicBezTo>
                  <a:cubicBezTo>
                    <a:pt x="172" y="848"/>
                    <a:pt x="169" y="844"/>
                    <a:pt x="165" y="839"/>
                  </a:cubicBezTo>
                  <a:cubicBezTo>
                    <a:pt x="161" y="833"/>
                    <a:pt x="156" y="825"/>
                    <a:pt x="150" y="818"/>
                  </a:cubicBezTo>
                  <a:cubicBezTo>
                    <a:pt x="138" y="803"/>
                    <a:pt x="127" y="789"/>
                    <a:pt x="127" y="789"/>
                  </a:cubicBezTo>
                  <a:cubicBezTo>
                    <a:pt x="194" y="734"/>
                    <a:pt x="194" y="734"/>
                    <a:pt x="194" y="734"/>
                  </a:cubicBezTo>
                  <a:cubicBezTo>
                    <a:pt x="194" y="734"/>
                    <a:pt x="176" y="711"/>
                    <a:pt x="156" y="690"/>
                  </a:cubicBezTo>
                  <a:cubicBezTo>
                    <a:pt x="147" y="680"/>
                    <a:pt x="137" y="669"/>
                    <a:pt x="130" y="661"/>
                  </a:cubicBezTo>
                  <a:cubicBezTo>
                    <a:pt x="122" y="653"/>
                    <a:pt x="117" y="648"/>
                    <a:pt x="117" y="648"/>
                  </a:cubicBezTo>
                  <a:cubicBezTo>
                    <a:pt x="56" y="705"/>
                    <a:pt x="56" y="705"/>
                    <a:pt x="56" y="705"/>
                  </a:cubicBezTo>
                  <a:cubicBezTo>
                    <a:pt x="56" y="705"/>
                    <a:pt x="42" y="691"/>
                    <a:pt x="28" y="677"/>
                  </a:cubicBezTo>
                  <a:cubicBezTo>
                    <a:pt x="21" y="669"/>
                    <a:pt x="15" y="662"/>
                    <a:pt x="9" y="657"/>
                  </a:cubicBezTo>
                  <a:cubicBezTo>
                    <a:pt x="4" y="652"/>
                    <a:pt x="0" y="648"/>
                    <a:pt x="0" y="648"/>
                  </a:cubicBezTo>
                  <a:close/>
                  <a:moveTo>
                    <a:pt x="344" y="658"/>
                  </a:moveTo>
                  <a:cubicBezTo>
                    <a:pt x="344" y="658"/>
                    <a:pt x="331" y="642"/>
                    <a:pt x="318" y="626"/>
                  </a:cubicBezTo>
                  <a:cubicBezTo>
                    <a:pt x="306" y="610"/>
                    <a:pt x="292" y="595"/>
                    <a:pt x="292" y="595"/>
                  </a:cubicBezTo>
                  <a:cubicBezTo>
                    <a:pt x="218" y="658"/>
                    <a:pt x="218" y="658"/>
                    <a:pt x="218" y="658"/>
                  </a:cubicBezTo>
                  <a:cubicBezTo>
                    <a:pt x="218" y="658"/>
                    <a:pt x="221" y="662"/>
                    <a:pt x="226" y="667"/>
                  </a:cubicBezTo>
                  <a:cubicBezTo>
                    <a:pt x="231" y="673"/>
                    <a:pt x="237" y="680"/>
                    <a:pt x="243" y="688"/>
                  </a:cubicBezTo>
                  <a:cubicBezTo>
                    <a:pt x="255" y="703"/>
                    <a:pt x="267" y="718"/>
                    <a:pt x="267" y="718"/>
                  </a:cubicBezTo>
                  <a:lnTo>
                    <a:pt x="344" y="658"/>
                  </a:lnTo>
                  <a:close/>
                  <a:moveTo>
                    <a:pt x="462" y="566"/>
                  </a:moveTo>
                  <a:cubicBezTo>
                    <a:pt x="462" y="566"/>
                    <a:pt x="448" y="549"/>
                    <a:pt x="434" y="531"/>
                  </a:cubicBezTo>
                  <a:cubicBezTo>
                    <a:pt x="421" y="514"/>
                    <a:pt x="405" y="497"/>
                    <a:pt x="405" y="497"/>
                  </a:cubicBezTo>
                  <a:cubicBezTo>
                    <a:pt x="332" y="561"/>
                    <a:pt x="332" y="561"/>
                    <a:pt x="332" y="561"/>
                  </a:cubicBezTo>
                  <a:cubicBezTo>
                    <a:pt x="332" y="561"/>
                    <a:pt x="346" y="576"/>
                    <a:pt x="359" y="593"/>
                  </a:cubicBezTo>
                  <a:cubicBezTo>
                    <a:pt x="372" y="609"/>
                    <a:pt x="385" y="626"/>
                    <a:pt x="385" y="626"/>
                  </a:cubicBezTo>
                  <a:lnTo>
                    <a:pt x="462" y="566"/>
                  </a:lnTo>
                  <a:close/>
                  <a:moveTo>
                    <a:pt x="580" y="474"/>
                  </a:moveTo>
                  <a:cubicBezTo>
                    <a:pt x="580" y="474"/>
                    <a:pt x="565" y="455"/>
                    <a:pt x="550" y="436"/>
                  </a:cubicBezTo>
                  <a:cubicBezTo>
                    <a:pt x="535" y="417"/>
                    <a:pt x="519" y="400"/>
                    <a:pt x="519" y="400"/>
                  </a:cubicBezTo>
                  <a:cubicBezTo>
                    <a:pt x="445" y="463"/>
                    <a:pt x="445" y="463"/>
                    <a:pt x="445" y="463"/>
                  </a:cubicBezTo>
                  <a:cubicBezTo>
                    <a:pt x="445" y="463"/>
                    <a:pt x="461" y="480"/>
                    <a:pt x="475" y="498"/>
                  </a:cubicBezTo>
                  <a:cubicBezTo>
                    <a:pt x="489" y="516"/>
                    <a:pt x="503" y="534"/>
                    <a:pt x="503" y="534"/>
                  </a:cubicBezTo>
                  <a:lnTo>
                    <a:pt x="580" y="474"/>
                  </a:lnTo>
                  <a:close/>
                  <a:moveTo>
                    <a:pt x="698" y="381"/>
                  </a:moveTo>
                  <a:cubicBezTo>
                    <a:pt x="698" y="381"/>
                    <a:pt x="682" y="361"/>
                    <a:pt x="665" y="341"/>
                  </a:cubicBezTo>
                  <a:cubicBezTo>
                    <a:pt x="650" y="321"/>
                    <a:pt x="632" y="302"/>
                    <a:pt x="632" y="302"/>
                  </a:cubicBezTo>
                  <a:cubicBezTo>
                    <a:pt x="558" y="365"/>
                    <a:pt x="558" y="365"/>
                    <a:pt x="558" y="365"/>
                  </a:cubicBezTo>
                  <a:cubicBezTo>
                    <a:pt x="558" y="365"/>
                    <a:pt x="575" y="384"/>
                    <a:pt x="590" y="403"/>
                  </a:cubicBezTo>
                  <a:cubicBezTo>
                    <a:pt x="606" y="422"/>
                    <a:pt x="621" y="441"/>
                    <a:pt x="621" y="441"/>
                  </a:cubicBezTo>
                  <a:lnTo>
                    <a:pt x="698" y="381"/>
                  </a:lnTo>
                  <a:close/>
                  <a:moveTo>
                    <a:pt x="745" y="204"/>
                  </a:moveTo>
                  <a:cubicBezTo>
                    <a:pt x="672" y="267"/>
                    <a:pt x="672" y="267"/>
                    <a:pt x="672" y="267"/>
                  </a:cubicBezTo>
                  <a:cubicBezTo>
                    <a:pt x="672" y="267"/>
                    <a:pt x="690" y="287"/>
                    <a:pt x="706" y="308"/>
                  </a:cubicBezTo>
                  <a:cubicBezTo>
                    <a:pt x="722" y="328"/>
                    <a:pt x="739" y="349"/>
                    <a:pt x="739" y="349"/>
                  </a:cubicBezTo>
                  <a:cubicBezTo>
                    <a:pt x="816" y="289"/>
                    <a:pt x="816" y="289"/>
                    <a:pt x="816" y="289"/>
                  </a:cubicBezTo>
                  <a:cubicBezTo>
                    <a:pt x="816" y="289"/>
                    <a:pt x="798" y="267"/>
                    <a:pt x="781" y="246"/>
                  </a:cubicBezTo>
                  <a:cubicBezTo>
                    <a:pt x="772" y="235"/>
                    <a:pt x="764" y="224"/>
                    <a:pt x="757" y="216"/>
                  </a:cubicBezTo>
                  <a:cubicBezTo>
                    <a:pt x="750" y="209"/>
                    <a:pt x="745" y="204"/>
                    <a:pt x="745" y="204"/>
                  </a:cubicBezTo>
                  <a:close/>
                  <a:moveTo>
                    <a:pt x="261" y="560"/>
                  </a:moveTo>
                  <a:cubicBezTo>
                    <a:pt x="261" y="560"/>
                    <a:pt x="247" y="545"/>
                    <a:pt x="233" y="530"/>
                  </a:cubicBezTo>
                  <a:cubicBezTo>
                    <a:pt x="218" y="516"/>
                    <a:pt x="204" y="501"/>
                    <a:pt x="204" y="501"/>
                  </a:cubicBezTo>
                  <a:cubicBezTo>
                    <a:pt x="135" y="570"/>
                    <a:pt x="135" y="570"/>
                    <a:pt x="135" y="570"/>
                  </a:cubicBezTo>
                  <a:cubicBezTo>
                    <a:pt x="135" y="570"/>
                    <a:pt x="149" y="584"/>
                    <a:pt x="162" y="598"/>
                  </a:cubicBezTo>
                  <a:cubicBezTo>
                    <a:pt x="176" y="611"/>
                    <a:pt x="189" y="626"/>
                    <a:pt x="189" y="626"/>
                  </a:cubicBezTo>
                  <a:lnTo>
                    <a:pt x="261" y="560"/>
                  </a:lnTo>
                  <a:close/>
                  <a:moveTo>
                    <a:pt x="372" y="459"/>
                  </a:moveTo>
                  <a:cubicBezTo>
                    <a:pt x="372" y="459"/>
                    <a:pt x="368" y="455"/>
                    <a:pt x="362" y="449"/>
                  </a:cubicBezTo>
                  <a:cubicBezTo>
                    <a:pt x="357" y="443"/>
                    <a:pt x="349" y="435"/>
                    <a:pt x="341" y="427"/>
                  </a:cubicBezTo>
                  <a:cubicBezTo>
                    <a:pt x="326" y="411"/>
                    <a:pt x="310" y="395"/>
                    <a:pt x="310" y="395"/>
                  </a:cubicBezTo>
                  <a:cubicBezTo>
                    <a:pt x="241" y="464"/>
                    <a:pt x="241" y="464"/>
                    <a:pt x="241" y="464"/>
                  </a:cubicBezTo>
                  <a:cubicBezTo>
                    <a:pt x="241" y="464"/>
                    <a:pt x="256" y="479"/>
                    <a:pt x="271" y="494"/>
                  </a:cubicBezTo>
                  <a:cubicBezTo>
                    <a:pt x="278" y="502"/>
                    <a:pt x="286" y="509"/>
                    <a:pt x="291" y="515"/>
                  </a:cubicBezTo>
                  <a:cubicBezTo>
                    <a:pt x="296" y="521"/>
                    <a:pt x="300" y="525"/>
                    <a:pt x="300" y="525"/>
                  </a:cubicBezTo>
                  <a:lnTo>
                    <a:pt x="372" y="459"/>
                  </a:lnTo>
                  <a:close/>
                  <a:moveTo>
                    <a:pt x="482" y="359"/>
                  </a:moveTo>
                  <a:cubicBezTo>
                    <a:pt x="482" y="359"/>
                    <a:pt x="478" y="354"/>
                    <a:pt x="472" y="347"/>
                  </a:cubicBezTo>
                  <a:cubicBezTo>
                    <a:pt x="466" y="341"/>
                    <a:pt x="458" y="332"/>
                    <a:pt x="449" y="324"/>
                  </a:cubicBezTo>
                  <a:cubicBezTo>
                    <a:pt x="433" y="307"/>
                    <a:pt x="416" y="289"/>
                    <a:pt x="416" y="289"/>
                  </a:cubicBezTo>
                  <a:cubicBezTo>
                    <a:pt x="347" y="358"/>
                    <a:pt x="347" y="358"/>
                    <a:pt x="347" y="358"/>
                  </a:cubicBezTo>
                  <a:cubicBezTo>
                    <a:pt x="347" y="358"/>
                    <a:pt x="363" y="375"/>
                    <a:pt x="379" y="391"/>
                  </a:cubicBezTo>
                  <a:cubicBezTo>
                    <a:pt x="387" y="399"/>
                    <a:pt x="395" y="407"/>
                    <a:pt x="401" y="413"/>
                  </a:cubicBezTo>
                  <a:cubicBezTo>
                    <a:pt x="407" y="420"/>
                    <a:pt x="410" y="424"/>
                    <a:pt x="410" y="424"/>
                  </a:cubicBezTo>
                  <a:lnTo>
                    <a:pt x="482" y="359"/>
                  </a:lnTo>
                  <a:close/>
                  <a:moveTo>
                    <a:pt x="593" y="258"/>
                  </a:moveTo>
                  <a:cubicBezTo>
                    <a:pt x="593" y="258"/>
                    <a:pt x="589" y="253"/>
                    <a:pt x="582" y="245"/>
                  </a:cubicBezTo>
                  <a:cubicBezTo>
                    <a:pt x="575" y="239"/>
                    <a:pt x="566" y="229"/>
                    <a:pt x="557" y="220"/>
                  </a:cubicBezTo>
                  <a:cubicBezTo>
                    <a:pt x="539" y="202"/>
                    <a:pt x="521" y="183"/>
                    <a:pt x="521" y="183"/>
                  </a:cubicBezTo>
                  <a:cubicBezTo>
                    <a:pt x="453" y="252"/>
                    <a:pt x="453" y="252"/>
                    <a:pt x="453" y="252"/>
                  </a:cubicBezTo>
                  <a:cubicBezTo>
                    <a:pt x="453" y="252"/>
                    <a:pt x="470" y="270"/>
                    <a:pt x="487" y="287"/>
                  </a:cubicBezTo>
                  <a:cubicBezTo>
                    <a:pt x="496" y="296"/>
                    <a:pt x="504" y="305"/>
                    <a:pt x="511" y="312"/>
                  </a:cubicBezTo>
                  <a:cubicBezTo>
                    <a:pt x="517" y="319"/>
                    <a:pt x="521" y="323"/>
                    <a:pt x="521" y="323"/>
                  </a:cubicBezTo>
                  <a:lnTo>
                    <a:pt x="593" y="258"/>
                  </a:lnTo>
                  <a:close/>
                  <a:moveTo>
                    <a:pt x="703" y="156"/>
                  </a:moveTo>
                  <a:cubicBezTo>
                    <a:pt x="703" y="156"/>
                    <a:pt x="699" y="151"/>
                    <a:pt x="692" y="143"/>
                  </a:cubicBezTo>
                  <a:cubicBezTo>
                    <a:pt x="685" y="136"/>
                    <a:pt x="675" y="126"/>
                    <a:pt x="665" y="116"/>
                  </a:cubicBezTo>
                  <a:cubicBezTo>
                    <a:pt x="646" y="96"/>
                    <a:pt x="627" y="77"/>
                    <a:pt x="627" y="77"/>
                  </a:cubicBezTo>
                  <a:cubicBezTo>
                    <a:pt x="558" y="146"/>
                    <a:pt x="558" y="146"/>
                    <a:pt x="558" y="146"/>
                  </a:cubicBezTo>
                  <a:cubicBezTo>
                    <a:pt x="558" y="146"/>
                    <a:pt x="577" y="165"/>
                    <a:pt x="595" y="184"/>
                  </a:cubicBezTo>
                  <a:cubicBezTo>
                    <a:pt x="604" y="193"/>
                    <a:pt x="614" y="203"/>
                    <a:pt x="621" y="210"/>
                  </a:cubicBezTo>
                  <a:cubicBezTo>
                    <a:pt x="627" y="217"/>
                    <a:pt x="632" y="222"/>
                    <a:pt x="632" y="222"/>
                  </a:cubicBezTo>
                  <a:lnTo>
                    <a:pt x="703" y="1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12"/>
            <p:cNvSpPr>
              <a:spLocks noEditPoints="1"/>
            </p:cNvSpPr>
            <p:nvPr/>
          </p:nvSpPr>
          <p:spPr bwMode="auto">
            <a:xfrm>
              <a:off x="8407089" y="3330392"/>
              <a:ext cx="1142137" cy="719730"/>
            </a:xfrm>
            <a:custGeom>
              <a:avLst/>
              <a:gdLst>
                <a:gd name="T0" fmla="*/ 327 w 655"/>
                <a:gd name="T1" fmla="*/ 132 h 412"/>
                <a:gd name="T2" fmla="*/ 642 w 655"/>
                <a:gd name="T3" fmla="*/ 44 h 412"/>
                <a:gd name="T4" fmla="*/ 578 w 655"/>
                <a:gd name="T5" fmla="*/ 228 h 412"/>
                <a:gd name="T6" fmla="*/ 561 w 655"/>
                <a:gd name="T7" fmla="*/ 267 h 412"/>
                <a:gd name="T8" fmla="*/ 53 w 655"/>
                <a:gd name="T9" fmla="*/ 412 h 412"/>
                <a:gd name="T10" fmla="*/ 39 w 655"/>
                <a:gd name="T11" fmla="*/ 367 h 412"/>
                <a:gd name="T12" fmla="*/ 76 w 655"/>
                <a:gd name="T13" fmla="*/ 320 h 412"/>
                <a:gd name="T14" fmla="*/ 16 w 655"/>
                <a:gd name="T15" fmla="*/ 307 h 412"/>
                <a:gd name="T16" fmla="*/ 3 w 655"/>
                <a:gd name="T17" fmla="*/ 272 h 412"/>
                <a:gd name="T18" fmla="*/ 455 w 655"/>
                <a:gd name="T19" fmla="*/ 209 h 412"/>
                <a:gd name="T20" fmla="*/ 527 w 655"/>
                <a:gd name="T21" fmla="*/ 244 h 412"/>
                <a:gd name="T22" fmla="*/ 455 w 655"/>
                <a:gd name="T23" fmla="*/ 209 h 412"/>
                <a:gd name="T24" fmla="*/ 386 w 655"/>
                <a:gd name="T25" fmla="*/ 286 h 412"/>
                <a:gd name="T26" fmla="*/ 426 w 655"/>
                <a:gd name="T27" fmla="*/ 219 h 412"/>
                <a:gd name="T28" fmla="*/ 287 w 655"/>
                <a:gd name="T29" fmla="*/ 265 h 412"/>
                <a:gd name="T30" fmla="*/ 357 w 655"/>
                <a:gd name="T31" fmla="*/ 295 h 412"/>
                <a:gd name="T32" fmla="*/ 287 w 655"/>
                <a:gd name="T33" fmla="*/ 265 h 412"/>
                <a:gd name="T34" fmla="*/ 216 w 655"/>
                <a:gd name="T35" fmla="*/ 338 h 412"/>
                <a:gd name="T36" fmla="*/ 257 w 655"/>
                <a:gd name="T37" fmla="*/ 275 h 412"/>
                <a:gd name="T38" fmla="*/ 118 w 655"/>
                <a:gd name="T39" fmla="*/ 322 h 412"/>
                <a:gd name="T40" fmla="*/ 186 w 655"/>
                <a:gd name="T41" fmla="*/ 347 h 412"/>
                <a:gd name="T42" fmla="*/ 118 w 655"/>
                <a:gd name="T43" fmla="*/ 322 h 412"/>
                <a:gd name="T44" fmla="*/ 446 w 655"/>
                <a:gd name="T45" fmla="*/ 180 h 412"/>
                <a:gd name="T46" fmla="*/ 481 w 655"/>
                <a:gd name="T47" fmla="*/ 108 h 412"/>
                <a:gd name="T48" fmla="*/ 344 w 655"/>
                <a:gd name="T49" fmla="*/ 161 h 412"/>
                <a:gd name="T50" fmla="*/ 417 w 655"/>
                <a:gd name="T51" fmla="*/ 190 h 412"/>
                <a:gd name="T52" fmla="*/ 344 w 655"/>
                <a:gd name="T53" fmla="*/ 161 h 412"/>
                <a:gd name="T54" fmla="*/ 278 w 655"/>
                <a:gd name="T55" fmla="*/ 239 h 412"/>
                <a:gd name="T56" fmla="*/ 315 w 655"/>
                <a:gd name="T57" fmla="*/ 172 h 412"/>
                <a:gd name="T58" fmla="*/ 178 w 655"/>
                <a:gd name="T59" fmla="*/ 225 h 412"/>
                <a:gd name="T60" fmla="*/ 249 w 655"/>
                <a:gd name="T61" fmla="*/ 249 h 412"/>
                <a:gd name="T62" fmla="*/ 178 w 655"/>
                <a:gd name="T63" fmla="*/ 225 h 412"/>
                <a:gd name="T64" fmla="*/ 110 w 655"/>
                <a:gd name="T65" fmla="*/ 298 h 412"/>
                <a:gd name="T66" fmla="*/ 149 w 655"/>
                <a:gd name="T67" fmla="*/ 2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5" h="412">
                  <a:moveTo>
                    <a:pt x="0" y="266"/>
                  </a:moveTo>
                  <a:cubicBezTo>
                    <a:pt x="0" y="266"/>
                    <a:pt x="164" y="199"/>
                    <a:pt x="327" y="132"/>
                  </a:cubicBezTo>
                  <a:cubicBezTo>
                    <a:pt x="491" y="66"/>
                    <a:pt x="655" y="0"/>
                    <a:pt x="655" y="0"/>
                  </a:cubicBezTo>
                  <a:cubicBezTo>
                    <a:pt x="655" y="0"/>
                    <a:pt x="650" y="18"/>
                    <a:pt x="642" y="44"/>
                  </a:cubicBezTo>
                  <a:cubicBezTo>
                    <a:pt x="634" y="70"/>
                    <a:pt x="625" y="104"/>
                    <a:pt x="612" y="137"/>
                  </a:cubicBezTo>
                  <a:cubicBezTo>
                    <a:pt x="600" y="171"/>
                    <a:pt x="588" y="204"/>
                    <a:pt x="578" y="228"/>
                  </a:cubicBezTo>
                  <a:cubicBezTo>
                    <a:pt x="574" y="239"/>
                    <a:pt x="569" y="250"/>
                    <a:pt x="566" y="257"/>
                  </a:cubicBezTo>
                  <a:cubicBezTo>
                    <a:pt x="563" y="263"/>
                    <a:pt x="561" y="267"/>
                    <a:pt x="561" y="267"/>
                  </a:cubicBezTo>
                  <a:cubicBezTo>
                    <a:pt x="561" y="267"/>
                    <a:pt x="434" y="303"/>
                    <a:pt x="307" y="339"/>
                  </a:cubicBezTo>
                  <a:cubicBezTo>
                    <a:pt x="180" y="376"/>
                    <a:pt x="53" y="412"/>
                    <a:pt x="53" y="412"/>
                  </a:cubicBezTo>
                  <a:cubicBezTo>
                    <a:pt x="53" y="412"/>
                    <a:pt x="50" y="401"/>
                    <a:pt x="46" y="390"/>
                  </a:cubicBezTo>
                  <a:cubicBezTo>
                    <a:pt x="42" y="379"/>
                    <a:pt x="39" y="367"/>
                    <a:pt x="39" y="367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85" y="352"/>
                    <a:pt x="81" y="336"/>
                    <a:pt x="76" y="320"/>
                  </a:cubicBezTo>
                  <a:cubicBezTo>
                    <a:pt x="70" y="304"/>
                    <a:pt x="64" y="289"/>
                    <a:pt x="64" y="289"/>
                  </a:cubicBezTo>
                  <a:cubicBezTo>
                    <a:pt x="16" y="307"/>
                    <a:pt x="16" y="307"/>
                    <a:pt x="16" y="307"/>
                  </a:cubicBezTo>
                  <a:cubicBezTo>
                    <a:pt x="16" y="307"/>
                    <a:pt x="12" y="296"/>
                    <a:pt x="8" y="286"/>
                  </a:cubicBezTo>
                  <a:cubicBezTo>
                    <a:pt x="6" y="281"/>
                    <a:pt x="4" y="276"/>
                    <a:pt x="3" y="272"/>
                  </a:cubicBezTo>
                  <a:cubicBezTo>
                    <a:pt x="1" y="268"/>
                    <a:pt x="0" y="266"/>
                    <a:pt x="0" y="266"/>
                  </a:cubicBezTo>
                  <a:close/>
                  <a:moveTo>
                    <a:pt x="455" y="209"/>
                  </a:moveTo>
                  <a:cubicBezTo>
                    <a:pt x="472" y="261"/>
                    <a:pt x="472" y="261"/>
                    <a:pt x="472" y="261"/>
                  </a:cubicBezTo>
                  <a:cubicBezTo>
                    <a:pt x="527" y="244"/>
                    <a:pt x="527" y="244"/>
                    <a:pt x="527" y="244"/>
                  </a:cubicBezTo>
                  <a:cubicBezTo>
                    <a:pt x="510" y="191"/>
                    <a:pt x="510" y="191"/>
                    <a:pt x="510" y="191"/>
                  </a:cubicBezTo>
                  <a:lnTo>
                    <a:pt x="455" y="209"/>
                  </a:lnTo>
                  <a:close/>
                  <a:moveTo>
                    <a:pt x="371" y="237"/>
                  </a:moveTo>
                  <a:cubicBezTo>
                    <a:pt x="386" y="286"/>
                    <a:pt x="386" y="286"/>
                    <a:pt x="386" y="286"/>
                  </a:cubicBezTo>
                  <a:cubicBezTo>
                    <a:pt x="442" y="269"/>
                    <a:pt x="442" y="269"/>
                    <a:pt x="442" y="269"/>
                  </a:cubicBezTo>
                  <a:cubicBezTo>
                    <a:pt x="426" y="219"/>
                    <a:pt x="426" y="219"/>
                    <a:pt x="426" y="219"/>
                  </a:cubicBezTo>
                  <a:lnTo>
                    <a:pt x="371" y="237"/>
                  </a:lnTo>
                  <a:close/>
                  <a:moveTo>
                    <a:pt x="287" y="265"/>
                  </a:moveTo>
                  <a:cubicBezTo>
                    <a:pt x="301" y="312"/>
                    <a:pt x="301" y="312"/>
                    <a:pt x="301" y="312"/>
                  </a:cubicBezTo>
                  <a:cubicBezTo>
                    <a:pt x="357" y="295"/>
                    <a:pt x="357" y="295"/>
                    <a:pt x="357" y="295"/>
                  </a:cubicBezTo>
                  <a:cubicBezTo>
                    <a:pt x="341" y="247"/>
                    <a:pt x="341" y="247"/>
                    <a:pt x="341" y="247"/>
                  </a:cubicBezTo>
                  <a:lnTo>
                    <a:pt x="287" y="265"/>
                  </a:lnTo>
                  <a:close/>
                  <a:moveTo>
                    <a:pt x="202" y="294"/>
                  </a:moveTo>
                  <a:cubicBezTo>
                    <a:pt x="216" y="338"/>
                    <a:pt x="216" y="338"/>
                    <a:pt x="216" y="338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57" y="275"/>
                    <a:pt x="257" y="275"/>
                    <a:pt x="257" y="275"/>
                  </a:cubicBezTo>
                  <a:lnTo>
                    <a:pt x="202" y="294"/>
                  </a:lnTo>
                  <a:close/>
                  <a:moveTo>
                    <a:pt x="118" y="322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186" y="347"/>
                    <a:pt x="186" y="347"/>
                    <a:pt x="186" y="347"/>
                  </a:cubicBezTo>
                  <a:cubicBezTo>
                    <a:pt x="173" y="303"/>
                    <a:pt x="173" y="303"/>
                    <a:pt x="173" y="303"/>
                  </a:cubicBezTo>
                  <a:lnTo>
                    <a:pt x="118" y="322"/>
                  </a:lnTo>
                  <a:close/>
                  <a:moveTo>
                    <a:pt x="427" y="129"/>
                  </a:moveTo>
                  <a:cubicBezTo>
                    <a:pt x="446" y="180"/>
                    <a:pt x="446" y="180"/>
                    <a:pt x="446" y="18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481" y="108"/>
                    <a:pt x="481" y="108"/>
                    <a:pt x="481" y="108"/>
                  </a:cubicBezTo>
                  <a:lnTo>
                    <a:pt x="427" y="129"/>
                  </a:lnTo>
                  <a:close/>
                  <a:moveTo>
                    <a:pt x="344" y="161"/>
                  </a:moveTo>
                  <a:cubicBezTo>
                    <a:pt x="362" y="209"/>
                    <a:pt x="362" y="209"/>
                    <a:pt x="362" y="209"/>
                  </a:cubicBezTo>
                  <a:cubicBezTo>
                    <a:pt x="417" y="190"/>
                    <a:pt x="417" y="190"/>
                    <a:pt x="417" y="190"/>
                  </a:cubicBezTo>
                  <a:cubicBezTo>
                    <a:pt x="398" y="140"/>
                    <a:pt x="398" y="140"/>
                    <a:pt x="398" y="140"/>
                  </a:cubicBezTo>
                  <a:lnTo>
                    <a:pt x="344" y="161"/>
                  </a:lnTo>
                  <a:close/>
                  <a:moveTo>
                    <a:pt x="261" y="193"/>
                  </a:moveTo>
                  <a:cubicBezTo>
                    <a:pt x="278" y="239"/>
                    <a:pt x="278" y="239"/>
                    <a:pt x="278" y="239"/>
                  </a:cubicBezTo>
                  <a:cubicBezTo>
                    <a:pt x="333" y="219"/>
                    <a:pt x="333" y="219"/>
                    <a:pt x="333" y="219"/>
                  </a:cubicBezTo>
                  <a:cubicBezTo>
                    <a:pt x="315" y="172"/>
                    <a:pt x="315" y="172"/>
                    <a:pt x="315" y="172"/>
                  </a:cubicBezTo>
                  <a:lnTo>
                    <a:pt x="261" y="193"/>
                  </a:lnTo>
                  <a:close/>
                  <a:moveTo>
                    <a:pt x="178" y="225"/>
                  </a:moveTo>
                  <a:cubicBezTo>
                    <a:pt x="194" y="268"/>
                    <a:pt x="194" y="268"/>
                    <a:pt x="194" y="268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232" y="204"/>
                    <a:pt x="232" y="204"/>
                    <a:pt x="232" y="204"/>
                  </a:cubicBezTo>
                  <a:lnTo>
                    <a:pt x="178" y="225"/>
                  </a:lnTo>
                  <a:close/>
                  <a:moveTo>
                    <a:pt x="95" y="257"/>
                  </a:moveTo>
                  <a:cubicBezTo>
                    <a:pt x="110" y="298"/>
                    <a:pt x="110" y="298"/>
                    <a:pt x="110" y="298"/>
                  </a:cubicBezTo>
                  <a:cubicBezTo>
                    <a:pt x="165" y="279"/>
                    <a:pt x="165" y="279"/>
                    <a:pt x="165" y="279"/>
                  </a:cubicBezTo>
                  <a:cubicBezTo>
                    <a:pt x="149" y="236"/>
                    <a:pt x="149" y="236"/>
                    <a:pt x="149" y="236"/>
                  </a:cubicBezTo>
                  <a:lnTo>
                    <a:pt x="95" y="2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13"/>
            <p:cNvSpPr>
              <a:spLocks noEditPoints="1"/>
            </p:cNvSpPr>
            <p:nvPr/>
          </p:nvSpPr>
          <p:spPr bwMode="auto">
            <a:xfrm>
              <a:off x="7351074" y="1548497"/>
              <a:ext cx="1066267" cy="1371794"/>
            </a:xfrm>
            <a:custGeom>
              <a:avLst/>
              <a:gdLst>
                <a:gd name="T0" fmla="*/ 181 w 612"/>
                <a:gd name="T1" fmla="*/ 302 h 787"/>
                <a:gd name="T2" fmla="*/ 378 w 612"/>
                <a:gd name="T3" fmla="*/ 16 h 787"/>
                <a:gd name="T4" fmla="*/ 456 w 612"/>
                <a:gd name="T5" fmla="*/ 123 h 787"/>
                <a:gd name="T6" fmla="*/ 581 w 612"/>
                <a:gd name="T7" fmla="*/ 338 h 787"/>
                <a:gd name="T8" fmla="*/ 610 w 612"/>
                <a:gd name="T9" fmla="*/ 398 h 787"/>
                <a:gd name="T10" fmla="*/ 431 w 612"/>
                <a:gd name="T11" fmla="*/ 594 h 787"/>
                <a:gd name="T12" fmla="*/ 214 w 612"/>
                <a:gd name="T13" fmla="*/ 756 h 787"/>
                <a:gd name="T14" fmla="*/ 239 w 612"/>
                <a:gd name="T15" fmla="*/ 712 h 787"/>
                <a:gd name="T16" fmla="*/ 192 w 612"/>
                <a:gd name="T17" fmla="*/ 673 h 787"/>
                <a:gd name="T18" fmla="*/ 95 w 612"/>
                <a:gd name="T19" fmla="*/ 603 h 787"/>
                <a:gd name="T20" fmla="*/ 38 w 612"/>
                <a:gd name="T21" fmla="*/ 627 h 787"/>
                <a:gd name="T22" fmla="*/ 19 w 612"/>
                <a:gd name="T23" fmla="*/ 616 h 787"/>
                <a:gd name="T24" fmla="*/ 209 w 612"/>
                <a:gd name="T25" fmla="*/ 564 h 787"/>
                <a:gd name="T26" fmla="*/ 140 w 612"/>
                <a:gd name="T27" fmla="*/ 584 h 787"/>
                <a:gd name="T28" fmla="*/ 209 w 612"/>
                <a:gd name="T29" fmla="*/ 564 h 787"/>
                <a:gd name="T30" fmla="*/ 241 w 612"/>
                <a:gd name="T31" fmla="*/ 585 h 787"/>
                <a:gd name="T32" fmla="*/ 239 w 612"/>
                <a:gd name="T33" fmla="*/ 659 h 787"/>
                <a:gd name="T34" fmla="*/ 491 w 612"/>
                <a:gd name="T35" fmla="*/ 406 h 787"/>
                <a:gd name="T36" fmla="*/ 570 w 612"/>
                <a:gd name="T37" fmla="*/ 400 h 787"/>
                <a:gd name="T38" fmla="*/ 491 w 612"/>
                <a:gd name="T39" fmla="*/ 406 h 787"/>
                <a:gd name="T40" fmla="*/ 471 w 612"/>
                <a:gd name="T41" fmla="*/ 508 h 787"/>
                <a:gd name="T42" fmla="*/ 471 w 612"/>
                <a:gd name="T43" fmla="*/ 430 h 787"/>
                <a:gd name="T44" fmla="*/ 375 w 612"/>
                <a:gd name="T45" fmla="*/ 541 h 787"/>
                <a:gd name="T46" fmla="*/ 450 w 612"/>
                <a:gd name="T47" fmla="*/ 531 h 787"/>
                <a:gd name="T48" fmla="*/ 375 w 612"/>
                <a:gd name="T49" fmla="*/ 541 h 787"/>
                <a:gd name="T50" fmla="*/ 351 w 612"/>
                <a:gd name="T51" fmla="*/ 640 h 787"/>
                <a:gd name="T52" fmla="*/ 355 w 612"/>
                <a:gd name="T53" fmla="*/ 565 h 787"/>
                <a:gd name="T54" fmla="*/ 259 w 612"/>
                <a:gd name="T55" fmla="*/ 676 h 787"/>
                <a:gd name="T56" fmla="*/ 330 w 612"/>
                <a:gd name="T57" fmla="*/ 663 h 787"/>
                <a:gd name="T58" fmla="*/ 259 w 612"/>
                <a:gd name="T59" fmla="*/ 676 h 787"/>
                <a:gd name="T60" fmla="*/ 294 w 612"/>
                <a:gd name="T61" fmla="*/ 260 h 787"/>
                <a:gd name="T62" fmla="*/ 404 w 612"/>
                <a:gd name="T63" fmla="*/ 336 h 787"/>
                <a:gd name="T64" fmla="*/ 468 w 612"/>
                <a:gd name="T65" fmla="*/ 386 h 787"/>
                <a:gd name="T66" fmla="*/ 473 w 612"/>
                <a:gd name="T67" fmla="*/ 316 h 787"/>
                <a:gd name="T68" fmla="*/ 400 w 612"/>
                <a:gd name="T69" fmla="*/ 262 h 787"/>
                <a:gd name="T70" fmla="*/ 326 w 612"/>
                <a:gd name="T71" fmla="*/ 212 h 787"/>
                <a:gd name="T72" fmla="*/ 260 w 612"/>
                <a:gd name="T73" fmla="*/ 238 h 787"/>
                <a:gd name="T74" fmla="*/ 245 w 612"/>
                <a:gd name="T75" fmla="*/ 334 h 787"/>
                <a:gd name="T76" fmla="*/ 350 w 612"/>
                <a:gd name="T77" fmla="*/ 407 h 787"/>
                <a:gd name="T78" fmla="*/ 411 w 612"/>
                <a:gd name="T79" fmla="*/ 454 h 787"/>
                <a:gd name="T80" fmla="*/ 417 w 612"/>
                <a:gd name="T81" fmla="*/ 386 h 787"/>
                <a:gd name="T82" fmla="*/ 348 w 612"/>
                <a:gd name="T83" fmla="*/ 334 h 787"/>
                <a:gd name="T84" fmla="*/ 244 w 612"/>
                <a:gd name="T85" fmla="*/ 265 h 787"/>
                <a:gd name="T86" fmla="*/ 166 w 612"/>
                <a:gd name="T87" fmla="*/ 389 h 787"/>
                <a:gd name="T88" fmla="*/ 262 w 612"/>
                <a:gd name="T89" fmla="*/ 453 h 787"/>
                <a:gd name="T90" fmla="*/ 354 w 612"/>
                <a:gd name="T91" fmla="*/ 523 h 787"/>
                <a:gd name="T92" fmla="*/ 361 w 612"/>
                <a:gd name="T93" fmla="*/ 455 h 787"/>
                <a:gd name="T94" fmla="*/ 296 w 612"/>
                <a:gd name="T95" fmla="*/ 406 h 787"/>
                <a:gd name="T96" fmla="*/ 196 w 612"/>
                <a:gd name="T97" fmla="*/ 340 h 787"/>
                <a:gd name="T98" fmla="*/ 118 w 612"/>
                <a:gd name="T99" fmla="*/ 464 h 787"/>
                <a:gd name="T100" fmla="*/ 147 w 612"/>
                <a:gd name="T101" fmla="*/ 483 h 787"/>
                <a:gd name="T102" fmla="*/ 270 w 612"/>
                <a:gd name="T103" fmla="*/ 570 h 787"/>
                <a:gd name="T104" fmla="*/ 334 w 612"/>
                <a:gd name="T105" fmla="*/ 547 h 787"/>
                <a:gd name="T106" fmla="*/ 243 w 612"/>
                <a:gd name="T107" fmla="*/ 478 h 787"/>
                <a:gd name="T108" fmla="*/ 157 w 612"/>
                <a:gd name="T109" fmla="*/ 421 h 787"/>
                <a:gd name="T110" fmla="*/ 118 w 612"/>
                <a:gd name="T111" fmla="*/ 464 h 787"/>
                <a:gd name="T112" fmla="*/ 77 w 612"/>
                <a:gd name="T113" fmla="*/ 544 h 787"/>
                <a:gd name="T114" fmla="*/ 108 w 612"/>
                <a:gd name="T115" fmla="*/ 565 h 787"/>
                <a:gd name="T116" fmla="*/ 121 w 612"/>
                <a:gd name="T117" fmla="*/ 504 h 787"/>
                <a:gd name="T118" fmla="*/ 102 w 612"/>
                <a:gd name="T119" fmla="*/ 49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2" h="787">
                  <a:moveTo>
                    <a:pt x="0" y="605"/>
                  </a:moveTo>
                  <a:cubicBezTo>
                    <a:pt x="0" y="605"/>
                    <a:pt x="91" y="453"/>
                    <a:pt x="181" y="302"/>
                  </a:cubicBezTo>
                  <a:cubicBezTo>
                    <a:pt x="273" y="151"/>
                    <a:pt x="365" y="0"/>
                    <a:pt x="365" y="0"/>
                  </a:cubicBezTo>
                  <a:cubicBezTo>
                    <a:pt x="365" y="0"/>
                    <a:pt x="369" y="6"/>
                    <a:pt x="378" y="16"/>
                  </a:cubicBezTo>
                  <a:cubicBezTo>
                    <a:pt x="386" y="26"/>
                    <a:pt x="397" y="42"/>
                    <a:pt x="411" y="60"/>
                  </a:cubicBezTo>
                  <a:cubicBezTo>
                    <a:pt x="424" y="79"/>
                    <a:pt x="440" y="100"/>
                    <a:pt x="456" y="123"/>
                  </a:cubicBezTo>
                  <a:cubicBezTo>
                    <a:pt x="471" y="147"/>
                    <a:pt x="487" y="172"/>
                    <a:pt x="503" y="197"/>
                  </a:cubicBezTo>
                  <a:cubicBezTo>
                    <a:pt x="533" y="248"/>
                    <a:pt x="562" y="298"/>
                    <a:pt x="581" y="338"/>
                  </a:cubicBezTo>
                  <a:cubicBezTo>
                    <a:pt x="590" y="357"/>
                    <a:pt x="598" y="373"/>
                    <a:pt x="604" y="384"/>
                  </a:cubicBezTo>
                  <a:cubicBezTo>
                    <a:pt x="607" y="390"/>
                    <a:pt x="609" y="395"/>
                    <a:pt x="610" y="398"/>
                  </a:cubicBezTo>
                  <a:cubicBezTo>
                    <a:pt x="611" y="401"/>
                    <a:pt x="612" y="402"/>
                    <a:pt x="612" y="402"/>
                  </a:cubicBezTo>
                  <a:cubicBezTo>
                    <a:pt x="612" y="402"/>
                    <a:pt x="521" y="498"/>
                    <a:pt x="431" y="594"/>
                  </a:cubicBezTo>
                  <a:cubicBezTo>
                    <a:pt x="340" y="691"/>
                    <a:pt x="250" y="787"/>
                    <a:pt x="250" y="787"/>
                  </a:cubicBezTo>
                  <a:cubicBezTo>
                    <a:pt x="214" y="756"/>
                    <a:pt x="214" y="756"/>
                    <a:pt x="214" y="756"/>
                  </a:cubicBezTo>
                  <a:cubicBezTo>
                    <a:pt x="247" y="719"/>
                    <a:pt x="247" y="719"/>
                    <a:pt x="247" y="719"/>
                  </a:cubicBezTo>
                  <a:cubicBezTo>
                    <a:pt x="247" y="719"/>
                    <a:pt x="244" y="717"/>
                    <a:pt x="239" y="712"/>
                  </a:cubicBezTo>
                  <a:cubicBezTo>
                    <a:pt x="235" y="708"/>
                    <a:pt x="228" y="702"/>
                    <a:pt x="220" y="696"/>
                  </a:cubicBezTo>
                  <a:cubicBezTo>
                    <a:pt x="212" y="689"/>
                    <a:pt x="202" y="682"/>
                    <a:pt x="192" y="673"/>
                  </a:cubicBezTo>
                  <a:cubicBezTo>
                    <a:pt x="181" y="665"/>
                    <a:pt x="170" y="656"/>
                    <a:pt x="159" y="648"/>
                  </a:cubicBezTo>
                  <a:cubicBezTo>
                    <a:pt x="136" y="632"/>
                    <a:pt x="113" y="614"/>
                    <a:pt x="95" y="603"/>
                  </a:cubicBezTo>
                  <a:cubicBezTo>
                    <a:pt x="77" y="592"/>
                    <a:pt x="65" y="584"/>
                    <a:pt x="65" y="584"/>
                  </a:cubicBezTo>
                  <a:cubicBezTo>
                    <a:pt x="38" y="627"/>
                    <a:pt x="38" y="627"/>
                    <a:pt x="38" y="627"/>
                  </a:cubicBezTo>
                  <a:cubicBezTo>
                    <a:pt x="38" y="627"/>
                    <a:pt x="36" y="626"/>
                    <a:pt x="32" y="623"/>
                  </a:cubicBezTo>
                  <a:cubicBezTo>
                    <a:pt x="29" y="621"/>
                    <a:pt x="24" y="618"/>
                    <a:pt x="19" y="616"/>
                  </a:cubicBezTo>
                  <a:cubicBezTo>
                    <a:pt x="10" y="610"/>
                    <a:pt x="0" y="605"/>
                    <a:pt x="0" y="605"/>
                  </a:cubicBezTo>
                  <a:close/>
                  <a:moveTo>
                    <a:pt x="209" y="564"/>
                  </a:moveTo>
                  <a:cubicBezTo>
                    <a:pt x="173" y="536"/>
                    <a:pt x="173" y="536"/>
                    <a:pt x="173" y="536"/>
                  </a:cubicBezTo>
                  <a:cubicBezTo>
                    <a:pt x="140" y="584"/>
                    <a:pt x="140" y="584"/>
                    <a:pt x="140" y="584"/>
                  </a:cubicBezTo>
                  <a:cubicBezTo>
                    <a:pt x="175" y="610"/>
                    <a:pt x="175" y="610"/>
                    <a:pt x="175" y="610"/>
                  </a:cubicBezTo>
                  <a:lnTo>
                    <a:pt x="209" y="564"/>
                  </a:lnTo>
                  <a:close/>
                  <a:moveTo>
                    <a:pt x="276" y="614"/>
                  </a:moveTo>
                  <a:cubicBezTo>
                    <a:pt x="241" y="585"/>
                    <a:pt x="241" y="585"/>
                    <a:pt x="241" y="585"/>
                  </a:cubicBezTo>
                  <a:cubicBezTo>
                    <a:pt x="205" y="631"/>
                    <a:pt x="205" y="631"/>
                    <a:pt x="205" y="631"/>
                  </a:cubicBezTo>
                  <a:cubicBezTo>
                    <a:pt x="239" y="659"/>
                    <a:pt x="239" y="659"/>
                    <a:pt x="239" y="659"/>
                  </a:cubicBezTo>
                  <a:lnTo>
                    <a:pt x="276" y="614"/>
                  </a:lnTo>
                  <a:close/>
                  <a:moveTo>
                    <a:pt x="491" y="406"/>
                  </a:moveTo>
                  <a:cubicBezTo>
                    <a:pt x="531" y="443"/>
                    <a:pt x="531" y="443"/>
                    <a:pt x="531" y="443"/>
                  </a:cubicBezTo>
                  <a:cubicBezTo>
                    <a:pt x="570" y="400"/>
                    <a:pt x="570" y="400"/>
                    <a:pt x="570" y="400"/>
                  </a:cubicBezTo>
                  <a:cubicBezTo>
                    <a:pt x="529" y="363"/>
                    <a:pt x="529" y="363"/>
                    <a:pt x="529" y="363"/>
                  </a:cubicBezTo>
                  <a:lnTo>
                    <a:pt x="491" y="406"/>
                  </a:lnTo>
                  <a:close/>
                  <a:moveTo>
                    <a:pt x="433" y="474"/>
                  </a:moveTo>
                  <a:cubicBezTo>
                    <a:pt x="471" y="508"/>
                    <a:pt x="471" y="508"/>
                    <a:pt x="471" y="508"/>
                  </a:cubicBezTo>
                  <a:cubicBezTo>
                    <a:pt x="510" y="466"/>
                    <a:pt x="510" y="466"/>
                    <a:pt x="510" y="466"/>
                  </a:cubicBezTo>
                  <a:cubicBezTo>
                    <a:pt x="471" y="430"/>
                    <a:pt x="471" y="430"/>
                    <a:pt x="471" y="430"/>
                  </a:cubicBezTo>
                  <a:lnTo>
                    <a:pt x="433" y="474"/>
                  </a:lnTo>
                  <a:close/>
                  <a:moveTo>
                    <a:pt x="375" y="541"/>
                  </a:moveTo>
                  <a:cubicBezTo>
                    <a:pt x="411" y="574"/>
                    <a:pt x="411" y="574"/>
                    <a:pt x="411" y="574"/>
                  </a:cubicBezTo>
                  <a:cubicBezTo>
                    <a:pt x="450" y="531"/>
                    <a:pt x="450" y="531"/>
                    <a:pt x="450" y="531"/>
                  </a:cubicBezTo>
                  <a:cubicBezTo>
                    <a:pt x="413" y="497"/>
                    <a:pt x="413" y="497"/>
                    <a:pt x="413" y="497"/>
                  </a:cubicBezTo>
                  <a:lnTo>
                    <a:pt x="375" y="541"/>
                  </a:lnTo>
                  <a:close/>
                  <a:moveTo>
                    <a:pt x="317" y="608"/>
                  </a:moveTo>
                  <a:cubicBezTo>
                    <a:pt x="351" y="640"/>
                    <a:pt x="351" y="640"/>
                    <a:pt x="351" y="640"/>
                  </a:cubicBezTo>
                  <a:cubicBezTo>
                    <a:pt x="390" y="597"/>
                    <a:pt x="390" y="597"/>
                    <a:pt x="390" y="597"/>
                  </a:cubicBezTo>
                  <a:cubicBezTo>
                    <a:pt x="355" y="565"/>
                    <a:pt x="355" y="565"/>
                    <a:pt x="355" y="565"/>
                  </a:cubicBezTo>
                  <a:lnTo>
                    <a:pt x="317" y="608"/>
                  </a:lnTo>
                  <a:close/>
                  <a:moveTo>
                    <a:pt x="259" y="676"/>
                  </a:moveTo>
                  <a:cubicBezTo>
                    <a:pt x="292" y="706"/>
                    <a:pt x="292" y="706"/>
                    <a:pt x="292" y="706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297" y="632"/>
                    <a:pt x="297" y="632"/>
                    <a:pt x="297" y="632"/>
                  </a:cubicBezTo>
                  <a:lnTo>
                    <a:pt x="259" y="676"/>
                  </a:lnTo>
                  <a:close/>
                  <a:moveTo>
                    <a:pt x="260" y="238"/>
                  </a:moveTo>
                  <a:cubicBezTo>
                    <a:pt x="260" y="238"/>
                    <a:pt x="274" y="247"/>
                    <a:pt x="294" y="260"/>
                  </a:cubicBezTo>
                  <a:cubicBezTo>
                    <a:pt x="314" y="273"/>
                    <a:pt x="341" y="290"/>
                    <a:pt x="366" y="309"/>
                  </a:cubicBezTo>
                  <a:cubicBezTo>
                    <a:pt x="379" y="318"/>
                    <a:pt x="392" y="328"/>
                    <a:pt x="404" y="336"/>
                  </a:cubicBezTo>
                  <a:cubicBezTo>
                    <a:pt x="416" y="345"/>
                    <a:pt x="427" y="354"/>
                    <a:pt x="436" y="361"/>
                  </a:cubicBezTo>
                  <a:cubicBezTo>
                    <a:pt x="455" y="376"/>
                    <a:pt x="468" y="386"/>
                    <a:pt x="468" y="386"/>
                  </a:cubicBezTo>
                  <a:cubicBezTo>
                    <a:pt x="505" y="342"/>
                    <a:pt x="505" y="342"/>
                    <a:pt x="505" y="342"/>
                  </a:cubicBezTo>
                  <a:cubicBezTo>
                    <a:pt x="505" y="342"/>
                    <a:pt x="492" y="332"/>
                    <a:pt x="473" y="316"/>
                  </a:cubicBezTo>
                  <a:cubicBezTo>
                    <a:pt x="463" y="309"/>
                    <a:pt x="452" y="300"/>
                    <a:pt x="440" y="290"/>
                  </a:cubicBezTo>
                  <a:cubicBezTo>
                    <a:pt x="427" y="281"/>
                    <a:pt x="414" y="272"/>
                    <a:pt x="400" y="262"/>
                  </a:cubicBezTo>
                  <a:cubicBezTo>
                    <a:pt x="387" y="253"/>
                    <a:pt x="374" y="243"/>
                    <a:pt x="361" y="235"/>
                  </a:cubicBezTo>
                  <a:cubicBezTo>
                    <a:pt x="348" y="226"/>
                    <a:pt x="336" y="218"/>
                    <a:pt x="326" y="212"/>
                  </a:cubicBezTo>
                  <a:cubicBezTo>
                    <a:pt x="305" y="198"/>
                    <a:pt x="291" y="189"/>
                    <a:pt x="291" y="189"/>
                  </a:cubicBezTo>
                  <a:lnTo>
                    <a:pt x="260" y="238"/>
                  </a:lnTo>
                  <a:close/>
                  <a:moveTo>
                    <a:pt x="213" y="314"/>
                  </a:moveTo>
                  <a:cubicBezTo>
                    <a:pt x="213" y="314"/>
                    <a:pt x="226" y="322"/>
                    <a:pt x="245" y="334"/>
                  </a:cubicBezTo>
                  <a:cubicBezTo>
                    <a:pt x="264" y="347"/>
                    <a:pt x="290" y="363"/>
                    <a:pt x="314" y="381"/>
                  </a:cubicBezTo>
                  <a:cubicBezTo>
                    <a:pt x="326" y="390"/>
                    <a:pt x="339" y="399"/>
                    <a:pt x="350" y="407"/>
                  </a:cubicBezTo>
                  <a:cubicBezTo>
                    <a:pt x="362" y="415"/>
                    <a:pt x="372" y="424"/>
                    <a:pt x="381" y="431"/>
                  </a:cubicBezTo>
                  <a:cubicBezTo>
                    <a:pt x="399" y="445"/>
                    <a:pt x="411" y="454"/>
                    <a:pt x="411" y="454"/>
                  </a:cubicBezTo>
                  <a:cubicBezTo>
                    <a:pt x="448" y="410"/>
                    <a:pt x="448" y="410"/>
                    <a:pt x="448" y="410"/>
                  </a:cubicBezTo>
                  <a:cubicBezTo>
                    <a:pt x="448" y="410"/>
                    <a:pt x="435" y="400"/>
                    <a:pt x="417" y="386"/>
                  </a:cubicBezTo>
                  <a:cubicBezTo>
                    <a:pt x="408" y="379"/>
                    <a:pt x="397" y="370"/>
                    <a:pt x="385" y="361"/>
                  </a:cubicBezTo>
                  <a:cubicBezTo>
                    <a:pt x="373" y="352"/>
                    <a:pt x="361" y="343"/>
                    <a:pt x="348" y="334"/>
                  </a:cubicBezTo>
                  <a:cubicBezTo>
                    <a:pt x="323" y="315"/>
                    <a:pt x="296" y="299"/>
                    <a:pt x="277" y="286"/>
                  </a:cubicBezTo>
                  <a:cubicBezTo>
                    <a:pt x="257" y="273"/>
                    <a:pt x="244" y="265"/>
                    <a:pt x="244" y="265"/>
                  </a:cubicBezTo>
                  <a:lnTo>
                    <a:pt x="213" y="314"/>
                  </a:lnTo>
                  <a:close/>
                  <a:moveTo>
                    <a:pt x="166" y="389"/>
                  </a:moveTo>
                  <a:cubicBezTo>
                    <a:pt x="166" y="389"/>
                    <a:pt x="178" y="397"/>
                    <a:pt x="196" y="409"/>
                  </a:cubicBezTo>
                  <a:cubicBezTo>
                    <a:pt x="214" y="420"/>
                    <a:pt x="239" y="436"/>
                    <a:pt x="262" y="453"/>
                  </a:cubicBezTo>
                  <a:cubicBezTo>
                    <a:pt x="285" y="470"/>
                    <a:pt x="309" y="486"/>
                    <a:pt x="325" y="500"/>
                  </a:cubicBezTo>
                  <a:cubicBezTo>
                    <a:pt x="342" y="514"/>
                    <a:pt x="354" y="523"/>
                    <a:pt x="354" y="523"/>
                  </a:cubicBezTo>
                  <a:cubicBezTo>
                    <a:pt x="391" y="478"/>
                    <a:pt x="391" y="478"/>
                    <a:pt x="391" y="478"/>
                  </a:cubicBezTo>
                  <a:cubicBezTo>
                    <a:pt x="391" y="478"/>
                    <a:pt x="379" y="469"/>
                    <a:pt x="361" y="455"/>
                  </a:cubicBezTo>
                  <a:cubicBezTo>
                    <a:pt x="353" y="448"/>
                    <a:pt x="343" y="440"/>
                    <a:pt x="331" y="432"/>
                  </a:cubicBezTo>
                  <a:cubicBezTo>
                    <a:pt x="320" y="424"/>
                    <a:pt x="308" y="415"/>
                    <a:pt x="296" y="406"/>
                  </a:cubicBezTo>
                  <a:cubicBezTo>
                    <a:pt x="272" y="388"/>
                    <a:pt x="246" y="372"/>
                    <a:pt x="228" y="360"/>
                  </a:cubicBezTo>
                  <a:cubicBezTo>
                    <a:pt x="209" y="348"/>
                    <a:pt x="196" y="340"/>
                    <a:pt x="196" y="340"/>
                  </a:cubicBezTo>
                  <a:lnTo>
                    <a:pt x="166" y="389"/>
                  </a:lnTo>
                  <a:close/>
                  <a:moveTo>
                    <a:pt x="118" y="464"/>
                  </a:moveTo>
                  <a:cubicBezTo>
                    <a:pt x="118" y="464"/>
                    <a:pt x="121" y="466"/>
                    <a:pt x="126" y="469"/>
                  </a:cubicBezTo>
                  <a:cubicBezTo>
                    <a:pt x="131" y="473"/>
                    <a:pt x="139" y="477"/>
                    <a:pt x="147" y="483"/>
                  </a:cubicBezTo>
                  <a:cubicBezTo>
                    <a:pt x="164" y="494"/>
                    <a:pt x="188" y="508"/>
                    <a:pt x="210" y="525"/>
                  </a:cubicBezTo>
                  <a:cubicBezTo>
                    <a:pt x="232" y="541"/>
                    <a:pt x="254" y="557"/>
                    <a:pt x="270" y="570"/>
                  </a:cubicBezTo>
                  <a:cubicBezTo>
                    <a:pt x="286" y="583"/>
                    <a:pt x="297" y="591"/>
                    <a:pt x="297" y="591"/>
                  </a:cubicBezTo>
                  <a:cubicBezTo>
                    <a:pt x="334" y="547"/>
                    <a:pt x="334" y="547"/>
                    <a:pt x="334" y="547"/>
                  </a:cubicBezTo>
                  <a:cubicBezTo>
                    <a:pt x="334" y="547"/>
                    <a:pt x="323" y="538"/>
                    <a:pt x="306" y="525"/>
                  </a:cubicBezTo>
                  <a:cubicBezTo>
                    <a:pt x="290" y="511"/>
                    <a:pt x="266" y="495"/>
                    <a:pt x="243" y="478"/>
                  </a:cubicBezTo>
                  <a:cubicBezTo>
                    <a:pt x="221" y="461"/>
                    <a:pt x="197" y="446"/>
                    <a:pt x="179" y="435"/>
                  </a:cubicBezTo>
                  <a:cubicBezTo>
                    <a:pt x="170" y="429"/>
                    <a:pt x="163" y="424"/>
                    <a:pt x="157" y="421"/>
                  </a:cubicBezTo>
                  <a:cubicBezTo>
                    <a:pt x="152" y="417"/>
                    <a:pt x="149" y="415"/>
                    <a:pt x="149" y="415"/>
                  </a:cubicBezTo>
                  <a:lnTo>
                    <a:pt x="118" y="464"/>
                  </a:lnTo>
                  <a:close/>
                  <a:moveTo>
                    <a:pt x="71" y="540"/>
                  </a:moveTo>
                  <a:cubicBezTo>
                    <a:pt x="71" y="540"/>
                    <a:pt x="74" y="541"/>
                    <a:pt x="77" y="544"/>
                  </a:cubicBezTo>
                  <a:cubicBezTo>
                    <a:pt x="81" y="546"/>
                    <a:pt x="85" y="549"/>
                    <a:pt x="90" y="552"/>
                  </a:cubicBezTo>
                  <a:cubicBezTo>
                    <a:pt x="99" y="558"/>
                    <a:pt x="108" y="565"/>
                    <a:pt x="108" y="565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40" y="516"/>
                    <a:pt x="130" y="510"/>
                    <a:pt x="121" y="504"/>
                  </a:cubicBezTo>
                  <a:cubicBezTo>
                    <a:pt x="116" y="500"/>
                    <a:pt x="111" y="497"/>
                    <a:pt x="108" y="495"/>
                  </a:cubicBezTo>
                  <a:cubicBezTo>
                    <a:pt x="104" y="492"/>
                    <a:pt x="102" y="491"/>
                    <a:pt x="102" y="491"/>
                  </a:cubicBezTo>
                  <a:lnTo>
                    <a:pt x="71" y="5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14"/>
            <p:cNvSpPr>
              <a:spLocks noEditPoints="1"/>
            </p:cNvSpPr>
            <p:nvPr/>
          </p:nvSpPr>
          <p:spPr bwMode="auto">
            <a:xfrm>
              <a:off x="8581382" y="4328993"/>
              <a:ext cx="625407" cy="451112"/>
            </a:xfrm>
            <a:custGeom>
              <a:avLst/>
              <a:gdLst>
                <a:gd name="T0" fmla="*/ 312 w 359"/>
                <a:gd name="T1" fmla="*/ 259 h 259"/>
                <a:gd name="T2" fmla="*/ 16 w 359"/>
                <a:gd name="T3" fmla="*/ 259 h 259"/>
                <a:gd name="T4" fmla="*/ 15 w 359"/>
                <a:gd name="T5" fmla="*/ 231 h 259"/>
                <a:gd name="T6" fmla="*/ 22 w 359"/>
                <a:gd name="T7" fmla="*/ 231 h 259"/>
                <a:gd name="T8" fmla="*/ 21 w 359"/>
                <a:gd name="T9" fmla="*/ 206 h 259"/>
                <a:gd name="T10" fmla="*/ 20 w 359"/>
                <a:gd name="T11" fmla="*/ 180 h 259"/>
                <a:gd name="T12" fmla="*/ 18 w 359"/>
                <a:gd name="T13" fmla="*/ 150 h 259"/>
                <a:gd name="T14" fmla="*/ 13 w 359"/>
                <a:gd name="T15" fmla="*/ 95 h 259"/>
                <a:gd name="T16" fmla="*/ 10 w 359"/>
                <a:gd name="T17" fmla="*/ 71 h 259"/>
                <a:gd name="T18" fmla="*/ 4 w 359"/>
                <a:gd name="T19" fmla="*/ 72 h 259"/>
                <a:gd name="T20" fmla="*/ 0 w 359"/>
                <a:gd name="T21" fmla="*/ 44 h 259"/>
                <a:gd name="T22" fmla="*/ 293 w 359"/>
                <a:gd name="T23" fmla="*/ 0 h 259"/>
                <a:gd name="T24" fmla="*/ 327 w 359"/>
                <a:gd name="T25" fmla="*/ 61 h 259"/>
                <a:gd name="T26" fmla="*/ 349 w 359"/>
                <a:gd name="T27" fmla="*/ 103 h 259"/>
                <a:gd name="T28" fmla="*/ 359 w 359"/>
                <a:gd name="T29" fmla="*/ 123 h 259"/>
                <a:gd name="T30" fmla="*/ 352 w 359"/>
                <a:gd name="T31" fmla="*/ 145 h 259"/>
                <a:gd name="T32" fmla="*/ 346 w 359"/>
                <a:gd name="T33" fmla="*/ 167 h 259"/>
                <a:gd name="T34" fmla="*/ 337 w 359"/>
                <a:gd name="T35" fmla="*/ 192 h 259"/>
                <a:gd name="T36" fmla="*/ 312 w 359"/>
                <a:gd name="T37" fmla="*/ 259 h 259"/>
                <a:gd name="T38" fmla="*/ 301 w 359"/>
                <a:gd name="T39" fmla="*/ 114 h 259"/>
                <a:gd name="T40" fmla="*/ 284 w 359"/>
                <a:gd name="T41" fmla="*/ 130 h 259"/>
                <a:gd name="T42" fmla="*/ 303 w 359"/>
                <a:gd name="T43" fmla="*/ 144 h 259"/>
                <a:gd name="T44" fmla="*/ 321 w 359"/>
                <a:gd name="T45" fmla="*/ 128 h 259"/>
                <a:gd name="T46" fmla="*/ 301 w 359"/>
                <a:gd name="T47" fmla="*/ 114 h 259"/>
                <a:gd name="T48" fmla="*/ 100 w 359"/>
                <a:gd name="T49" fmla="*/ 229 h 259"/>
                <a:gd name="T50" fmla="*/ 99 w 359"/>
                <a:gd name="T51" fmla="*/ 203 h 259"/>
                <a:gd name="T52" fmla="*/ 99 w 359"/>
                <a:gd name="T53" fmla="*/ 176 h 259"/>
                <a:gd name="T54" fmla="*/ 96 w 359"/>
                <a:gd name="T55" fmla="*/ 145 h 259"/>
                <a:gd name="T56" fmla="*/ 91 w 359"/>
                <a:gd name="T57" fmla="*/ 87 h 259"/>
                <a:gd name="T58" fmla="*/ 88 w 359"/>
                <a:gd name="T59" fmla="*/ 61 h 259"/>
                <a:gd name="T60" fmla="*/ 44 w 359"/>
                <a:gd name="T61" fmla="*/ 66 h 259"/>
                <a:gd name="T62" fmla="*/ 47 w 359"/>
                <a:gd name="T63" fmla="*/ 92 h 259"/>
                <a:gd name="T64" fmla="*/ 52 w 359"/>
                <a:gd name="T65" fmla="*/ 148 h 259"/>
                <a:gd name="T66" fmla="*/ 54 w 359"/>
                <a:gd name="T67" fmla="*/ 178 h 259"/>
                <a:gd name="T68" fmla="*/ 55 w 359"/>
                <a:gd name="T69" fmla="*/ 204 h 259"/>
                <a:gd name="T70" fmla="*/ 56 w 359"/>
                <a:gd name="T71" fmla="*/ 230 h 259"/>
                <a:gd name="T72" fmla="*/ 100 w 359"/>
                <a:gd name="T73" fmla="*/ 229 h 259"/>
                <a:gd name="T74" fmla="*/ 178 w 359"/>
                <a:gd name="T75" fmla="*/ 228 h 259"/>
                <a:gd name="T76" fmla="*/ 178 w 359"/>
                <a:gd name="T77" fmla="*/ 200 h 259"/>
                <a:gd name="T78" fmla="*/ 177 w 359"/>
                <a:gd name="T79" fmla="*/ 171 h 259"/>
                <a:gd name="T80" fmla="*/ 174 w 359"/>
                <a:gd name="T81" fmla="*/ 139 h 259"/>
                <a:gd name="T82" fmla="*/ 169 w 359"/>
                <a:gd name="T83" fmla="*/ 78 h 259"/>
                <a:gd name="T84" fmla="*/ 165 w 359"/>
                <a:gd name="T85" fmla="*/ 51 h 259"/>
                <a:gd name="T86" fmla="*/ 121 w 359"/>
                <a:gd name="T87" fmla="*/ 56 h 259"/>
                <a:gd name="T88" fmla="*/ 125 w 359"/>
                <a:gd name="T89" fmla="*/ 83 h 259"/>
                <a:gd name="T90" fmla="*/ 130 w 359"/>
                <a:gd name="T91" fmla="*/ 142 h 259"/>
                <a:gd name="T92" fmla="*/ 132 w 359"/>
                <a:gd name="T93" fmla="*/ 174 h 259"/>
                <a:gd name="T94" fmla="*/ 133 w 359"/>
                <a:gd name="T95" fmla="*/ 202 h 259"/>
                <a:gd name="T96" fmla="*/ 134 w 359"/>
                <a:gd name="T97" fmla="*/ 229 h 259"/>
                <a:gd name="T98" fmla="*/ 178 w 359"/>
                <a:gd name="T99" fmla="*/ 228 h 259"/>
                <a:gd name="T100" fmla="*/ 257 w 359"/>
                <a:gd name="T101" fmla="*/ 226 h 259"/>
                <a:gd name="T102" fmla="*/ 256 w 359"/>
                <a:gd name="T103" fmla="*/ 197 h 259"/>
                <a:gd name="T104" fmla="*/ 255 w 359"/>
                <a:gd name="T105" fmla="*/ 167 h 259"/>
                <a:gd name="T106" fmla="*/ 252 w 359"/>
                <a:gd name="T107" fmla="*/ 133 h 259"/>
                <a:gd name="T108" fmla="*/ 247 w 359"/>
                <a:gd name="T109" fmla="*/ 69 h 259"/>
                <a:gd name="T110" fmla="*/ 243 w 359"/>
                <a:gd name="T111" fmla="*/ 41 h 259"/>
                <a:gd name="T112" fmla="*/ 199 w 359"/>
                <a:gd name="T113" fmla="*/ 46 h 259"/>
                <a:gd name="T114" fmla="*/ 203 w 359"/>
                <a:gd name="T115" fmla="*/ 74 h 259"/>
                <a:gd name="T116" fmla="*/ 208 w 359"/>
                <a:gd name="T117" fmla="*/ 136 h 259"/>
                <a:gd name="T118" fmla="*/ 211 w 359"/>
                <a:gd name="T119" fmla="*/ 170 h 259"/>
                <a:gd name="T120" fmla="*/ 212 w 359"/>
                <a:gd name="T121" fmla="*/ 199 h 259"/>
                <a:gd name="T122" fmla="*/ 212 w 359"/>
                <a:gd name="T123" fmla="*/ 227 h 259"/>
                <a:gd name="T124" fmla="*/ 257 w 359"/>
                <a:gd name="T125" fmla="*/ 2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259">
                  <a:moveTo>
                    <a:pt x="312" y="259"/>
                  </a:moveTo>
                  <a:cubicBezTo>
                    <a:pt x="16" y="259"/>
                    <a:pt x="16" y="259"/>
                    <a:pt x="16" y="259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21"/>
                    <a:pt x="21" y="206"/>
                  </a:cubicBezTo>
                  <a:cubicBezTo>
                    <a:pt x="21" y="198"/>
                    <a:pt x="21" y="189"/>
                    <a:pt x="20" y="180"/>
                  </a:cubicBezTo>
                  <a:cubicBezTo>
                    <a:pt x="20" y="170"/>
                    <a:pt x="19" y="160"/>
                    <a:pt x="18" y="150"/>
                  </a:cubicBezTo>
                  <a:cubicBezTo>
                    <a:pt x="16" y="130"/>
                    <a:pt x="16" y="110"/>
                    <a:pt x="13" y="95"/>
                  </a:cubicBezTo>
                  <a:cubicBezTo>
                    <a:pt x="11" y="81"/>
                    <a:pt x="10" y="71"/>
                    <a:pt x="10" y="7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0"/>
                    <a:pt x="310" y="31"/>
                    <a:pt x="327" y="61"/>
                  </a:cubicBezTo>
                  <a:cubicBezTo>
                    <a:pt x="336" y="76"/>
                    <a:pt x="343" y="92"/>
                    <a:pt x="349" y="103"/>
                  </a:cubicBezTo>
                  <a:cubicBezTo>
                    <a:pt x="355" y="115"/>
                    <a:pt x="359" y="123"/>
                    <a:pt x="359" y="123"/>
                  </a:cubicBezTo>
                  <a:cubicBezTo>
                    <a:pt x="359" y="123"/>
                    <a:pt x="356" y="132"/>
                    <a:pt x="352" y="145"/>
                  </a:cubicBezTo>
                  <a:cubicBezTo>
                    <a:pt x="350" y="151"/>
                    <a:pt x="348" y="159"/>
                    <a:pt x="346" y="167"/>
                  </a:cubicBezTo>
                  <a:cubicBezTo>
                    <a:pt x="343" y="175"/>
                    <a:pt x="340" y="183"/>
                    <a:pt x="337" y="192"/>
                  </a:cubicBezTo>
                  <a:cubicBezTo>
                    <a:pt x="325" y="225"/>
                    <a:pt x="312" y="259"/>
                    <a:pt x="312" y="259"/>
                  </a:cubicBezTo>
                  <a:close/>
                  <a:moveTo>
                    <a:pt x="301" y="114"/>
                  </a:moveTo>
                  <a:cubicBezTo>
                    <a:pt x="291" y="115"/>
                    <a:pt x="283" y="122"/>
                    <a:pt x="284" y="130"/>
                  </a:cubicBezTo>
                  <a:cubicBezTo>
                    <a:pt x="284" y="138"/>
                    <a:pt x="293" y="144"/>
                    <a:pt x="303" y="144"/>
                  </a:cubicBezTo>
                  <a:cubicBezTo>
                    <a:pt x="314" y="143"/>
                    <a:pt x="321" y="136"/>
                    <a:pt x="321" y="128"/>
                  </a:cubicBezTo>
                  <a:cubicBezTo>
                    <a:pt x="320" y="119"/>
                    <a:pt x="311" y="113"/>
                    <a:pt x="301" y="114"/>
                  </a:cubicBezTo>
                  <a:close/>
                  <a:moveTo>
                    <a:pt x="100" y="229"/>
                  </a:moveTo>
                  <a:cubicBezTo>
                    <a:pt x="100" y="229"/>
                    <a:pt x="100" y="219"/>
                    <a:pt x="99" y="203"/>
                  </a:cubicBezTo>
                  <a:cubicBezTo>
                    <a:pt x="99" y="195"/>
                    <a:pt x="99" y="186"/>
                    <a:pt x="99" y="176"/>
                  </a:cubicBezTo>
                  <a:cubicBezTo>
                    <a:pt x="98" y="166"/>
                    <a:pt x="97" y="155"/>
                    <a:pt x="96" y="145"/>
                  </a:cubicBezTo>
                  <a:cubicBezTo>
                    <a:pt x="94" y="124"/>
                    <a:pt x="94" y="102"/>
                    <a:pt x="91" y="87"/>
                  </a:cubicBezTo>
                  <a:cubicBezTo>
                    <a:pt x="89" y="71"/>
                    <a:pt x="88" y="61"/>
                    <a:pt x="88" y="61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5" y="76"/>
                    <a:pt x="47" y="92"/>
                  </a:cubicBezTo>
                  <a:cubicBezTo>
                    <a:pt x="50" y="107"/>
                    <a:pt x="50" y="127"/>
                    <a:pt x="52" y="148"/>
                  </a:cubicBezTo>
                  <a:cubicBezTo>
                    <a:pt x="53" y="158"/>
                    <a:pt x="54" y="168"/>
                    <a:pt x="54" y="178"/>
                  </a:cubicBezTo>
                  <a:cubicBezTo>
                    <a:pt x="55" y="188"/>
                    <a:pt x="55" y="197"/>
                    <a:pt x="55" y="204"/>
                  </a:cubicBezTo>
                  <a:cubicBezTo>
                    <a:pt x="55" y="220"/>
                    <a:pt x="56" y="230"/>
                    <a:pt x="56" y="230"/>
                  </a:cubicBezTo>
                  <a:lnTo>
                    <a:pt x="100" y="229"/>
                  </a:lnTo>
                  <a:close/>
                  <a:moveTo>
                    <a:pt x="178" y="228"/>
                  </a:moveTo>
                  <a:cubicBezTo>
                    <a:pt x="178" y="228"/>
                    <a:pt x="178" y="217"/>
                    <a:pt x="178" y="200"/>
                  </a:cubicBezTo>
                  <a:cubicBezTo>
                    <a:pt x="177" y="192"/>
                    <a:pt x="178" y="182"/>
                    <a:pt x="177" y="171"/>
                  </a:cubicBezTo>
                  <a:cubicBezTo>
                    <a:pt x="176" y="161"/>
                    <a:pt x="175" y="150"/>
                    <a:pt x="174" y="139"/>
                  </a:cubicBezTo>
                  <a:cubicBezTo>
                    <a:pt x="172" y="117"/>
                    <a:pt x="172" y="95"/>
                    <a:pt x="169" y="78"/>
                  </a:cubicBezTo>
                  <a:cubicBezTo>
                    <a:pt x="167" y="62"/>
                    <a:pt x="165" y="51"/>
                    <a:pt x="165" y="51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6"/>
                    <a:pt x="123" y="67"/>
                    <a:pt x="125" y="83"/>
                  </a:cubicBezTo>
                  <a:cubicBezTo>
                    <a:pt x="127" y="99"/>
                    <a:pt x="128" y="121"/>
                    <a:pt x="130" y="142"/>
                  </a:cubicBezTo>
                  <a:cubicBezTo>
                    <a:pt x="131" y="153"/>
                    <a:pt x="132" y="164"/>
                    <a:pt x="132" y="174"/>
                  </a:cubicBezTo>
                  <a:cubicBezTo>
                    <a:pt x="133" y="184"/>
                    <a:pt x="133" y="193"/>
                    <a:pt x="133" y="202"/>
                  </a:cubicBezTo>
                  <a:cubicBezTo>
                    <a:pt x="134" y="218"/>
                    <a:pt x="134" y="229"/>
                    <a:pt x="134" y="229"/>
                  </a:cubicBezTo>
                  <a:lnTo>
                    <a:pt x="178" y="228"/>
                  </a:lnTo>
                  <a:close/>
                  <a:moveTo>
                    <a:pt x="257" y="226"/>
                  </a:moveTo>
                  <a:cubicBezTo>
                    <a:pt x="257" y="226"/>
                    <a:pt x="256" y="215"/>
                    <a:pt x="256" y="197"/>
                  </a:cubicBezTo>
                  <a:cubicBezTo>
                    <a:pt x="256" y="188"/>
                    <a:pt x="256" y="178"/>
                    <a:pt x="255" y="167"/>
                  </a:cubicBezTo>
                  <a:cubicBezTo>
                    <a:pt x="254" y="156"/>
                    <a:pt x="253" y="145"/>
                    <a:pt x="252" y="133"/>
                  </a:cubicBezTo>
                  <a:cubicBezTo>
                    <a:pt x="250" y="110"/>
                    <a:pt x="249" y="87"/>
                    <a:pt x="247" y="69"/>
                  </a:cubicBezTo>
                  <a:cubicBezTo>
                    <a:pt x="244" y="52"/>
                    <a:pt x="243" y="41"/>
                    <a:pt x="243" y="41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9" y="46"/>
                    <a:pt x="200" y="57"/>
                    <a:pt x="203" y="74"/>
                  </a:cubicBezTo>
                  <a:cubicBezTo>
                    <a:pt x="205" y="91"/>
                    <a:pt x="206" y="114"/>
                    <a:pt x="208" y="136"/>
                  </a:cubicBezTo>
                  <a:cubicBezTo>
                    <a:pt x="209" y="148"/>
                    <a:pt x="210" y="159"/>
                    <a:pt x="211" y="170"/>
                  </a:cubicBezTo>
                  <a:cubicBezTo>
                    <a:pt x="211" y="180"/>
                    <a:pt x="211" y="190"/>
                    <a:pt x="212" y="199"/>
                  </a:cubicBezTo>
                  <a:cubicBezTo>
                    <a:pt x="212" y="216"/>
                    <a:pt x="212" y="227"/>
                    <a:pt x="212" y="227"/>
                  </a:cubicBezTo>
                  <a:lnTo>
                    <a:pt x="257" y="2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15"/>
            <p:cNvSpPr>
              <a:spLocks noEditPoints="1"/>
            </p:cNvSpPr>
            <p:nvPr/>
          </p:nvSpPr>
          <p:spPr bwMode="auto">
            <a:xfrm>
              <a:off x="8152825" y="5899685"/>
              <a:ext cx="1166743" cy="947338"/>
            </a:xfrm>
            <a:custGeom>
              <a:avLst/>
              <a:gdLst>
                <a:gd name="T0" fmla="*/ 669 w 669"/>
                <a:gd name="T1" fmla="*/ 279 h 543"/>
                <a:gd name="T2" fmla="*/ 641 w 669"/>
                <a:gd name="T3" fmla="*/ 438 h 543"/>
                <a:gd name="T4" fmla="*/ 577 w 669"/>
                <a:gd name="T5" fmla="*/ 492 h 543"/>
                <a:gd name="T6" fmla="*/ 0 w 669"/>
                <a:gd name="T7" fmla="*/ 184 h 543"/>
                <a:gd name="T8" fmla="*/ 20 w 669"/>
                <a:gd name="T9" fmla="*/ 156 h 543"/>
                <a:gd name="T10" fmla="*/ 79 w 669"/>
                <a:gd name="T11" fmla="*/ 60 h 543"/>
                <a:gd name="T12" fmla="*/ 95 w 669"/>
                <a:gd name="T13" fmla="*/ 30 h 543"/>
                <a:gd name="T14" fmla="*/ 563 w 669"/>
                <a:gd name="T15" fmla="*/ 268 h 543"/>
                <a:gd name="T16" fmla="*/ 510 w 669"/>
                <a:gd name="T17" fmla="*/ 363 h 543"/>
                <a:gd name="T18" fmla="*/ 452 w 669"/>
                <a:gd name="T19" fmla="*/ 455 h 543"/>
                <a:gd name="T20" fmla="*/ 508 w 669"/>
                <a:gd name="T21" fmla="*/ 450 h 543"/>
                <a:gd name="T22" fmla="*/ 586 w 669"/>
                <a:gd name="T23" fmla="*/ 319 h 543"/>
                <a:gd name="T24" fmla="*/ 563 w 669"/>
                <a:gd name="T25" fmla="*/ 268 h 543"/>
                <a:gd name="T26" fmla="*/ 479 w 669"/>
                <a:gd name="T27" fmla="*/ 261 h 543"/>
                <a:gd name="T28" fmla="*/ 405 w 669"/>
                <a:gd name="T29" fmla="*/ 384 h 543"/>
                <a:gd name="T30" fmla="*/ 424 w 669"/>
                <a:gd name="T31" fmla="*/ 436 h 543"/>
                <a:gd name="T32" fmla="*/ 481 w 669"/>
                <a:gd name="T33" fmla="*/ 345 h 543"/>
                <a:gd name="T34" fmla="*/ 533 w 669"/>
                <a:gd name="T35" fmla="*/ 252 h 543"/>
                <a:gd name="T36" fmla="*/ 424 w 669"/>
                <a:gd name="T37" fmla="*/ 195 h 543"/>
                <a:gd name="T38" fmla="*/ 376 w 669"/>
                <a:gd name="T39" fmla="*/ 283 h 543"/>
                <a:gd name="T40" fmla="*/ 322 w 669"/>
                <a:gd name="T41" fmla="*/ 367 h 543"/>
                <a:gd name="T42" fmla="*/ 376 w 669"/>
                <a:gd name="T43" fmla="*/ 365 h 543"/>
                <a:gd name="T44" fmla="*/ 449 w 669"/>
                <a:gd name="T45" fmla="*/ 244 h 543"/>
                <a:gd name="T46" fmla="*/ 424 w 669"/>
                <a:gd name="T47" fmla="*/ 195 h 543"/>
                <a:gd name="T48" fmla="*/ 341 w 669"/>
                <a:gd name="T49" fmla="*/ 186 h 543"/>
                <a:gd name="T50" fmla="*/ 273 w 669"/>
                <a:gd name="T51" fmla="*/ 298 h 543"/>
                <a:gd name="T52" fmla="*/ 294 w 669"/>
                <a:gd name="T53" fmla="*/ 348 h 543"/>
                <a:gd name="T54" fmla="*/ 346 w 669"/>
                <a:gd name="T55" fmla="*/ 265 h 543"/>
                <a:gd name="T56" fmla="*/ 394 w 669"/>
                <a:gd name="T57" fmla="*/ 180 h 543"/>
                <a:gd name="T58" fmla="*/ 285 w 669"/>
                <a:gd name="T59" fmla="*/ 123 h 543"/>
                <a:gd name="T60" fmla="*/ 241 w 669"/>
                <a:gd name="T61" fmla="*/ 203 h 543"/>
                <a:gd name="T62" fmla="*/ 192 w 669"/>
                <a:gd name="T63" fmla="*/ 280 h 543"/>
                <a:gd name="T64" fmla="*/ 245 w 669"/>
                <a:gd name="T65" fmla="*/ 280 h 543"/>
                <a:gd name="T66" fmla="*/ 311 w 669"/>
                <a:gd name="T67" fmla="*/ 169 h 543"/>
                <a:gd name="T68" fmla="*/ 285 w 669"/>
                <a:gd name="T69" fmla="*/ 123 h 543"/>
                <a:gd name="T70" fmla="*/ 204 w 669"/>
                <a:gd name="T71" fmla="*/ 111 h 543"/>
                <a:gd name="T72" fmla="*/ 142 w 669"/>
                <a:gd name="T73" fmla="*/ 213 h 543"/>
                <a:gd name="T74" fmla="*/ 164 w 669"/>
                <a:gd name="T75" fmla="*/ 261 h 543"/>
                <a:gd name="T76" fmla="*/ 212 w 669"/>
                <a:gd name="T77" fmla="*/ 185 h 543"/>
                <a:gd name="T78" fmla="*/ 255 w 669"/>
                <a:gd name="T79" fmla="*/ 107 h 543"/>
                <a:gd name="T80" fmla="*/ 147 w 669"/>
                <a:gd name="T81" fmla="*/ 50 h 543"/>
                <a:gd name="T82" fmla="*/ 107 w 669"/>
                <a:gd name="T83" fmla="*/ 122 h 543"/>
                <a:gd name="T84" fmla="*/ 62 w 669"/>
                <a:gd name="T85" fmla="*/ 192 h 543"/>
                <a:gd name="T86" fmla="*/ 114 w 669"/>
                <a:gd name="T87" fmla="*/ 195 h 543"/>
                <a:gd name="T88" fmla="*/ 174 w 669"/>
                <a:gd name="T89" fmla="*/ 94 h 543"/>
                <a:gd name="T90" fmla="*/ 147 w 669"/>
                <a:gd name="T91" fmla="*/ 5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43">
                  <a:moveTo>
                    <a:pt x="110" y="0"/>
                  </a:moveTo>
                  <a:cubicBezTo>
                    <a:pt x="669" y="279"/>
                    <a:pt x="669" y="279"/>
                    <a:pt x="669" y="279"/>
                  </a:cubicBezTo>
                  <a:cubicBezTo>
                    <a:pt x="669" y="279"/>
                    <a:pt x="664" y="318"/>
                    <a:pt x="657" y="358"/>
                  </a:cubicBezTo>
                  <a:cubicBezTo>
                    <a:pt x="649" y="398"/>
                    <a:pt x="641" y="438"/>
                    <a:pt x="641" y="438"/>
                  </a:cubicBezTo>
                  <a:cubicBezTo>
                    <a:pt x="641" y="438"/>
                    <a:pt x="634" y="445"/>
                    <a:pt x="622" y="456"/>
                  </a:cubicBezTo>
                  <a:cubicBezTo>
                    <a:pt x="610" y="465"/>
                    <a:pt x="593" y="479"/>
                    <a:pt x="577" y="492"/>
                  </a:cubicBezTo>
                  <a:cubicBezTo>
                    <a:pt x="545" y="519"/>
                    <a:pt x="511" y="543"/>
                    <a:pt x="511" y="54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2" y="181"/>
                    <a:pt x="6" y="176"/>
                  </a:cubicBezTo>
                  <a:cubicBezTo>
                    <a:pt x="9" y="172"/>
                    <a:pt x="14" y="165"/>
                    <a:pt x="20" y="156"/>
                  </a:cubicBezTo>
                  <a:cubicBezTo>
                    <a:pt x="30" y="139"/>
                    <a:pt x="46" y="117"/>
                    <a:pt x="59" y="94"/>
                  </a:cubicBezTo>
                  <a:cubicBezTo>
                    <a:pt x="66" y="82"/>
                    <a:pt x="72" y="71"/>
                    <a:pt x="79" y="60"/>
                  </a:cubicBezTo>
                  <a:cubicBezTo>
                    <a:pt x="82" y="54"/>
                    <a:pt x="85" y="49"/>
                    <a:pt x="88" y="44"/>
                  </a:cubicBezTo>
                  <a:cubicBezTo>
                    <a:pt x="90" y="39"/>
                    <a:pt x="93" y="34"/>
                    <a:pt x="95" y="30"/>
                  </a:cubicBezTo>
                  <a:cubicBezTo>
                    <a:pt x="104" y="12"/>
                    <a:pt x="110" y="0"/>
                    <a:pt x="110" y="0"/>
                  </a:cubicBezTo>
                  <a:close/>
                  <a:moveTo>
                    <a:pt x="563" y="268"/>
                  </a:moveTo>
                  <a:cubicBezTo>
                    <a:pt x="563" y="268"/>
                    <a:pt x="557" y="280"/>
                    <a:pt x="547" y="298"/>
                  </a:cubicBezTo>
                  <a:cubicBezTo>
                    <a:pt x="537" y="316"/>
                    <a:pt x="524" y="339"/>
                    <a:pt x="510" y="363"/>
                  </a:cubicBezTo>
                  <a:cubicBezTo>
                    <a:pt x="497" y="387"/>
                    <a:pt x="481" y="409"/>
                    <a:pt x="470" y="426"/>
                  </a:cubicBezTo>
                  <a:cubicBezTo>
                    <a:pt x="459" y="443"/>
                    <a:pt x="452" y="455"/>
                    <a:pt x="452" y="455"/>
                  </a:cubicBezTo>
                  <a:cubicBezTo>
                    <a:pt x="489" y="480"/>
                    <a:pt x="489" y="480"/>
                    <a:pt x="489" y="480"/>
                  </a:cubicBezTo>
                  <a:cubicBezTo>
                    <a:pt x="489" y="480"/>
                    <a:pt x="496" y="468"/>
                    <a:pt x="508" y="450"/>
                  </a:cubicBezTo>
                  <a:cubicBezTo>
                    <a:pt x="519" y="433"/>
                    <a:pt x="535" y="410"/>
                    <a:pt x="548" y="386"/>
                  </a:cubicBezTo>
                  <a:cubicBezTo>
                    <a:pt x="562" y="361"/>
                    <a:pt x="576" y="337"/>
                    <a:pt x="586" y="319"/>
                  </a:cubicBezTo>
                  <a:cubicBezTo>
                    <a:pt x="596" y="301"/>
                    <a:pt x="602" y="288"/>
                    <a:pt x="602" y="288"/>
                  </a:cubicBezTo>
                  <a:lnTo>
                    <a:pt x="563" y="268"/>
                  </a:lnTo>
                  <a:close/>
                  <a:moveTo>
                    <a:pt x="494" y="232"/>
                  </a:moveTo>
                  <a:cubicBezTo>
                    <a:pt x="494" y="232"/>
                    <a:pt x="488" y="243"/>
                    <a:pt x="479" y="261"/>
                  </a:cubicBezTo>
                  <a:cubicBezTo>
                    <a:pt x="469" y="278"/>
                    <a:pt x="456" y="300"/>
                    <a:pt x="443" y="323"/>
                  </a:cubicBezTo>
                  <a:cubicBezTo>
                    <a:pt x="430" y="346"/>
                    <a:pt x="415" y="367"/>
                    <a:pt x="405" y="384"/>
                  </a:cubicBezTo>
                  <a:cubicBezTo>
                    <a:pt x="394" y="400"/>
                    <a:pt x="387" y="411"/>
                    <a:pt x="387" y="411"/>
                  </a:cubicBezTo>
                  <a:cubicBezTo>
                    <a:pt x="424" y="436"/>
                    <a:pt x="424" y="436"/>
                    <a:pt x="424" y="436"/>
                  </a:cubicBezTo>
                  <a:cubicBezTo>
                    <a:pt x="424" y="436"/>
                    <a:pt x="431" y="425"/>
                    <a:pt x="442" y="408"/>
                  </a:cubicBezTo>
                  <a:cubicBezTo>
                    <a:pt x="452" y="391"/>
                    <a:pt x="468" y="369"/>
                    <a:pt x="481" y="345"/>
                  </a:cubicBezTo>
                  <a:cubicBezTo>
                    <a:pt x="494" y="322"/>
                    <a:pt x="508" y="299"/>
                    <a:pt x="518" y="282"/>
                  </a:cubicBezTo>
                  <a:cubicBezTo>
                    <a:pt x="527" y="264"/>
                    <a:pt x="533" y="252"/>
                    <a:pt x="533" y="252"/>
                  </a:cubicBezTo>
                  <a:lnTo>
                    <a:pt x="494" y="232"/>
                  </a:lnTo>
                  <a:close/>
                  <a:moveTo>
                    <a:pt x="424" y="195"/>
                  </a:moveTo>
                  <a:cubicBezTo>
                    <a:pt x="424" y="195"/>
                    <a:pt x="419" y="206"/>
                    <a:pt x="410" y="223"/>
                  </a:cubicBezTo>
                  <a:cubicBezTo>
                    <a:pt x="401" y="239"/>
                    <a:pt x="388" y="261"/>
                    <a:pt x="376" y="283"/>
                  </a:cubicBezTo>
                  <a:cubicBezTo>
                    <a:pt x="363" y="305"/>
                    <a:pt x="349" y="325"/>
                    <a:pt x="339" y="341"/>
                  </a:cubicBezTo>
                  <a:cubicBezTo>
                    <a:pt x="329" y="357"/>
                    <a:pt x="322" y="367"/>
                    <a:pt x="322" y="367"/>
                  </a:cubicBezTo>
                  <a:cubicBezTo>
                    <a:pt x="359" y="392"/>
                    <a:pt x="359" y="392"/>
                    <a:pt x="359" y="392"/>
                  </a:cubicBezTo>
                  <a:cubicBezTo>
                    <a:pt x="359" y="392"/>
                    <a:pt x="366" y="381"/>
                    <a:pt x="376" y="365"/>
                  </a:cubicBezTo>
                  <a:cubicBezTo>
                    <a:pt x="386" y="349"/>
                    <a:pt x="401" y="328"/>
                    <a:pt x="414" y="305"/>
                  </a:cubicBezTo>
                  <a:cubicBezTo>
                    <a:pt x="426" y="283"/>
                    <a:pt x="439" y="261"/>
                    <a:pt x="449" y="244"/>
                  </a:cubicBezTo>
                  <a:cubicBezTo>
                    <a:pt x="458" y="227"/>
                    <a:pt x="464" y="216"/>
                    <a:pt x="464" y="216"/>
                  </a:cubicBezTo>
                  <a:lnTo>
                    <a:pt x="424" y="195"/>
                  </a:lnTo>
                  <a:close/>
                  <a:moveTo>
                    <a:pt x="355" y="159"/>
                  </a:moveTo>
                  <a:cubicBezTo>
                    <a:pt x="355" y="159"/>
                    <a:pt x="349" y="170"/>
                    <a:pt x="341" y="186"/>
                  </a:cubicBezTo>
                  <a:cubicBezTo>
                    <a:pt x="332" y="201"/>
                    <a:pt x="320" y="222"/>
                    <a:pt x="308" y="243"/>
                  </a:cubicBezTo>
                  <a:cubicBezTo>
                    <a:pt x="297" y="264"/>
                    <a:pt x="283" y="283"/>
                    <a:pt x="273" y="298"/>
                  </a:cubicBezTo>
                  <a:cubicBezTo>
                    <a:pt x="264" y="313"/>
                    <a:pt x="257" y="324"/>
                    <a:pt x="257" y="324"/>
                  </a:cubicBezTo>
                  <a:cubicBezTo>
                    <a:pt x="294" y="348"/>
                    <a:pt x="294" y="348"/>
                    <a:pt x="294" y="348"/>
                  </a:cubicBezTo>
                  <a:cubicBezTo>
                    <a:pt x="294" y="348"/>
                    <a:pt x="301" y="338"/>
                    <a:pt x="311" y="323"/>
                  </a:cubicBezTo>
                  <a:cubicBezTo>
                    <a:pt x="320" y="307"/>
                    <a:pt x="335" y="287"/>
                    <a:pt x="346" y="265"/>
                  </a:cubicBezTo>
                  <a:cubicBezTo>
                    <a:pt x="359" y="244"/>
                    <a:pt x="371" y="223"/>
                    <a:pt x="380" y="207"/>
                  </a:cubicBezTo>
                  <a:cubicBezTo>
                    <a:pt x="389" y="190"/>
                    <a:pt x="394" y="180"/>
                    <a:pt x="394" y="180"/>
                  </a:cubicBezTo>
                  <a:lnTo>
                    <a:pt x="355" y="159"/>
                  </a:lnTo>
                  <a:close/>
                  <a:moveTo>
                    <a:pt x="285" y="123"/>
                  </a:moveTo>
                  <a:cubicBezTo>
                    <a:pt x="285" y="123"/>
                    <a:pt x="280" y="133"/>
                    <a:pt x="272" y="148"/>
                  </a:cubicBezTo>
                  <a:cubicBezTo>
                    <a:pt x="264" y="163"/>
                    <a:pt x="252" y="183"/>
                    <a:pt x="241" y="203"/>
                  </a:cubicBezTo>
                  <a:cubicBezTo>
                    <a:pt x="230" y="223"/>
                    <a:pt x="217" y="241"/>
                    <a:pt x="208" y="256"/>
                  </a:cubicBezTo>
                  <a:cubicBezTo>
                    <a:pt x="198" y="270"/>
                    <a:pt x="192" y="280"/>
                    <a:pt x="192" y="280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29" y="305"/>
                    <a:pt x="235" y="295"/>
                    <a:pt x="245" y="280"/>
                  </a:cubicBezTo>
                  <a:cubicBezTo>
                    <a:pt x="254" y="265"/>
                    <a:pt x="268" y="246"/>
                    <a:pt x="279" y="225"/>
                  </a:cubicBezTo>
                  <a:cubicBezTo>
                    <a:pt x="291" y="205"/>
                    <a:pt x="303" y="185"/>
                    <a:pt x="311" y="169"/>
                  </a:cubicBezTo>
                  <a:cubicBezTo>
                    <a:pt x="319" y="154"/>
                    <a:pt x="325" y="143"/>
                    <a:pt x="325" y="143"/>
                  </a:cubicBezTo>
                  <a:lnTo>
                    <a:pt x="285" y="123"/>
                  </a:lnTo>
                  <a:close/>
                  <a:moveTo>
                    <a:pt x="216" y="86"/>
                  </a:moveTo>
                  <a:cubicBezTo>
                    <a:pt x="216" y="86"/>
                    <a:pt x="211" y="96"/>
                    <a:pt x="204" y="111"/>
                  </a:cubicBezTo>
                  <a:cubicBezTo>
                    <a:pt x="195" y="125"/>
                    <a:pt x="185" y="144"/>
                    <a:pt x="174" y="162"/>
                  </a:cubicBezTo>
                  <a:cubicBezTo>
                    <a:pt x="163" y="181"/>
                    <a:pt x="150" y="199"/>
                    <a:pt x="142" y="213"/>
                  </a:cubicBezTo>
                  <a:cubicBezTo>
                    <a:pt x="133" y="227"/>
                    <a:pt x="127" y="236"/>
                    <a:pt x="127" y="236"/>
                  </a:cubicBezTo>
                  <a:cubicBezTo>
                    <a:pt x="164" y="261"/>
                    <a:pt x="164" y="261"/>
                    <a:pt x="164" y="261"/>
                  </a:cubicBezTo>
                  <a:cubicBezTo>
                    <a:pt x="164" y="261"/>
                    <a:pt x="170" y="251"/>
                    <a:pt x="179" y="237"/>
                  </a:cubicBezTo>
                  <a:cubicBezTo>
                    <a:pt x="188" y="223"/>
                    <a:pt x="201" y="205"/>
                    <a:pt x="212" y="185"/>
                  </a:cubicBezTo>
                  <a:cubicBezTo>
                    <a:pt x="223" y="166"/>
                    <a:pt x="234" y="146"/>
                    <a:pt x="243" y="132"/>
                  </a:cubicBezTo>
                  <a:cubicBezTo>
                    <a:pt x="250" y="117"/>
                    <a:pt x="255" y="107"/>
                    <a:pt x="255" y="107"/>
                  </a:cubicBezTo>
                  <a:lnTo>
                    <a:pt x="216" y="86"/>
                  </a:lnTo>
                  <a:close/>
                  <a:moveTo>
                    <a:pt x="147" y="50"/>
                  </a:moveTo>
                  <a:cubicBezTo>
                    <a:pt x="147" y="50"/>
                    <a:pt x="142" y="59"/>
                    <a:pt x="135" y="73"/>
                  </a:cubicBezTo>
                  <a:cubicBezTo>
                    <a:pt x="127" y="86"/>
                    <a:pt x="117" y="104"/>
                    <a:pt x="107" y="122"/>
                  </a:cubicBezTo>
                  <a:cubicBezTo>
                    <a:pt x="97" y="140"/>
                    <a:pt x="84" y="157"/>
                    <a:pt x="76" y="171"/>
                  </a:cubicBezTo>
                  <a:cubicBezTo>
                    <a:pt x="68" y="184"/>
                    <a:pt x="62" y="192"/>
                    <a:pt x="62" y="192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9" y="217"/>
                    <a:pt x="105" y="208"/>
                    <a:pt x="114" y="195"/>
                  </a:cubicBezTo>
                  <a:cubicBezTo>
                    <a:pt x="122" y="181"/>
                    <a:pt x="134" y="164"/>
                    <a:pt x="145" y="145"/>
                  </a:cubicBezTo>
                  <a:cubicBezTo>
                    <a:pt x="155" y="127"/>
                    <a:pt x="166" y="108"/>
                    <a:pt x="174" y="94"/>
                  </a:cubicBezTo>
                  <a:cubicBezTo>
                    <a:pt x="181" y="80"/>
                    <a:pt x="186" y="71"/>
                    <a:pt x="186" y="71"/>
                  </a:cubicBezTo>
                  <a:lnTo>
                    <a:pt x="147" y="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17"/>
            <p:cNvSpPr>
              <a:spLocks noEditPoints="1"/>
            </p:cNvSpPr>
            <p:nvPr/>
          </p:nvSpPr>
          <p:spPr bwMode="auto">
            <a:xfrm>
              <a:off x="8382482" y="5391158"/>
              <a:ext cx="1894676" cy="1265167"/>
            </a:xfrm>
            <a:custGeom>
              <a:avLst/>
              <a:gdLst>
                <a:gd name="T0" fmla="*/ 520 w 1087"/>
                <a:gd name="T1" fmla="*/ 104 h 726"/>
                <a:gd name="T2" fmla="*/ 982 w 1087"/>
                <a:gd name="T3" fmla="*/ 282 h 726"/>
                <a:gd name="T4" fmla="*/ 1035 w 1087"/>
                <a:gd name="T5" fmla="*/ 457 h 726"/>
                <a:gd name="T6" fmla="*/ 1084 w 1087"/>
                <a:gd name="T7" fmla="*/ 703 h 726"/>
                <a:gd name="T8" fmla="*/ 543 w 1087"/>
                <a:gd name="T9" fmla="*/ 489 h 726"/>
                <a:gd name="T10" fmla="*/ 16 w 1087"/>
                <a:gd name="T11" fmla="*/ 214 h 726"/>
                <a:gd name="T12" fmla="*/ 110 w 1087"/>
                <a:gd name="T13" fmla="*/ 210 h 726"/>
                <a:gd name="T14" fmla="*/ 129 w 1087"/>
                <a:gd name="T15" fmla="*/ 156 h 726"/>
                <a:gd name="T16" fmla="*/ 147 w 1087"/>
                <a:gd name="T17" fmla="*/ 101 h 726"/>
                <a:gd name="T18" fmla="*/ 77 w 1087"/>
                <a:gd name="T19" fmla="*/ 39 h 726"/>
                <a:gd name="T20" fmla="*/ 87 w 1087"/>
                <a:gd name="T21" fmla="*/ 0 h 726"/>
                <a:gd name="T22" fmla="*/ 265 w 1087"/>
                <a:gd name="T23" fmla="*/ 264 h 726"/>
                <a:gd name="T24" fmla="*/ 280 w 1087"/>
                <a:gd name="T25" fmla="*/ 226 h 726"/>
                <a:gd name="T26" fmla="*/ 184 w 1087"/>
                <a:gd name="T27" fmla="*/ 205 h 726"/>
                <a:gd name="T28" fmla="*/ 161 w 1087"/>
                <a:gd name="T29" fmla="*/ 266 h 726"/>
                <a:gd name="T30" fmla="*/ 390 w 1087"/>
                <a:gd name="T31" fmla="*/ 359 h 726"/>
                <a:gd name="T32" fmla="*/ 416 w 1087"/>
                <a:gd name="T33" fmla="*/ 289 h 726"/>
                <a:gd name="T34" fmla="*/ 329 w 1087"/>
                <a:gd name="T35" fmla="*/ 243 h 726"/>
                <a:gd name="T36" fmla="*/ 314 w 1087"/>
                <a:gd name="T37" fmla="*/ 283 h 726"/>
                <a:gd name="T38" fmla="*/ 390 w 1087"/>
                <a:gd name="T39" fmla="*/ 359 h 726"/>
                <a:gd name="T40" fmla="*/ 546 w 1087"/>
                <a:gd name="T41" fmla="*/ 370 h 726"/>
                <a:gd name="T42" fmla="*/ 562 w 1087"/>
                <a:gd name="T43" fmla="*/ 325 h 726"/>
                <a:gd name="T44" fmla="*/ 466 w 1087"/>
                <a:gd name="T45" fmla="*/ 306 h 726"/>
                <a:gd name="T46" fmla="*/ 438 w 1087"/>
                <a:gd name="T47" fmla="*/ 378 h 726"/>
                <a:gd name="T48" fmla="*/ 667 w 1087"/>
                <a:gd name="T49" fmla="*/ 471 h 726"/>
                <a:gd name="T50" fmla="*/ 698 w 1087"/>
                <a:gd name="T51" fmla="*/ 389 h 726"/>
                <a:gd name="T52" fmla="*/ 612 w 1087"/>
                <a:gd name="T53" fmla="*/ 342 h 726"/>
                <a:gd name="T54" fmla="*/ 595 w 1087"/>
                <a:gd name="T55" fmla="*/ 388 h 726"/>
                <a:gd name="T56" fmla="*/ 667 w 1087"/>
                <a:gd name="T57" fmla="*/ 471 h 726"/>
                <a:gd name="T58" fmla="*/ 753 w 1087"/>
                <a:gd name="T59" fmla="*/ 391 h 726"/>
                <a:gd name="T60" fmla="*/ 735 w 1087"/>
                <a:gd name="T61" fmla="*/ 441 h 726"/>
                <a:gd name="T62" fmla="*/ 806 w 1087"/>
                <a:gd name="T63" fmla="*/ 527 h 726"/>
                <a:gd name="T64" fmla="*/ 840 w 1087"/>
                <a:gd name="T65" fmla="*/ 439 h 726"/>
                <a:gd name="T66" fmla="*/ 294 w 1087"/>
                <a:gd name="T67" fmla="*/ 182 h 726"/>
                <a:gd name="T68" fmla="*/ 306 w 1087"/>
                <a:gd name="T69" fmla="*/ 143 h 726"/>
                <a:gd name="T70" fmla="*/ 222 w 1087"/>
                <a:gd name="T71" fmla="*/ 78 h 726"/>
                <a:gd name="T72" fmla="*/ 205 w 1087"/>
                <a:gd name="T73" fmla="*/ 140 h 726"/>
                <a:gd name="T74" fmla="*/ 294 w 1087"/>
                <a:gd name="T75" fmla="*/ 182 h 726"/>
                <a:gd name="T76" fmla="*/ 441 w 1087"/>
                <a:gd name="T77" fmla="*/ 214 h 726"/>
                <a:gd name="T78" fmla="*/ 461 w 1087"/>
                <a:gd name="T79" fmla="*/ 142 h 726"/>
                <a:gd name="T80" fmla="*/ 356 w 1087"/>
                <a:gd name="T81" fmla="*/ 157 h 726"/>
                <a:gd name="T82" fmla="*/ 344 w 1087"/>
                <a:gd name="T83" fmla="*/ 198 h 726"/>
                <a:gd name="T84" fmla="*/ 579 w 1087"/>
                <a:gd name="T85" fmla="*/ 273 h 726"/>
                <a:gd name="T86" fmla="*/ 593 w 1087"/>
                <a:gd name="T87" fmla="*/ 227 h 726"/>
                <a:gd name="T88" fmla="*/ 512 w 1087"/>
                <a:gd name="T89" fmla="*/ 155 h 726"/>
                <a:gd name="T90" fmla="*/ 491 w 1087"/>
                <a:gd name="T91" fmla="*/ 230 h 726"/>
                <a:gd name="T92" fmla="*/ 579 w 1087"/>
                <a:gd name="T93" fmla="*/ 273 h 726"/>
                <a:gd name="T94" fmla="*/ 727 w 1087"/>
                <a:gd name="T95" fmla="*/ 303 h 726"/>
                <a:gd name="T96" fmla="*/ 751 w 1087"/>
                <a:gd name="T97" fmla="*/ 219 h 726"/>
                <a:gd name="T98" fmla="*/ 644 w 1087"/>
                <a:gd name="T99" fmla="*/ 241 h 726"/>
                <a:gd name="T100" fmla="*/ 629 w 1087"/>
                <a:gd name="T101" fmla="*/ 289 h 726"/>
                <a:gd name="T102" fmla="*/ 865 w 1087"/>
                <a:gd name="T103" fmla="*/ 363 h 726"/>
                <a:gd name="T104" fmla="*/ 881 w 1087"/>
                <a:gd name="T105" fmla="*/ 310 h 726"/>
                <a:gd name="T106" fmla="*/ 801 w 1087"/>
                <a:gd name="T107" fmla="*/ 232 h 726"/>
                <a:gd name="T108" fmla="*/ 777 w 1087"/>
                <a:gd name="T109" fmla="*/ 318 h 726"/>
                <a:gd name="T110" fmla="*/ 865 w 1087"/>
                <a:gd name="T111" fmla="*/ 363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7" h="726">
                  <a:moveTo>
                    <a:pt x="87" y="0"/>
                  </a:moveTo>
                  <a:cubicBezTo>
                    <a:pt x="87" y="0"/>
                    <a:pt x="304" y="52"/>
                    <a:pt x="520" y="104"/>
                  </a:cubicBezTo>
                  <a:cubicBezTo>
                    <a:pt x="737" y="155"/>
                    <a:pt x="954" y="206"/>
                    <a:pt x="954" y="206"/>
                  </a:cubicBezTo>
                  <a:cubicBezTo>
                    <a:pt x="954" y="206"/>
                    <a:pt x="967" y="236"/>
                    <a:pt x="982" y="282"/>
                  </a:cubicBezTo>
                  <a:cubicBezTo>
                    <a:pt x="990" y="305"/>
                    <a:pt x="999" y="332"/>
                    <a:pt x="1009" y="362"/>
                  </a:cubicBezTo>
                  <a:cubicBezTo>
                    <a:pt x="1018" y="392"/>
                    <a:pt x="1026" y="424"/>
                    <a:pt x="1035" y="457"/>
                  </a:cubicBezTo>
                  <a:cubicBezTo>
                    <a:pt x="1053" y="522"/>
                    <a:pt x="1065" y="589"/>
                    <a:pt x="1075" y="640"/>
                  </a:cubicBezTo>
                  <a:cubicBezTo>
                    <a:pt x="1080" y="666"/>
                    <a:pt x="1082" y="687"/>
                    <a:pt x="1084" y="703"/>
                  </a:cubicBezTo>
                  <a:cubicBezTo>
                    <a:pt x="1086" y="718"/>
                    <a:pt x="1087" y="726"/>
                    <a:pt x="1087" y="726"/>
                  </a:cubicBezTo>
                  <a:cubicBezTo>
                    <a:pt x="1087" y="726"/>
                    <a:pt x="815" y="608"/>
                    <a:pt x="543" y="489"/>
                  </a:cubicBezTo>
                  <a:cubicBezTo>
                    <a:pt x="272" y="368"/>
                    <a:pt x="0" y="248"/>
                    <a:pt x="0" y="248"/>
                  </a:cubicBezTo>
                  <a:cubicBezTo>
                    <a:pt x="0" y="248"/>
                    <a:pt x="8" y="231"/>
                    <a:pt x="16" y="214"/>
                  </a:cubicBezTo>
                  <a:cubicBezTo>
                    <a:pt x="22" y="197"/>
                    <a:pt x="29" y="179"/>
                    <a:pt x="29" y="179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10" y="210"/>
                    <a:pt x="112" y="204"/>
                    <a:pt x="116" y="194"/>
                  </a:cubicBezTo>
                  <a:cubicBezTo>
                    <a:pt x="120" y="183"/>
                    <a:pt x="125" y="170"/>
                    <a:pt x="129" y="156"/>
                  </a:cubicBezTo>
                  <a:cubicBezTo>
                    <a:pt x="133" y="142"/>
                    <a:pt x="138" y="129"/>
                    <a:pt x="141" y="118"/>
                  </a:cubicBezTo>
                  <a:cubicBezTo>
                    <a:pt x="145" y="108"/>
                    <a:pt x="147" y="101"/>
                    <a:pt x="147" y="101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71" y="58"/>
                    <a:pt x="77" y="39"/>
                  </a:cubicBezTo>
                  <a:cubicBezTo>
                    <a:pt x="79" y="29"/>
                    <a:pt x="82" y="20"/>
                    <a:pt x="84" y="12"/>
                  </a:cubicBezTo>
                  <a:cubicBezTo>
                    <a:pt x="86" y="5"/>
                    <a:pt x="87" y="0"/>
                    <a:pt x="87" y="0"/>
                  </a:cubicBezTo>
                  <a:close/>
                  <a:moveTo>
                    <a:pt x="251" y="302"/>
                  </a:moveTo>
                  <a:cubicBezTo>
                    <a:pt x="251" y="302"/>
                    <a:pt x="258" y="283"/>
                    <a:pt x="265" y="264"/>
                  </a:cubicBezTo>
                  <a:cubicBezTo>
                    <a:pt x="269" y="255"/>
                    <a:pt x="273" y="245"/>
                    <a:pt x="275" y="238"/>
                  </a:cubicBezTo>
                  <a:cubicBezTo>
                    <a:pt x="278" y="231"/>
                    <a:pt x="280" y="226"/>
                    <a:pt x="280" y="226"/>
                  </a:cubicBezTo>
                  <a:cubicBezTo>
                    <a:pt x="188" y="194"/>
                    <a:pt x="188" y="194"/>
                    <a:pt x="188" y="194"/>
                  </a:cubicBezTo>
                  <a:cubicBezTo>
                    <a:pt x="188" y="194"/>
                    <a:pt x="187" y="198"/>
                    <a:pt x="184" y="205"/>
                  </a:cubicBezTo>
                  <a:cubicBezTo>
                    <a:pt x="181" y="212"/>
                    <a:pt x="178" y="221"/>
                    <a:pt x="174" y="230"/>
                  </a:cubicBezTo>
                  <a:cubicBezTo>
                    <a:pt x="168" y="248"/>
                    <a:pt x="161" y="266"/>
                    <a:pt x="161" y="266"/>
                  </a:cubicBezTo>
                  <a:lnTo>
                    <a:pt x="251" y="302"/>
                  </a:lnTo>
                  <a:close/>
                  <a:moveTo>
                    <a:pt x="390" y="359"/>
                  </a:moveTo>
                  <a:cubicBezTo>
                    <a:pt x="390" y="359"/>
                    <a:pt x="398" y="338"/>
                    <a:pt x="405" y="317"/>
                  </a:cubicBezTo>
                  <a:cubicBezTo>
                    <a:pt x="409" y="307"/>
                    <a:pt x="413" y="296"/>
                    <a:pt x="416" y="289"/>
                  </a:cubicBezTo>
                  <a:cubicBezTo>
                    <a:pt x="419" y="281"/>
                    <a:pt x="421" y="276"/>
                    <a:pt x="421" y="276"/>
                  </a:cubicBezTo>
                  <a:cubicBezTo>
                    <a:pt x="329" y="243"/>
                    <a:pt x="329" y="243"/>
                    <a:pt x="329" y="243"/>
                  </a:cubicBezTo>
                  <a:cubicBezTo>
                    <a:pt x="329" y="243"/>
                    <a:pt x="328" y="248"/>
                    <a:pt x="325" y="256"/>
                  </a:cubicBezTo>
                  <a:cubicBezTo>
                    <a:pt x="322" y="263"/>
                    <a:pt x="318" y="273"/>
                    <a:pt x="314" y="283"/>
                  </a:cubicBezTo>
                  <a:cubicBezTo>
                    <a:pt x="307" y="302"/>
                    <a:pt x="300" y="322"/>
                    <a:pt x="300" y="322"/>
                  </a:cubicBezTo>
                  <a:lnTo>
                    <a:pt x="390" y="359"/>
                  </a:lnTo>
                  <a:close/>
                  <a:moveTo>
                    <a:pt x="529" y="415"/>
                  </a:moveTo>
                  <a:cubicBezTo>
                    <a:pt x="529" y="415"/>
                    <a:pt x="537" y="392"/>
                    <a:pt x="546" y="370"/>
                  </a:cubicBezTo>
                  <a:cubicBezTo>
                    <a:pt x="550" y="359"/>
                    <a:pt x="554" y="348"/>
                    <a:pt x="557" y="339"/>
                  </a:cubicBezTo>
                  <a:cubicBezTo>
                    <a:pt x="561" y="331"/>
                    <a:pt x="562" y="325"/>
                    <a:pt x="562" y="325"/>
                  </a:cubicBezTo>
                  <a:cubicBezTo>
                    <a:pt x="470" y="293"/>
                    <a:pt x="470" y="293"/>
                    <a:pt x="470" y="293"/>
                  </a:cubicBezTo>
                  <a:cubicBezTo>
                    <a:pt x="470" y="293"/>
                    <a:pt x="469" y="298"/>
                    <a:pt x="466" y="306"/>
                  </a:cubicBezTo>
                  <a:cubicBezTo>
                    <a:pt x="463" y="314"/>
                    <a:pt x="459" y="325"/>
                    <a:pt x="454" y="336"/>
                  </a:cubicBezTo>
                  <a:cubicBezTo>
                    <a:pt x="446" y="357"/>
                    <a:pt x="438" y="378"/>
                    <a:pt x="438" y="378"/>
                  </a:cubicBezTo>
                  <a:lnTo>
                    <a:pt x="529" y="415"/>
                  </a:lnTo>
                  <a:close/>
                  <a:moveTo>
                    <a:pt x="667" y="471"/>
                  </a:moveTo>
                  <a:cubicBezTo>
                    <a:pt x="667" y="471"/>
                    <a:pt x="677" y="447"/>
                    <a:pt x="686" y="423"/>
                  </a:cubicBezTo>
                  <a:cubicBezTo>
                    <a:pt x="690" y="411"/>
                    <a:pt x="695" y="398"/>
                    <a:pt x="698" y="389"/>
                  </a:cubicBezTo>
                  <a:cubicBezTo>
                    <a:pt x="702" y="380"/>
                    <a:pt x="704" y="374"/>
                    <a:pt x="704" y="374"/>
                  </a:cubicBezTo>
                  <a:cubicBezTo>
                    <a:pt x="612" y="342"/>
                    <a:pt x="612" y="342"/>
                    <a:pt x="612" y="342"/>
                  </a:cubicBezTo>
                  <a:cubicBezTo>
                    <a:pt x="612" y="342"/>
                    <a:pt x="610" y="348"/>
                    <a:pt x="607" y="357"/>
                  </a:cubicBezTo>
                  <a:cubicBezTo>
                    <a:pt x="603" y="365"/>
                    <a:pt x="599" y="377"/>
                    <a:pt x="595" y="388"/>
                  </a:cubicBezTo>
                  <a:cubicBezTo>
                    <a:pt x="586" y="411"/>
                    <a:pt x="577" y="435"/>
                    <a:pt x="577" y="435"/>
                  </a:cubicBezTo>
                  <a:lnTo>
                    <a:pt x="667" y="471"/>
                  </a:lnTo>
                  <a:close/>
                  <a:moveTo>
                    <a:pt x="845" y="423"/>
                  </a:moveTo>
                  <a:cubicBezTo>
                    <a:pt x="753" y="391"/>
                    <a:pt x="753" y="391"/>
                    <a:pt x="753" y="391"/>
                  </a:cubicBezTo>
                  <a:cubicBezTo>
                    <a:pt x="753" y="391"/>
                    <a:pt x="751" y="398"/>
                    <a:pt x="748" y="407"/>
                  </a:cubicBezTo>
                  <a:cubicBezTo>
                    <a:pt x="744" y="416"/>
                    <a:pt x="740" y="429"/>
                    <a:pt x="735" y="441"/>
                  </a:cubicBezTo>
                  <a:cubicBezTo>
                    <a:pt x="725" y="466"/>
                    <a:pt x="716" y="490"/>
                    <a:pt x="716" y="490"/>
                  </a:cubicBezTo>
                  <a:cubicBezTo>
                    <a:pt x="806" y="527"/>
                    <a:pt x="806" y="527"/>
                    <a:pt x="806" y="527"/>
                  </a:cubicBezTo>
                  <a:cubicBezTo>
                    <a:pt x="806" y="527"/>
                    <a:pt x="816" y="501"/>
                    <a:pt x="826" y="475"/>
                  </a:cubicBezTo>
                  <a:cubicBezTo>
                    <a:pt x="831" y="462"/>
                    <a:pt x="836" y="449"/>
                    <a:pt x="840" y="439"/>
                  </a:cubicBezTo>
                  <a:cubicBezTo>
                    <a:pt x="843" y="430"/>
                    <a:pt x="845" y="423"/>
                    <a:pt x="845" y="423"/>
                  </a:cubicBezTo>
                  <a:close/>
                  <a:moveTo>
                    <a:pt x="294" y="182"/>
                  </a:moveTo>
                  <a:cubicBezTo>
                    <a:pt x="294" y="182"/>
                    <a:pt x="295" y="177"/>
                    <a:pt x="298" y="169"/>
                  </a:cubicBezTo>
                  <a:cubicBezTo>
                    <a:pt x="300" y="162"/>
                    <a:pt x="303" y="153"/>
                    <a:pt x="306" y="143"/>
                  </a:cubicBezTo>
                  <a:cubicBezTo>
                    <a:pt x="311" y="123"/>
                    <a:pt x="316" y="103"/>
                    <a:pt x="316" y="103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17" y="97"/>
                    <a:pt x="213" y="115"/>
                  </a:cubicBezTo>
                  <a:cubicBezTo>
                    <a:pt x="210" y="124"/>
                    <a:pt x="207" y="133"/>
                    <a:pt x="205" y="140"/>
                  </a:cubicBezTo>
                  <a:cubicBezTo>
                    <a:pt x="203" y="147"/>
                    <a:pt x="201" y="152"/>
                    <a:pt x="201" y="152"/>
                  </a:cubicBezTo>
                  <a:lnTo>
                    <a:pt x="294" y="182"/>
                  </a:lnTo>
                  <a:close/>
                  <a:moveTo>
                    <a:pt x="436" y="227"/>
                  </a:moveTo>
                  <a:cubicBezTo>
                    <a:pt x="436" y="227"/>
                    <a:pt x="438" y="222"/>
                    <a:pt x="441" y="214"/>
                  </a:cubicBezTo>
                  <a:cubicBezTo>
                    <a:pt x="443" y="206"/>
                    <a:pt x="447" y="196"/>
                    <a:pt x="449" y="185"/>
                  </a:cubicBezTo>
                  <a:cubicBezTo>
                    <a:pt x="455" y="163"/>
                    <a:pt x="461" y="142"/>
                    <a:pt x="461" y="142"/>
                  </a:cubicBezTo>
                  <a:cubicBezTo>
                    <a:pt x="367" y="117"/>
                    <a:pt x="367" y="117"/>
                    <a:pt x="367" y="117"/>
                  </a:cubicBezTo>
                  <a:cubicBezTo>
                    <a:pt x="367" y="117"/>
                    <a:pt x="362" y="137"/>
                    <a:pt x="356" y="157"/>
                  </a:cubicBezTo>
                  <a:cubicBezTo>
                    <a:pt x="354" y="168"/>
                    <a:pt x="350" y="178"/>
                    <a:pt x="348" y="185"/>
                  </a:cubicBezTo>
                  <a:cubicBezTo>
                    <a:pt x="345" y="193"/>
                    <a:pt x="344" y="198"/>
                    <a:pt x="344" y="198"/>
                  </a:cubicBezTo>
                  <a:lnTo>
                    <a:pt x="436" y="227"/>
                  </a:lnTo>
                  <a:close/>
                  <a:moveTo>
                    <a:pt x="579" y="273"/>
                  </a:moveTo>
                  <a:cubicBezTo>
                    <a:pt x="579" y="273"/>
                    <a:pt x="581" y="267"/>
                    <a:pt x="584" y="258"/>
                  </a:cubicBezTo>
                  <a:cubicBezTo>
                    <a:pt x="587" y="250"/>
                    <a:pt x="590" y="238"/>
                    <a:pt x="593" y="227"/>
                  </a:cubicBezTo>
                  <a:cubicBezTo>
                    <a:pt x="599" y="204"/>
                    <a:pt x="606" y="180"/>
                    <a:pt x="606" y="180"/>
                  </a:cubicBezTo>
                  <a:cubicBezTo>
                    <a:pt x="512" y="155"/>
                    <a:pt x="512" y="155"/>
                    <a:pt x="512" y="155"/>
                  </a:cubicBezTo>
                  <a:cubicBezTo>
                    <a:pt x="512" y="155"/>
                    <a:pt x="506" y="178"/>
                    <a:pt x="500" y="200"/>
                  </a:cubicBezTo>
                  <a:cubicBezTo>
                    <a:pt x="497" y="211"/>
                    <a:pt x="493" y="221"/>
                    <a:pt x="491" y="230"/>
                  </a:cubicBezTo>
                  <a:cubicBezTo>
                    <a:pt x="488" y="238"/>
                    <a:pt x="486" y="243"/>
                    <a:pt x="486" y="243"/>
                  </a:cubicBezTo>
                  <a:lnTo>
                    <a:pt x="579" y="273"/>
                  </a:lnTo>
                  <a:close/>
                  <a:moveTo>
                    <a:pt x="722" y="318"/>
                  </a:moveTo>
                  <a:cubicBezTo>
                    <a:pt x="722" y="318"/>
                    <a:pt x="724" y="312"/>
                    <a:pt x="727" y="303"/>
                  </a:cubicBezTo>
                  <a:cubicBezTo>
                    <a:pt x="730" y="293"/>
                    <a:pt x="734" y="281"/>
                    <a:pt x="737" y="269"/>
                  </a:cubicBezTo>
                  <a:cubicBezTo>
                    <a:pt x="744" y="244"/>
                    <a:pt x="751" y="219"/>
                    <a:pt x="751" y="219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94"/>
                    <a:pt x="650" y="218"/>
                    <a:pt x="644" y="241"/>
                  </a:cubicBezTo>
                  <a:cubicBezTo>
                    <a:pt x="641" y="253"/>
                    <a:pt x="637" y="265"/>
                    <a:pt x="634" y="274"/>
                  </a:cubicBezTo>
                  <a:cubicBezTo>
                    <a:pt x="631" y="283"/>
                    <a:pt x="629" y="289"/>
                    <a:pt x="629" y="289"/>
                  </a:cubicBezTo>
                  <a:lnTo>
                    <a:pt x="722" y="318"/>
                  </a:lnTo>
                  <a:close/>
                  <a:moveTo>
                    <a:pt x="865" y="363"/>
                  </a:moveTo>
                  <a:cubicBezTo>
                    <a:pt x="865" y="363"/>
                    <a:pt x="867" y="356"/>
                    <a:pt x="870" y="346"/>
                  </a:cubicBezTo>
                  <a:cubicBezTo>
                    <a:pt x="873" y="337"/>
                    <a:pt x="877" y="323"/>
                    <a:pt x="881" y="310"/>
                  </a:cubicBezTo>
                  <a:cubicBezTo>
                    <a:pt x="888" y="283"/>
                    <a:pt x="895" y="257"/>
                    <a:pt x="895" y="257"/>
                  </a:cubicBezTo>
                  <a:cubicBezTo>
                    <a:pt x="801" y="232"/>
                    <a:pt x="801" y="232"/>
                    <a:pt x="801" y="232"/>
                  </a:cubicBezTo>
                  <a:cubicBezTo>
                    <a:pt x="801" y="232"/>
                    <a:pt x="794" y="258"/>
                    <a:pt x="787" y="283"/>
                  </a:cubicBezTo>
                  <a:cubicBezTo>
                    <a:pt x="784" y="296"/>
                    <a:pt x="780" y="309"/>
                    <a:pt x="777" y="318"/>
                  </a:cubicBezTo>
                  <a:cubicBezTo>
                    <a:pt x="774" y="327"/>
                    <a:pt x="772" y="334"/>
                    <a:pt x="772" y="334"/>
                  </a:cubicBezTo>
                  <a:lnTo>
                    <a:pt x="865" y="36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27"/>
            <p:cNvSpPr>
              <a:spLocks noEditPoints="1"/>
            </p:cNvSpPr>
            <p:nvPr/>
          </p:nvSpPr>
          <p:spPr bwMode="auto">
            <a:xfrm>
              <a:off x="2829691" y="5840221"/>
              <a:ext cx="1168793" cy="928883"/>
            </a:xfrm>
            <a:custGeom>
              <a:avLst/>
              <a:gdLst>
                <a:gd name="T0" fmla="*/ 150 w 670"/>
                <a:gd name="T1" fmla="*/ 533 h 533"/>
                <a:gd name="T2" fmla="*/ 26 w 670"/>
                <a:gd name="T3" fmla="*/ 429 h 533"/>
                <a:gd name="T4" fmla="*/ 11 w 670"/>
                <a:gd name="T5" fmla="*/ 346 h 533"/>
                <a:gd name="T6" fmla="*/ 0 w 670"/>
                <a:gd name="T7" fmla="*/ 264 h 533"/>
                <a:gd name="T8" fmla="*/ 569 w 670"/>
                <a:gd name="T9" fmla="*/ 9 h 533"/>
                <a:gd name="T10" fmla="*/ 596 w 670"/>
                <a:gd name="T11" fmla="*/ 61 h 533"/>
                <a:gd name="T12" fmla="*/ 615 w 670"/>
                <a:gd name="T13" fmla="*/ 95 h 533"/>
                <a:gd name="T14" fmla="*/ 670 w 670"/>
                <a:gd name="T15" fmla="*/ 187 h 533"/>
                <a:gd name="T16" fmla="*/ 194 w 670"/>
                <a:gd name="T17" fmla="*/ 417 h 533"/>
                <a:gd name="T18" fmla="*/ 121 w 670"/>
                <a:gd name="T19" fmla="*/ 287 h 533"/>
                <a:gd name="T20" fmla="*/ 66 w 670"/>
                <a:gd name="T21" fmla="*/ 276 h 533"/>
                <a:gd name="T22" fmla="*/ 118 w 670"/>
                <a:gd name="T23" fmla="*/ 374 h 533"/>
                <a:gd name="T24" fmla="*/ 175 w 670"/>
                <a:gd name="T25" fmla="*/ 470 h 533"/>
                <a:gd name="T26" fmla="*/ 278 w 670"/>
                <a:gd name="T27" fmla="*/ 404 h 533"/>
                <a:gd name="T28" fmla="*/ 225 w 670"/>
                <a:gd name="T29" fmla="*/ 314 h 533"/>
                <a:gd name="T30" fmla="*/ 176 w 670"/>
                <a:gd name="T31" fmla="*/ 222 h 533"/>
                <a:gd name="T32" fmla="*/ 151 w 670"/>
                <a:gd name="T33" fmla="*/ 271 h 533"/>
                <a:gd name="T34" fmla="*/ 223 w 670"/>
                <a:gd name="T35" fmla="*/ 399 h 533"/>
                <a:gd name="T36" fmla="*/ 278 w 670"/>
                <a:gd name="T37" fmla="*/ 404 h 533"/>
                <a:gd name="T38" fmla="*/ 328 w 670"/>
                <a:gd name="T39" fmla="*/ 335 h 533"/>
                <a:gd name="T40" fmla="*/ 261 w 670"/>
                <a:gd name="T41" fmla="*/ 215 h 533"/>
                <a:gd name="T42" fmla="*/ 207 w 670"/>
                <a:gd name="T43" fmla="*/ 207 h 533"/>
                <a:gd name="T44" fmla="*/ 254 w 670"/>
                <a:gd name="T45" fmla="*/ 298 h 533"/>
                <a:gd name="T46" fmla="*/ 307 w 670"/>
                <a:gd name="T47" fmla="*/ 386 h 533"/>
                <a:gd name="T48" fmla="*/ 411 w 670"/>
                <a:gd name="T49" fmla="*/ 320 h 533"/>
                <a:gd name="T50" fmla="*/ 361 w 670"/>
                <a:gd name="T51" fmla="*/ 238 h 533"/>
                <a:gd name="T52" fmla="*/ 317 w 670"/>
                <a:gd name="T53" fmla="*/ 153 h 533"/>
                <a:gd name="T54" fmla="*/ 291 w 670"/>
                <a:gd name="T55" fmla="*/ 200 h 533"/>
                <a:gd name="T56" fmla="*/ 357 w 670"/>
                <a:gd name="T57" fmla="*/ 318 h 533"/>
                <a:gd name="T58" fmla="*/ 411 w 670"/>
                <a:gd name="T59" fmla="*/ 320 h 533"/>
                <a:gd name="T60" fmla="*/ 461 w 670"/>
                <a:gd name="T61" fmla="*/ 254 h 533"/>
                <a:gd name="T62" fmla="*/ 400 w 670"/>
                <a:gd name="T63" fmla="*/ 144 h 533"/>
                <a:gd name="T64" fmla="*/ 347 w 670"/>
                <a:gd name="T65" fmla="*/ 138 h 533"/>
                <a:gd name="T66" fmla="*/ 391 w 670"/>
                <a:gd name="T67" fmla="*/ 221 h 533"/>
                <a:gd name="T68" fmla="*/ 439 w 670"/>
                <a:gd name="T69" fmla="*/ 301 h 533"/>
                <a:gd name="T70" fmla="*/ 543 w 670"/>
                <a:gd name="T71" fmla="*/ 236 h 533"/>
                <a:gd name="T72" fmla="*/ 498 w 670"/>
                <a:gd name="T73" fmla="*/ 161 h 533"/>
                <a:gd name="T74" fmla="*/ 457 w 670"/>
                <a:gd name="T75" fmla="*/ 84 h 533"/>
                <a:gd name="T76" fmla="*/ 430 w 670"/>
                <a:gd name="T77" fmla="*/ 128 h 533"/>
                <a:gd name="T78" fmla="*/ 490 w 670"/>
                <a:gd name="T79" fmla="*/ 236 h 533"/>
                <a:gd name="T80" fmla="*/ 543 w 670"/>
                <a:gd name="T81" fmla="*/ 236 h 533"/>
                <a:gd name="T82" fmla="*/ 595 w 670"/>
                <a:gd name="T83" fmla="*/ 172 h 533"/>
                <a:gd name="T84" fmla="*/ 539 w 670"/>
                <a:gd name="T85" fmla="*/ 72 h 533"/>
                <a:gd name="T86" fmla="*/ 488 w 670"/>
                <a:gd name="T87" fmla="*/ 69 h 533"/>
                <a:gd name="T88" fmla="*/ 528 w 670"/>
                <a:gd name="T89" fmla="*/ 144 h 533"/>
                <a:gd name="T90" fmla="*/ 571 w 670"/>
                <a:gd name="T91" fmla="*/ 21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0" h="533">
                  <a:moveTo>
                    <a:pt x="670" y="187"/>
                  </a:moveTo>
                  <a:cubicBezTo>
                    <a:pt x="150" y="533"/>
                    <a:pt x="150" y="533"/>
                    <a:pt x="150" y="533"/>
                  </a:cubicBezTo>
                  <a:cubicBezTo>
                    <a:pt x="150" y="533"/>
                    <a:pt x="119" y="507"/>
                    <a:pt x="87" y="482"/>
                  </a:cubicBezTo>
                  <a:cubicBezTo>
                    <a:pt x="56" y="456"/>
                    <a:pt x="26" y="429"/>
                    <a:pt x="26" y="429"/>
                  </a:cubicBezTo>
                  <a:cubicBezTo>
                    <a:pt x="26" y="429"/>
                    <a:pt x="24" y="419"/>
                    <a:pt x="20" y="403"/>
                  </a:cubicBezTo>
                  <a:cubicBezTo>
                    <a:pt x="17" y="388"/>
                    <a:pt x="14" y="367"/>
                    <a:pt x="11" y="346"/>
                  </a:cubicBezTo>
                  <a:cubicBezTo>
                    <a:pt x="8" y="326"/>
                    <a:pt x="5" y="305"/>
                    <a:pt x="2" y="290"/>
                  </a:cubicBezTo>
                  <a:cubicBezTo>
                    <a:pt x="1" y="275"/>
                    <a:pt x="0" y="264"/>
                    <a:pt x="0" y="264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7" y="3"/>
                    <a:pt x="569" y="9"/>
                  </a:cubicBezTo>
                  <a:cubicBezTo>
                    <a:pt x="571" y="14"/>
                    <a:pt x="575" y="21"/>
                    <a:pt x="580" y="30"/>
                  </a:cubicBezTo>
                  <a:cubicBezTo>
                    <a:pt x="585" y="39"/>
                    <a:pt x="590" y="50"/>
                    <a:pt x="596" y="61"/>
                  </a:cubicBezTo>
                  <a:cubicBezTo>
                    <a:pt x="599" y="67"/>
                    <a:pt x="601" y="72"/>
                    <a:pt x="604" y="78"/>
                  </a:cubicBezTo>
                  <a:cubicBezTo>
                    <a:pt x="608" y="84"/>
                    <a:pt x="611" y="90"/>
                    <a:pt x="615" y="95"/>
                  </a:cubicBezTo>
                  <a:cubicBezTo>
                    <a:pt x="628" y="119"/>
                    <a:pt x="641" y="142"/>
                    <a:pt x="652" y="159"/>
                  </a:cubicBezTo>
                  <a:cubicBezTo>
                    <a:pt x="663" y="176"/>
                    <a:pt x="670" y="187"/>
                    <a:pt x="670" y="187"/>
                  </a:cubicBezTo>
                  <a:close/>
                  <a:moveTo>
                    <a:pt x="212" y="446"/>
                  </a:moveTo>
                  <a:cubicBezTo>
                    <a:pt x="212" y="446"/>
                    <a:pt x="205" y="434"/>
                    <a:pt x="194" y="417"/>
                  </a:cubicBezTo>
                  <a:cubicBezTo>
                    <a:pt x="183" y="400"/>
                    <a:pt x="170" y="376"/>
                    <a:pt x="157" y="353"/>
                  </a:cubicBezTo>
                  <a:cubicBezTo>
                    <a:pt x="142" y="329"/>
                    <a:pt x="131" y="305"/>
                    <a:pt x="121" y="287"/>
                  </a:cubicBezTo>
                  <a:cubicBezTo>
                    <a:pt x="112" y="269"/>
                    <a:pt x="106" y="256"/>
                    <a:pt x="106" y="256"/>
                  </a:cubicBezTo>
                  <a:cubicBezTo>
                    <a:pt x="66" y="276"/>
                    <a:pt x="66" y="276"/>
                    <a:pt x="66" y="276"/>
                  </a:cubicBezTo>
                  <a:cubicBezTo>
                    <a:pt x="66" y="276"/>
                    <a:pt x="72" y="288"/>
                    <a:pt x="82" y="307"/>
                  </a:cubicBezTo>
                  <a:cubicBezTo>
                    <a:pt x="91" y="325"/>
                    <a:pt x="103" y="350"/>
                    <a:pt x="118" y="374"/>
                  </a:cubicBezTo>
                  <a:cubicBezTo>
                    <a:pt x="132" y="398"/>
                    <a:pt x="145" y="423"/>
                    <a:pt x="156" y="440"/>
                  </a:cubicBezTo>
                  <a:cubicBezTo>
                    <a:pt x="167" y="458"/>
                    <a:pt x="175" y="470"/>
                    <a:pt x="175" y="470"/>
                  </a:cubicBezTo>
                  <a:lnTo>
                    <a:pt x="212" y="446"/>
                  </a:lnTo>
                  <a:close/>
                  <a:moveTo>
                    <a:pt x="278" y="404"/>
                  </a:moveTo>
                  <a:cubicBezTo>
                    <a:pt x="278" y="404"/>
                    <a:pt x="271" y="393"/>
                    <a:pt x="261" y="376"/>
                  </a:cubicBezTo>
                  <a:cubicBezTo>
                    <a:pt x="251" y="360"/>
                    <a:pt x="238" y="337"/>
                    <a:pt x="225" y="314"/>
                  </a:cubicBezTo>
                  <a:cubicBezTo>
                    <a:pt x="211" y="292"/>
                    <a:pt x="200" y="268"/>
                    <a:pt x="191" y="251"/>
                  </a:cubicBezTo>
                  <a:cubicBezTo>
                    <a:pt x="182" y="234"/>
                    <a:pt x="176" y="222"/>
                    <a:pt x="176" y="222"/>
                  </a:cubicBezTo>
                  <a:cubicBezTo>
                    <a:pt x="136" y="242"/>
                    <a:pt x="136" y="242"/>
                    <a:pt x="136" y="242"/>
                  </a:cubicBezTo>
                  <a:cubicBezTo>
                    <a:pt x="136" y="242"/>
                    <a:pt x="142" y="253"/>
                    <a:pt x="151" y="271"/>
                  </a:cubicBezTo>
                  <a:cubicBezTo>
                    <a:pt x="161" y="289"/>
                    <a:pt x="172" y="313"/>
                    <a:pt x="186" y="336"/>
                  </a:cubicBezTo>
                  <a:cubicBezTo>
                    <a:pt x="200" y="359"/>
                    <a:pt x="212" y="382"/>
                    <a:pt x="223" y="399"/>
                  </a:cubicBezTo>
                  <a:cubicBezTo>
                    <a:pt x="234" y="416"/>
                    <a:pt x="241" y="428"/>
                    <a:pt x="241" y="428"/>
                  </a:cubicBezTo>
                  <a:lnTo>
                    <a:pt x="278" y="404"/>
                  </a:lnTo>
                  <a:close/>
                  <a:moveTo>
                    <a:pt x="345" y="362"/>
                  </a:moveTo>
                  <a:cubicBezTo>
                    <a:pt x="345" y="362"/>
                    <a:pt x="338" y="351"/>
                    <a:pt x="328" y="335"/>
                  </a:cubicBezTo>
                  <a:cubicBezTo>
                    <a:pt x="318" y="319"/>
                    <a:pt x="306" y="298"/>
                    <a:pt x="293" y="276"/>
                  </a:cubicBezTo>
                  <a:cubicBezTo>
                    <a:pt x="280" y="255"/>
                    <a:pt x="269" y="232"/>
                    <a:pt x="261" y="215"/>
                  </a:cubicBezTo>
                  <a:cubicBezTo>
                    <a:pt x="252" y="199"/>
                    <a:pt x="246" y="188"/>
                    <a:pt x="246" y="18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7"/>
                    <a:pt x="212" y="218"/>
                    <a:pt x="221" y="236"/>
                  </a:cubicBezTo>
                  <a:cubicBezTo>
                    <a:pt x="230" y="253"/>
                    <a:pt x="241" y="276"/>
                    <a:pt x="254" y="298"/>
                  </a:cubicBezTo>
                  <a:cubicBezTo>
                    <a:pt x="267" y="320"/>
                    <a:pt x="280" y="342"/>
                    <a:pt x="290" y="359"/>
                  </a:cubicBezTo>
                  <a:cubicBezTo>
                    <a:pt x="300" y="375"/>
                    <a:pt x="307" y="386"/>
                    <a:pt x="307" y="386"/>
                  </a:cubicBezTo>
                  <a:lnTo>
                    <a:pt x="345" y="362"/>
                  </a:lnTo>
                  <a:close/>
                  <a:moveTo>
                    <a:pt x="411" y="320"/>
                  </a:moveTo>
                  <a:cubicBezTo>
                    <a:pt x="411" y="320"/>
                    <a:pt x="404" y="310"/>
                    <a:pt x="394" y="294"/>
                  </a:cubicBezTo>
                  <a:cubicBezTo>
                    <a:pt x="385" y="279"/>
                    <a:pt x="373" y="258"/>
                    <a:pt x="361" y="238"/>
                  </a:cubicBezTo>
                  <a:cubicBezTo>
                    <a:pt x="349" y="217"/>
                    <a:pt x="339" y="195"/>
                    <a:pt x="330" y="180"/>
                  </a:cubicBezTo>
                  <a:cubicBezTo>
                    <a:pt x="322" y="164"/>
                    <a:pt x="317" y="153"/>
                    <a:pt x="317" y="153"/>
                  </a:cubicBezTo>
                  <a:cubicBezTo>
                    <a:pt x="277" y="173"/>
                    <a:pt x="277" y="173"/>
                    <a:pt x="277" y="173"/>
                  </a:cubicBezTo>
                  <a:cubicBezTo>
                    <a:pt x="277" y="173"/>
                    <a:pt x="282" y="183"/>
                    <a:pt x="291" y="200"/>
                  </a:cubicBezTo>
                  <a:cubicBezTo>
                    <a:pt x="299" y="216"/>
                    <a:pt x="310" y="238"/>
                    <a:pt x="323" y="259"/>
                  </a:cubicBezTo>
                  <a:cubicBezTo>
                    <a:pt x="335" y="280"/>
                    <a:pt x="347" y="302"/>
                    <a:pt x="357" y="318"/>
                  </a:cubicBezTo>
                  <a:cubicBezTo>
                    <a:pt x="367" y="333"/>
                    <a:pt x="373" y="343"/>
                    <a:pt x="373" y="343"/>
                  </a:cubicBezTo>
                  <a:lnTo>
                    <a:pt x="411" y="320"/>
                  </a:lnTo>
                  <a:close/>
                  <a:moveTo>
                    <a:pt x="477" y="278"/>
                  </a:moveTo>
                  <a:cubicBezTo>
                    <a:pt x="477" y="278"/>
                    <a:pt x="470" y="268"/>
                    <a:pt x="461" y="254"/>
                  </a:cubicBezTo>
                  <a:cubicBezTo>
                    <a:pt x="452" y="239"/>
                    <a:pt x="441" y="219"/>
                    <a:pt x="430" y="199"/>
                  </a:cubicBezTo>
                  <a:cubicBezTo>
                    <a:pt x="418" y="180"/>
                    <a:pt x="408" y="159"/>
                    <a:pt x="400" y="144"/>
                  </a:cubicBezTo>
                  <a:cubicBezTo>
                    <a:pt x="392" y="129"/>
                    <a:pt x="387" y="119"/>
                    <a:pt x="387" y="119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53" y="149"/>
                    <a:pt x="361" y="164"/>
                  </a:cubicBezTo>
                  <a:cubicBezTo>
                    <a:pt x="369" y="180"/>
                    <a:pt x="379" y="201"/>
                    <a:pt x="391" y="221"/>
                  </a:cubicBezTo>
                  <a:cubicBezTo>
                    <a:pt x="403" y="241"/>
                    <a:pt x="414" y="262"/>
                    <a:pt x="423" y="277"/>
                  </a:cubicBezTo>
                  <a:cubicBezTo>
                    <a:pt x="433" y="292"/>
                    <a:pt x="439" y="301"/>
                    <a:pt x="439" y="301"/>
                  </a:cubicBezTo>
                  <a:lnTo>
                    <a:pt x="477" y="278"/>
                  </a:lnTo>
                  <a:close/>
                  <a:moveTo>
                    <a:pt x="543" y="236"/>
                  </a:moveTo>
                  <a:cubicBezTo>
                    <a:pt x="543" y="236"/>
                    <a:pt x="537" y="226"/>
                    <a:pt x="528" y="213"/>
                  </a:cubicBezTo>
                  <a:cubicBezTo>
                    <a:pt x="519" y="199"/>
                    <a:pt x="509" y="180"/>
                    <a:pt x="498" y="161"/>
                  </a:cubicBezTo>
                  <a:cubicBezTo>
                    <a:pt x="487" y="142"/>
                    <a:pt x="477" y="123"/>
                    <a:pt x="470" y="108"/>
                  </a:cubicBezTo>
                  <a:cubicBezTo>
                    <a:pt x="462" y="94"/>
                    <a:pt x="457" y="84"/>
                    <a:pt x="457" y="84"/>
                  </a:cubicBezTo>
                  <a:cubicBezTo>
                    <a:pt x="417" y="104"/>
                    <a:pt x="417" y="104"/>
                    <a:pt x="417" y="104"/>
                  </a:cubicBezTo>
                  <a:cubicBezTo>
                    <a:pt x="417" y="104"/>
                    <a:pt x="423" y="114"/>
                    <a:pt x="430" y="128"/>
                  </a:cubicBezTo>
                  <a:cubicBezTo>
                    <a:pt x="438" y="143"/>
                    <a:pt x="447" y="164"/>
                    <a:pt x="459" y="183"/>
                  </a:cubicBezTo>
                  <a:cubicBezTo>
                    <a:pt x="471" y="202"/>
                    <a:pt x="481" y="222"/>
                    <a:pt x="490" y="236"/>
                  </a:cubicBezTo>
                  <a:cubicBezTo>
                    <a:pt x="499" y="250"/>
                    <a:pt x="505" y="259"/>
                    <a:pt x="505" y="259"/>
                  </a:cubicBezTo>
                  <a:lnTo>
                    <a:pt x="543" y="236"/>
                  </a:lnTo>
                  <a:close/>
                  <a:moveTo>
                    <a:pt x="609" y="194"/>
                  </a:moveTo>
                  <a:cubicBezTo>
                    <a:pt x="609" y="194"/>
                    <a:pt x="603" y="185"/>
                    <a:pt x="595" y="172"/>
                  </a:cubicBezTo>
                  <a:cubicBezTo>
                    <a:pt x="587" y="159"/>
                    <a:pt x="577" y="140"/>
                    <a:pt x="566" y="123"/>
                  </a:cubicBezTo>
                  <a:cubicBezTo>
                    <a:pt x="555" y="105"/>
                    <a:pt x="547" y="86"/>
                    <a:pt x="539" y="72"/>
                  </a:cubicBezTo>
                  <a:cubicBezTo>
                    <a:pt x="532" y="59"/>
                    <a:pt x="528" y="50"/>
                    <a:pt x="528" y="50"/>
                  </a:cubicBezTo>
                  <a:cubicBezTo>
                    <a:pt x="488" y="69"/>
                    <a:pt x="488" y="69"/>
                    <a:pt x="488" y="69"/>
                  </a:cubicBezTo>
                  <a:cubicBezTo>
                    <a:pt x="488" y="69"/>
                    <a:pt x="493" y="79"/>
                    <a:pt x="500" y="93"/>
                  </a:cubicBezTo>
                  <a:cubicBezTo>
                    <a:pt x="507" y="107"/>
                    <a:pt x="516" y="126"/>
                    <a:pt x="528" y="144"/>
                  </a:cubicBezTo>
                  <a:cubicBezTo>
                    <a:pt x="538" y="163"/>
                    <a:pt x="548" y="181"/>
                    <a:pt x="557" y="195"/>
                  </a:cubicBezTo>
                  <a:cubicBezTo>
                    <a:pt x="566" y="208"/>
                    <a:pt x="571" y="217"/>
                    <a:pt x="571" y="217"/>
                  </a:cubicBezTo>
                  <a:lnTo>
                    <a:pt x="609" y="1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28"/>
            <p:cNvSpPr>
              <a:spLocks noEditPoints="1"/>
            </p:cNvSpPr>
            <p:nvPr/>
          </p:nvSpPr>
          <p:spPr bwMode="auto">
            <a:xfrm>
              <a:off x="1935667" y="5229168"/>
              <a:ext cx="1730635" cy="623356"/>
            </a:xfrm>
            <a:custGeom>
              <a:avLst/>
              <a:gdLst>
                <a:gd name="T0" fmla="*/ 992 w 992"/>
                <a:gd name="T1" fmla="*/ 112 h 358"/>
                <a:gd name="T2" fmla="*/ 40 w 992"/>
                <a:gd name="T3" fmla="*/ 358 h 358"/>
                <a:gd name="T4" fmla="*/ 33 w 992"/>
                <a:gd name="T5" fmla="*/ 329 h 358"/>
                <a:gd name="T6" fmla="*/ 18 w 992"/>
                <a:gd name="T7" fmla="*/ 263 h 358"/>
                <a:gd name="T8" fmla="*/ 11 w 992"/>
                <a:gd name="T9" fmla="*/ 229 h 358"/>
                <a:gd name="T10" fmla="*/ 5 w 992"/>
                <a:gd name="T11" fmla="*/ 198 h 358"/>
                <a:gd name="T12" fmla="*/ 0 w 992"/>
                <a:gd name="T13" fmla="*/ 168 h 358"/>
                <a:gd name="T14" fmla="*/ 967 w 992"/>
                <a:gd name="T15" fmla="*/ 0 h 358"/>
                <a:gd name="T16" fmla="*/ 970 w 992"/>
                <a:gd name="T17" fmla="*/ 17 h 358"/>
                <a:gd name="T18" fmla="*/ 974 w 992"/>
                <a:gd name="T19" fmla="*/ 36 h 358"/>
                <a:gd name="T20" fmla="*/ 978 w 992"/>
                <a:gd name="T21" fmla="*/ 56 h 358"/>
                <a:gd name="T22" fmla="*/ 987 w 992"/>
                <a:gd name="T23" fmla="*/ 95 h 358"/>
                <a:gd name="T24" fmla="*/ 992 w 992"/>
                <a:gd name="T25" fmla="*/ 112 h 358"/>
                <a:gd name="T26" fmla="*/ 165 w 992"/>
                <a:gd name="T27" fmla="*/ 277 h 358"/>
                <a:gd name="T28" fmla="*/ 156 w 992"/>
                <a:gd name="T29" fmla="*/ 237 h 358"/>
                <a:gd name="T30" fmla="*/ 150 w 992"/>
                <a:gd name="T31" fmla="*/ 209 h 358"/>
                <a:gd name="T32" fmla="*/ 148 w 992"/>
                <a:gd name="T33" fmla="*/ 196 h 358"/>
                <a:gd name="T34" fmla="*/ 54 w 992"/>
                <a:gd name="T35" fmla="*/ 215 h 358"/>
                <a:gd name="T36" fmla="*/ 56 w 992"/>
                <a:gd name="T37" fmla="*/ 228 h 358"/>
                <a:gd name="T38" fmla="*/ 63 w 992"/>
                <a:gd name="T39" fmla="*/ 257 h 358"/>
                <a:gd name="T40" fmla="*/ 72 w 992"/>
                <a:gd name="T41" fmla="*/ 299 h 358"/>
                <a:gd name="T42" fmla="*/ 165 w 992"/>
                <a:gd name="T43" fmla="*/ 277 h 358"/>
                <a:gd name="T44" fmla="*/ 300 w 992"/>
                <a:gd name="T45" fmla="*/ 246 h 358"/>
                <a:gd name="T46" fmla="*/ 291 w 992"/>
                <a:gd name="T47" fmla="*/ 208 h 358"/>
                <a:gd name="T48" fmla="*/ 285 w 992"/>
                <a:gd name="T49" fmla="*/ 182 h 358"/>
                <a:gd name="T50" fmla="*/ 283 w 992"/>
                <a:gd name="T51" fmla="*/ 170 h 358"/>
                <a:gd name="T52" fmla="*/ 189 w 992"/>
                <a:gd name="T53" fmla="*/ 188 h 358"/>
                <a:gd name="T54" fmla="*/ 191 w 992"/>
                <a:gd name="T55" fmla="*/ 201 h 358"/>
                <a:gd name="T56" fmla="*/ 198 w 992"/>
                <a:gd name="T57" fmla="*/ 228 h 358"/>
                <a:gd name="T58" fmla="*/ 206 w 992"/>
                <a:gd name="T59" fmla="*/ 268 h 358"/>
                <a:gd name="T60" fmla="*/ 300 w 992"/>
                <a:gd name="T61" fmla="*/ 246 h 358"/>
                <a:gd name="T62" fmla="*/ 434 w 992"/>
                <a:gd name="T63" fmla="*/ 214 h 358"/>
                <a:gd name="T64" fmla="*/ 426 w 992"/>
                <a:gd name="T65" fmla="*/ 179 h 358"/>
                <a:gd name="T66" fmla="*/ 420 w 992"/>
                <a:gd name="T67" fmla="*/ 154 h 358"/>
                <a:gd name="T68" fmla="*/ 418 w 992"/>
                <a:gd name="T69" fmla="*/ 143 h 358"/>
                <a:gd name="T70" fmla="*/ 324 w 992"/>
                <a:gd name="T71" fmla="*/ 162 h 358"/>
                <a:gd name="T72" fmla="*/ 326 w 992"/>
                <a:gd name="T73" fmla="*/ 173 h 358"/>
                <a:gd name="T74" fmla="*/ 332 w 992"/>
                <a:gd name="T75" fmla="*/ 199 h 358"/>
                <a:gd name="T76" fmla="*/ 341 w 992"/>
                <a:gd name="T77" fmla="*/ 236 h 358"/>
                <a:gd name="T78" fmla="*/ 434 w 992"/>
                <a:gd name="T79" fmla="*/ 214 h 358"/>
                <a:gd name="T80" fmla="*/ 568 w 992"/>
                <a:gd name="T81" fmla="*/ 183 h 358"/>
                <a:gd name="T82" fmla="*/ 560 w 992"/>
                <a:gd name="T83" fmla="*/ 150 h 358"/>
                <a:gd name="T84" fmla="*/ 555 w 992"/>
                <a:gd name="T85" fmla="*/ 127 h 358"/>
                <a:gd name="T86" fmla="*/ 553 w 992"/>
                <a:gd name="T87" fmla="*/ 116 h 358"/>
                <a:gd name="T88" fmla="*/ 459 w 992"/>
                <a:gd name="T89" fmla="*/ 135 h 358"/>
                <a:gd name="T90" fmla="*/ 461 w 992"/>
                <a:gd name="T91" fmla="*/ 146 h 358"/>
                <a:gd name="T92" fmla="*/ 467 w 992"/>
                <a:gd name="T93" fmla="*/ 170 h 358"/>
                <a:gd name="T94" fmla="*/ 475 w 992"/>
                <a:gd name="T95" fmla="*/ 205 h 358"/>
                <a:gd name="T96" fmla="*/ 568 w 992"/>
                <a:gd name="T97" fmla="*/ 183 h 358"/>
                <a:gd name="T98" fmla="*/ 702 w 992"/>
                <a:gd name="T99" fmla="*/ 151 h 358"/>
                <a:gd name="T100" fmla="*/ 688 w 992"/>
                <a:gd name="T101" fmla="*/ 90 h 358"/>
                <a:gd name="T102" fmla="*/ 594 w 992"/>
                <a:gd name="T103" fmla="*/ 108 h 358"/>
                <a:gd name="T104" fmla="*/ 596 w 992"/>
                <a:gd name="T105" fmla="*/ 118 h 358"/>
                <a:gd name="T106" fmla="*/ 601 w 992"/>
                <a:gd name="T107" fmla="*/ 141 h 358"/>
                <a:gd name="T108" fmla="*/ 609 w 992"/>
                <a:gd name="T109" fmla="*/ 173 h 358"/>
                <a:gd name="T110" fmla="*/ 702 w 992"/>
                <a:gd name="T111" fmla="*/ 151 h 358"/>
                <a:gd name="T112" fmla="*/ 836 w 992"/>
                <a:gd name="T113" fmla="*/ 119 h 358"/>
                <a:gd name="T114" fmla="*/ 823 w 992"/>
                <a:gd name="T115" fmla="*/ 63 h 358"/>
                <a:gd name="T116" fmla="*/ 729 w 992"/>
                <a:gd name="T117" fmla="*/ 81 h 358"/>
                <a:gd name="T118" fmla="*/ 743 w 992"/>
                <a:gd name="T119" fmla="*/ 141 h 358"/>
                <a:gd name="T120" fmla="*/ 836 w 992"/>
                <a:gd name="T121" fmla="*/ 11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2" h="358">
                  <a:moveTo>
                    <a:pt x="992" y="112"/>
                  </a:moveTo>
                  <a:cubicBezTo>
                    <a:pt x="40" y="358"/>
                    <a:pt x="40" y="358"/>
                    <a:pt x="40" y="358"/>
                  </a:cubicBezTo>
                  <a:cubicBezTo>
                    <a:pt x="40" y="358"/>
                    <a:pt x="37" y="347"/>
                    <a:pt x="33" y="329"/>
                  </a:cubicBezTo>
                  <a:cubicBezTo>
                    <a:pt x="29" y="311"/>
                    <a:pt x="24" y="287"/>
                    <a:pt x="18" y="263"/>
                  </a:cubicBezTo>
                  <a:cubicBezTo>
                    <a:pt x="16" y="252"/>
                    <a:pt x="13" y="240"/>
                    <a:pt x="11" y="229"/>
                  </a:cubicBezTo>
                  <a:cubicBezTo>
                    <a:pt x="9" y="217"/>
                    <a:pt x="7" y="207"/>
                    <a:pt x="5" y="198"/>
                  </a:cubicBezTo>
                  <a:cubicBezTo>
                    <a:pt x="2" y="180"/>
                    <a:pt x="0" y="168"/>
                    <a:pt x="0" y="168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967" y="0"/>
                    <a:pt x="968" y="7"/>
                    <a:pt x="970" y="17"/>
                  </a:cubicBezTo>
                  <a:cubicBezTo>
                    <a:pt x="971" y="23"/>
                    <a:pt x="972" y="29"/>
                    <a:pt x="974" y="36"/>
                  </a:cubicBezTo>
                  <a:cubicBezTo>
                    <a:pt x="975" y="42"/>
                    <a:pt x="977" y="49"/>
                    <a:pt x="978" y="56"/>
                  </a:cubicBezTo>
                  <a:cubicBezTo>
                    <a:pt x="982" y="70"/>
                    <a:pt x="985" y="84"/>
                    <a:pt x="987" y="95"/>
                  </a:cubicBezTo>
                  <a:cubicBezTo>
                    <a:pt x="989" y="106"/>
                    <a:pt x="992" y="112"/>
                    <a:pt x="992" y="112"/>
                  </a:cubicBezTo>
                  <a:close/>
                  <a:moveTo>
                    <a:pt x="165" y="277"/>
                  </a:moveTo>
                  <a:cubicBezTo>
                    <a:pt x="165" y="277"/>
                    <a:pt x="161" y="257"/>
                    <a:pt x="156" y="237"/>
                  </a:cubicBezTo>
                  <a:cubicBezTo>
                    <a:pt x="154" y="227"/>
                    <a:pt x="152" y="217"/>
                    <a:pt x="150" y="209"/>
                  </a:cubicBezTo>
                  <a:cubicBezTo>
                    <a:pt x="148" y="202"/>
                    <a:pt x="148" y="196"/>
                    <a:pt x="148" y="196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4" y="215"/>
                    <a:pt x="55" y="220"/>
                    <a:pt x="56" y="228"/>
                  </a:cubicBezTo>
                  <a:cubicBezTo>
                    <a:pt x="58" y="236"/>
                    <a:pt x="60" y="247"/>
                    <a:pt x="63" y="257"/>
                  </a:cubicBezTo>
                  <a:cubicBezTo>
                    <a:pt x="68" y="278"/>
                    <a:pt x="72" y="299"/>
                    <a:pt x="72" y="299"/>
                  </a:cubicBezTo>
                  <a:lnTo>
                    <a:pt x="165" y="277"/>
                  </a:lnTo>
                  <a:close/>
                  <a:moveTo>
                    <a:pt x="300" y="246"/>
                  </a:moveTo>
                  <a:cubicBezTo>
                    <a:pt x="300" y="246"/>
                    <a:pt x="295" y="227"/>
                    <a:pt x="291" y="208"/>
                  </a:cubicBezTo>
                  <a:cubicBezTo>
                    <a:pt x="289" y="198"/>
                    <a:pt x="287" y="189"/>
                    <a:pt x="285" y="182"/>
                  </a:cubicBezTo>
                  <a:cubicBezTo>
                    <a:pt x="283" y="175"/>
                    <a:pt x="283" y="170"/>
                    <a:pt x="283" y="170"/>
                  </a:cubicBezTo>
                  <a:cubicBezTo>
                    <a:pt x="189" y="188"/>
                    <a:pt x="189" y="188"/>
                    <a:pt x="189" y="188"/>
                  </a:cubicBezTo>
                  <a:cubicBezTo>
                    <a:pt x="189" y="188"/>
                    <a:pt x="190" y="193"/>
                    <a:pt x="191" y="201"/>
                  </a:cubicBezTo>
                  <a:cubicBezTo>
                    <a:pt x="193" y="208"/>
                    <a:pt x="195" y="218"/>
                    <a:pt x="198" y="228"/>
                  </a:cubicBezTo>
                  <a:cubicBezTo>
                    <a:pt x="202" y="248"/>
                    <a:pt x="206" y="268"/>
                    <a:pt x="206" y="268"/>
                  </a:cubicBezTo>
                  <a:lnTo>
                    <a:pt x="300" y="246"/>
                  </a:lnTo>
                  <a:close/>
                  <a:moveTo>
                    <a:pt x="434" y="214"/>
                  </a:moveTo>
                  <a:cubicBezTo>
                    <a:pt x="434" y="214"/>
                    <a:pt x="430" y="196"/>
                    <a:pt x="426" y="179"/>
                  </a:cubicBezTo>
                  <a:cubicBezTo>
                    <a:pt x="424" y="170"/>
                    <a:pt x="422" y="161"/>
                    <a:pt x="420" y="154"/>
                  </a:cubicBezTo>
                  <a:cubicBezTo>
                    <a:pt x="418" y="148"/>
                    <a:pt x="418" y="143"/>
                    <a:pt x="418" y="143"/>
                  </a:cubicBezTo>
                  <a:cubicBezTo>
                    <a:pt x="324" y="162"/>
                    <a:pt x="324" y="162"/>
                    <a:pt x="324" y="162"/>
                  </a:cubicBezTo>
                  <a:cubicBezTo>
                    <a:pt x="324" y="162"/>
                    <a:pt x="325" y="166"/>
                    <a:pt x="326" y="173"/>
                  </a:cubicBezTo>
                  <a:cubicBezTo>
                    <a:pt x="328" y="180"/>
                    <a:pt x="330" y="190"/>
                    <a:pt x="332" y="199"/>
                  </a:cubicBezTo>
                  <a:cubicBezTo>
                    <a:pt x="336" y="218"/>
                    <a:pt x="341" y="236"/>
                    <a:pt x="341" y="236"/>
                  </a:cubicBezTo>
                  <a:lnTo>
                    <a:pt x="434" y="214"/>
                  </a:lnTo>
                  <a:close/>
                  <a:moveTo>
                    <a:pt x="568" y="183"/>
                  </a:moveTo>
                  <a:cubicBezTo>
                    <a:pt x="568" y="183"/>
                    <a:pt x="564" y="166"/>
                    <a:pt x="560" y="150"/>
                  </a:cubicBezTo>
                  <a:cubicBezTo>
                    <a:pt x="558" y="141"/>
                    <a:pt x="556" y="133"/>
                    <a:pt x="555" y="127"/>
                  </a:cubicBezTo>
                  <a:cubicBezTo>
                    <a:pt x="554" y="121"/>
                    <a:pt x="553" y="116"/>
                    <a:pt x="553" y="116"/>
                  </a:cubicBezTo>
                  <a:cubicBezTo>
                    <a:pt x="459" y="135"/>
                    <a:pt x="459" y="135"/>
                    <a:pt x="459" y="135"/>
                  </a:cubicBezTo>
                  <a:cubicBezTo>
                    <a:pt x="459" y="135"/>
                    <a:pt x="460" y="139"/>
                    <a:pt x="461" y="146"/>
                  </a:cubicBezTo>
                  <a:cubicBezTo>
                    <a:pt x="463" y="152"/>
                    <a:pt x="465" y="161"/>
                    <a:pt x="467" y="170"/>
                  </a:cubicBezTo>
                  <a:cubicBezTo>
                    <a:pt x="471" y="187"/>
                    <a:pt x="475" y="205"/>
                    <a:pt x="475" y="205"/>
                  </a:cubicBezTo>
                  <a:lnTo>
                    <a:pt x="568" y="183"/>
                  </a:lnTo>
                  <a:close/>
                  <a:moveTo>
                    <a:pt x="702" y="151"/>
                  </a:moveTo>
                  <a:cubicBezTo>
                    <a:pt x="688" y="90"/>
                    <a:pt x="688" y="90"/>
                    <a:pt x="688" y="90"/>
                  </a:cubicBezTo>
                  <a:cubicBezTo>
                    <a:pt x="594" y="108"/>
                    <a:pt x="594" y="108"/>
                    <a:pt x="594" y="108"/>
                  </a:cubicBezTo>
                  <a:cubicBezTo>
                    <a:pt x="594" y="108"/>
                    <a:pt x="595" y="112"/>
                    <a:pt x="596" y="118"/>
                  </a:cubicBezTo>
                  <a:cubicBezTo>
                    <a:pt x="598" y="124"/>
                    <a:pt x="600" y="132"/>
                    <a:pt x="601" y="141"/>
                  </a:cubicBezTo>
                  <a:cubicBezTo>
                    <a:pt x="605" y="157"/>
                    <a:pt x="609" y="173"/>
                    <a:pt x="609" y="173"/>
                  </a:cubicBezTo>
                  <a:lnTo>
                    <a:pt x="702" y="151"/>
                  </a:lnTo>
                  <a:close/>
                  <a:moveTo>
                    <a:pt x="836" y="119"/>
                  </a:moveTo>
                  <a:cubicBezTo>
                    <a:pt x="823" y="63"/>
                    <a:pt x="823" y="63"/>
                    <a:pt x="823" y="63"/>
                  </a:cubicBezTo>
                  <a:cubicBezTo>
                    <a:pt x="729" y="81"/>
                    <a:pt x="729" y="81"/>
                    <a:pt x="729" y="81"/>
                  </a:cubicBezTo>
                  <a:cubicBezTo>
                    <a:pt x="743" y="141"/>
                    <a:pt x="743" y="141"/>
                    <a:pt x="743" y="141"/>
                  </a:cubicBezTo>
                  <a:lnTo>
                    <a:pt x="836" y="1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30"/>
            <p:cNvSpPr>
              <a:spLocks noEditPoints="1"/>
            </p:cNvSpPr>
            <p:nvPr/>
          </p:nvSpPr>
          <p:spPr bwMode="auto">
            <a:xfrm>
              <a:off x="2641044" y="5510088"/>
              <a:ext cx="1142137" cy="717680"/>
            </a:xfrm>
            <a:custGeom>
              <a:avLst/>
              <a:gdLst>
                <a:gd name="T0" fmla="*/ 327 w 654"/>
                <a:gd name="T1" fmla="*/ 281 h 412"/>
                <a:gd name="T2" fmla="*/ 12 w 654"/>
                <a:gd name="T3" fmla="*/ 369 h 412"/>
                <a:gd name="T4" fmla="*/ 76 w 654"/>
                <a:gd name="T5" fmla="*/ 185 h 412"/>
                <a:gd name="T6" fmla="*/ 93 w 654"/>
                <a:gd name="T7" fmla="*/ 145 h 412"/>
                <a:gd name="T8" fmla="*/ 601 w 654"/>
                <a:gd name="T9" fmla="*/ 0 h 412"/>
                <a:gd name="T10" fmla="*/ 615 w 654"/>
                <a:gd name="T11" fmla="*/ 45 h 412"/>
                <a:gd name="T12" fmla="*/ 578 w 654"/>
                <a:gd name="T13" fmla="*/ 92 h 412"/>
                <a:gd name="T14" fmla="*/ 638 w 654"/>
                <a:gd name="T15" fmla="*/ 106 h 412"/>
                <a:gd name="T16" fmla="*/ 651 w 654"/>
                <a:gd name="T17" fmla="*/ 141 h 412"/>
                <a:gd name="T18" fmla="*/ 199 w 654"/>
                <a:gd name="T19" fmla="*/ 203 h 412"/>
                <a:gd name="T20" fmla="*/ 127 w 654"/>
                <a:gd name="T21" fmla="*/ 168 h 412"/>
                <a:gd name="T22" fmla="*/ 199 w 654"/>
                <a:gd name="T23" fmla="*/ 203 h 412"/>
                <a:gd name="T24" fmla="*/ 268 w 654"/>
                <a:gd name="T25" fmla="*/ 126 h 412"/>
                <a:gd name="T26" fmla="*/ 228 w 654"/>
                <a:gd name="T27" fmla="*/ 194 h 412"/>
                <a:gd name="T28" fmla="*/ 367 w 654"/>
                <a:gd name="T29" fmla="*/ 147 h 412"/>
                <a:gd name="T30" fmla="*/ 297 w 654"/>
                <a:gd name="T31" fmla="*/ 117 h 412"/>
                <a:gd name="T32" fmla="*/ 367 w 654"/>
                <a:gd name="T33" fmla="*/ 147 h 412"/>
                <a:gd name="T34" fmla="*/ 438 w 654"/>
                <a:gd name="T35" fmla="*/ 75 h 412"/>
                <a:gd name="T36" fmla="*/ 397 w 654"/>
                <a:gd name="T37" fmla="*/ 137 h 412"/>
                <a:gd name="T38" fmla="*/ 536 w 654"/>
                <a:gd name="T39" fmla="*/ 91 h 412"/>
                <a:gd name="T40" fmla="*/ 468 w 654"/>
                <a:gd name="T41" fmla="*/ 66 h 412"/>
                <a:gd name="T42" fmla="*/ 536 w 654"/>
                <a:gd name="T43" fmla="*/ 91 h 412"/>
                <a:gd name="T44" fmla="*/ 208 w 654"/>
                <a:gd name="T45" fmla="*/ 233 h 412"/>
                <a:gd name="T46" fmla="*/ 173 w 654"/>
                <a:gd name="T47" fmla="*/ 304 h 412"/>
                <a:gd name="T48" fmla="*/ 310 w 654"/>
                <a:gd name="T49" fmla="*/ 252 h 412"/>
                <a:gd name="T50" fmla="*/ 237 w 654"/>
                <a:gd name="T51" fmla="*/ 223 h 412"/>
                <a:gd name="T52" fmla="*/ 310 w 654"/>
                <a:gd name="T53" fmla="*/ 252 h 412"/>
                <a:gd name="T54" fmla="*/ 376 w 654"/>
                <a:gd name="T55" fmla="*/ 174 h 412"/>
                <a:gd name="T56" fmla="*/ 339 w 654"/>
                <a:gd name="T57" fmla="*/ 241 h 412"/>
                <a:gd name="T58" fmla="*/ 476 w 654"/>
                <a:gd name="T59" fmla="*/ 188 h 412"/>
                <a:gd name="T60" fmla="*/ 405 w 654"/>
                <a:gd name="T61" fmla="*/ 164 h 412"/>
                <a:gd name="T62" fmla="*/ 476 w 654"/>
                <a:gd name="T63" fmla="*/ 188 h 412"/>
                <a:gd name="T64" fmla="*/ 544 w 654"/>
                <a:gd name="T65" fmla="*/ 114 h 412"/>
                <a:gd name="T66" fmla="*/ 505 w 654"/>
                <a:gd name="T67" fmla="*/ 17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4" h="412">
                  <a:moveTo>
                    <a:pt x="654" y="147"/>
                  </a:moveTo>
                  <a:cubicBezTo>
                    <a:pt x="654" y="147"/>
                    <a:pt x="490" y="214"/>
                    <a:pt x="327" y="281"/>
                  </a:cubicBezTo>
                  <a:cubicBezTo>
                    <a:pt x="163" y="347"/>
                    <a:pt x="0" y="412"/>
                    <a:pt x="0" y="412"/>
                  </a:cubicBezTo>
                  <a:cubicBezTo>
                    <a:pt x="0" y="412"/>
                    <a:pt x="5" y="395"/>
                    <a:pt x="12" y="369"/>
                  </a:cubicBezTo>
                  <a:cubicBezTo>
                    <a:pt x="20" y="343"/>
                    <a:pt x="30" y="309"/>
                    <a:pt x="42" y="275"/>
                  </a:cubicBezTo>
                  <a:cubicBezTo>
                    <a:pt x="54" y="242"/>
                    <a:pt x="66" y="209"/>
                    <a:pt x="76" y="185"/>
                  </a:cubicBezTo>
                  <a:cubicBezTo>
                    <a:pt x="80" y="173"/>
                    <a:pt x="85" y="163"/>
                    <a:pt x="88" y="156"/>
                  </a:cubicBezTo>
                  <a:cubicBezTo>
                    <a:pt x="91" y="149"/>
                    <a:pt x="93" y="145"/>
                    <a:pt x="93" y="145"/>
                  </a:cubicBezTo>
                  <a:cubicBezTo>
                    <a:pt x="93" y="145"/>
                    <a:pt x="220" y="109"/>
                    <a:pt x="347" y="73"/>
                  </a:cubicBezTo>
                  <a:cubicBezTo>
                    <a:pt x="474" y="37"/>
                    <a:pt x="601" y="0"/>
                    <a:pt x="601" y="0"/>
                  </a:cubicBezTo>
                  <a:cubicBezTo>
                    <a:pt x="601" y="0"/>
                    <a:pt x="604" y="12"/>
                    <a:pt x="608" y="23"/>
                  </a:cubicBezTo>
                  <a:cubicBezTo>
                    <a:pt x="612" y="34"/>
                    <a:pt x="615" y="45"/>
                    <a:pt x="615" y="45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60"/>
                    <a:pt x="573" y="76"/>
                    <a:pt x="578" y="92"/>
                  </a:cubicBezTo>
                  <a:cubicBezTo>
                    <a:pt x="584" y="108"/>
                    <a:pt x="590" y="124"/>
                    <a:pt x="590" y="124"/>
                  </a:cubicBezTo>
                  <a:cubicBezTo>
                    <a:pt x="638" y="106"/>
                    <a:pt x="638" y="106"/>
                    <a:pt x="638" y="106"/>
                  </a:cubicBezTo>
                  <a:cubicBezTo>
                    <a:pt x="638" y="106"/>
                    <a:pt x="642" y="116"/>
                    <a:pt x="646" y="126"/>
                  </a:cubicBezTo>
                  <a:cubicBezTo>
                    <a:pt x="648" y="132"/>
                    <a:pt x="650" y="137"/>
                    <a:pt x="651" y="141"/>
                  </a:cubicBezTo>
                  <a:cubicBezTo>
                    <a:pt x="653" y="144"/>
                    <a:pt x="654" y="147"/>
                    <a:pt x="654" y="147"/>
                  </a:cubicBezTo>
                  <a:close/>
                  <a:moveTo>
                    <a:pt x="199" y="203"/>
                  </a:moveTo>
                  <a:cubicBezTo>
                    <a:pt x="182" y="152"/>
                    <a:pt x="182" y="152"/>
                    <a:pt x="182" y="15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44" y="222"/>
                    <a:pt x="144" y="222"/>
                    <a:pt x="144" y="222"/>
                  </a:cubicBezTo>
                  <a:lnTo>
                    <a:pt x="199" y="203"/>
                  </a:lnTo>
                  <a:close/>
                  <a:moveTo>
                    <a:pt x="283" y="175"/>
                  </a:moveTo>
                  <a:cubicBezTo>
                    <a:pt x="268" y="126"/>
                    <a:pt x="268" y="126"/>
                    <a:pt x="268" y="126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28" y="194"/>
                    <a:pt x="228" y="194"/>
                    <a:pt x="228" y="194"/>
                  </a:cubicBezTo>
                  <a:lnTo>
                    <a:pt x="283" y="175"/>
                  </a:lnTo>
                  <a:close/>
                  <a:moveTo>
                    <a:pt x="367" y="147"/>
                  </a:moveTo>
                  <a:cubicBezTo>
                    <a:pt x="353" y="101"/>
                    <a:pt x="353" y="101"/>
                    <a:pt x="353" y="101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313" y="166"/>
                    <a:pt x="313" y="166"/>
                    <a:pt x="313" y="166"/>
                  </a:cubicBezTo>
                  <a:lnTo>
                    <a:pt x="367" y="147"/>
                  </a:lnTo>
                  <a:close/>
                  <a:moveTo>
                    <a:pt x="452" y="119"/>
                  </a:moveTo>
                  <a:cubicBezTo>
                    <a:pt x="438" y="75"/>
                    <a:pt x="438" y="75"/>
                    <a:pt x="438" y="75"/>
                  </a:cubicBezTo>
                  <a:cubicBezTo>
                    <a:pt x="383" y="92"/>
                    <a:pt x="383" y="92"/>
                    <a:pt x="383" y="92"/>
                  </a:cubicBezTo>
                  <a:cubicBezTo>
                    <a:pt x="397" y="137"/>
                    <a:pt x="397" y="137"/>
                    <a:pt x="397" y="137"/>
                  </a:cubicBezTo>
                  <a:lnTo>
                    <a:pt x="452" y="119"/>
                  </a:lnTo>
                  <a:close/>
                  <a:moveTo>
                    <a:pt x="536" y="91"/>
                  </a:moveTo>
                  <a:cubicBezTo>
                    <a:pt x="523" y="49"/>
                    <a:pt x="523" y="49"/>
                    <a:pt x="523" y="49"/>
                  </a:cubicBezTo>
                  <a:cubicBezTo>
                    <a:pt x="468" y="66"/>
                    <a:pt x="468" y="66"/>
                    <a:pt x="468" y="66"/>
                  </a:cubicBezTo>
                  <a:cubicBezTo>
                    <a:pt x="481" y="109"/>
                    <a:pt x="481" y="109"/>
                    <a:pt x="481" y="109"/>
                  </a:cubicBezTo>
                  <a:lnTo>
                    <a:pt x="536" y="91"/>
                  </a:lnTo>
                  <a:close/>
                  <a:moveTo>
                    <a:pt x="227" y="284"/>
                  </a:moveTo>
                  <a:cubicBezTo>
                    <a:pt x="208" y="233"/>
                    <a:pt x="208" y="233"/>
                    <a:pt x="208" y="233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73" y="304"/>
                    <a:pt x="173" y="304"/>
                    <a:pt x="173" y="304"/>
                  </a:cubicBezTo>
                  <a:lnTo>
                    <a:pt x="227" y="284"/>
                  </a:lnTo>
                  <a:close/>
                  <a:moveTo>
                    <a:pt x="310" y="252"/>
                  </a:moveTo>
                  <a:cubicBezTo>
                    <a:pt x="292" y="203"/>
                    <a:pt x="292" y="203"/>
                    <a:pt x="292" y="20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56" y="273"/>
                    <a:pt x="256" y="273"/>
                    <a:pt x="256" y="273"/>
                  </a:cubicBezTo>
                  <a:lnTo>
                    <a:pt x="310" y="252"/>
                  </a:lnTo>
                  <a:close/>
                  <a:moveTo>
                    <a:pt x="393" y="220"/>
                  </a:moveTo>
                  <a:cubicBezTo>
                    <a:pt x="376" y="174"/>
                    <a:pt x="376" y="174"/>
                    <a:pt x="376" y="174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39" y="241"/>
                    <a:pt x="339" y="241"/>
                    <a:pt x="339" y="241"/>
                  </a:cubicBezTo>
                  <a:lnTo>
                    <a:pt x="393" y="220"/>
                  </a:lnTo>
                  <a:close/>
                  <a:moveTo>
                    <a:pt x="476" y="188"/>
                  </a:moveTo>
                  <a:cubicBezTo>
                    <a:pt x="460" y="144"/>
                    <a:pt x="460" y="144"/>
                    <a:pt x="460" y="144"/>
                  </a:cubicBezTo>
                  <a:cubicBezTo>
                    <a:pt x="405" y="164"/>
                    <a:pt x="405" y="164"/>
                    <a:pt x="405" y="164"/>
                  </a:cubicBezTo>
                  <a:cubicBezTo>
                    <a:pt x="422" y="209"/>
                    <a:pt x="422" y="209"/>
                    <a:pt x="422" y="209"/>
                  </a:cubicBezTo>
                  <a:lnTo>
                    <a:pt x="476" y="188"/>
                  </a:lnTo>
                  <a:close/>
                  <a:moveTo>
                    <a:pt x="559" y="156"/>
                  </a:moveTo>
                  <a:cubicBezTo>
                    <a:pt x="544" y="114"/>
                    <a:pt x="544" y="114"/>
                    <a:pt x="544" y="114"/>
                  </a:cubicBezTo>
                  <a:cubicBezTo>
                    <a:pt x="489" y="134"/>
                    <a:pt x="489" y="134"/>
                    <a:pt x="489" y="134"/>
                  </a:cubicBezTo>
                  <a:cubicBezTo>
                    <a:pt x="505" y="176"/>
                    <a:pt x="505" y="176"/>
                    <a:pt x="505" y="176"/>
                  </a:cubicBezTo>
                  <a:lnTo>
                    <a:pt x="559" y="15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32"/>
            <p:cNvSpPr>
              <a:spLocks noEditPoints="1"/>
            </p:cNvSpPr>
            <p:nvPr/>
          </p:nvSpPr>
          <p:spPr bwMode="auto">
            <a:xfrm>
              <a:off x="2983478" y="4780106"/>
              <a:ext cx="627456" cy="449063"/>
            </a:xfrm>
            <a:custGeom>
              <a:avLst/>
              <a:gdLst>
                <a:gd name="T0" fmla="*/ 47 w 359"/>
                <a:gd name="T1" fmla="*/ 0 h 258"/>
                <a:gd name="T2" fmla="*/ 343 w 359"/>
                <a:gd name="T3" fmla="*/ 0 h 258"/>
                <a:gd name="T4" fmla="*/ 344 w 359"/>
                <a:gd name="T5" fmla="*/ 28 h 258"/>
                <a:gd name="T6" fmla="*/ 337 w 359"/>
                <a:gd name="T7" fmla="*/ 28 h 258"/>
                <a:gd name="T8" fmla="*/ 338 w 359"/>
                <a:gd name="T9" fmla="*/ 53 h 258"/>
                <a:gd name="T10" fmla="*/ 339 w 359"/>
                <a:gd name="T11" fmla="*/ 79 h 258"/>
                <a:gd name="T12" fmla="*/ 341 w 359"/>
                <a:gd name="T13" fmla="*/ 108 h 258"/>
                <a:gd name="T14" fmla="*/ 346 w 359"/>
                <a:gd name="T15" fmla="*/ 163 h 258"/>
                <a:gd name="T16" fmla="*/ 349 w 359"/>
                <a:gd name="T17" fmla="*/ 188 h 258"/>
                <a:gd name="T18" fmla="*/ 356 w 359"/>
                <a:gd name="T19" fmla="*/ 187 h 258"/>
                <a:gd name="T20" fmla="*/ 359 w 359"/>
                <a:gd name="T21" fmla="*/ 214 h 258"/>
                <a:gd name="T22" fmla="*/ 66 w 359"/>
                <a:gd name="T23" fmla="*/ 258 h 258"/>
                <a:gd name="T24" fmla="*/ 32 w 359"/>
                <a:gd name="T25" fmla="*/ 198 h 258"/>
                <a:gd name="T26" fmla="*/ 10 w 359"/>
                <a:gd name="T27" fmla="*/ 155 h 258"/>
                <a:gd name="T28" fmla="*/ 0 w 359"/>
                <a:gd name="T29" fmla="*/ 135 h 258"/>
                <a:gd name="T30" fmla="*/ 7 w 359"/>
                <a:gd name="T31" fmla="*/ 114 h 258"/>
                <a:gd name="T32" fmla="*/ 13 w 359"/>
                <a:gd name="T33" fmla="*/ 92 h 258"/>
                <a:gd name="T34" fmla="*/ 22 w 359"/>
                <a:gd name="T35" fmla="*/ 67 h 258"/>
                <a:gd name="T36" fmla="*/ 47 w 359"/>
                <a:gd name="T37" fmla="*/ 0 h 258"/>
                <a:gd name="T38" fmla="*/ 58 w 359"/>
                <a:gd name="T39" fmla="*/ 144 h 258"/>
                <a:gd name="T40" fmla="*/ 75 w 359"/>
                <a:gd name="T41" fmla="*/ 128 h 258"/>
                <a:gd name="T42" fmla="*/ 56 w 359"/>
                <a:gd name="T43" fmla="*/ 115 h 258"/>
                <a:gd name="T44" fmla="*/ 38 w 359"/>
                <a:gd name="T45" fmla="*/ 131 h 258"/>
                <a:gd name="T46" fmla="*/ 58 w 359"/>
                <a:gd name="T47" fmla="*/ 144 h 258"/>
                <a:gd name="T48" fmla="*/ 259 w 359"/>
                <a:gd name="T49" fmla="*/ 29 h 258"/>
                <a:gd name="T50" fmla="*/ 260 w 359"/>
                <a:gd name="T51" fmla="*/ 56 h 258"/>
                <a:gd name="T52" fmla="*/ 260 w 359"/>
                <a:gd name="T53" fmla="*/ 83 h 258"/>
                <a:gd name="T54" fmla="*/ 263 w 359"/>
                <a:gd name="T55" fmla="*/ 114 h 258"/>
                <a:gd name="T56" fmla="*/ 268 w 359"/>
                <a:gd name="T57" fmla="*/ 172 h 258"/>
                <a:gd name="T58" fmla="*/ 271 w 359"/>
                <a:gd name="T59" fmla="*/ 198 h 258"/>
                <a:gd name="T60" fmla="*/ 315 w 359"/>
                <a:gd name="T61" fmla="*/ 192 h 258"/>
                <a:gd name="T62" fmla="*/ 312 w 359"/>
                <a:gd name="T63" fmla="*/ 167 h 258"/>
                <a:gd name="T64" fmla="*/ 307 w 359"/>
                <a:gd name="T65" fmla="*/ 111 h 258"/>
                <a:gd name="T66" fmla="*/ 305 w 359"/>
                <a:gd name="T67" fmla="*/ 81 h 258"/>
                <a:gd name="T68" fmla="*/ 304 w 359"/>
                <a:gd name="T69" fmla="*/ 54 h 258"/>
                <a:gd name="T70" fmla="*/ 303 w 359"/>
                <a:gd name="T71" fmla="*/ 28 h 258"/>
                <a:gd name="T72" fmla="*/ 259 w 359"/>
                <a:gd name="T73" fmla="*/ 29 h 258"/>
                <a:gd name="T74" fmla="*/ 181 w 359"/>
                <a:gd name="T75" fmla="*/ 31 h 258"/>
                <a:gd name="T76" fmla="*/ 181 w 359"/>
                <a:gd name="T77" fmla="*/ 59 h 258"/>
                <a:gd name="T78" fmla="*/ 182 w 359"/>
                <a:gd name="T79" fmla="*/ 87 h 258"/>
                <a:gd name="T80" fmla="*/ 185 w 359"/>
                <a:gd name="T81" fmla="*/ 120 h 258"/>
                <a:gd name="T82" fmla="*/ 190 w 359"/>
                <a:gd name="T83" fmla="*/ 180 h 258"/>
                <a:gd name="T84" fmla="*/ 194 w 359"/>
                <a:gd name="T85" fmla="*/ 208 h 258"/>
                <a:gd name="T86" fmla="*/ 238 w 359"/>
                <a:gd name="T87" fmla="*/ 202 h 258"/>
                <a:gd name="T88" fmla="*/ 234 w 359"/>
                <a:gd name="T89" fmla="*/ 175 h 258"/>
                <a:gd name="T90" fmla="*/ 229 w 359"/>
                <a:gd name="T91" fmla="*/ 116 h 258"/>
                <a:gd name="T92" fmla="*/ 227 w 359"/>
                <a:gd name="T93" fmla="*/ 85 h 258"/>
                <a:gd name="T94" fmla="*/ 226 w 359"/>
                <a:gd name="T95" fmla="*/ 57 h 258"/>
                <a:gd name="T96" fmla="*/ 225 w 359"/>
                <a:gd name="T97" fmla="*/ 30 h 258"/>
                <a:gd name="T98" fmla="*/ 181 w 359"/>
                <a:gd name="T99" fmla="*/ 31 h 258"/>
                <a:gd name="T100" fmla="*/ 102 w 359"/>
                <a:gd name="T101" fmla="*/ 32 h 258"/>
                <a:gd name="T102" fmla="*/ 103 w 359"/>
                <a:gd name="T103" fmla="*/ 61 h 258"/>
                <a:gd name="T104" fmla="*/ 104 w 359"/>
                <a:gd name="T105" fmla="*/ 91 h 258"/>
                <a:gd name="T106" fmla="*/ 107 w 359"/>
                <a:gd name="T107" fmla="*/ 125 h 258"/>
                <a:gd name="T108" fmla="*/ 112 w 359"/>
                <a:gd name="T109" fmla="*/ 189 h 258"/>
                <a:gd name="T110" fmla="*/ 116 w 359"/>
                <a:gd name="T111" fmla="*/ 218 h 258"/>
                <a:gd name="T112" fmla="*/ 160 w 359"/>
                <a:gd name="T113" fmla="*/ 212 h 258"/>
                <a:gd name="T114" fmla="*/ 157 w 359"/>
                <a:gd name="T115" fmla="*/ 184 h 258"/>
                <a:gd name="T116" fmla="*/ 151 w 359"/>
                <a:gd name="T117" fmla="*/ 122 h 258"/>
                <a:gd name="T118" fmla="*/ 148 w 359"/>
                <a:gd name="T119" fmla="*/ 89 h 258"/>
                <a:gd name="T120" fmla="*/ 148 w 359"/>
                <a:gd name="T121" fmla="*/ 60 h 258"/>
                <a:gd name="T122" fmla="*/ 147 w 359"/>
                <a:gd name="T123" fmla="*/ 31 h 258"/>
                <a:gd name="T124" fmla="*/ 102 w 359"/>
                <a:gd name="T125" fmla="*/ 3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9" h="258">
                  <a:moveTo>
                    <a:pt x="47" y="0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4" y="28"/>
                    <a:pt x="344" y="28"/>
                    <a:pt x="344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28"/>
                    <a:pt x="338" y="38"/>
                    <a:pt x="338" y="53"/>
                  </a:cubicBezTo>
                  <a:cubicBezTo>
                    <a:pt x="338" y="60"/>
                    <a:pt x="338" y="69"/>
                    <a:pt x="339" y="79"/>
                  </a:cubicBezTo>
                  <a:cubicBezTo>
                    <a:pt x="339" y="88"/>
                    <a:pt x="340" y="98"/>
                    <a:pt x="341" y="108"/>
                  </a:cubicBezTo>
                  <a:cubicBezTo>
                    <a:pt x="343" y="128"/>
                    <a:pt x="343" y="148"/>
                    <a:pt x="346" y="163"/>
                  </a:cubicBezTo>
                  <a:cubicBezTo>
                    <a:pt x="348" y="178"/>
                    <a:pt x="349" y="188"/>
                    <a:pt x="349" y="188"/>
                  </a:cubicBezTo>
                  <a:cubicBezTo>
                    <a:pt x="356" y="187"/>
                    <a:pt x="356" y="187"/>
                    <a:pt x="356" y="187"/>
                  </a:cubicBezTo>
                  <a:cubicBezTo>
                    <a:pt x="359" y="214"/>
                    <a:pt x="359" y="214"/>
                    <a:pt x="359" y="214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6" y="258"/>
                    <a:pt x="49" y="228"/>
                    <a:pt x="32" y="198"/>
                  </a:cubicBezTo>
                  <a:cubicBezTo>
                    <a:pt x="23" y="183"/>
                    <a:pt x="16" y="167"/>
                    <a:pt x="10" y="155"/>
                  </a:cubicBezTo>
                  <a:cubicBezTo>
                    <a:pt x="4" y="143"/>
                    <a:pt x="0" y="135"/>
                    <a:pt x="0" y="135"/>
                  </a:cubicBezTo>
                  <a:cubicBezTo>
                    <a:pt x="0" y="135"/>
                    <a:pt x="3" y="127"/>
                    <a:pt x="7" y="114"/>
                  </a:cubicBezTo>
                  <a:cubicBezTo>
                    <a:pt x="9" y="107"/>
                    <a:pt x="11" y="100"/>
                    <a:pt x="13" y="92"/>
                  </a:cubicBezTo>
                  <a:cubicBezTo>
                    <a:pt x="16" y="84"/>
                    <a:pt x="19" y="75"/>
                    <a:pt x="22" y="67"/>
                  </a:cubicBezTo>
                  <a:cubicBezTo>
                    <a:pt x="35" y="33"/>
                    <a:pt x="47" y="0"/>
                    <a:pt x="47" y="0"/>
                  </a:cubicBezTo>
                  <a:close/>
                  <a:moveTo>
                    <a:pt x="58" y="144"/>
                  </a:moveTo>
                  <a:cubicBezTo>
                    <a:pt x="68" y="143"/>
                    <a:pt x="76" y="136"/>
                    <a:pt x="75" y="128"/>
                  </a:cubicBezTo>
                  <a:cubicBezTo>
                    <a:pt x="75" y="120"/>
                    <a:pt x="66" y="114"/>
                    <a:pt x="56" y="115"/>
                  </a:cubicBezTo>
                  <a:cubicBezTo>
                    <a:pt x="45" y="115"/>
                    <a:pt x="38" y="123"/>
                    <a:pt x="38" y="131"/>
                  </a:cubicBezTo>
                  <a:cubicBezTo>
                    <a:pt x="39" y="139"/>
                    <a:pt x="48" y="145"/>
                    <a:pt x="58" y="144"/>
                  </a:cubicBezTo>
                  <a:close/>
                  <a:moveTo>
                    <a:pt x="259" y="29"/>
                  </a:moveTo>
                  <a:cubicBezTo>
                    <a:pt x="259" y="29"/>
                    <a:pt x="259" y="40"/>
                    <a:pt x="260" y="56"/>
                  </a:cubicBezTo>
                  <a:cubicBezTo>
                    <a:pt x="260" y="64"/>
                    <a:pt x="260" y="73"/>
                    <a:pt x="260" y="83"/>
                  </a:cubicBezTo>
                  <a:cubicBezTo>
                    <a:pt x="261" y="93"/>
                    <a:pt x="262" y="103"/>
                    <a:pt x="263" y="114"/>
                  </a:cubicBezTo>
                  <a:cubicBezTo>
                    <a:pt x="265" y="135"/>
                    <a:pt x="265" y="156"/>
                    <a:pt x="268" y="172"/>
                  </a:cubicBezTo>
                  <a:cubicBezTo>
                    <a:pt x="270" y="187"/>
                    <a:pt x="271" y="198"/>
                    <a:pt x="271" y="198"/>
                  </a:cubicBezTo>
                  <a:cubicBezTo>
                    <a:pt x="315" y="192"/>
                    <a:pt x="315" y="192"/>
                    <a:pt x="315" y="192"/>
                  </a:cubicBezTo>
                  <a:cubicBezTo>
                    <a:pt x="315" y="192"/>
                    <a:pt x="314" y="182"/>
                    <a:pt x="312" y="167"/>
                  </a:cubicBezTo>
                  <a:cubicBezTo>
                    <a:pt x="310" y="152"/>
                    <a:pt x="309" y="131"/>
                    <a:pt x="307" y="111"/>
                  </a:cubicBezTo>
                  <a:cubicBezTo>
                    <a:pt x="306" y="100"/>
                    <a:pt x="306" y="90"/>
                    <a:pt x="305" y="81"/>
                  </a:cubicBezTo>
                  <a:cubicBezTo>
                    <a:pt x="304" y="71"/>
                    <a:pt x="304" y="62"/>
                    <a:pt x="304" y="54"/>
                  </a:cubicBezTo>
                  <a:cubicBezTo>
                    <a:pt x="304" y="39"/>
                    <a:pt x="303" y="28"/>
                    <a:pt x="303" y="28"/>
                  </a:cubicBezTo>
                  <a:lnTo>
                    <a:pt x="259" y="29"/>
                  </a:lnTo>
                  <a:close/>
                  <a:moveTo>
                    <a:pt x="181" y="31"/>
                  </a:moveTo>
                  <a:cubicBezTo>
                    <a:pt x="181" y="31"/>
                    <a:pt x="181" y="42"/>
                    <a:pt x="181" y="59"/>
                  </a:cubicBezTo>
                  <a:cubicBezTo>
                    <a:pt x="182" y="67"/>
                    <a:pt x="182" y="77"/>
                    <a:pt x="182" y="87"/>
                  </a:cubicBezTo>
                  <a:cubicBezTo>
                    <a:pt x="183" y="97"/>
                    <a:pt x="184" y="108"/>
                    <a:pt x="185" y="120"/>
                  </a:cubicBezTo>
                  <a:cubicBezTo>
                    <a:pt x="187" y="142"/>
                    <a:pt x="188" y="164"/>
                    <a:pt x="190" y="180"/>
                  </a:cubicBezTo>
                  <a:cubicBezTo>
                    <a:pt x="192" y="197"/>
                    <a:pt x="194" y="208"/>
                    <a:pt x="194" y="208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238" y="202"/>
                    <a:pt x="236" y="191"/>
                    <a:pt x="234" y="175"/>
                  </a:cubicBezTo>
                  <a:cubicBezTo>
                    <a:pt x="232" y="159"/>
                    <a:pt x="231" y="138"/>
                    <a:pt x="229" y="116"/>
                  </a:cubicBezTo>
                  <a:cubicBezTo>
                    <a:pt x="228" y="106"/>
                    <a:pt x="227" y="95"/>
                    <a:pt x="227" y="85"/>
                  </a:cubicBezTo>
                  <a:cubicBezTo>
                    <a:pt x="226" y="75"/>
                    <a:pt x="226" y="65"/>
                    <a:pt x="226" y="57"/>
                  </a:cubicBezTo>
                  <a:cubicBezTo>
                    <a:pt x="225" y="41"/>
                    <a:pt x="225" y="30"/>
                    <a:pt x="225" y="30"/>
                  </a:cubicBezTo>
                  <a:lnTo>
                    <a:pt x="181" y="31"/>
                  </a:lnTo>
                  <a:close/>
                  <a:moveTo>
                    <a:pt x="102" y="32"/>
                  </a:moveTo>
                  <a:cubicBezTo>
                    <a:pt x="102" y="32"/>
                    <a:pt x="103" y="44"/>
                    <a:pt x="103" y="61"/>
                  </a:cubicBezTo>
                  <a:cubicBezTo>
                    <a:pt x="104" y="70"/>
                    <a:pt x="103" y="80"/>
                    <a:pt x="104" y="91"/>
                  </a:cubicBezTo>
                  <a:cubicBezTo>
                    <a:pt x="105" y="102"/>
                    <a:pt x="106" y="114"/>
                    <a:pt x="107" y="125"/>
                  </a:cubicBezTo>
                  <a:cubicBezTo>
                    <a:pt x="109" y="149"/>
                    <a:pt x="110" y="172"/>
                    <a:pt x="112" y="189"/>
                  </a:cubicBezTo>
                  <a:cubicBezTo>
                    <a:pt x="115" y="206"/>
                    <a:pt x="116" y="218"/>
                    <a:pt x="116" y="218"/>
                  </a:cubicBezTo>
                  <a:cubicBezTo>
                    <a:pt x="160" y="212"/>
                    <a:pt x="160" y="212"/>
                    <a:pt x="160" y="212"/>
                  </a:cubicBezTo>
                  <a:cubicBezTo>
                    <a:pt x="160" y="212"/>
                    <a:pt x="159" y="201"/>
                    <a:pt x="157" y="184"/>
                  </a:cubicBezTo>
                  <a:cubicBezTo>
                    <a:pt x="154" y="167"/>
                    <a:pt x="153" y="145"/>
                    <a:pt x="151" y="122"/>
                  </a:cubicBezTo>
                  <a:cubicBezTo>
                    <a:pt x="150" y="111"/>
                    <a:pt x="149" y="99"/>
                    <a:pt x="148" y="89"/>
                  </a:cubicBezTo>
                  <a:cubicBezTo>
                    <a:pt x="148" y="78"/>
                    <a:pt x="148" y="68"/>
                    <a:pt x="148" y="60"/>
                  </a:cubicBezTo>
                  <a:cubicBezTo>
                    <a:pt x="147" y="43"/>
                    <a:pt x="147" y="31"/>
                    <a:pt x="147" y="31"/>
                  </a:cubicBezTo>
                  <a:lnTo>
                    <a:pt x="102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33"/>
            <p:cNvSpPr>
              <a:spLocks/>
            </p:cNvSpPr>
            <p:nvPr/>
          </p:nvSpPr>
          <p:spPr bwMode="auto">
            <a:xfrm>
              <a:off x="3668351" y="2657824"/>
              <a:ext cx="2895326" cy="4394250"/>
            </a:xfrm>
            <a:custGeom>
              <a:avLst/>
              <a:gdLst>
                <a:gd name="T0" fmla="*/ 171 w 1660"/>
                <a:gd name="T1" fmla="*/ 774 h 2520"/>
                <a:gd name="T2" fmla="*/ 279 w 1660"/>
                <a:gd name="T3" fmla="*/ 955 h 2520"/>
                <a:gd name="T4" fmla="*/ 259 w 1660"/>
                <a:gd name="T5" fmla="*/ 874 h 2520"/>
                <a:gd name="T6" fmla="*/ 489 w 1660"/>
                <a:gd name="T7" fmla="*/ 1130 h 2520"/>
                <a:gd name="T8" fmla="*/ 572 w 1660"/>
                <a:gd name="T9" fmla="*/ 1159 h 2520"/>
                <a:gd name="T10" fmla="*/ 834 w 1660"/>
                <a:gd name="T11" fmla="*/ 1367 h 2520"/>
                <a:gd name="T12" fmla="*/ 852 w 1660"/>
                <a:gd name="T13" fmla="*/ 1678 h 2520"/>
                <a:gd name="T14" fmla="*/ 990 w 1660"/>
                <a:gd name="T15" fmla="*/ 2037 h 2520"/>
                <a:gd name="T16" fmla="*/ 1040 w 1660"/>
                <a:gd name="T17" fmla="*/ 2332 h 2520"/>
                <a:gd name="T18" fmla="*/ 1280 w 1660"/>
                <a:gd name="T19" fmla="*/ 2493 h 2520"/>
                <a:gd name="T20" fmla="*/ 1235 w 1660"/>
                <a:gd name="T21" fmla="*/ 2352 h 2520"/>
                <a:gd name="T22" fmla="*/ 1212 w 1660"/>
                <a:gd name="T23" fmla="*/ 2266 h 2520"/>
                <a:gd name="T24" fmla="*/ 1314 w 1660"/>
                <a:gd name="T25" fmla="*/ 2183 h 2520"/>
                <a:gd name="T26" fmla="*/ 1410 w 1660"/>
                <a:gd name="T27" fmla="*/ 1932 h 2520"/>
                <a:gd name="T28" fmla="*/ 1517 w 1660"/>
                <a:gd name="T29" fmla="*/ 1887 h 2520"/>
                <a:gd name="T30" fmla="*/ 1660 w 1660"/>
                <a:gd name="T31" fmla="*/ 1550 h 2520"/>
                <a:gd name="T32" fmla="*/ 1410 w 1660"/>
                <a:gd name="T33" fmla="*/ 1458 h 2520"/>
                <a:gd name="T34" fmla="*/ 1221 w 1660"/>
                <a:gd name="T35" fmla="*/ 1305 h 2520"/>
                <a:gd name="T36" fmla="*/ 1038 w 1660"/>
                <a:gd name="T37" fmla="*/ 1232 h 2520"/>
                <a:gd name="T38" fmla="*/ 738 w 1660"/>
                <a:gd name="T39" fmla="*/ 1235 h 2520"/>
                <a:gd name="T40" fmla="*/ 671 w 1660"/>
                <a:gd name="T41" fmla="*/ 997 h 2520"/>
                <a:gd name="T42" fmla="*/ 487 w 1660"/>
                <a:gd name="T43" fmla="*/ 954 h 2520"/>
                <a:gd name="T44" fmla="*/ 775 w 1660"/>
                <a:gd name="T45" fmla="*/ 892 h 2520"/>
                <a:gd name="T46" fmla="*/ 960 w 1660"/>
                <a:gd name="T47" fmla="*/ 733 h 2520"/>
                <a:gd name="T48" fmla="*/ 1136 w 1660"/>
                <a:gd name="T49" fmla="*/ 545 h 2520"/>
                <a:gd name="T50" fmla="*/ 1255 w 1660"/>
                <a:gd name="T51" fmla="*/ 480 h 2520"/>
                <a:gd name="T52" fmla="*/ 1209 w 1660"/>
                <a:gd name="T53" fmla="*/ 439 h 2520"/>
                <a:gd name="T54" fmla="*/ 1280 w 1660"/>
                <a:gd name="T55" fmla="*/ 459 h 2520"/>
                <a:gd name="T56" fmla="*/ 1342 w 1660"/>
                <a:gd name="T57" fmla="*/ 449 h 2520"/>
                <a:gd name="T58" fmla="*/ 1350 w 1660"/>
                <a:gd name="T59" fmla="*/ 473 h 2520"/>
                <a:gd name="T60" fmla="*/ 1431 w 1660"/>
                <a:gd name="T61" fmla="*/ 522 h 2520"/>
                <a:gd name="T62" fmla="*/ 1410 w 1660"/>
                <a:gd name="T63" fmla="*/ 469 h 2520"/>
                <a:gd name="T64" fmla="*/ 1437 w 1660"/>
                <a:gd name="T65" fmla="*/ 425 h 2520"/>
                <a:gd name="T66" fmla="*/ 1382 w 1660"/>
                <a:gd name="T67" fmla="*/ 261 h 2520"/>
                <a:gd name="T68" fmla="*/ 1188 w 1660"/>
                <a:gd name="T69" fmla="*/ 210 h 2520"/>
                <a:gd name="T70" fmla="*/ 1042 w 1660"/>
                <a:gd name="T71" fmla="*/ 423 h 2520"/>
                <a:gd name="T72" fmla="*/ 905 w 1660"/>
                <a:gd name="T73" fmla="*/ 316 h 2520"/>
                <a:gd name="T74" fmla="*/ 1084 w 1660"/>
                <a:gd name="T75" fmla="*/ 213 h 2520"/>
                <a:gd name="T76" fmla="*/ 1157 w 1660"/>
                <a:gd name="T77" fmla="*/ 178 h 2520"/>
                <a:gd name="T78" fmla="*/ 1208 w 1660"/>
                <a:gd name="T79" fmla="*/ 119 h 2520"/>
                <a:gd name="T80" fmla="*/ 1311 w 1660"/>
                <a:gd name="T81" fmla="*/ 97 h 2520"/>
                <a:gd name="T82" fmla="*/ 1398 w 1660"/>
                <a:gd name="T83" fmla="*/ 175 h 2520"/>
                <a:gd name="T84" fmla="*/ 1437 w 1660"/>
                <a:gd name="T85" fmla="*/ 125 h 2520"/>
                <a:gd name="T86" fmla="*/ 1213 w 1660"/>
                <a:gd name="T87" fmla="*/ 27 h 2520"/>
                <a:gd name="T88" fmla="*/ 1104 w 1660"/>
                <a:gd name="T89" fmla="*/ 75 h 2520"/>
                <a:gd name="T90" fmla="*/ 1023 w 1660"/>
                <a:gd name="T91" fmla="*/ 63 h 2520"/>
                <a:gd name="T92" fmla="*/ 982 w 1660"/>
                <a:gd name="T93" fmla="*/ 131 h 2520"/>
                <a:gd name="T94" fmla="*/ 1009 w 1660"/>
                <a:gd name="T95" fmla="*/ 33 h 2520"/>
                <a:gd name="T96" fmla="*/ 844 w 1660"/>
                <a:gd name="T97" fmla="*/ 0 h 2520"/>
                <a:gd name="T98" fmla="*/ 765 w 1660"/>
                <a:gd name="T99" fmla="*/ 84 h 2520"/>
                <a:gd name="T100" fmla="*/ 747 w 1660"/>
                <a:gd name="T101" fmla="*/ 132 h 2520"/>
                <a:gd name="T102" fmla="*/ 583 w 1660"/>
                <a:gd name="T103" fmla="*/ 79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0" h="2520">
                  <a:moveTo>
                    <a:pt x="0" y="1216"/>
                  </a:moveTo>
                  <a:cubicBezTo>
                    <a:pt x="0" y="1021"/>
                    <a:pt x="40" y="835"/>
                    <a:pt x="113" y="666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71" y="774"/>
                    <a:pt x="171" y="774"/>
                    <a:pt x="171" y="774"/>
                  </a:cubicBezTo>
                  <a:cubicBezTo>
                    <a:pt x="171" y="885"/>
                    <a:pt x="171" y="885"/>
                    <a:pt x="171" y="885"/>
                  </a:cubicBezTo>
                  <a:cubicBezTo>
                    <a:pt x="227" y="980"/>
                    <a:pt x="227" y="980"/>
                    <a:pt x="227" y="980"/>
                  </a:cubicBezTo>
                  <a:cubicBezTo>
                    <a:pt x="273" y="988"/>
                    <a:pt x="273" y="988"/>
                    <a:pt x="273" y="988"/>
                  </a:cubicBezTo>
                  <a:cubicBezTo>
                    <a:pt x="279" y="955"/>
                    <a:pt x="279" y="955"/>
                    <a:pt x="279" y="955"/>
                  </a:cubicBezTo>
                  <a:cubicBezTo>
                    <a:pt x="225" y="872"/>
                    <a:pt x="225" y="872"/>
                    <a:pt x="225" y="872"/>
                  </a:cubicBezTo>
                  <a:cubicBezTo>
                    <a:pt x="214" y="791"/>
                    <a:pt x="214" y="791"/>
                    <a:pt x="214" y="791"/>
                  </a:cubicBezTo>
                  <a:cubicBezTo>
                    <a:pt x="246" y="791"/>
                    <a:pt x="246" y="791"/>
                    <a:pt x="246" y="791"/>
                  </a:cubicBezTo>
                  <a:cubicBezTo>
                    <a:pt x="259" y="874"/>
                    <a:pt x="259" y="874"/>
                    <a:pt x="259" y="874"/>
                  </a:cubicBezTo>
                  <a:cubicBezTo>
                    <a:pt x="337" y="988"/>
                    <a:pt x="337" y="988"/>
                    <a:pt x="337" y="988"/>
                  </a:cubicBezTo>
                  <a:cubicBezTo>
                    <a:pt x="317" y="1024"/>
                    <a:pt x="317" y="1024"/>
                    <a:pt x="317" y="1024"/>
                  </a:cubicBezTo>
                  <a:cubicBezTo>
                    <a:pt x="366" y="1100"/>
                    <a:pt x="366" y="1100"/>
                    <a:pt x="366" y="1100"/>
                  </a:cubicBezTo>
                  <a:cubicBezTo>
                    <a:pt x="489" y="1130"/>
                    <a:pt x="489" y="1130"/>
                    <a:pt x="489" y="1130"/>
                  </a:cubicBezTo>
                  <a:cubicBezTo>
                    <a:pt x="489" y="1110"/>
                    <a:pt x="489" y="1110"/>
                    <a:pt x="489" y="1110"/>
                  </a:cubicBezTo>
                  <a:cubicBezTo>
                    <a:pt x="538" y="1117"/>
                    <a:pt x="538" y="1117"/>
                    <a:pt x="538" y="1117"/>
                  </a:cubicBezTo>
                  <a:cubicBezTo>
                    <a:pt x="533" y="1152"/>
                    <a:pt x="533" y="1152"/>
                    <a:pt x="533" y="1152"/>
                  </a:cubicBezTo>
                  <a:cubicBezTo>
                    <a:pt x="572" y="1159"/>
                    <a:pt x="572" y="1159"/>
                    <a:pt x="572" y="1159"/>
                  </a:cubicBezTo>
                  <a:cubicBezTo>
                    <a:pt x="632" y="1176"/>
                    <a:pt x="632" y="1176"/>
                    <a:pt x="632" y="1176"/>
                  </a:cubicBezTo>
                  <a:cubicBezTo>
                    <a:pt x="716" y="1272"/>
                    <a:pt x="716" y="1272"/>
                    <a:pt x="716" y="1272"/>
                  </a:cubicBezTo>
                  <a:cubicBezTo>
                    <a:pt x="823" y="1280"/>
                    <a:pt x="823" y="1280"/>
                    <a:pt x="823" y="1280"/>
                  </a:cubicBezTo>
                  <a:cubicBezTo>
                    <a:pt x="834" y="1367"/>
                    <a:pt x="834" y="1367"/>
                    <a:pt x="834" y="1367"/>
                  </a:cubicBezTo>
                  <a:cubicBezTo>
                    <a:pt x="760" y="1419"/>
                    <a:pt x="760" y="1419"/>
                    <a:pt x="760" y="1419"/>
                  </a:cubicBezTo>
                  <a:cubicBezTo>
                    <a:pt x="757" y="1497"/>
                    <a:pt x="757" y="1497"/>
                    <a:pt x="757" y="1497"/>
                  </a:cubicBezTo>
                  <a:cubicBezTo>
                    <a:pt x="746" y="1545"/>
                    <a:pt x="746" y="1545"/>
                    <a:pt x="746" y="1545"/>
                  </a:cubicBezTo>
                  <a:cubicBezTo>
                    <a:pt x="852" y="1678"/>
                    <a:pt x="852" y="1678"/>
                    <a:pt x="852" y="1678"/>
                  </a:cubicBezTo>
                  <a:cubicBezTo>
                    <a:pt x="861" y="1724"/>
                    <a:pt x="861" y="1724"/>
                    <a:pt x="861" y="1724"/>
                  </a:cubicBezTo>
                  <a:cubicBezTo>
                    <a:pt x="861" y="1724"/>
                    <a:pt x="899" y="1734"/>
                    <a:pt x="904" y="1734"/>
                  </a:cubicBezTo>
                  <a:cubicBezTo>
                    <a:pt x="908" y="1734"/>
                    <a:pt x="990" y="1796"/>
                    <a:pt x="990" y="1796"/>
                  </a:cubicBezTo>
                  <a:cubicBezTo>
                    <a:pt x="990" y="2037"/>
                    <a:pt x="990" y="2037"/>
                    <a:pt x="990" y="2037"/>
                  </a:cubicBezTo>
                  <a:cubicBezTo>
                    <a:pt x="1020" y="2045"/>
                    <a:pt x="1020" y="2045"/>
                    <a:pt x="1020" y="2045"/>
                  </a:cubicBezTo>
                  <a:cubicBezTo>
                    <a:pt x="1000" y="2156"/>
                    <a:pt x="1000" y="2156"/>
                    <a:pt x="1000" y="2156"/>
                  </a:cubicBezTo>
                  <a:cubicBezTo>
                    <a:pt x="1049" y="2222"/>
                    <a:pt x="1049" y="2222"/>
                    <a:pt x="1049" y="2222"/>
                  </a:cubicBezTo>
                  <a:cubicBezTo>
                    <a:pt x="1040" y="2332"/>
                    <a:pt x="1040" y="2332"/>
                    <a:pt x="1040" y="2332"/>
                  </a:cubicBezTo>
                  <a:cubicBezTo>
                    <a:pt x="1105" y="2446"/>
                    <a:pt x="1105" y="2446"/>
                    <a:pt x="1105" y="2446"/>
                  </a:cubicBezTo>
                  <a:cubicBezTo>
                    <a:pt x="1188" y="2518"/>
                    <a:pt x="1188" y="2518"/>
                    <a:pt x="1188" y="2518"/>
                  </a:cubicBezTo>
                  <a:cubicBezTo>
                    <a:pt x="1271" y="2520"/>
                    <a:pt x="1271" y="2520"/>
                    <a:pt x="1271" y="2520"/>
                  </a:cubicBezTo>
                  <a:cubicBezTo>
                    <a:pt x="1280" y="2493"/>
                    <a:pt x="1280" y="2493"/>
                    <a:pt x="1280" y="2493"/>
                  </a:cubicBezTo>
                  <a:cubicBezTo>
                    <a:pt x="1218" y="2441"/>
                    <a:pt x="1218" y="2441"/>
                    <a:pt x="1218" y="2441"/>
                  </a:cubicBezTo>
                  <a:cubicBezTo>
                    <a:pt x="1222" y="2416"/>
                    <a:pt x="1222" y="2416"/>
                    <a:pt x="1222" y="2416"/>
                  </a:cubicBezTo>
                  <a:cubicBezTo>
                    <a:pt x="1233" y="2384"/>
                    <a:pt x="1233" y="2384"/>
                    <a:pt x="1233" y="2384"/>
                  </a:cubicBezTo>
                  <a:cubicBezTo>
                    <a:pt x="1235" y="2352"/>
                    <a:pt x="1235" y="2352"/>
                    <a:pt x="1235" y="2352"/>
                  </a:cubicBezTo>
                  <a:cubicBezTo>
                    <a:pt x="1194" y="2351"/>
                    <a:pt x="1194" y="2351"/>
                    <a:pt x="1194" y="2351"/>
                  </a:cubicBezTo>
                  <a:cubicBezTo>
                    <a:pt x="1173" y="2324"/>
                    <a:pt x="1173" y="2324"/>
                    <a:pt x="1173" y="2324"/>
                  </a:cubicBezTo>
                  <a:cubicBezTo>
                    <a:pt x="1207" y="2291"/>
                    <a:pt x="1207" y="2291"/>
                    <a:pt x="1207" y="2291"/>
                  </a:cubicBezTo>
                  <a:cubicBezTo>
                    <a:pt x="1212" y="2266"/>
                    <a:pt x="1212" y="2266"/>
                    <a:pt x="1212" y="2266"/>
                  </a:cubicBezTo>
                  <a:cubicBezTo>
                    <a:pt x="1173" y="2255"/>
                    <a:pt x="1173" y="2255"/>
                    <a:pt x="1173" y="2255"/>
                  </a:cubicBezTo>
                  <a:cubicBezTo>
                    <a:pt x="1175" y="2232"/>
                    <a:pt x="1175" y="2232"/>
                    <a:pt x="1175" y="2232"/>
                  </a:cubicBezTo>
                  <a:cubicBezTo>
                    <a:pt x="1230" y="2223"/>
                    <a:pt x="1230" y="2223"/>
                    <a:pt x="1230" y="2223"/>
                  </a:cubicBezTo>
                  <a:cubicBezTo>
                    <a:pt x="1314" y="2183"/>
                    <a:pt x="1314" y="2183"/>
                    <a:pt x="1314" y="2183"/>
                  </a:cubicBezTo>
                  <a:cubicBezTo>
                    <a:pt x="1342" y="2132"/>
                    <a:pt x="1342" y="2132"/>
                    <a:pt x="1342" y="2132"/>
                  </a:cubicBezTo>
                  <a:cubicBezTo>
                    <a:pt x="1410" y="2045"/>
                    <a:pt x="1410" y="2045"/>
                    <a:pt x="1410" y="2045"/>
                  </a:cubicBezTo>
                  <a:cubicBezTo>
                    <a:pt x="1430" y="2019"/>
                    <a:pt x="1430" y="2019"/>
                    <a:pt x="1430" y="2019"/>
                  </a:cubicBezTo>
                  <a:cubicBezTo>
                    <a:pt x="1410" y="1932"/>
                    <a:pt x="1410" y="1932"/>
                    <a:pt x="1410" y="1932"/>
                  </a:cubicBezTo>
                  <a:cubicBezTo>
                    <a:pt x="1410" y="1932"/>
                    <a:pt x="1410" y="1932"/>
                    <a:pt x="1410" y="1932"/>
                  </a:cubicBezTo>
                  <a:cubicBezTo>
                    <a:pt x="1410" y="1932"/>
                    <a:pt x="1410" y="1932"/>
                    <a:pt x="1410" y="1932"/>
                  </a:cubicBezTo>
                  <a:cubicBezTo>
                    <a:pt x="1437" y="1885"/>
                    <a:pt x="1437" y="1885"/>
                    <a:pt x="1437" y="1885"/>
                  </a:cubicBezTo>
                  <a:cubicBezTo>
                    <a:pt x="1517" y="1887"/>
                    <a:pt x="1517" y="1887"/>
                    <a:pt x="1517" y="1887"/>
                  </a:cubicBezTo>
                  <a:cubicBezTo>
                    <a:pt x="1572" y="1844"/>
                    <a:pt x="1572" y="1844"/>
                    <a:pt x="1572" y="1844"/>
                  </a:cubicBezTo>
                  <a:cubicBezTo>
                    <a:pt x="1589" y="1675"/>
                    <a:pt x="1589" y="1675"/>
                    <a:pt x="1589" y="1675"/>
                  </a:cubicBezTo>
                  <a:cubicBezTo>
                    <a:pt x="1649" y="1599"/>
                    <a:pt x="1649" y="1599"/>
                    <a:pt x="1649" y="1599"/>
                  </a:cubicBezTo>
                  <a:cubicBezTo>
                    <a:pt x="1660" y="1550"/>
                    <a:pt x="1660" y="1550"/>
                    <a:pt x="1660" y="1550"/>
                  </a:cubicBezTo>
                  <a:cubicBezTo>
                    <a:pt x="1605" y="1532"/>
                    <a:pt x="1605" y="1532"/>
                    <a:pt x="1605" y="1532"/>
                  </a:cubicBezTo>
                  <a:cubicBezTo>
                    <a:pt x="1569" y="1473"/>
                    <a:pt x="1569" y="1473"/>
                    <a:pt x="1569" y="1473"/>
                  </a:cubicBezTo>
                  <a:cubicBezTo>
                    <a:pt x="1445" y="1471"/>
                    <a:pt x="1445" y="1471"/>
                    <a:pt x="1445" y="1471"/>
                  </a:cubicBezTo>
                  <a:cubicBezTo>
                    <a:pt x="1410" y="1458"/>
                    <a:pt x="1410" y="1458"/>
                    <a:pt x="1410" y="1458"/>
                  </a:cubicBezTo>
                  <a:cubicBezTo>
                    <a:pt x="1347" y="1434"/>
                    <a:pt x="1347" y="1434"/>
                    <a:pt x="1347" y="1434"/>
                  </a:cubicBezTo>
                  <a:cubicBezTo>
                    <a:pt x="1342" y="1364"/>
                    <a:pt x="1342" y="1364"/>
                    <a:pt x="1342" y="1364"/>
                  </a:cubicBezTo>
                  <a:cubicBezTo>
                    <a:pt x="1309" y="1307"/>
                    <a:pt x="1309" y="1307"/>
                    <a:pt x="1309" y="1307"/>
                  </a:cubicBezTo>
                  <a:cubicBezTo>
                    <a:pt x="1221" y="1305"/>
                    <a:pt x="1221" y="1305"/>
                    <a:pt x="1221" y="1305"/>
                  </a:cubicBezTo>
                  <a:cubicBezTo>
                    <a:pt x="1169" y="1225"/>
                    <a:pt x="1169" y="1225"/>
                    <a:pt x="1169" y="1225"/>
                  </a:cubicBezTo>
                  <a:cubicBezTo>
                    <a:pt x="1124" y="1203"/>
                    <a:pt x="1124" y="1203"/>
                    <a:pt x="1124" y="1203"/>
                  </a:cubicBezTo>
                  <a:cubicBezTo>
                    <a:pt x="1121" y="1227"/>
                    <a:pt x="1121" y="1227"/>
                    <a:pt x="1121" y="1227"/>
                  </a:cubicBezTo>
                  <a:cubicBezTo>
                    <a:pt x="1038" y="1232"/>
                    <a:pt x="1038" y="1232"/>
                    <a:pt x="1038" y="1232"/>
                  </a:cubicBezTo>
                  <a:cubicBezTo>
                    <a:pt x="1008" y="1190"/>
                    <a:pt x="1008" y="1190"/>
                    <a:pt x="1008" y="1190"/>
                  </a:cubicBezTo>
                  <a:cubicBezTo>
                    <a:pt x="921" y="1172"/>
                    <a:pt x="921" y="1172"/>
                    <a:pt x="921" y="1172"/>
                  </a:cubicBezTo>
                  <a:cubicBezTo>
                    <a:pt x="850" y="1255"/>
                    <a:pt x="850" y="1255"/>
                    <a:pt x="850" y="1255"/>
                  </a:cubicBezTo>
                  <a:cubicBezTo>
                    <a:pt x="738" y="1235"/>
                    <a:pt x="738" y="1235"/>
                    <a:pt x="738" y="1235"/>
                  </a:cubicBezTo>
                  <a:cubicBezTo>
                    <a:pt x="730" y="1109"/>
                    <a:pt x="730" y="1109"/>
                    <a:pt x="730" y="1109"/>
                  </a:cubicBezTo>
                  <a:cubicBezTo>
                    <a:pt x="648" y="1095"/>
                    <a:pt x="648" y="1095"/>
                    <a:pt x="648" y="1095"/>
                  </a:cubicBezTo>
                  <a:cubicBezTo>
                    <a:pt x="681" y="1033"/>
                    <a:pt x="681" y="1033"/>
                    <a:pt x="681" y="1033"/>
                  </a:cubicBezTo>
                  <a:cubicBezTo>
                    <a:pt x="671" y="997"/>
                    <a:pt x="671" y="997"/>
                    <a:pt x="671" y="997"/>
                  </a:cubicBezTo>
                  <a:cubicBezTo>
                    <a:pt x="564" y="1069"/>
                    <a:pt x="564" y="1069"/>
                    <a:pt x="564" y="1069"/>
                  </a:cubicBezTo>
                  <a:cubicBezTo>
                    <a:pt x="496" y="1061"/>
                    <a:pt x="496" y="1061"/>
                    <a:pt x="496" y="1061"/>
                  </a:cubicBezTo>
                  <a:cubicBezTo>
                    <a:pt x="472" y="1008"/>
                    <a:pt x="472" y="1008"/>
                    <a:pt x="472" y="1008"/>
                  </a:cubicBezTo>
                  <a:cubicBezTo>
                    <a:pt x="487" y="954"/>
                    <a:pt x="487" y="954"/>
                    <a:pt x="487" y="954"/>
                  </a:cubicBezTo>
                  <a:cubicBezTo>
                    <a:pt x="524" y="885"/>
                    <a:pt x="524" y="885"/>
                    <a:pt x="524" y="885"/>
                  </a:cubicBezTo>
                  <a:cubicBezTo>
                    <a:pt x="610" y="841"/>
                    <a:pt x="610" y="841"/>
                    <a:pt x="610" y="841"/>
                  </a:cubicBezTo>
                  <a:cubicBezTo>
                    <a:pt x="776" y="841"/>
                    <a:pt x="776" y="841"/>
                    <a:pt x="776" y="841"/>
                  </a:cubicBezTo>
                  <a:cubicBezTo>
                    <a:pt x="775" y="892"/>
                    <a:pt x="775" y="892"/>
                    <a:pt x="775" y="892"/>
                  </a:cubicBezTo>
                  <a:cubicBezTo>
                    <a:pt x="835" y="920"/>
                    <a:pt x="835" y="920"/>
                    <a:pt x="835" y="920"/>
                  </a:cubicBezTo>
                  <a:cubicBezTo>
                    <a:pt x="830" y="833"/>
                    <a:pt x="830" y="833"/>
                    <a:pt x="830" y="833"/>
                  </a:cubicBezTo>
                  <a:cubicBezTo>
                    <a:pt x="873" y="790"/>
                    <a:pt x="873" y="790"/>
                    <a:pt x="873" y="790"/>
                  </a:cubicBezTo>
                  <a:cubicBezTo>
                    <a:pt x="960" y="733"/>
                    <a:pt x="960" y="733"/>
                    <a:pt x="960" y="733"/>
                  </a:cubicBezTo>
                  <a:cubicBezTo>
                    <a:pt x="966" y="693"/>
                    <a:pt x="966" y="693"/>
                    <a:pt x="966" y="693"/>
                  </a:cubicBezTo>
                  <a:cubicBezTo>
                    <a:pt x="1052" y="603"/>
                    <a:pt x="1052" y="603"/>
                    <a:pt x="1052" y="603"/>
                  </a:cubicBezTo>
                  <a:cubicBezTo>
                    <a:pt x="1144" y="552"/>
                    <a:pt x="1144" y="552"/>
                    <a:pt x="1144" y="552"/>
                  </a:cubicBezTo>
                  <a:cubicBezTo>
                    <a:pt x="1136" y="545"/>
                    <a:pt x="1136" y="545"/>
                    <a:pt x="1136" y="545"/>
                  </a:cubicBezTo>
                  <a:cubicBezTo>
                    <a:pt x="1198" y="487"/>
                    <a:pt x="1198" y="487"/>
                    <a:pt x="1198" y="487"/>
                  </a:cubicBezTo>
                  <a:cubicBezTo>
                    <a:pt x="1221" y="493"/>
                    <a:pt x="1221" y="493"/>
                    <a:pt x="1221" y="493"/>
                  </a:cubicBezTo>
                  <a:cubicBezTo>
                    <a:pt x="1232" y="506"/>
                    <a:pt x="1232" y="506"/>
                    <a:pt x="1232" y="506"/>
                  </a:cubicBezTo>
                  <a:cubicBezTo>
                    <a:pt x="1255" y="480"/>
                    <a:pt x="1255" y="480"/>
                    <a:pt x="1255" y="480"/>
                  </a:cubicBezTo>
                  <a:cubicBezTo>
                    <a:pt x="1261" y="477"/>
                    <a:pt x="1261" y="477"/>
                    <a:pt x="1261" y="477"/>
                  </a:cubicBezTo>
                  <a:cubicBezTo>
                    <a:pt x="1235" y="474"/>
                    <a:pt x="1235" y="474"/>
                    <a:pt x="1235" y="474"/>
                  </a:cubicBezTo>
                  <a:cubicBezTo>
                    <a:pt x="1209" y="465"/>
                    <a:pt x="1209" y="465"/>
                    <a:pt x="1209" y="465"/>
                  </a:cubicBezTo>
                  <a:cubicBezTo>
                    <a:pt x="1209" y="439"/>
                    <a:pt x="1209" y="439"/>
                    <a:pt x="1209" y="439"/>
                  </a:cubicBezTo>
                  <a:cubicBezTo>
                    <a:pt x="1223" y="428"/>
                    <a:pt x="1223" y="428"/>
                    <a:pt x="1223" y="428"/>
                  </a:cubicBezTo>
                  <a:cubicBezTo>
                    <a:pt x="1254" y="428"/>
                    <a:pt x="1254" y="428"/>
                    <a:pt x="1254" y="428"/>
                  </a:cubicBezTo>
                  <a:cubicBezTo>
                    <a:pt x="1268" y="434"/>
                    <a:pt x="1268" y="434"/>
                    <a:pt x="1268" y="434"/>
                  </a:cubicBezTo>
                  <a:cubicBezTo>
                    <a:pt x="1280" y="459"/>
                    <a:pt x="1280" y="459"/>
                    <a:pt x="1280" y="459"/>
                  </a:cubicBezTo>
                  <a:cubicBezTo>
                    <a:pt x="1295" y="456"/>
                    <a:pt x="1295" y="456"/>
                    <a:pt x="1295" y="456"/>
                  </a:cubicBezTo>
                  <a:cubicBezTo>
                    <a:pt x="1295" y="454"/>
                    <a:pt x="1295" y="454"/>
                    <a:pt x="1295" y="454"/>
                  </a:cubicBezTo>
                  <a:cubicBezTo>
                    <a:pt x="1299" y="456"/>
                    <a:pt x="1299" y="456"/>
                    <a:pt x="1299" y="456"/>
                  </a:cubicBezTo>
                  <a:cubicBezTo>
                    <a:pt x="1342" y="449"/>
                    <a:pt x="1342" y="449"/>
                    <a:pt x="1342" y="449"/>
                  </a:cubicBezTo>
                  <a:cubicBezTo>
                    <a:pt x="1348" y="428"/>
                    <a:pt x="1348" y="428"/>
                    <a:pt x="1348" y="428"/>
                  </a:cubicBezTo>
                  <a:cubicBezTo>
                    <a:pt x="1373" y="434"/>
                    <a:pt x="1373" y="434"/>
                    <a:pt x="1373" y="434"/>
                  </a:cubicBezTo>
                  <a:cubicBezTo>
                    <a:pt x="1373" y="457"/>
                    <a:pt x="1373" y="457"/>
                    <a:pt x="1373" y="457"/>
                  </a:cubicBezTo>
                  <a:cubicBezTo>
                    <a:pt x="1350" y="473"/>
                    <a:pt x="1350" y="473"/>
                    <a:pt x="1350" y="473"/>
                  </a:cubicBezTo>
                  <a:cubicBezTo>
                    <a:pt x="1350" y="473"/>
                    <a:pt x="1350" y="473"/>
                    <a:pt x="1350" y="473"/>
                  </a:cubicBezTo>
                  <a:cubicBezTo>
                    <a:pt x="1353" y="498"/>
                    <a:pt x="1353" y="498"/>
                    <a:pt x="1353" y="498"/>
                  </a:cubicBezTo>
                  <a:cubicBezTo>
                    <a:pt x="1410" y="515"/>
                    <a:pt x="1410" y="515"/>
                    <a:pt x="1410" y="515"/>
                  </a:cubicBezTo>
                  <a:cubicBezTo>
                    <a:pt x="1431" y="522"/>
                    <a:pt x="1431" y="522"/>
                    <a:pt x="1431" y="522"/>
                  </a:cubicBezTo>
                  <a:cubicBezTo>
                    <a:pt x="1431" y="522"/>
                    <a:pt x="1431" y="522"/>
                    <a:pt x="1432" y="523"/>
                  </a:cubicBezTo>
                  <a:cubicBezTo>
                    <a:pt x="1450" y="521"/>
                    <a:pt x="1450" y="521"/>
                    <a:pt x="1450" y="521"/>
                  </a:cubicBezTo>
                  <a:cubicBezTo>
                    <a:pt x="1451" y="487"/>
                    <a:pt x="1451" y="487"/>
                    <a:pt x="1451" y="487"/>
                  </a:cubicBezTo>
                  <a:cubicBezTo>
                    <a:pt x="1410" y="469"/>
                    <a:pt x="1410" y="469"/>
                    <a:pt x="1410" y="469"/>
                  </a:cubicBezTo>
                  <a:cubicBezTo>
                    <a:pt x="1389" y="459"/>
                    <a:pt x="1389" y="459"/>
                    <a:pt x="1389" y="459"/>
                  </a:cubicBezTo>
                  <a:cubicBezTo>
                    <a:pt x="1385" y="443"/>
                    <a:pt x="1385" y="443"/>
                    <a:pt x="1385" y="443"/>
                  </a:cubicBezTo>
                  <a:cubicBezTo>
                    <a:pt x="1410" y="435"/>
                    <a:pt x="1410" y="435"/>
                    <a:pt x="1410" y="435"/>
                  </a:cubicBezTo>
                  <a:cubicBezTo>
                    <a:pt x="1437" y="425"/>
                    <a:pt x="1437" y="425"/>
                    <a:pt x="1437" y="425"/>
                  </a:cubicBezTo>
                  <a:cubicBezTo>
                    <a:pt x="1439" y="376"/>
                    <a:pt x="1439" y="376"/>
                    <a:pt x="1439" y="376"/>
                  </a:cubicBezTo>
                  <a:cubicBezTo>
                    <a:pt x="1410" y="359"/>
                    <a:pt x="1410" y="359"/>
                    <a:pt x="1410" y="359"/>
                  </a:cubicBezTo>
                  <a:cubicBezTo>
                    <a:pt x="1385" y="344"/>
                    <a:pt x="1385" y="344"/>
                    <a:pt x="1385" y="344"/>
                  </a:cubicBezTo>
                  <a:cubicBezTo>
                    <a:pt x="1382" y="261"/>
                    <a:pt x="1382" y="261"/>
                    <a:pt x="1382" y="261"/>
                  </a:cubicBezTo>
                  <a:cubicBezTo>
                    <a:pt x="1308" y="297"/>
                    <a:pt x="1308" y="297"/>
                    <a:pt x="1308" y="297"/>
                  </a:cubicBezTo>
                  <a:cubicBezTo>
                    <a:pt x="1281" y="297"/>
                    <a:pt x="1281" y="297"/>
                    <a:pt x="1281" y="297"/>
                  </a:cubicBezTo>
                  <a:cubicBezTo>
                    <a:pt x="1288" y="234"/>
                    <a:pt x="1288" y="234"/>
                    <a:pt x="1288" y="234"/>
                  </a:cubicBezTo>
                  <a:cubicBezTo>
                    <a:pt x="1188" y="210"/>
                    <a:pt x="1188" y="210"/>
                    <a:pt x="1188" y="210"/>
                  </a:cubicBezTo>
                  <a:cubicBezTo>
                    <a:pt x="1147" y="241"/>
                    <a:pt x="1147" y="241"/>
                    <a:pt x="1147" y="241"/>
                  </a:cubicBezTo>
                  <a:cubicBezTo>
                    <a:pt x="1147" y="337"/>
                    <a:pt x="1147" y="337"/>
                    <a:pt x="1147" y="337"/>
                  </a:cubicBezTo>
                  <a:cubicBezTo>
                    <a:pt x="1072" y="360"/>
                    <a:pt x="1072" y="360"/>
                    <a:pt x="1072" y="360"/>
                  </a:cubicBezTo>
                  <a:cubicBezTo>
                    <a:pt x="1042" y="423"/>
                    <a:pt x="1042" y="423"/>
                    <a:pt x="1042" y="423"/>
                  </a:cubicBezTo>
                  <a:cubicBezTo>
                    <a:pt x="1010" y="428"/>
                    <a:pt x="1010" y="428"/>
                    <a:pt x="1010" y="428"/>
                  </a:cubicBezTo>
                  <a:cubicBezTo>
                    <a:pt x="1010" y="348"/>
                    <a:pt x="1010" y="348"/>
                    <a:pt x="1010" y="348"/>
                  </a:cubicBezTo>
                  <a:cubicBezTo>
                    <a:pt x="940" y="339"/>
                    <a:pt x="940" y="339"/>
                    <a:pt x="940" y="339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891" y="264"/>
                    <a:pt x="891" y="264"/>
                    <a:pt x="891" y="264"/>
                  </a:cubicBezTo>
                  <a:cubicBezTo>
                    <a:pt x="1016" y="191"/>
                    <a:pt x="1016" y="191"/>
                    <a:pt x="1016" y="191"/>
                  </a:cubicBezTo>
                  <a:cubicBezTo>
                    <a:pt x="1077" y="172"/>
                    <a:pt x="1077" y="172"/>
                    <a:pt x="1077" y="172"/>
                  </a:cubicBezTo>
                  <a:cubicBezTo>
                    <a:pt x="1084" y="213"/>
                    <a:pt x="1084" y="213"/>
                    <a:pt x="1084" y="213"/>
                  </a:cubicBezTo>
                  <a:cubicBezTo>
                    <a:pt x="1118" y="211"/>
                    <a:pt x="1118" y="211"/>
                    <a:pt x="1118" y="211"/>
                  </a:cubicBezTo>
                  <a:cubicBezTo>
                    <a:pt x="1120" y="191"/>
                    <a:pt x="1120" y="191"/>
                    <a:pt x="1120" y="191"/>
                  </a:cubicBezTo>
                  <a:cubicBezTo>
                    <a:pt x="1156" y="186"/>
                    <a:pt x="1156" y="186"/>
                    <a:pt x="1156" y="186"/>
                  </a:cubicBezTo>
                  <a:cubicBezTo>
                    <a:pt x="1157" y="178"/>
                    <a:pt x="1157" y="178"/>
                    <a:pt x="1157" y="178"/>
                  </a:cubicBezTo>
                  <a:cubicBezTo>
                    <a:pt x="1141" y="172"/>
                    <a:pt x="1141" y="172"/>
                    <a:pt x="1141" y="172"/>
                  </a:cubicBezTo>
                  <a:cubicBezTo>
                    <a:pt x="1138" y="150"/>
                    <a:pt x="1138" y="150"/>
                    <a:pt x="1138" y="150"/>
                  </a:cubicBezTo>
                  <a:cubicBezTo>
                    <a:pt x="1182" y="146"/>
                    <a:pt x="1182" y="146"/>
                    <a:pt x="1182" y="146"/>
                  </a:cubicBezTo>
                  <a:cubicBezTo>
                    <a:pt x="1208" y="119"/>
                    <a:pt x="1208" y="119"/>
                    <a:pt x="1208" y="119"/>
                  </a:cubicBezTo>
                  <a:cubicBezTo>
                    <a:pt x="1210" y="117"/>
                    <a:pt x="1210" y="117"/>
                    <a:pt x="1210" y="117"/>
                  </a:cubicBezTo>
                  <a:cubicBezTo>
                    <a:pt x="1210" y="117"/>
                    <a:pt x="1210" y="117"/>
                    <a:pt x="1210" y="117"/>
                  </a:cubicBezTo>
                  <a:cubicBezTo>
                    <a:pt x="1218" y="109"/>
                    <a:pt x="1218" y="109"/>
                    <a:pt x="1218" y="109"/>
                  </a:cubicBezTo>
                  <a:cubicBezTo>
                    <a:pt x="1311" y="97"/>
                    <a:pt x="1311" y="97"/>
                    <a:pt x="1311" y="97"/>
                  </a:cubicBezTo>
                  <a:cubicBezTo>
                    <a:pt x="1351" y="132"/>
                    <a:pt x="1351" y="132"/>
                    <a:pt x="1351" y="132"/>
                  </a:cubicBezTo>
                  <a:cubicBezTo>
                    <a:pt x="1244" y="189"/>
                    <a:pt x="1244" y="189"/>
                    <a:pt x="1244" y="189"/>
                  </a:cubicBezTo>
                  <a:cubicBezTo>
                    <a:pt x="1381" y="221"/>
                    <a:pt x="1381" y="221"/>
                    <a:pt x="1381" y="221"/>
                  </a:cubicBezTo>
                  <a:cubicBezTo>
                    <a:pt x="1398" y="175"/>
                    <a:pt x="1398" y="175"/>
                    <a:pt x="1398" y="175"/>
                  </a:cubicBezTo>
                  <a:cubicBezTo>
                    <a:pt x="1410" y="175"/>
                    <a:pt x="1410" y="175"/>
                    <a:pt x="1410" y="175"/>
                  </a:cubicBezTo>
                  <a:cubicBezTo>
                    <a:pt x="1458" y="175"/>
                    <a:pt x="1458" y="175"/>
                    <a:pt x="1458" y="175"/>
                  </a:cubicBezTo>
                  <a:cubicBezTo>
                    <a:pt x="1479" y="136"/>
                    <a:pt x="1479" y="136"/>
                    <a:pt x="1479" y="136"/>
                  </a:cubicBezTo>
                  <a:cubicBezTo>
                    <a:pt x="1437" y="125"/>
                    <a:pt x="1437" y="125"/>
                    <a:pt x="1437" y="125"/>
                  </a:cubicBezTo>
                  <a:cubicBezTo>
                    <a:pt x="1437" y="75"/>
                    <a:pt x="1437" y="75"/>
                    <a:pt x="1437" y="75"/>
                  </a:cubicBezTo>
                  <a:cubicBezTo>
                    <a:pt x="1410" y="63"/>
                    <a:pt x="1410" y="63"/>
                    <a:pt x="1410" y="63"/>
                  </a:cubicBezTo>
                  <a:cubicBezTo>
                    <a:pt x="1305" y="16"/>
                    <a:pt x="1305" y="16"/>
                    <a:pt x="1305" y="16"/>
                  </a:cubicBezTo>
                  <a:cubicBezTo>
                    <a:pt x="1213" y="27"/>
                    <a:pt x="1213" y="27"/>
                    <a:pt x="1213" y="27"/>
                  </a:cubicBezTo>
                  <a:cubicBezTo>
                    <a:pt x="1162" y="54"/>
                    <a:pt x="1162" y="54"/>
                    <a:pt x="1162" y="54"/>
                  </a:cubicBezTo>
                  <a:cubicBezTo>
                    <a:pt x="1166" y="119"/>
                    <a:pt x="1166" y="119"/>
                    <a:pt x="1166" y="119"/>
                  </a:cubicBezTo>
                  <a:cubicBezTo>
                    <a:pt x="1112" y="111"/>
                    <a:pt x="1112" y="111"/>
                    <a:pt x="1112" y="111"/>
                  </a:cubicBezTo>
                  <a:cubicBezTo>
                    <a:pt x="1104" y="75"/>
                    <a:pt x="1104" y="75"/>
                    <a:pt x="1104" y="75"/>
                  </a:cubicBezTo>
                  <a:cubicBezTo>
                    <a:pt x="1155" y="28"/>
                    <a:pt x="1155" y="28"/>
                    <a:pt x="1155" y="28"/>
                  </a:cubicBezTo>
                  <a:cubicBezTo>
                    <a:pt x="1062" y="23"/>
                    <a:pt x="1062" y="23"/>
                    <a:pt x="1062" y="23"/>
                  </a:cubicBezTo>
                  <a:cubicBezTo>
                    <a:pt x="1035" y="32"/>
                    <a:pt x="1035" y="32"/>
                    <a:pt x="1035" y="32"/>
                  </a:cubicBezTo>
                  <a:cubicBezTo>
                    <a:pt x="1023" y="63"/>
                    <a:pt x="1023" y="63"/>
                    <a:pt x="1023" y="63"/>
                  </a:cubicBezTo>
                  <a:cubicBezTo>
                    <a:pt x="1058" y="69"/>
                    <a:pt x="1058" y="69"/>
                    <a:pt x="1058" y="69"/>
                  </a:cubicBezTo>
                  <a:cubicBezTo>
                    <a:pt x="1051" y="104"/>
                    <a:pt x="1051" y="104"/>
                    <a:pt x="1051" y="104"/>
                  </a:cubicBezTo>
                  <a:cubicBezTo>
                    <a:pt x="992" y="108"/>
                    <a:pt x="992" y="108"/>
                    <a:pt x="992" y="108"/>
                  </a:cubicBezTo>
                  <a:cubicBezTo>
                    <a:pt x="982" y="131"/>
                    <a:pt x="982" y="131"/>
                    <a:pt x="982" y="131"/>
                  </a:cubicBezTo>
                  <a:cubicBezTo>
                    <a:pt x="896" y="133"/>
                    <a:pt x="896" y="133"/>
                    <a:pt x="896" y="133"/>
                  </a:cubicBezTo>
                  <a:cubicBezTo>
                    <a:pt x="896" y="133"/>
                    <a:pt x="893" y="84"/>
                    <a:pt x="890" y="84"/>
                  </a:cubicBezTo>
                  <a:cubicBezTo>
                    <a:pt x="886" y="84"/>
                    <a:pt x="958" y="83"/>
                    <a:pt x="958" y="83"/>
                  </a:cubicBezTo>
                  <a:cubicBezTo>
                    <a:pt x="1009" y="33"/>
                    <a:pt x="1009" y="33"/>
                    <a:pt x="1009" y="33"/>
                  </a:cubicBezTo>
                  <a:cubicBezTo>
                    <a:pt x="981" y="19"/>
                    <a:pt x="981" y="19"/>
                    <a:pt x="981" y="19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882" y="51"/>
                    <a:pt x="882" y="51"/>
                    <a:pt x="882" y="51"/>
                  </a:cubicBezTo>
                  <a:cubicBezTo>
                    <a:pt x="844" y="0"/>
                    <a:pt x="844" y="0"/>
                    <a:pt x="844" y="0"/>
                  </a:cubicBezTo>
                  <a:cubicBezTo>
                    <a:pt x="765" y="0"/>
                    <a:pt x="765" y="0"/>
                    <a:pt x="765" y="0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758" y="62"/>
                    <a:pt x="758" y="62"/>
                    <a:pt x="758" y="62"/>
                  </a:cubicBezTo>
                  <a:cubicBezTo>
                    <a:pt x="765" y="84"/>
                    <a:pt x="765" y="84"/>
                    <a:pt x="765" y="84"/>
                  </a:cubicBezTo>
                  <a:cubicBezTo>
                    <a:pt x="745" y="103"/>
                    <a:pt x="745" y="103"/>
                    <a:pt x="745" y="103"/>
                  </a:cubicBezTo>
                  <a:cubicBezTo>
                    <a:pt x="829" y="105"/>
                    <a:pt x="829" y="105"/>
                    <a:pt x="829" y="105"/>
                  </a:cubicBezTo>
                  <a:cubicBezTo>
                    <a:pt x="842" y="136"/>
                    <a:pt x="842" y="136"/>
                    <a:pt x="842" y="136"/>
                  </a:cubicBezTo>
                  <a:cubicBezTo>
                    <a:pt x="747" y="132"/>
                    <a:pt x="747" y="132"/>
                    <a:pt x="747" y="132"/>
                  </a:cubicBezTo>
                  <a:cubicBezTo>
                    <a:pt x="743" y="109"/>
                    <a:pt x="743" y="109"/>
                    <a:pt x="743" y="109"/>
                  </a:cubicBezTo>
                  <a:cubicBezTo>
                    <a:pt x="683" y="96"/>
                    <a:pt x="683" y="96"/>
                    <a:pt x="683" y="96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230" y="334"/>
                    <a:pt x="0" y="749"/>
                    <a:pt x="0" y="1217"/>
                  </a:cubicBezTo>
                  <a:cubicBezTo>
                    <a:pt x="0" y="1799"/>
                    <a:pt x="354" y="2298"/>
                    <a:pt x="859" y="2511"/>
                  </a:cubicBezTo>
                  <a:cubicBezTo>
                    <a:pt x="355" y="2297"/>
                    <a:pt x="0" y="1797"/>
                    <a:pt x="0" y="1216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36"/>
            <p:cNvSpPr>
              <a:spLocks/>
            </p:cNvSpPr>
            <p:nvPr/>
          </p:nvSpPr>
          <p:spPr bwMode="auto">
            <a:xfrm>
              <a:off x="6793334" y="3873779"/>
              <a:ext cx="1775745" cy="2450364"/>
            </a:xfrm>
            <a:custGeom>
              <a:avLst/>
              <a:gdLst>
                <a:gd name="T0" fmla="*/ 844 w 1018"/>
                <a:gd name="T1" fmla="*/ 130 h 1405"/>
                <a:gd name="T2" fmla="*/ 775 w 1018"/>
                <a:gd name="T3" fmla="*/ 79 h 1405"/>
                <a:gd name="T4" fmla="*/ 704 w 1018"/>
                <a:gd name="T5" fmla="*/ 86 h 1405"/>
                <a:gd name="T6" fmla="*/ 704 w 1018"/>
                <a:gd name="T7" fmla="*/ 130 h 1405"/>
                <a:gd name="T8" fmla="*/ 681 w 1018"/>
                <a:gd name="T9" fmla="*/ 130 h 1405"/>
                <a:gd name="T10" fmla="*/ 656 w 1018"/>
                <a:gd name="T11" fmla="*/ 112 h 1405"/>
                <a:gd name="T12" fmla="*/ 532 w 1018"/>
                <a:gd name="T13" fmla="*/ 81 h 1405"/>
                <a:gd name="T14" fmla="*/ 532 w 1018"/>
                <a:gd name="T15" fmla="*/ 0 h 1405"/>
                <a:gd name="T16" fmla="*/ 374 w 1018"/>
                <a:gd name="T17" fmla="*/ 12 h 1405"/>
                <a:gd name="T18" fmla="*/ 325 w 1018"/>
                <a:gd name="T19" fmla="*/ 39 h 1405"/>
                <a:gd name="T20" fmla="*/ 262 w 1018"/>
                <a:gd name="T21" fmla="*/ 39 h 1405"/>
                <a:gd name="T22" fmla="*/ 232 w 1018"/>
                <a:gd name="T23" fmla="*/ 36 h 1405"/>
                <a:gd name="T24" fmla="*/ 155 w 1018"/>
                <a:gd name="T25" fmla="*/ 78 h 1405"/>
                <a:gd name="T26" fmla="*/ 155 w 1018"/>
                <a:gd name="T27" fmla="*/ 157 h 1405"/>
                <a:gd name="T28" fmla="*/ 0 w 1018"/>
                <a:gd name="T29" fmla="*/ 269 h 1405"/>
                <a:gd name="T30" fmla="*/ 13 w 1018"/>
                <a:gd name="T31" fmla="*/ 317 h 1405"/>
                <a:gd name="T32" fmla="*/ 44 w 1018"/>
                <a:gd name="T33" fmla="*/ 317 h 1405"/>
                <a:gd name="T34" fmla="*/ 36 w 1018"/>
                <a:gd name="T35" fmla="*/ 363 h 1405"/>
                <a:gd name="T36" fmla="*/ 14 w 1018"/>
                <a:gd name="T37" fmla="*/ 371 h 1405"/>
                <a:gd name="T38" fmla="*/ 13 w 1018"/>
                <a:gd name="T39" fmla="*/ 490 h 1405"/>
                <a:gd name="T40" fmla="*/ 147 w 1018"/>
                <a:gd name="T41" fmla="*/ 643 h 1405"/>
                <a:gd name="T42" fmla="*/ 206 w 1018"/>
                <a:gd name="T43" fmla="*/ 643 h 1405"/>
                <a:gd name="T44" fmla="*/ 209 w 1018"/>
                <a:gd name="T45" fmla="*/ 634 h 1405"/>
                <a:gd name="T46" fmla="*/ 314 w 1018"/>
                <a:gd name="T47" fmla="*/ 634 h 1405"/>
                <a:gd name="T48" fmla="*/ 345 w 1018"/>
                <a:gd name="T49" fmla="*/ 606 h 1405"/>
                <a:gd name="T50" fmla="*/ 404 w 1018"/>
                <a:gd name="T51" fmla="*/ 606 h 1405"/>
                <a:gd name="T52" fmla="*/ 437 w 1018"/>
                <a:gd name="T53" fmla="*/ 639 h 1405"/>
                <a:gd name="T54" fmla="*/ 526 w 1018"/>
                <a:gd name="T55" fmla="*/ 648 h 1405"/>
                <a:gd name="T56" fmla="*/ 514 w 1018"/>
                <a:gd name="T57" fmla="*/ 766 h 1405"/>
                <a:gd name="T58" fmla="*/ 613 w 1018"/>
                <a:gd name="T59" fmla="*/ 940 h 1405"/>
                <a:gd name="T60" fmla="*/ 561 w 1018"/>
                <a:gd name="T61" fmla="*/ 1040 h 1405"/>
                <a:gd name="T62" fmla="*/ 564 w 1018"/>
                <a:gd name="T63" fmla="*/ 1086 h 1405"/>
                <a:gd name="T64" fmla="*/ 605 w 1018"/>
                <a:gd name="T65" fmla="*/ 1127 h 1405"/>
                <a:gd name="T66" fmla="*/ 605 w 1018"/>
                <a:gd name="T67" fmla="*/ 1240 h 1405"/>
                <a:gd name="T68" fmla="*/ 659 w 1018"/>
                <a:gd name="T69" fmla="*/ 1312 h 1405"/>
                <a:gd name="T70" fmla="*/ 659 w 1018"/>
                <a:gd name="T71" fmla="*/ 1405 h 1405"/>
                <a:gd name="T72" fmla="*/ 703 w 1018"/>
                <a:gd name="T73" fmla="*/ 1405 h 1405"/>
                <a:gd name="T74" fmla="*/ 1018 w 1018"/>
                <a:gd name="T75" fmla="*/ 520 h 1405"/>
                <a:gd name="T76" fmla="*/ 961 w 1018"/>
                <a:gd name="T77" fmla="*/ 125 h 1405"/>
                <a:gd name="T78" fmla="*/ 956 w 1018"/>
                <a:gd name="T79" fmla="*/ 130 h 1405"/>
                <a:gd name="T80" fmla="*/ 844 w 1018"/>
                <a:gd name="T81" fmla="*/ 13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8" h="1405">
                  <a:moveTo>
                    <a:pt x="844" y="130"/>
                  </a:moveTo>
                  <a:cubicBezTo>
                    <a:pt x="775" y="79"/>
                    <a:pt x="775" y="79"/>
                    <a:pt x="775" y="79"/>
                  </a:cubicBezTo>
                  <a:cubicBezTo>
                    <a:pt x="704" y="86"/>
                    <a:pt x="704" y="86"/>
                    <a:pt x="704" y="86"/>
                  </a:cubicBezTo>
                  <a:cubicBezTo>
                    <a:pt x="704" y="130"/>
                    <a:pt x="704" y="130"/>
                    <a:pt x="704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532" y="81"/>
                    <a:pt x="532" y="81"/>
                    <a:pt x="532" y="81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44" y="317"/>
                    <a:pt x="44" y="317"/>
                    <a:pt x="44" y="317"/>
                  </a:cubicBezTo>
                  <a:cubicBezTo>
                    <a:pt x="36" y="363"/>
                    <a:pt x="36" y="363"/>
                    <a:pt x="36" y="363"/>
                  </a:cubicBezTo>
                  <a:cubicBezTo>
                    <a:pt x="14" y="371"/>
                    <a:pt x="14" y="371"/>
                    <a:pt x="14" y="371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147" y="643"/>
                    <a:pt x="147" y="643"/>
                    <a:pt x="147" y="643"/>
                  </a:cubicBezTo>
                  <a:cubicBezTo>
                    <a:pt x="206" y="643"/>
                    <a:pt x="206" y="643"/>
                    <a:pt x="206" y="643"/>
                  </a:cubicBezTo>
                  <a:cubicBezTo>
                    <a:pt x="209" y="634"/>
                    <a:pt x="209" y="634"/>
                    <a:pt x="209" y="634"/>
                  </a:cubicBezTo>
                  <a:cubicBezTo>
                    <a:pt x="314" y="634"/>
                    <a:pt x="314" y="634"/>
                    <a:pt x="314" y="634"/>
                  </a:cubicBezTo>
                  <a:cubicBezTo>
                    <a:pt x="345" y="606"/>
                    <a:pt x="345" y="606"/>
                    <a:pt x="345" y="606"/>
                  </a:cubicBezTo>
                  <a:cubicBezTo>
                    <a:pt x="404" y="606"/>
                    <a:pt x="404" y="606"/>
                    <a:pt x="404" y="606"/>
                  </a:cubicBezTo>
                  <a:cubicBezTo>
                    <a:pt x="437" y="639"/>
                    <a:pt x="437" y="639"/>
                    <a:pt x="437" y="639"/>
                  </a:cubicBezTo>
                  <a:cubicBezTo>
                    <a:pt x="526" y="648"/>
                    <a:pt x="526" y="648"/>
                    <a:pt x="526" y="648"/>
                  </a:cubicBezTo>
                  <a:cubicBezTo>
                    <a:pt x="514" y="766"/>
                    <a:pt x="514" y="766"/>
                    <a:pt x="514" y="766"/>
                  </a:cubicBezTo>
                  <a:cubicBezTo>
                    <a:pt x="613" y="940"/>
                    <a:pt x="613" y="940"/>
                    <a:pt x="613" y="940"/>
                  </a:cubicBezTo>
                  <a:cubicBezTo>
                    <a:pt x="561" y="1040"/>
                    <a:pt x="561" y="1040"/>
                    <a:pt x="561" y="1040"/>
                  </a:cubicBezTo>
                  <a:cubicBezTo>
                    <a:pt x="564" y="1086"/>
                    <a:pt x="564" y="1086"/>
                    <a:pt x="564" y="1086"/>
                  </a:cubicBezTo>
                  <a:cubicBezTo>
                    <a:pt x="605" y="1127"/>
                    <a:pt x="605" y="1127"/>
                    <a:pt x="605" y="1127"/>
                  </a:cubicBezTo>
                  <a:cubicBezTo>
                    <a:pt x="605" y="1240"/>
                    <a:pt x="605" y="1240"/>
                    <a:pt x="605" y="1240"/>
                  </a:cubicBezTo>
                  <a:cubicBezTo>
                    <a:pt x="659" y="1312"/>
                    <a:pt x="659" y="1312"/>
                    <a:pt x="659" y="1312"/>
                  </a:cubicBezTo>
                  <a:cubicBezTo>
                    <a:pt x="659" y="1405"/>
                    <a:pt x="659" y="1405"/>
                    <a:pt x="659" y="1405"/>
                  </a:cubicBezTo>
                  <a:cubicBezTo>
                    <a:pt x="703" y="1405"/>
                    <a:pt x="703" y="1405"/>
                    <a:pt x="703" y="1405"/>
                  </a:cubicBezTo>
                  <a:cubicBezTo>
                    <a:pt x="900" y="1164"/>
                    <a:pt x="1018" y="856"/>
                    <a:pt x="1018" y="520"/>
                  </a:cubicBezTo>
                  <a:cubicBezTo>
                    <a:pt x="1018" y="383"/>
                    <a:pt x="998" y="250"/>
                    <a:pt x="961" y="125"/>
                  </a:cubicBezTo>
                  <a:cubicBezTo>
                    <a:pt x="956" y="130"/>
                    <a:pt x="956" y="130"/>
                    <a:pt x="956" y="130"/>
                  </a:cubicBezTo>
                  <a:lnTo>
                    <a:pt x="844" y="13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39"/>
            <p:cNvSpPr>
              <a:spLocks/>
            </p:cNvSpPr>
            <p:nvPr/>
          </p:nvSpPr>
          <p:spPr bwMode="auto">
            <a:xfrm>
              <a:off x="7105012" y="2942847"/>
              <a:ext cx="1297976" cy="951438"/>
            </a:xfrm>
            <a:custGeom>
              <a:avLst/>
              <a:gdLst>
                <a:gd name="T0" fmla="*/ 283 w 744"/>
                <a:gd name="T1" fmla="*/ 52 h 545"/>
                <a:gd name="T2" fmla="*/ 255 w 744"/>
                <a:gd name="T3" fmla="*/ 82 h 545"/>
                <a:gd name="T4" fmla="*/ 262 w 744"/>
                <a:gd name="T5" fmla="*/ 116 h 545"/>
                <a:gd name="T6" fmla="*/ 295 w 744"/>
                <a:gd name="T7" fmla="*/ 121 h 545"/>
                <a:gd name="T8" fmla="*/ 315 w 744"/>
                <a:gd name="T9" fmla="*/ 172 h 545"/>
                <a:gd name="T10" fmla="*/ 373 w 744"/>
                <a:gd name="T11" fmla="*/ 148 h 545"/>
                <a:gd name="T12" fmla="*/ 382 w 744"/>
                <a:gd name="T13" fmla="*/ 216 h 545"/>
                <a:gd name="T14" fmla="*/ 365 w 744"/>
                <a:gd name="T15" fmla="*/ 216 h 545"/>
                <a:gd name="T16" fmla="*/ 318 w 744"/>
                <a:gd name="T17" fmla="*/ 209 h 545"/>
                <a:gd name="T18" fmla="*/ 265 w 744"/>
                <a:gd name="T19" fmla="*/ 218 h 545"/>
                <a:gd name="T20" fmla="*/ 214 w 744"/>
                <a:gd name="T21" fmla="*/ 289 h 545"/>
                <a:gd name="T22" fmla="*/ 141 w 744"/>
                <a:gd name="T23" fmla="*/ 301 h 545"/>
                <a:gd name="T24" fmla="*/ 131 w 744"/>
                <a:gd name="T25" fmla="*/ 363 h 545"/>
                <a:gd name="T26" fmla="*/ 162 w 744"/>
                <a:gd name="T27" fmla="*/ 370 h 545"/>
                <a:gd name="T28" fmla="*/ 153 w 744"/>
                <a:gd name="T29" fmla="*/ 410 h 545"/>
                <a:gd name="T30" fmla="*/ 81 w 744"/>
                <a:gd name="T31" fmla="*/ 396 h 545"/>
                <a:gd name="T32" fmla="*/ 14 w 744"/>
                <a:gd name="T33" fmla="*/ 410 h 545"/>
                <a:gd name="T34" fmla="*/ 0 w 744"/>
                <a:gd name="T35" fmla="*/ 447 h 545"/>
                <a:gd name="T36" fmla="*/ 12 w 744"/>
                <a:gd name="T37" fmla="*/ 525 h 545"/>
                <a:gd name="T38" fmla="*/ 51 w 744"/>
                <a:gd name="T39" fmla="*/ 543 h 545"/>
                <a:gd name="T40" fmla="*/ 116 w 744"/>
                <a:gd name="T41" fmla="*/ 542 h 545"/>
                <a:gd name="T42" fmla="*/ 160 w 744"/>
                <a:gd name="T43" fmla="*/ 538 h 545"/>
                <a:gd name="T44" fmla="*/ 173 w 744"/>
                <a:gd name="T45" fmla="*/ 503 h 545"/>
                <a:gd name="T46" fmla="*/ 242 w 744"/>
                <a:gd name="T47" fmla="*/ 414 h 545"/>
                <a:gd name="T48" fmla="*/ 288 w 744"/>
                <a:gd name="T49" fmla="*/ 423 h 545"/>
                <a:gd name="T50" fmla="*/ 332 w 744"/>
                <a:gd name="T51" fmla="*/ 383 h 545"/>
                <a:gd name="T52" fmla="*/ 340 w 744"/>
                <a:gd name="T53" fmla="*/ 414 h 545"/>
                <a:gd name="T54" fmla="*/ 450 w 744"/>
                <a:gd name="T55" fmla="*/ 488 h 545"/>
                <a:gd name="T56" fmla="*/ 437 w 744"/>
                <a:gd name="T57" fmla="*/ 506 h 545"/>
                <a:gd name="T58" fmla="*/ 387 w 744"/>
                <a:gd name="T59" fmla="*/ 504 h 545"/>
                <a:gd name="T60" fmla="*/ 406 w 744"/>
                <a:gd name="T61" fmla="*/ 531 h 545"/>
                <a:gd name="T62" fmla="*/ 437 w 744"/>
                <a:gd name="T63" fmla="*/ 537 h 545"/>
                <a:gd name="T64" fmla="*/ 473 w 744"/>
                <a:gd name="T65" fmla="*/ 523 h 545"/>
                <a:gd name="T66" fmla="*/ 472 w 744"/>
                <a:gd name="T67" fmla="*/ 480 h 545"/>
                <a:gd name="T68" fmla="*/ 488 w 744"/>
                <a:gd name="T69" fmla="*/ 472 h 545"/>
                <a:gd name="T70" fmla="*/ 475 w 744"/>
                <a:gd name="T71" fmla="*/ 458 h 545"/>
                <a:gd name="T72" fmla="*/ 402 w 744"/>
                <a:gd name="T73" fmla="*/ 417 h 545"/>
                <a:gd name="T74" fmla="*/ 382 w 744"/>
                <a:gd name="T75" fmla="*/ 363 h 545"/>
                <a:gd name="T76" fmla="*/ 443 w 744"/>
                <a:gd name="T77" fmla="*/ 363 h 545"/>
                <a:gd name="T78" fmla="*/ 463 w 744"/>
                <a:gd name="T79" fmla="*/ 382 h 545"/>
                <a:gd name="T80" fmla="*/ 515 w 744"/>
                <a:gd name="T81" fmla="*/ 427 h 545"/>
                <a:gd name="T82" fmla="*/ 518 w 744"/>
                <a:gd name="T83" fmla="*/ 482 h 545"/>
                <a:gd name="T84" fmla="*/ 572 w 744"/>
                <a:gd name="T85" fmla="*/ 540 h 545"/>
                <a:gd name="T86" fmla="*/ 592 w 744"/>
                <a:gd name="T87" fmla="*/ 461 h 545"/>
                <a:gd name="T88" fmla="*/ 630 w 744"/>
                <a:gd name="T89" fmla="*/ 440 h 545"/>
                <a:gd name="T90" fmla="*/ 637 w 744"/>
                <a:gd name="T91" fmla="*/ 505 h 545"/>
                <a:gd name="T92" fmla="*/ 674 w 744"/>
                <a:gd name="T93" fmla="*/ 545 h 545"/>
                <a:gd name="T94" fmla="*/ 744 w 744"/>
                <a:gd name="T95" fmla="*/ 544 h 545"/>
                <a:gd name="T96" fmla="*/ 363 w 744"/>
                <a:gd name="T97" fmla="*/ 0 h 545"/>
                <a:gd name="T98" fmla="*/ 348 w 744"/>
                <a:gd name="T99" fmla="*/ 27 h 545"/>
                <a:gd name="T100" fmla="*/ 283 w 744"/>
                <a:gd name="T101" fmla="*/ 5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4" h="545">
                  <a:moveTo>
                    <a:pt x="283" y="5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62" y="116"/>
                    <a:pt x="262" y="116"/>
                    <a:pt x="262" y="116"/>
                  </a:cubicBezTo>
                  <a:cubicBezTo>
                    <a:pt x="295" y="121"/>
                    <a:pt x="295" y="121"/>
                    <a:pt x="295" y="12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73" y="148"/>
                    <a:pt x="373" y="148"/>
                    <a:pt x="373" y="148"/>
                  </a:cubicBezTo>
                  <a:cubicBezTo>
                    <a:pt x="382" y="216"/>
                    <a:pt x="382" y="216"/>
                    <a:pt x="382" y="216"/>
                  </a:cubicBezTo>
                  <a:cubicBezTo>
                    <a:pt x="365" y="216"/>
                    <a:pt x="365" y="216"/>
                    <a:pt x="365" y="216"/>
                  </a:cubicBezTo>
                  <a:cubicBezTo>
                    <a:pt x="318" y="209"/>
                    <a:pt x="318" y="209"/>
                    <a:pt x="318" y="209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141" y="301"/>
                    <a:pt x="141" y="301"/>
                    <a:pt x="141" y="301"/>
                  </a:cubicBezTo>
                  <a:cubicBezTo>
                    <a:pt x="131" y="363"/>
                    <a:pt x="131" y="363"/>
                    <a:pt x="131" y="363"/>
                  </a:cubicBezTo>
                  <a:cubicBezTo>
                    <a:pt x="162" y="370"/>
                    <a:pt x="162" y="370"/>
                    <a:pt x="162" y="370"/>
                  </a:cubicBezTo>
                  <a:cubicBezTo>
                    <a:pt x="153" y="410"/>
                    <a:pt x="153" y="410"/>
                    <a:pt x="153" y="410"/>
                  </a:cubicBezTo>
                  <a:cubicBezTo>
                    <a:pt x="81" y="396"/>
                    <a:pt x="81" y="396"/>
                    <a:pt x="81" y="396"/>
                  </a:cubicBezTo>
                  <a:cubicBezTo>
                    <a:pt x="14" y="410"/>
                    <a:pt x="14" y="410"/>
                    <a:pt x="14" y="410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12" y="525"/>
                    <a:pt x="12" y="525"/>
                    <a:pt x="12" y="525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116" y="542"/>
                    <a:pt x="116" y="542"/>
                    <a:pt x="116" y="542"/>
                  </a:cubicBezTo>
                  <a:cubicBezTo>
                    <a:pt x="160" y="538"/>
                    <a:pt x="160" y="538"/>
                    <a:pt x="160" y="538"/>
                  </a:cubicBezTo>
                  <a:cubicBezTo>
                    <a:pt x="173" y="503"/>
                    <a:pt x="173" y="503"/>
                    <a:pt x="173" y="503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88" y="423"/>
                    <a:pt x="288" y="423"/>
                    <a:pt x="288" y="423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40" y="414"/>
                    <a:pt x="340" y="414"/>
                    <a:pt x="340" y="414"/>
                  </a:cubicBezTo>
                  <a:cubicBezTo>
                    <a:pt x="450" y="488"/>
                    <a:pt x="450" y="488"/>
                    <a:pt x="450" y="488"/>
                  </a:cubicBezTo>
                  <a:cubicBezTo>
                    <a:pt x="437" y="506"/>
                    <a:pt x="437" y="506"/>
                    <a:pt x="437" y="506"/>
                  </a:cubicBezTo>
                  <a:cubicBezTo>
                    <a:pt x="387" y="504"/>
                    <a:pt x="387" y="504"/>
                    <a:pt x="387" y="504"/>
                  </a:cubicBezTo>
                  <a:cubicBezTo>
                    <a:pt x="406" y="531"/>
                    <a:pt x="406" y="531"/>
                    <a:pt x="406" y="531"/>
                  </a:cubicBezTo>
                  <a:cubicBezTo>
                    <a:pt x="437" y="537"/>
                    <a:pt x="437" y="537"/>
                    <a:pt x="437" y="537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2" y="480"/>
                    <a:pt x="472" y="480"/>
                    <a:pt x="472" y="480"/>
                  </a:cubicBezTo>
                  <a:cubicBezTo>
                    <a:pt x="488" y="472"/>
                    <a:pt x="488" y="472"/>
                    <a:pt x="488" y="472"/>
                  </a:cubicBezTo>
                  <a:cubicBezTo>
                    <a:pt x="475" y="458"/>
                    <a:pt x="475" y="458"/>
                    <a:pt x="475" y="458"/>
                  </a:cubicBezTo>
                  <a:cubicBezTo>
                    <a:pt x="402" y="417"/>
                    <a:pt x="402" y="417"/>
                    <a:pt x="402" y="417"/>
                  </a:cubicBezTo>
                  <a:cubicBezTo>
                    <a:pt x="382" y="363"/>
                    <a:pt x="382" y="363"/>
                    <a:pt x="382" y="363"/>
                  </a:cubicBezTo>
                  <a:cubicBezTo>
                    <a:pt x="443" y="363"/>
                    <a:pt x="443" y="363"/>
                    <a:pt x="443" y="363"/>
                  </a:cubicBezTo>
                  <a:cubicBezTo>
                    <a:pt x="463" y="382"/>
                    <a:pt x="463" y="382"/>
                    <a:pt x="463" y="382"/>
                  </a:cubicBezTo>
                  <a:cubicBezTo>
                    <a:pt x="515" y="427"/>
                    <a:pt x="515" y="427"/>
                    <a:pt x="515" y="427"/>
                  </a:cubicBezTo>
                  <a:cubicBezTo>
                    <a:pt x="518" y="482"/>
                    <a:pt x="518" y="482"/>
                    <a:pt x="518" y="482"/>
                  </a:cubicBezTo>
                  <a:cubicBezTo>
                    <a:pt x="572" y="540"/>
                    <a:pt x="572" y="540"/>
                    <a:pt x="572" y="540"/>
                  </a:cubicBezTo>
                  <a:cubicBezTo>
                    <a:pt x="592" y="461"/>
                    <a:pt x="592" y="461"/>
                    <a:pt x="592" y="461"/>
                  </a:cubicBezTo>
                  <a:cubicBezTo>
                    <a:pt x="630" y="440"/>
                    <a:pt x="630" y="440"/>
                    <a:pt x="630" y="440"/>
                  </a:cubicBezTo>
                  <a:cubicBezTo>
                    <a:pt x="637" y="505"/>
                    <a:pt x="637" y="505"/>
                    <a:pt x="637" y="505"/>
                  </a:cubicBezTo>
                  <a:cubicBezTo>
                    <a:pt x="674" y="545"/>
                    <a:pt x="674" y="545"/>
                    <a:pt x="674" y="545"/>
                  </a:cubicBezTo>
                  <a:cubicBezTo>
                    <a:pt x="744" y="544"/>
                    <a:pt x="744" y="544"/>
                    <a:pt x="744" y="544"/>
                  </a:cubicBezTo>
                  <a:cubicBezTo>
                    <a:pt x="661" y="333"/>
                    <a:pt x="530" y="147"/>
                    <a:pt x="363" y="0"/>
                  </a:cubicBezTo>
                  <a:cubicBezTo>
                    <a:pt x="348" y="27"/>
                    <a:pt x="348" y="27"/>
                    <a:pt x="348" y="27"/>
                  </a:cubicBezTo>
                  <a:lnTo>
                    <a:pt x="283" y="52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640"/>
            <p:cNvSpPr>
              <a:spLocks noEditPoints="1"/>
            </p:cNvSpPr>
            <p:nvPr/>
          </p:nvSpPr>
          <p:spPr bwMode="auto">
            <a:xfrm>
              <a:off x="3668351" y="2325641"/>
              <a:ext cx="4806405" cy="4904829"/>
            </a:xfrm>
            <a:custGeom>
              <a:avLst/>
              <a:gdLst>
                <a:gd name="T0" fmla="*/ 2601 w 2756"/>
                <a:gd name="T1" fmla="*/ 794 h 2812"/>
                <a:gd name="T2" fmla="*/ 2434 w 2756"/>
                <a:gd name="T3" fmla="*/ 736 h 2812"/>
                <a:gd name="T4" fmla="*/ 2459 w 2756"/>
                <a:gd name="T5" fmla="*/ 826 h 2812"/>
                <a:gd name="T6" fmla="*/ 2358 w 2756"/>
                <a:gd name="T7" fmla="*/ 858 h 2812"/>
                <a:gd name="T8" fmla="*/ 2259 w 2756"/>
                <a:gd name="T9" fmla="*/ 777 h 2812"/>
                <a:gd name="T10" fmla="*/ 2022 w 2756"/>
                <a:gd name="T11" fmla="*/ 897 h 2812"/>
                <a:gd name="T12" fmla="*/ 2124 w 2756"/>
                <a:gd name="T13" fmla="*/ 764 h 2812"/>
                <a:gd name="T14" fmla="*/ 2236 w 2756"/>
                <a:gd name="T15" fmla="*/ 572 h 2812"/>
                <a:gd name="T16" fmla="*/ 2286 w 2756"/>
                <a:gd name="T17" fmla="*/ 526 h 2812"/>
                <a:gd name="T18" fmla="*/ 2319 w 2756"/>
                <a:gd name="T19" fmla="*/ 381 h 2812"/>
                <a:gd name="T20" fmla="*/ 580 w 2756"/>
                <a:gd name="T21" fmla="*/ 269 h 2812"/>
                <a:gd name="T22" fmla="*/ 747 w 2756"/>
                <a:gd name="T23" fmla="*/ 322 h 2812"/>
                <a:gd name="T24" fmla="*/ 758 w 2756"/>
                <a:gd name="T25" fmla="*/ 252 h 2812"/>
                <a:gd name="T26" fmla="*/ 944 w 2756"/>
                <a:gd name="T27" fmla="*/ 245 h 2812"/>
                <a:gd name="T28" fmla="*/ 896 w 2756"/>
                <a:gd name="T29" fmla="*/ 323 h 2812"/>
                <a:gd name="T30" fmla="*/ 1023 w 2756"/>
                <a:gd name="T31" fmla="*/ 253 h 2812"/>
                <a:gd name="T32" fmla="*/ 1112 w 2756"/>
                <a:gd name="T33" fmla="*/ 301 h 2812"/>
                <a:gd name="T34" fmla="*/ 1410 w 2756"/>
                <a:gd name="T35" fmla="*/ 253 h 2812"/>
                <a:gd name="T36" fmla="*/ 1410 w 2756"/>
                <a:gd name="T37" fmla="*/ 365 h 2812"/>
                <a:gd name="T38" fmla="*/ 1385 w 2756"/>
                <a:gd name="T39" fmla="*/ 633 h 2812"/>
                <a:gd name="T40" fmla="*/ 1432 w 2756"/>
                <a:gd name="T41" fmla="*/ 713 h 2812"/>
                <a:gd name="T42" fmla="*/ 1350 w 2756"/>
                <a:gd name="T43" fmla="*/ 663 h 2812"/>
                <a:gd name="T44" fmla="*/ 1299 w 2756"/>
                <a:gd name="T45" fmla="*/ 646 h 2812"/>
                <a:gd name="T46" fmla="*/ 1254 w 2756"/>
                <a:gd name="T47" fmla="*/ 618 h 2812"/>
                <a:gd name="T48" fmla="*/ 1261 w 2756"/>
                <a:gd name="T49" fmla="*/ 667 h 2812"/>
                <a:gd name="T50" fmla="*/ 1136 w 2756"/>
                <a:gd name="T51" fmla="*/ 735 h 2812"/>
                <a:gd name="T52" fmla="*/ 873 w 2756"/>
                <a:gd name="T53" fmla="*/ 980 h 2812"/>
                <a:gd name="T54" fmla="*/ 610 w 2756"/>
                <a:gd name="T55" fmla="*/ 1031 h 2812"/>
                <a:gd name="T56" fmla="*/ 564 w 2756"/>
                <a:gd name="T57" fmla="*/ 1259 h 2812"/>
                <a:gd name="T58" fmla="*/ 738 w 2756"/>
                <a:gd name="T59" fmla="*/ 1425 h 2812"/>
                <a:gd name="T60" fmla="*/ 1121 w 2756"/>
                <a:gd name="T61" fmla="*/ 1417 h 2812"/>
                <a:gd name="T62" fmla="*/ 1342 w 2756"/>
                <a:gd name="T63" fmla="*/ 1554 h 2812"/>
                <a:gd name="T64" fmla="*/ 1605 w 2756"/>
                <a:gd name="T65" fmla="*/ 1722 h 2812"/>
                <a:gd name="T66" fmla="*/ 1517 w 2756"/>
                <a:gd name="T67" fmla="*/ 2077 h 2812"/>
                <a:gd name="T68" fmla="*/ 1430 w 2756"/>
                <a:gd name="T69" fmla="*/ 2209 h 2812"/>
                <a:gd name="T70" fmla="*/ 1175 w 2756"/>
                <a:gd name="T71" fmla="*/ 2422 h 2812"/>
                <a:gd name="T72" fmla="*/ 1194 w 2756"/>
                <a:gd name="T73" fmla="*/ 2541 h 2812"/>
                <a:gd name="T74" fmla="*/ 1280 w 2756"/>
                <a:gd name="T75" fmla="*/ 2683 h 2812"/>
                <a:gd name="T76" fmla="*/ 1049 w 2756"/>
                <a:gd name="T77" fmla="*/ 2412 h 2812"/>
                <a:gd name="T78" fmla="*/ 904 w 2756"/>
                <a:gd name="T79" fmla="*/ 1924 h 2812"/>
                <a:gd name="T80" fmla="*/ 760 w 2756"/>
                <a:gd name="T81" fmla="*/ 1609 h 2812"/>
                <a:gd name="T82" fmla="*/ 572 w 2756"/>
                <a:gd name="T83" fmla="*/ 1349 h 2812"/>
                <a:gd name="T84" fmla="*/ 366 w 2756"/>
                <a:gd name="T85" fmla="*/ 1290 h 2812"/>
                <a:gd name="T86" fmla="*/ 214 w 2756"/>
                <a:gd name="T87" fmla="*/ 981 h 2812"/>
                <a:gd name="T88" fmla="*/ 171 w 2756"/>
                <a:gd name="T89" fmla="*/ 1075 h 2812"/>
                <a:gd name="T90" fmla="*/ 859 w 2756"/>
                <a:gd name="T91" fmla="*/ 2701 h 2812"/>
                <a:gd name="T92" fmla="*/ 2451 w 2756"/>
                <a:gd name="T93" fmla="*/ 2292 h 2812"/>
                <a:gd name="T94" fmla="*/ 2353 w 2756"/>
                <a:gd name="T95" fmla="*/ 1927 h 2812"/>
                <a:gd name="T96" fmla="*/ 2196 w 2756"/>
                <a:gd name="T97" fmla="*/ 1493 h 2812"/>
                <a:gd name="T98" fmla="*/ 1939 w 2756"/>
                <a:gd name="T99" fmla="*/ 1530 h 2812"/>
                <a:gd name="T100" fmla="*/ 1805 w 2756"/>
                <a:gd name="T101" fmla="*/ 1204 h 2812"/>
                <a:gd name="T102" fmla="*/ 2054 w 2756"/>
                <a:gd name="T103" fmla="*/ 926 h 2812"/>
                <a:gd name="T104" fmla="*/ 2448 w 2756"/>
                <a:gd name="T105" fmla="*/ 999 h 2812"/>
                <a:gd name="T106" fmla="*/ 2636 w 2756"/>
                <a:gd name="T107" fmla="*/ 1017 h 2812"/>
                <a:gd name="T108" fmla="*/ 2054 w 2756"/>
                <a:gd name="T109" fmla="*/ 498 h 2812"/>
                <a:gd name="T110" fmla="*/ 2165 w 2756"/>
                <a:gd name="T111" fmla="*/ 583 h 2812"/>
                <a:gd name="T112" fmla="*/ 2077 w 2756"/>
                <a:gd name="T113" fmla="*/ 585 h 2812"/>
                <a:gd name="T114" fmla="*/ 2054 w 2756"/>
                <a:gd name="T115" fmla="*/ 498 h 2812"/>
                <a:gd name="T116" fmla="*/ 2068 w 2756"/>
                <a:gd name="T117" fmla="*/ 574 h 2812"/>
                <a:gd name="T118" fmla="*/ 1184 w 2756"/>
                <a:gd name="T119" fmla="*/ 761 h 2812"/>
                <a:gd name="T120" fmla="*/ 1316 w 2756"/>
                <a:gd name="T121" fmla="*/ 723 h 2812"/>
                <a:gd name="T122" fmla="*/ 1251 w 2756"/>
                <a:gd name="T123" fmla="*/ 745 h 2812"/>
                <a:gd name="T124" fmla="*/ 1306 w 2756"/>
                <a:gd name="T125" fmla="*/ 703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56" h="2812">
                  <a:moveTo>
                    <a:pt x="2718" y="898"/>
                  </a:moveTo>
                  <a:cubicBezTo>
                    <a:pt x="2715" y="898"/>
                    <a:pt x="2715" y="898"/>
                    <a:pt x="2715" y="898"/>
                  </a:cubicBezTo>
                  <a:cubicBezTo>
                    <a:pt x="2645" y="899"/>
                    <a:pt x="2645" y="899"/>
                    <a:pt x="2645" y="899"/>
                  </a:cubicBezTo>
                  <a:cubicBezTo>
                    <a:pt x="2608" y="859"/>
                    <a:pt x="2608" y="859"/>
                    <a:pt x="2608" y="859"/>
                  </a:cubicBezTo>
                  <a:cubicBezTo>
                    <a:pt x="2601" y="794"/>
                    <a:pt x="2601" y="794"/>
                    <a:pt x="2601" y="794"/>
                  </a:cubicBezTo>
                  <a:cubicBezTo>
                    <a:pt x="2563" y="815"/>
                    <a:pt x="2563" y="815"/>
                    <a:pt x="2563" y="815"/>
                  </a:cubicBezTo>
                  <a:cubicBezTo>
                    <a:pt x="2543" y="894"/>
                    <a:pt x="2543" y="894"/>
                    <a:pt x="2543" y="894"/>
                  </a:cubicBezTo>
                  <a:cubicBezTo>
                    <a:pt x="2489" y="836"/>
                    <a:pt x="2489" y="836"/>
                    <a:pt x="2489" y="836"/>
                  </a:cubicBezTo>
                  <a:cubicBezTo>
                    <a:pt x="2486" y="781"/>
                    <a:pt x="2486" y="781"/>
                    <a:pt x="2486" y="781"/>
                  </a:cubicBezTo>
                  <a:cubicBezTo>
                    <a:pt x="2434" y="736"/>
                    <a:pt x="2434" y="736"/>
                    <a:pt x="2434" y="736"/>
                  </a:cubicBezTo>
                  <a:cubicBezTo>
                    <a:pt x="2414" y="717"/>
                    <a:pt x="2414" y="717"/>
                    <a:pt x="2414" y="717"/>
                  </a:cubicBezTo>
                  <a:cubicBezTo>
                    <a:pt x="2353" y="717"/>
                    <a:pt x="2353" y="717"/>
                    <a:pt x="2353" y="717"/>
                  </a:cubicBezTo>
                  <a:cubicBezTo>
                    <a:pt x="2373" y="771"/>
                    <a:pt x="2373" y="771"/>
                    <a:pt x="2373" y="771"/>
                  </a:cubicBezTo>
                  <a:cubicBezTo>
                    <a:pt x="2446" y="812"/>
                    <a:pt x="2446" y="812"/>
                    <a:pt x="2446" y="812"/>
                  </a:cubicBezTo>
                  <a:cubicBezTo>
                    <a:pt x="2459" y="826"/>
                    <a:pt x="2459" y="826"/>
                    <a:pt x="2459" y="826"/>
                  </a:cubicBezTo>
                  <a:cubicBezTo>
                    <a:pt x="2443" y="834"/>
                    <a:pt x="2443" y="834"/>
                    <a:pt x="2443" y="834"/>
                  </a:cubicBezTo>
                  <a:cubicBezTo>
                    <a:pt x="2444" y="877"/>
                    <a:pt x="2444" y="877"/>
                    <a:pt x="2444" y="877"/>
                  </a:cubicBezTo>
                  <a:cubicBezTo>
                    <a:pt x="2408" y="891"/>
                    <a:pt x="2408" y="891"/>
                    <a:pt x="2408" y="891"/>
                  </a:cubicBezTo>
                  <a:cubicBezTo>
                    <a:pt x="2377" y="885"/>
                    <a:pt x="2377" y="885"/>
                    <a:pt x="2377" y="885"/>
                  </a:cubicBezTo>
                  <a:cubicBezTo>
                    <a:pt x="2358" y="858"/>
                    <a:pt x="2358" y="858"/>
                    <a:pt x="2358" y="858"/>
                  </a:cubicBezTo>
                  <a:cubicBezTo>
                    <a:pt x="2408" y="860"/>
                    <a:pt x="2408" y="860"/>
                    <a:pt x="2408" y="860"/>
                  </a:cubicBezTo>
                  <a:cubicBezTo>
                    <a:pt x="2421" y="842"/>
                    <a:pt x="2421" y="842"/>
                    <a:pt x="2421" y="842"/>
                  </a:cubicBezTo>
                  <a:cubicBezTo>
                    <a:pt x="2311" y="768"/>
                    <a:pt x="2311" y="768"/>
                    <a:pt x="2311" y="768"/>
                  </a:cubicBezTo>
                  <a:cubicBezTo>
                    <a:pt x="2303" y="737"/>
                    <a:pt x="2303" y="737"/>
                    <a:pt x="2303" y="737"/>
                  </a:cubicBezTo>
                  <a:cubicBezTo>
                    <a:pt x="2259" y="777"/>
                    <a:pt x="2259" y="777"/>
                    <a:pt x="2259" y="777"/>
                  </a:cubicBezTo>
                  <a:cubicBezTo>
                    <a:pt x="2213" y="768"/>
                    <a:pt x="2213" y="768"/>
                    <a:pt x="2213" y="768"/>
                  </a:cubicBezTo>
                  <a:cubicBezTo>
                    <a:pt x="2144" y="857"/>
                    <a:pt x="2144" y="857"/>
                    <a:pt x="2144" y="857"/>
                  </a:cubicBezTo>
                  <a:cubicBezTo>
                    <a:pt x="2131" y="892"/>
                    <a:pt x="2131" y="892"/>
                    <a:pt x="2131" y="892"/>
                  </a:cubicBezTo>
                  <a:cubicBezTo>
                    <a:pt x="2087" y="896"/>
                    <a:pt x="2087" y="896"/>
                    <a:pt x="2087" y="896"/>
                  </a:cubicBezTo>
                  <a:cubicBezTo>
                    <a:pt x="2022" y="897"/>
                    <a:pt x="2022" y="897"/>
                    <a:pt x="2022" y="897"/>
                  </a:cubicBezTo>
                  <a:cubicBezTo>
                    <a:pt x="1983" y="879"/>
                    <a:pt x="1983" y="879"/>
                    <a:pt x="1983" y="879"/>
                  </a:cubicBezTo>
                  <a:cubicBezTo>
                    <a:pt x="1971" y="801"/>
                    <a:pt x="1971" y="801"/>
                    <a:pt x="1971" y="801"/>
                  </a:cubicBezTo>
                  <a:cubicBezTo>
                    <a:pt x="1985" y="764"/>
                    <a:pt x="1985" y="764"/>
                    <a:pt x="1985" y="764"/>
                  </a:cubicBezTo>
                  <a:cubicBezTo>
                    <a:pt x="2052" y="750"/>
                    <a:pt x="2052" y="750"/>
                    <a:pt x="2052" y="750"/>
                  </a:cubicBezTo>
                  <a:cubicBezTo>
                    <a:pt x="2124" y="764"/>
                    <a:pt x="2124" y="764"/>
                    <a:pt x="2124" y="764"/>
                  </a:cubicBezTo>
                  <a:cubicBezTo>
                    <a:pt x="2133" y="724"/>
                    <a:pt x="2133" y="724"/>
                    <a:pt x="2133" y="724"/>
                  </a:cubicBezTo>
                  <a:cubicBezTo>
                    <a:pt x="2102" y="717"/>
                    <a:pt x="2102" y="717"/>
                    <a:pt x="2102" y="717"/>
                  </a:cubicBezTo>
                  <a:cubicBezTo>
                    <a:pt x="2112" y="655"/>
                    <a:pt x="2112" y="655"/>
                    <a:pt x="2112" y="655"/>
                  </a:cubicBezTo>
                  <a:cubicBezTo>
                    <a:pt x="2185" y="643"/>
                    <a:pt x="2185" y="643"/>
                    <a:pt x="2185" y="643"/>
                  </a:cubicBezTo>
                  <a:cubicBezTo>
                    <a:pt x="2236" y="572"/>
                    <a:pt x="2236" y="572"/>
                    <a:pt x="2236" y="572"/>
                  </a:cubicBezTo>
                  <a:cubicBezTo>
                    <a:pt x="2289" y="563"/>
                    <a:pt x="2289" y="563"/>
                    <a:pt x="2289" y="563"/>
                  </a:cubicBezTo>
                  <a:cubicBezTo>
                    <a:pt x="2336" y="570"/>
                    <a:pt x="2336" y="570"/>
                    <a:pt x="2336" y="570"/>
                  </a:cubicBezTo>
                  <a:cubicBezTo>
                    <a:pt x="2353" y="570"/>
                    <a:pt x="2353" y="570"/>
                    <a:pt x="2353" y="570"/>
                  </a:cubicBezTo>
                  <a:cubicBezTo>
                    <a:pt x="2344" y="502"/>
                    <a:pt x="2344" y="502"/>
                    <a:pt x="2344" y="502"/>
                  </a:cubicBezTo>
                  <a:cubicBezTo>
                    <a:pt x="2286" y="526"/>
                    <a:pt x="2286" y="526"/>
                    <a:pt x="2286" y="526"/>
                  </a:cubicBezTo>
                  <a:cubicBezTo>
                    <a:pt x="2266" y="475"/>
                    <a:pt x="2266" y="475"/>
                    <a:pt x="2266" y="475"/>
                  </a:cubicBezTo>
                  <a:cubicBezTo>
                    <a:pt x="2233" y="470"/>
                    <a:pt x="2233" y="470"/>
                    <a:pt x="2233" y="470"/>
                  </a:cubicBezTo>
                  <a:cubicBezTo>
                    <a:pt x="2226" y="436"/>
                    <a:pt x="2226" y="436"/>
                    <a:pt x="2226" y="436"/>
                  </a:cubicBezTo>
                  <a:cubicBezTo>
                    <a:pt x="2254" y="406"/>
                    <a:pt x="2254" y="406"/>
                    <a:pt x="2254" y="406"/>
                  </a:cubicBezTo>
                  <a:cubicBezTo>
                    <a:pt x="2319" y="381"/>
                    <a:pt x="2319" y="381"/>
                    <a:pt x="2319" y="381"/>
                  </a:cubicBezTo>
                  <a:cubicBezTo>
                    <a:pt x="2334" y="354"/>
                    <a:pt x="2334" y="354"/>
                    <a:pt x="2334" y="354"/>
                  </a:cubicBezTo>
                  <a:cubicBezTo>
                    <a:pt x="2335" y="351"/>
                    <a:pt x="2335" y="351"/>
                    <a:pt x="2335" y="351"/>
                  </a:cubicBezTo>
                  <a:cubicBezTo>
                    <a:pt x="2088" y="133"/>
                    <a:pt x="1764" y="0"/>
                    <a:pt x="1410" y="0"/>
                  </a:cubicBezTo>
                  <a:cubicBezTo>
                    <a:pt x="1409" y="0"/>
                    <a:pt x="1408" y="0"/>
                    <a:pt x="1407" y="0"/>
                  </a:cubicBezTo>
                  <a:cubicBezTo>
                    <a:pt x="1098" y="0"/>
                    <a:pt x="813" y="100"/>
                    <a:pt x="580" y="269"/>
                  </a:cubicBezTo>
                  <a:cubicBezTo>
                    <a:pt x="583" y="269"/>
                    <a:pt x="583" y="269"/>
                    <a:pt x="583" y="269"/>
                  </a:cubicBezTo>
                  <a:cubicBezTo>
                    <a:pt x="651" y="268"/>
                    <a:pt x="651" y="268"/>
                    <a:pt x="651" y="268"/>
                  </a:cubicBezTo>
                  <a:cubicBezTo>
                    <a:pt x="683" y="286"/>
                    <a:pt x="683" y="286"/>
                    <a:pt x="683" y="286"/>
                  </a:cubicBezTo>
                  <a:cubicBezTo>
                    <a:pt x="743" y="299"/>
                    <a:pt x="743" y="299"/>
                    <a:pt x="743" y="299"/>
                  </a:cubicBezTo>
                  <a:cubicBezTo>
                    <a:pt x="747" y="322"/>
                    <a:pt x="747" y="322"/>
                    <a:pt x="747" y="322"/>
                  </a:cubicBezTo>
                  <a:cubicBezTo>
                    <a:pt x="842" y="326"/>
                    <a:pt x="842" y="326"/>
                    <a:pt x="842" y="326"/>
                  </a:cubicBezTo>
                  <a:cubicBezTo>
                    <a:pt x="829" y="295"/>
                    <a:pt x="829" y="295"/>
                    <a:pt x="829" y="295"/>
                  </a:cubicBezTo>
                  <a:cubicBezTo>
                    <a:pt x="745" y="293"/>
                    <a:pt x="745" y="293"/>
                    <a:pt x="745" y="293"/>
                  </a:cubicBezTo>
                  <a:cubicBezTo>
                    <a:pt x="765" y="274"/>
                    <a:pt x="765" y="274"/>
                    <a:pt x="765" y="274"/>
                  </a:cubicBezTo>
                  <a:cubicBezTo>
                    <a:pt x="758" y="252"/>
                    <a:pt x="758" y="252"/>
                    <a:pt x="758" y="252"/>
                  </a:cubicBezTo>
                  <a:cubicBezTo>
                    <a:pt x="682" y="252"/>
                    <a:pt x="682" y="252"/>
                    <a:pt x="682" y="252"/>
                  </a:cubicBezTo>
                  <a:cubicBezTo>
                    <a:pt x="765" y="190"/>
                    <a:pt x="765" y="190"/>
                    <a:pt x="765" y="190"/>
                  </a:cubicBezTo>
                  <a:cubicBezTo>
                    <a:pt x="844" y="190"/>
                    <a:pt x="844" y="190"/>
                    <a:pt x="844" y="190"/>
                  </a:cubicBezTo>
                  <a:cubicBezTo>
                    <a:pt x="882" y="241"/>
                    <a:pt x="882" y="241"/>
                    <a:pt x="882" y="241"/>
                  </a:cubicBezTo>
                  <a:cubicBezTo>
                    <a:pt x="944" y="245"/>
                    <a:pt x="944" y="245"/>
                    <a:pt x="944" y="245"/>
                  </a:cubicBezTo>
                  <a:cubicBezTo>
                    <a:pt x="981" y="209"/>
                    <a:pt x="981" y="209"/>
                    <a:pt x="981" y="209"/>
                  </a:cubicBezTo>
                  <a:cubicBezTo>
                    <a:pt x="1009" y="223"/>
                    <a:pt x="1009" y="223"/>
                    <a:pt x="1009" y="223"/>
                  </a:cubicBezTo>
                  <a:cubicBezTo>
                    <a:pt x="958" y="273"/>
                    <a:pt x="958" y="273"/>
                    <a:pt x="958" y="273"/>
                  </a:cubicBezTo>
                  <a:cubicBezTo>
                    <a:pt x="958" y="273"/>
                    <a:pt x="886" y="274"/>
                    <a:pt x="890" y="274"/>
                  </a:cubicBezTo>
                  <a:cubicBezTo>
                    <a:pt x="893" y="274"/>
                    <a:pt x="896" y="323"/>
                    <a:pt x="896" y="323"/>
                  </a:cubicBezTo>
                  <a:cubicBezTo>
                    <a:pt x="982" y="321"/>
                    <a:pt x="982" y="321"/>
                    <a:pt x="982" y="321"/>
                  </a:cubicBezTo>
                  <a:cubicBezTo>
                    <a:pt x="992" y="298"/>
                    <a:pt x="992" y="298"/>
                    <a:pt x="992" y="298"/>
                  </a:cubicBezTo>
                  <a:cubicBezTo>
                    <a:pt x="1051" y="294"/>
                    <a:pt x="1051" y="294"/>
                    <a:pt x="1051" y="294"/>
                  </a:cubicBezTo>
                  <a:cubicBezTo>
                    <a:pt x="1058" y="259"/>
                    <a:pt x="1058" y="259"/>
                    <a:pt x="1058" y="259"/>
                  </a:cubicBezTo>
                  <a:cubicBezTo>
                    <a:pt x="1023" y="253"/>
                    <a:pt x="1023" y="253"/>
                    <a:pt x="1023" y="253"/>
                  </a:cubicBezTo>
                  <a:cubicBezTo>
                    <a:pt x="1035" y="222"/>
                    <a:pt x="1035" y="222"/>
                    <a:pt x="1035" y="222"/>
                  </a:cubicBezTo>
                  <a:cubicBezTo>
                    <a:pt x="1062" y="213"/>
                    <a:pt x="1062" y="213"/>
                    <a:pt x="1062" y="213"/>
                  </a:cubicBezTo>
                  <a:cubicBezTo>
                    <a:pt x="1155" y="218"/>
                    <a:pt x="1155" y="218"/>
                    <a:pt x="1155" y="218"/>
                  </a:cubicBezTo>
                  <a:cubicBezTo>
                    <a:pt x="1104" y="265"/>
                    <a:pt x="1104" y="265"/>
                    <a:pt x="1104" y="265"/>
                  </a:cubicBezTo>
                  <a:cubicBezTo>
                    <a:pt x="1112" y="301"/>
                    <a:pt x="1112" y="301"/>
                    <a:pt x="1112" y="301"/>
                  </a:cubicBezTo>
                  <a:cubicBezTo>
                    <a:pt x="1166" y="309"/>
                    <a:pt x="1166" y="309"/>
                    <a:pt x="1166" y="309"/>
                  </a:cubicBezTo>
                  <a:cubicBezTo>
                    <a:pt x="1162" y="244"/>
                    <a:pt x="1162" y="244"/>
                    <a:pt x="1162" y="244"/>
                  </a:cubicBezTo>
                  <a:cubicBezTo>
                    <a:pt x="1213" y="217"/>
                    <a:pt x="1213" y="217"/>
                    <a:pt x="1213" y="217"/>
                  </a:cubicBezTo>
                  <a:cubicBezTo>
                    <a:pt x="1305" y="206"/>
                    <a:pt x="1305" y="206"/>
                    <a:pt x="1305" y="206"/>
                  </a:cubicBezTo>
                  <a:cubicBezTo>
                    <a:pt x="1410" y="253"/>
                    <a:pt x="1410" y="253"/>
                    <a:pt x="1410" y="253"/>
                  </a:cubicBezTo>
                  <a:cubicBezTo>
                    <a:pt x="1437" y="265"/>
                    <a:pt x="1437" y="265"/>
                    <a:pt x="1437" y="265"/>
                  </a:cubicBezTo>
                  <a:cubicBezTo>
                    <a:pt x="1437" y="315"/>
                    <a:pt x="1437" y="315"/>
                    <a:pt x="1437" y="315"/>
                  </a:cubicBezTo>
                  <a:cubicBezTo>
                    <a:pt x="1479" y="326"/>
                    <a:pt x="1479" y="326"/>
                    <a:pt x="1479" y="326"/>
                  </a:cubicBezTo>
                  <a:cubicBezTo>
                    <a:pt x="1458" y="365"/>
                    <a:pt x="1458" y="365"/>
                    <a:pt x="1458" y="365"/>
                  </a:cubicBezTo>
                  <a:cubicBezTo>
                    <a:pt x="1410" y="365"/>
                    <a:pt x="1410" y="365"/>
                    <a:pt x="1410" y="365"/>
                  </a:cubicBezTo>
                  <a:cubicBezTo>
                    <a:pt x="1410" y="549"/>
                    <a:pt x="1410" y="549"/>
                    <a:pt x="1410" y="549"/>
                  </a:cubicBezTo>
                  <a:cubicBezTo>
                    <a:pt x="1439" y="566"/>
                    <a:pt x="1439" y="566"/>
                    <a:pt x="1439" y="566"/>
                  </a:cubicBezTo>
                  <a:cubicBezTo>
                    <a:pt x="1437" y="615"/>
                    <a:pt x="1437" y="615"/>
                    <a:pt x="1437" y="615"/>
                  </a:cubicBezTo>
                  <a:cubicBezTo>
                    <a:pt x="1410" y="625"/>
                    <a:pt x="1410" y="625"/>
                    <a:pt x="1410" y="625"/>
                  </a:cubicBezTo>
                  <a:cubicBezTo>
                    <a:pt x="1385" y="633"/>
                    <a:pt x="1385" y="633"/>
                    <a:pt x="1385" y="633"/>
                  </a:cubicBezTo>
                  <a:cubicBezTo>
                    <a:pt x="1389" y="649"/>
                    <a:pt x="1389" y="649"/>
                    <a:pt x="1389" y="649"/>
                  </a:cubicBezTo>
                  <a:cubicBezTo>
                    <a:pt x="1410" y="659"/>
                    <a:pt x="1410" y="659"/>
                    <a:pt x="1410" y="659"/>
                  </a:cubicBezTo>
                  <a:cubicBezTo>
                    <a:pt x="1451" y="677"/>
                    <a:pt x="1451" y="677"/>
                    <a:pt x="1451" y="677"/>
                  </a:cubicBezTo>
                  <a:cubicBezTo>
                    <a:pt x="1450" y="711"/>
                    <a:pt x="1450" y="711"/>
                    <a:pt x="1450" y="711"/>
                  </a:cubicBezTo>
                  <a:cubicBezTo>
                    <a:pt x="1432" y="713"/>
                    <a:pt x="1432" y="713"/>
                    <a:pt x="1432" y="713"/>
                  </a:cubicBezTo>
                  <a:cubicBezTo>
                    <a:pt x="1431" y="712"/>
                    <a:pt x="1431" y="712"/>
                    <a:pt x="1431" y="712"/>
                  </a:cubicBezTo>
                  <a:cubicBezTo>
                    <a:pt x="1410" y="705"/>
                    <a:pt x="1410" y="705"/>
                    <a:pt x="1410" y="705"/>
                  </a:cubicBezTo>
                  <a:cubicBezTo>
                    <a:pt x="1353" y="688"/>
                    <a:pt x="1353" y="688"/>
                    <a:pt x="1353" y="688"/>
                  </a:cubicBezTo>
                  <a:cubicBezTo>
                    <a:pt x="1350" y="663"/>
                    <a:pt x="1350" y="663"/>
                    <a:pt x="1350" y="663"/>
                  </a:cubicBezTo>
                  <a:cubicBezTo>
                    <a:pt x="1350" y="663"/>
                    <a:pt x="1350" y="663"/>
                    <a:pt x="1350" y="663"/>
                  </a:cubicBezTo>
                  <a:cubicBezTo>
                    <a:pt x="1373" y="647"/>
                    <a:pt x="1373" y="647"/>
                    <a:pt x="1373" y="647"/>
                  </a:cubicBezTo>
                  <a:cubicBezTo>
                    <a:pt x="1373" y="624"/>
                    <a:pt x="1373" y="624"/>
                    <a:pt x="1373" y="624"/>
                  </a:cubicBezTo>
                  <a:cubicBezTo>
                    <a:pt x="1348" y="618"/>
                    <a:pt x="1348" y="618"/>
                    <a:pt x="1348" y="618"/>
                  </a:cubicBezTo>
                  <a:cubicBezTo>
                    <a:pt x="1342" y="639"/>
                    <a:pt x="1342" y="639"/>
                    <a:pt x="1342" y="639"/>
                  </a:cubicBezTo>
                  <a:cubicBezTo>
                    <a:pt x="1299" y="646"/>
                    <a:pt x="1299" y="646"/>
                    <a:pt x="1299" y="646"/>
                  </a:cubicBezTo>
                  <a:cubicBezTo>
                    <a:pt x="1295" y="644"/>
                    <a:pt x="1295" y="644"/>
                    <a:pt x="1295" y="644"/>
                  </a:cubicBezTo>
                  <a:cubicBezTo>
                    <a:pt x="1295" y="646"/>
                    <a:pt x="1295" y="646"/>
                    <a:pt x="1295" y="646"/>
                  </a:cubicBezTo>
                  <a:cubicBezTo>
                    <a:pt x="1280" y="649"/>
                    <a:pt x="1280" y="649"/>
                    <a:pt x="1280" y="649"/>
                  </a:cubicBezTo>
                  <a:cubicBezTo>
                    <a:pt x="1268" y="624"/>
                    <a:pt x="1268" y="624"/>
                    <a:pt x="1268" y="624"/>
                  </a:cubicBezTo>
                  <a:cubicBezTo>
                    <a:pt x="1254" y="618"/>
                    <a:pt x="1254" y="618"/>
                    <a:pt x="1254" y="618"/>
                  </a:cubicBezTo>
                  <a:cubicBezTo>
                    <a:pt x="1223" y="618"/>
                    <a:pt x="1223" y="618"/>
                    <a:pt x="1223" y="618"/>
                  </a:cubicBezTo>
                  <a:cubicBezTo>
                    <a:pt x="1209" y="629"/>
                    <a:pt x="1209" y="629"/>
                    <a:pt x="1209" y="629"/>
                  </a:cubicBezTo>
                  <a:cubicBezTo>
                    <a:pt x="1209" y="655"/>
                    <a:pt x="1209" y="655"/>
                    <a:pt x="1209" y="655"/>
                  </a:cubicBezTo>
                  <a:cubicBezTo>
                    <a:pt x="1235" y="664"/>
                    <a:pt x="1235" y="664"/>
                    <a:pt x="1235" y="664"/>
                  </a:cubicBezTo>
                  <a:cubicBezTo>
                    <a:pt x="1261" y="667"/>
                    <a:pt x="1261" y="667"/>
                    <a:pt x="1261" y="667"/>
                  </a:cubicBezTo>
                  <a:cubicBezTo>
                    <a:pt x="1255" y="670"/>
                    <a:pt x="1255" y="670"/>
                    <a:pt x="1255" y="670"/>
                  </a:cubicBezTo>
                  <a:cubicBezTo>
                    <a:pt x="1232" y="696"/>
                    <a:pt x="1232" y="696"/>
                    <a:pt x="1232" y="696"/>
                  </a:cubicBezTo>
                  <a:cubicBezTo>
                    <a:pt x="1221" y="683"/>
                    <a:pt x="1221" y="683"/>
                    <a:pt x="1221" y="683"/>
                  </a:cubicBezTo>
                  <a:cubicBezTo>
                    <a:pt x="1198" y="677"/>
                    <a:pt x="1198" y="677"/>
                    <a:pt x="1198" y="677"/>
                  </a:cubicBezTo>
                  <a:cubicBezTo>
                    <a:pt x="1136" y="735"/>
                    <a:pt x="1136" y="735"/>
                    <a:pt x="1136" y="735"/>
                  </a:cubicBezTo>
                  <a:cubicBezTo>
                    <a:pt x="1144" y="742"/>
                    <a:pt x="1144" y="742"/>
                    <a:pt x="1144" y="742"/>
                  </a:cubicBezTo>
                  <a:cubicBezTo>
                    <a:pt x="1052" y="793"/>
                    <a:pt x="1052" y="793"/>
                    <a:pt x="1052" y="793"/>
                  </a:cubicBezTo>
                  <a:cubicBezTo>
                    <a:pt x="966" y="883"/>
                    <a:pt x="966" y="883"/>
                    <a:pt x="966" y="883"/>
                  </a:cubicBezTo>
                  <a:cubicBezTo>
                    <a:pt x="960" y="923"/>
                    <a:pt x="960" y="923"/>
                    <a:pt x="960" y="923"/>
                  </a:cubicBezTo>
                  <a:cubicBezTo>
                    <a:pt x="873" y="980"/>
                    <a:pt x="873" y="980"/>
                    <a:pt x="873" y="980"/>
                  </a:cubicBezTo>
                  <a:cubicBezTo>
                    <a:pt x="830" y="1023"/>
                    <a:pt x="830" y="1023"/>
                    <a:pt x="830" y="1023"/>
                  </a:cubicBezTo>
                  <a:cubicBezTo>
                    <a:pt x="835" y="1110"/>
                    <a:pt x="835" y="1110"/>
                    <a:pt x="835" y="1110"/>
                  </a:cubicBezTo>
                  <a:cubicBezTo>
                    <a:pt x="775" y="1082"/>
                    <a:pt x="775" y="1082"/>
                    <a:pt x="775" y="1082"/>
                  </a:cubicBezTo>
                  <a:cubicBezTo>
                    <a:pt x="776" y="1031"/>
                    <a:pt x="776" y="1031"/>
                    <a:pt x="776" y="1031"/>
                  </a:cubicBezTo>
                  <a:cubicBezTo>
                    <a:pt x="610" y="1031"/>
                    <a:pt x="610" y="1031"/>
                    <a:pt x="610" y="1031"/>
                  </a:cubicBezTo>
                  <a:cubicBezTo>
                    <a:pt x="524" y="1075"/>
                    <a:pt x="524" y="1075"/>
                    <a:pt x="524" y="1075"/>
                  </a:cubicBezTo>
                  <a:cubicBezTo>
                    <a:pt x="487" y="1144"/>
                    <a:pt x="487" y="1144"/>
                    <a:pt x="487" y="1144"/>
                  </a:cubicBezTo>
                  <a:cubicBezTo>
                    <a:pt x="472" y="1198"/>
                    <a:pt x="472" y="1198"/>
                    <a:pt x="472" y="1198"/>
                  </a:cubicBezTo>
                  <a:cubicBezTo>
                    <a:pt x="496" y="1251"/>
                    <a:pt x="496" y="1251"/>
                    <a:pt x="496" y="1251"/>
                  </a:cubicBezTo>
                  <a:cubicBezTo>
                    <a:pt x="564" y="1259"/>
                    <a:pt x="564" y="1259"/>
                    <a:pt x="564" y="1259"/>
                  </a:cubicBezTo>
                  <a:cubicBezTo>
                    <a:pt x="671" y="1187"/>
                    <a:pt x="671" y="1187"/>
                    <a:pt x="671" y="1187"/>
                  </a:cubicBezTo>
                  <a:cubicBezTo>
                    <a:pt x="681" y="1223"/>
                    <a:pt x="681" y="1223"/>
                    <a:pt x="681" y="1223"/>
                  </a:cubicBezTo>
                  <a:cubicBezTo>
                    <a:pt x="648" y="1285"/>
                    <a:pt x="648" y="1285"/>
                    <a:pt x="648" y="1285"/>
                  </a:cubicBezTo>
                  <a:cubicBezTo>
                    <a:pt x="730" y="1299"/>
                    <a:pt x="730" y="1299"/>
                    <a:pt x="730" y="1299"/>
                  </a:cubicBezTo>
                  <a:cubicBezTo>
                    <a:pt x="738" y="1425"/>
                    <a:pt x="738" y="1425"/>
                    <a:pt x="738" y="1425"/>
                  </a:cubicBezTo>
                  <a:cubicBezTo>
                    <a:pt x="850" y="1445"/>
                    <a:pt x="850" y="1445"/>
                    <a:pt x="850" y="1445"/>
                  </a:cubicBezTo>
                  <a:cubicBezTo>
                    <a:pt x="921" y="1362"/>
                    <a:pt x="921" y="1362"/>
                    <a:pt x="921" y="1362"/>
                  </a:cubicBezTo>
                  <a:cubicBezTo>
                    <a:pt x="1008" y="1380"/>
                    <a:pt x="1008" y="1380"/>
                    <a:pt x="1008" y="1380"/>
                  </a:cubicBezTo>
                  <a:cubicBezTo>
                    <a:pt x="1038" y="1422"/>
                    <a:pt x="1038" y="1422"/>
                    <a:pt x="1038" y="1422"/>
                  </a:cubicBezTo>
                  <a:cubicBezTo>
                    <a:pt x="1121" y="1417"/>
                    <a:pt x="1121" y="1417"/>
                    <a:pt x="1121" y="1417"/>
                  </a:cubicBezTo>
                  <a:cubicBezTo>
                    <a:pt x="1124" y="1393"/>
                    <a:pt x="1124" y="1393"/>
                    <a:pt x="1124" y="1393"/>
                  </a:cubicBezTo>
                  <a:cubicBezTo>
                    <a:pt x="1169" y="1415"/>
                    <a:pt x="1169" y="1415"/>
                    <a:pt x="1169" y="1415"/>
                  </a:cubicBezTo>
                  <a:cubicBezTo>
                    <a:pt x="1221" y="1495"/>
                    <a:pt x="1221" y="1495"/>
                    <a:pt x="1221" y="1495"/>
                  </a:cubicBezTo>
                  <a:cubicBezTo>
                    <a:pt x="1309" y="1497"/>
                    <a:pt x="1309" y="1497"/>
                    <a:pt x="1309" y="1497"/>
                  </a:cubicBezTo>
                  <a:cubicBezTo>
                    <a:pt x="1342" y="1554"/>
                    <a:pt x="1342" y="1554"/>
                    <a:pt x="1342" y="1554"/>
                  </a:cubicBezTo>
                  <a:cubicBezTo>
                    <a:pt x="1347" y="1624"/>
                    <a:pt x="1347" y="1624"/>
                    <a:pt x="1347" y="1624"/>
                  </a:cubicBezTo>
                  <a:cubicBezTo>
                    <a:pt x="1410" y="1648"/>
                    <a:pt x="1410" y="1648"/>
                    <a:pt x="1410" y="1648"/>
                  </a:cubicBezTo>
                  <a:cubicBezTo>
                    <a:pt x="1445" y="1661"/>
                    <a:pt x="1445" y="1661"/>
                    <a:pt x="1445" y="1661"/>
                  </a:cubicBezTo>
                  <a:cubicBezTo>
                    <a:pt x="1569" y="1663"/>
                    <a:pt x="1569" y="1663"/>
                    <a:pt x="1569" y="1663"/>
                  </a:cubicBezTo>
                  <a:cubicBezTo>
                    <a:pt x="1605" y="1722"/>
                    <a:pt x="1605" y="1722"/>
                    <a:pt x="1605" y="1722"/>
                  </a:cubicBezTo>
                  <a:cubicBezTo>
                    <a:pt x="1660" y="1740"/>
                    <a:pt x="1660" y="1740"/>
                    <a:pt x="1660" y="1740"/>
                  </a:cubicBezTo>
                  <a:cubicBezTo>
                    <a:pt x="1649" y="1789"/>
                    <a:pt x="1649" y="1789"/>
                    <a:pt x="1649" y="1789"/>
                  </a:cubicBezTo>
                  <a:cubicBezTo>
                    <a:pt x="1589" y="1865"/>
                    <a:pt x="1589" y="1865"/>
                    <a:pt x="1589" y="1865"/>
                  </a:cubicBezTo>
                  <a:cubicBezTo>
                    <a:pt x="1572" y="2034"/>
                    <a:pt x="1572" y="2034"/>
                    <a:pt x="1572" y="2034"/>
                  </a:cubicBezTo>
                  <a:cubicBezTo>
                    <a:pt x="1517" y="2077"/>
                    <a:pt x="1517" y="2077"/>
                    <a:pt x="1517" y="2077"/>
                  </a:cubicBezTo>
                  <a:cubicBezTo>
                    <a:pt x="1437" y="2075"/>
                    <a:pt x="1437" y="2075"/>
                    <a:pt x="1437" y="2075"/>
                  </a:cubicBezTo>
                  <a:cubicBezTo>
                    <a:pt x="1410" y="2122"/>
                    <a:pt x="1410" y="2122"/>
                    <a:pt x="1410" y="2122"/>
                  </a:cubicBezTo>
                  <a:cubicBezTo>
                    <a:pt x="1410" y="2122"/>
                    <a:pt x="1410" y="2122"/>
                    <a:pt x="1410" y="2122"/>
                  </a:cubicBezTo>
                  <a:cubicBezTo>
                    <a:pt x="1410" y="2122"/>
                    <a:pt x="1410" y="2122"/>
                    <a:pt x="1410" y="2122"/>
                  </a:cubicBezTo>
                  <a:cubicBezTo>
                    <a:pt x="1430" y="2209"/>
                    <a:pt x="1430" y="2209"/>
                    <a:pt x="1430" y="2209"/>
                  </a:cubicBezTo>
                  <a:cubicBezTo>
                    <a:pt x="1410" y="2235"/>
                    <a:pt x="1410" y="2235"/>
                    <a:pt x="1410" y="2235"/>
                  </a:cubicBezTo>
                  <a:cubicBezTo>
                    <a:pt x="1342" y="2322"/>
                    <a:pt x="1342" y="2322"/>
                    <a:pt x="1342" y="2322"/>
                  </a:cubicBezTo>
                  <a:cubicBezTo>
                    <a:pt x="1314" y="2373"/>
                    <a:pt x="1314" y="2373"/>
                    <a:pt x="1314" y="2373"/>
                  </a:cubicBezTo>
                  <a:cubicBezTo>
                    <a:pt x="1230" y="2413"/>
                    <a:pt x="1230" y="2413"/>
                    <a:pt x="1230" y="2413"/>
                  </a:cubicBezTo>
                  <a:cubicBezTo>
                    <a:pt x="1175" y="2422"/>
                    <a:pt x="1175" y="2422"/>
                    <a:pt x="1175" y="2422"/>
                  </a:cubicBezTo>
                  <a:cubicBezTo>
                    <a:pt x="1173" y="2445"/>
                    <a:pt x="1173" y="2445"/>
                    <a:pt x="1173" y="2445"/>
                  </a:cubicBezTo>
                  <a:cubicBezTo>
                    <a:pt x="1212" y="2456"/>
                    <a:pt x="1212" y="2456"/>
                    <a:pt x="1212" y="2456"/>
                  </a:cubicBezTo>
                  <a:cubicBezTo>
                    <a:pt x="1207" y="2481"/>
                    <a:pt x="1207" y="2481"/>
                    <a:pt x="1207" y="2481"/>
                  </a:cubicBezTo>
                  <a:cubicBezTo>
                    <a:pt x="1173" y="2514"/>
                    <a:pt x="1173" y="2514"/>
                    <a:pt x="1173" y="2514"/>
                  </a:cubicBezTo>
                  <a:cubicBezTo>
                    <a:pt x="1194" y="2541"/>
                    <a:pt x="1194" y="2541"/>
                    <a:pt x="1194" y="2541"/>
                  </a:cubicBezTo>
                  <a:cubicBezTo>
                    <a:pt x="1235" y="2542"/>
                    <a:pt x="1235" y="2542"/>
                    <a:pt x="1235" y="2542"/>
                  </a:cubicBezTo>
                  <a:cubicBezTo>
                    <a:pt x="1233" y="2574"/>
                    <a:pt x="1233" y="2574"/>
                    <a:pt x="1233" y="2574"/>
                  </a:cubicBezTo>
                  <a:cubicBezTo>
                    <a:pt x="1222" y="2606"/>
                    <a:pt x="1222" y="2606"/>
                    <a:pt x="1222" y="2606"/>
                  </a:cubicBezTo>
                  <a:cubicBezTo>
                    <a:pt x="1218" y="2631"/>
                    <a:pt x="1218" y="2631"/>
                    <a:pt x="1218" y="2631"/>
                  </a:cubicBezTo>
                  <a:cubicBezTo>
                    <a:pt x="1280" y="2683"/>
                    <a:pt x="1280" y="2683"/>
                    <a:pt x="1280" y="2683"/>
                  </a:cubicBezTo>
                  <a:cubicBezTo>
                    <a:pt x="1271" y="2710"/>
                    <a:pt x="1271" y="2710"/>
                    <a:pt x="1271" y="2710"/>
                  </a:cubicBezTo>
                  <a:cubicBezTo>
                    <a:pt x="1188" y="2708"/>
                    <a:pt x="1188" y="2708"/>
                    <a:pt x="1188" y="2708"/>
                  </a:cubicBezTo>
                  <a:cubicBezTo>
                    <a:pt x="1105" y="2636"/>
                    <a:pt x="1105" y="2636"/>
                    <a:pt x="1105" y="2636"/>
                  </a:cubicBezTo>
                  <a:cubicBezTo>
                    <a:pt x="1040" y="2522"/>
                    <a:pt x="1040" y="2522"/>
                    <a:pt x="1040" y="2522"/>
                  </a:cubicBezTo>
                  <a:cubicBezTo>
                    <a:pt x="1049" y="2412"/>
                    <a:pt x="1049" y="2412"/>
                    <a:pt x="1049" y="2412"/>
                  </a:cubicBezTo>
                  <a:cubicBezTo>
                    <a:pt x="1000" y="2346"/>
                    <a:pt x="1000" y="2346"/>
                    <a:pt x="1000" y="2346"/>
                  </a:cubicBezTo>
                  <a:cubicBezTo>
                    <a:pt x="1020" y="2235"/>
                    <a:pt x="1020" y="2235"/>
                    <a:pt x="1020" y="2235"/>
                  </a:cubicBezTo>
                  <a:cubicBezTo>
                    <a:pt x="990" y="2227"/>
                    <a:pt x="990" y="2227"/>
                    <a:pt x="990" y="2227"/>
                  </a:cubicBezTo>
                  <a:cubicBezTo>
                    <a:pt x="990" y="1986"/>
                    <a:pt x="990" y="1986"/>
                    <a:pt x="990" y="1986"/>
                  </a:cubicBezTo>
                  <a:cubicBezTo>
                    <a:pt x="990" y="1986"/>
                    <a:pt x="908" y="1924"/>
                    <a:pt x="904" y="1924"/>
                  </a:cubicBezTo>
                  <a:cubicBezTo>
                    <a:pt x="899" y="1924"/>
                    <a:pt x="861" y="1914"/>
                    <a:pt x="861" y="1914"/>
                  </a:cubicBezTo>
                  <a:cubicBezTo>
                    <a:pt x="852" y="1868"/>
                    <a:pt x="852" y="1868"/>
                    <a:pt x="852" y="1868"/>
                  </a:cubicBezTo>
                  <a:cubicBezTo>
                    <a:pt x="746" y="1735"/>
                    <a:pt x="746" y="1735"/>
                    <a:pt x="746" y="1735"/>
                  </a:cubicBezTo>
                  <a:cubicBezTo>
                    <a:pt x="757" y="1687"/>
                    <a:pt x="757" y="1687"/>
                    <a:pt x="757" y="1687"/>
                  </a:cubicBezTo>
                  <a:cubicBezTo>
                    <a:pt x="760" y="1609"/>
                    <a:pt x="760" y="1609"/>
                    <a:pt x="760" y="1609"/>
                  </a:cubicBezTo>
                  <a:cubicBezTo>
                    <a:pt x="834" y="1557"/>
                    <a:pt x="834" y="1557"/>
                    <a:pt x="834" y="1557"/>
                  </a:cubicBezTo>
                  <a:cubicBezTo>
                    <a:pt x="823" y="1470"/>
                    <a:pt x="823" y="1470"/>
                    <a:pt x="823" y="1470"/>
                  </a:cubicBezTo>
                  <a:cubicBezTo>
                    <a:pt x="716" y="1462"/>
                    <a:pt x="716" y="1462"/>
                    <a:pt x="716" y="1462"/>
                  </a:cubicBezTo>
                  <a:cubicBezTo>
                    <a:pt x="632" y="1366"/>
                    <a:pt x="632" y="1366"/>
                    <a:pt x="632" y="1366"/>
                  </a:cubicBezTo>
                  <a:cubicBezTo>
                    <a:pt x="572" y="1349"/>
                    <a:pt x="572" y="1349"/>
                    <a:pt x="572" y="1349"/>
                  </a:cubicBezTo>
                  <a:cubicBezTo>
                    <a:pt x="533" y="1342"/>
                    <a:pt x="533" y="1342"/>
                    <a:pt x="533" y="1342"/>
                  </a:cubicBezTo>
                  <a:cubicBezTo>
                    <a:pt x="538" y="1307"/>
                    <a:pt x="538" y="1307"/>
                    <a:pt x="538" y="1307"/>
                  </a:cubicBezTo>
                  <a:cubicBezTo>
                    <a:pt x="489" y="1300"/>
                    <a:pt x="489" y="1300"/>
                    <a:pt x="489" y="1300"/>
                  </a:cubicBezTo>
                  <a:cubicBezTo>
                    <a:pt x="489" y="1320"/>
                    <a:pt x="489" y="1320"/>
                    <a:pt x="489" y="1320"/>
                  </a:cubicBezTo>
                  <a:cubicBezTo>
                    <a:pt x="366" y="1290"/>
                    <a:pt x="366" y="1290"/>
                    <a:pt x="366" y="1290"/>
                  </a:cubicBezTo>
                  <a:cubicBezTo>
                    <a:pt x="317" y="1214"/>
                    <a:pt x="317" y="1214"/>
                    <a:pt x="317" y="1214"/>
                  </a:cubicBezTo>
                  <a:cubicBezTo>
                    <a:pt x="337" y="1178"/>
                    <a:pt x="337" y="1178"/>
                    <a:pt x="337" y="1178"/>
                  </a:cubicBezTo>
                  <a:cubicBezTo>
                    <a:pt x="259" y="1064"/>
                    <a:pt x="259" y="1064"/>
                    <a:pt x="259" y="1064"/>
                  </a:cubicBezTo>
                  <a:cubicBezTo>
                    <a:pt x="246" y="981"/>
                    <a:pt x="246" y="981"/>
                    <a:pt x="246" y="981"/>
                  </a:cubicBezTo>
                  <a:cubicBezTo>
                    <a:pt x="214" y="981"/>
                    <a:pt x="214" y="981"/>
                    <a:pt x="214" y="981"/>
                  </a:cubicBezTo>
                  <a:cubicBezTo>
                    <a:pt x="225" y="1062"/>
                    <a:pt x="225" y="1062"/>
                    <a:pt x="225" y="1062"/>
                  </a:cubicBezTo>
                  <a:cubicBezTo>
                    <a:pt x="279" y="1145"/>
                    <a:pt x="279" y="1145"/>
                    <a:pt x="279" y="1145"/>
                  </a:cubicBezTo>
                  <a:cubicBezTo>
                    <a:pt x="273" y="1178"/>
                    <a:pt x="273" y="1178"/>
                    <a:pt x="273" y="1178"/>
                  </a:cubicBezTo>
                  <a:cubicBezTo>
                    <a:pt x="227" y="1170"/>
                    <a:pt x="227" y="1170"/>
                    <a:pt x="227" y="1170"/>
                  </a:cubicBezTo>
                  <a:cubicBezTo>
                    <a:pt x="171" y="1075"/>
                    <a:pt x="171" y="1075"/>
                    <a:pt x="171" y="1075"/>
                  </a:cubicBezTo>
                  <a:cubicBezTo>
                    <a:pt x="171" y="964"/>
                    <a:pt x="171" y="964"/>
                    <a:pt x="171" y="964"/>
                  </a:cubicBezTo>
                  <a:cubicBezTo>
                    <a:pt x="113" y="936"/>
                    <a:pt x="113" y="936"/>
                    <a:pt x="113" y="936"/>
                  </a:cubicBezTo>
                  <a:cubicBezTo>
                    <a:pt x="113" y="856"/>
                    <a:pt x="113" y="856"/>
                    <a:pt x="113" y="856"/>
                  </a:cubicBezTo>
                  <a:cubicBezTo>
                    <a:pt x="40" y="1025"/>
                    <a:pt x="0" y="1211"/>
                    <a:pt x="0" y="1406"/>
                  </a:cubicBezTo>
                  <a:cubicBezTo>
                    <a:pt x="0" y="1987"/>
                    <a:pt x="355" y="2487"/>
                    <a:pt x="859" y="2701"/>
                  </a:cubicBezTo>
                  <a:cubicBezTo>
                    <a:pt x="1027" y="2773"/>
                    <a:pt x="1212" y="2812"/>
                    <a:pt x="1407" y="2812"/>
                  </a:cubicBezTo>
                  <a:cubicBezTo>
                    <a:pt x="1408" y="2812"/>
                    <a:pt x="1409" y="2812"/>
                    <a:pt x="1410" y="2812"/>
                  </a:cubicBezTo>
                  <a:cubicBezTo>
                    <a:pt x="1848" y="2811"/>
                    <a:pt x="2240" y="2609"/>
                    <a:pt x="2497" y="2292"/>
                  </a:cubicBezTo>
                  <a:cubicBezTo>
                    <a:pt x="2495" y="2292"/>
                    <a:pt x="2495" y="2292"/>
                    <a:pt x="2495" y="2292"/>
                  </a:cubicBezTo>
                  <a:cubicBezTo>
                    <a:pt x="2451" y="2292"/>
                    <a:pt x="2451" y="2292"/>
                    <a:pt x="2451" y="2292"/>
                  </a:cubicBezTo>
                  <a:cubicBezTo>
                    <a:pt x="2451" y="2199"/>
                    <a:pt x="2451" y="2199"/>
                    <a:pt x="2451" y="2199"/>
                  </a:cubicBezTo>
                  <a:cubicBezTo>
                    <a:pt x="2397" y="2127"/>
                    <a:pt x="2397" y="2127"/>
                    <a:pt x="2397" y="2127"/>
                  </a:cubicBezTo>
                  <a:cubicBezTo>
                    <a:pt x="2397" y="2014"/>
                    <a:pt x="2397" y="2014"/>
                    <a:pt x="2397" y="2014"/>
                  </a:cubicBezTo>
                  <a:cubicBezTo>
                    <a:pt x="2356" y="1973"/>
                    <a:pt x="2356" y="1973"/>
                    <a:pt x="2356" y="1973"/>
                  </a:cubicBezTo>
                  <a:cubicBezTo>
                    <a:pt x="2353" y="1927"/>
                    <a:pt x="2353" y="1927"/>
                    <a:pt x="2353" y="1927"/>
                  </a:cubicBezTo>
                  <a:cubicBezTo>
                    <a:pt x="2405" y="1827"/>
                    <a:pt x="2405" y="1827"/>
                    <a:pt x="2405" y="1827"/>
                  </a:cubicBezTo>
                  <a:cubicBezTo>
                    <a:pt x="2306" y="1653"/>
                    <a:pt x="2306" y="1653"/>
                    <a:pt x="2306" y="1653"/>
                  </a:cubicBezTo>
                  <a:cubicBezTo>
                    <a:pt x="2318" y="1535"/>
                    <a:pt x="2318" y="1535"/>
                    <a:pt x="2318" y="1535"/>
                  </a:cubicBezTo>
                  <a:cubicBezTo>
                    <a:pt x="2229" y="1526"/>
                    <a:pt x="2229" y="1526"/>
                    <a:pt x="2229" y="1526"/>
                  </a:cubicBezTo>
                  <a:cubicBezTo>
                    <a:pt x="2196" y="1493"/>
                    <a:pt x="2196" y="1493"/>
                    <a:pt x="2196" y="1493"/>
                  </a:cubicBezTo>
                  <a:cubicBezTo>
                    <a:pt x="2137" y="1493"/>
                    <a:pt x="2137" y="1493"/>
                    <a:pt x="2137" y="1493"/>
                  </a:cubicBezTo>
                  <a:cubicBezTo>
                    <a:pt x="2106" y="1521"/>
                    <a:pt x="2106" y="1521"/>
                    <a:pt x="2106" y="1521"/>
                  </a:cubicBezTo>
                  <a:cubicBezTo>
                    <a:pt x="2001" y="1521"/>
                    <a:pt x="2001" y="1521"/>
                    <a:pt x="2001" y="1521"/>
                  </a:cubicBezTo>
                  <a:cubicBezTo>
                    <a:pt x="1998" y="1530"/>
                    <a:pt x="1998" y="1530"/>
                    <a:pt x="1998" y="1530"/>
                  </a:cubicBezTo>
                  <a:cubicBezTo>
                    <a:pt x="1939" y="1530"/>
                    <a:pt x="1939" y="1530"/>
                    <a:pt x="1939" y="1530"/>
                  </a:cubicBezTo>
                  <a:cubicBezTo>
                    <a:pt x="1805" y="1377"/>
                    <a:pt x="1805" y="1377"/>
                    <a:pt x="1805" y="1377"/>
                  </a:cubicBezTo>
                  <a:cubicBezTo>
                    <a:pt x="1806" y="1258"/>
                    <a:pt x="1806" y="1258"/>
                    <a:pt x="1806" y="1258"/>
                  </a:cubicBezTo>
                  <a:cubicBezTo>
                    <a:pt x="1828" y="1250"/>
                    <a:pt x="1828" y="1250"/>
                    <a:pt x="1828" y="1250"/>
                  </a:cubicBezTo>
                  <a:cubicBezTo>
                    <a:pt x="1836" y="1204"/>
                    <a:pt x="1836" y="1204"/>
                    <a:pt x="1836" y="1204"/>
                  </a:cubicBezTo>
                  <a:cubicBezTo>
                    <a:pt x="1805" y="1204"/>
                    <a:pt x="1805" y="1204"/>
                    <a:pt x="1805" y="1204"/>
                  </a:cubicBezTo>
                  <a:cubicBezTo>
                    <a:pt x="1792" y="1156"/>
                    <a:pt x="1792" y="1156"/>
                    <a:pt x="1792" y="1156"/>
                  </a:cubicBezTo>
                  <a:cubicBezTo>
                    <a:pt x="1947" y="1044"/>
                    <a:pt x="1947" y="1044"/>
                    <a:pt x="1947" y="1044"/>
                  </a:cubicBezTo>
                  <a:cubicBezTo>
                    <a:pt x="1947" y="965"/>
                    <a:pt x="1947" y="965"/>
                    <a:pt x="1947" y="965"/>
                  </a:cubicBezTo>
                  <a:cubicBezTo>
                    <a:pt x="2024" y="923"/>
                    <a:pt x="2024" y="923"/>
                    <a:pt x="2024" y="923"/>
                  </a:cubicBezTo>
                  <a:cubicBezTo>
                    <a:pt x="2054" y="926"/>
                    <a:pt x="2054" y="926"/>
                    <a:pt x="2054" y="926"/>
                  </a:cubicBezTo>
                  <a:cubicBezTo>
                    <a:pt x="2117" y="926"/>
                    <a:pt x="2117" y="926"/>
                    <a:pt x="2117" y="926"/>
                  </a:cubicBezTo>
                  <a:cubicBezTo>
                    <a:pt x="2166" y="899"/>
                    <a:pt x="2166" y="899"/>
                    <a:pt x="2166" y="899"/>
                  </a:cubicBezTo>
                  <a:cubicBezTo>
                    <a:pt x="2324" y="887"/>
                    <a:pt x="2324" y="887"/>
                    <a:pt x="2324" y="887"/>
                  </a:cubicBezTo>
                  <a:cubicBezTo>
                    <a:pt x="2324" y="968"/>
                    <a:pt x="2324" y="968"/>
                    <a:pt x="2324" y="968"/>
                  </a:cubicBezTo>
                  <a:cubicBezTo>
                    <a:pt x="2448" y="999"/>
                    <a:pt x="2448" y="999"/>
                    <a:pt x="2448" y="999"/>
                  </a:cubicBezTo>
                  <a:cubicBezTo>
                    <a:pt x="2473" y="1017"/>
                    <a:pt x="2473" y="1017"/>
                    <a:pt x="2473" y="1017"/>
                  </a:cubicBezTo>
                  <a:cubicBezTo>
                    <a:pt x="2496" y="1017"/>
                    <a:pt x="2496" y="1017"/>
                    <a:pt x="2496" y="1017"/>
                  </a:cubicBezTo>
                  <a:cubicBezTo>
                    <a:pt x="2496" y="973"/>
                    <a:pt x="2496" y="973"/>
                    <a:pt x="2496" y="973"/>
                  </a:cubicBezTo>
                  <a:cubicBezTo>
                    <a:pt x="2567" y="966"/>
                    <a:pt x="2567" y="966"/>
                    <a:pt x="2567" y="966"/>
                  </a:cubicBezTo>
                  <a:cubicBezTo>
                    <a:pt x="2636" y="1017"/>
                    <a:pt x="2636" y="1017"/>
                    <a:pt x="2636" y="1017"/>
                  </a:cubicBezTo>
                  <a:cubicBezTo>
                    <a:pt x="2748" y="1017"/>
                    <a:pt x="2748" y="1017"/>
                    <a:pt x="2748" y="1017"/>
                  </a:cubicBezTo>
                  <a:cubicBezTo>
                    <a:pt x="2753" y="1012"/>
                    <a:pt x="2753" y="1012"/>
                    <a:pt x="2753" y="1012"/>
                  </a:cubicBezTo>
                  <a:cubicBezTo>
                    <a:pt x="2756" y="1010"/>
                    <a:pt x="2756" y="1010"/>
                    <a:pt x="2756" y="1010"/>
                  </a:cubicBezTo>
                  <a:cubicBezTo>
                    <a:pt x="2745" y="972"/>
                    <a:pt x="2732" y="935"/>
                    <a:pt x="2718" y="898"/>
                  </a:cubicBezTo>
                  <a:close/>
                  <a:moveTo>
                    <a:pt x="2054" y="498"/>
                  </a:moveTo>
                  <a:cubicBezTo>
                    <a:pt x="2067" y="478"/>
                    <a:pt x="2067" y="478"/>
                    <a:pt x="2067" y="478"/>
                  </a:cubicBezTo>
                  <a:cubicBezTo>
                    <a:pt x="2113" y="469"/>
                    <a:pt x="2113" y="469"/>
                    <a:pt x="2113" y="469"/>
                  </a:cubicBezTo>
                  <a:cubicBezTo>
                    <a:pt x="2124" y="525"/>
                    <a:pt x="2124" y="525"/>
                    <a:pt x="2124" y="525"/>
                  </a:cubicBezTo>
                  <a:cubicBezTo>
                    <a:pt x="2149" y="565"/>
                    <a:pt x="2149" y="565"/>
                    <a:pt x="2149" y="565"/>
                  </a:cubicBezTo>
                  <a:cubicBezTo>
                    <a:pt x="2165" y="583"/>
                    <a:pt x="2165" y="583"/>
                    <a:pt x="2165" y="583"/>
                  </a:cubicBezTo>
                  <a:cubicBezTo>
                    <a:pt x="2195" y="595"/>
                    <a:pt x="2195" y="595"/>
                    <a:pt x="2195" y="595"/>
                  </a:cubicBezTo>
                  <a:cubicBezTo>
                    <a:pt x="2167" y="628"/>
                    <a:pt x="2167" y="628"/>
                    <a:pt x="2167" y="628"/>
                  </a:cubicBezTo>
                  <a:cubicBezTo>
                    <a:pt x="2113" y="633"/>
                    <a:pt x="2113" y="633"/>
                    <a:pt x="2113" y="633"/>
                  </a:cubicBezTo>
                  <a:cubicBezTo>
                    <a:pt x="2072" y="633"/>
                    <a:pt x="2072" y="633"/>
                    <a:pt x="2072" y="633"/>
                  </a:cubicBezTo>
                  <a:cubicBezTo>
                    <a:pt x="2077" y="585"/>
                    <a:pt x="2077" y="585"/>
                    <a:pt x="2077" y="585"/>
                  </a:cubicBezTo>
                  <a:cubicBezTo>
                    <a:pt x="2110" y="578"/>
                    <a:pt x="2110" y="578"/>
                    <a:pt x="2110" y="578"/>
                  </a:cubicBezTo>
                  <a:cubicBezTo>
                    <a:pt x="2108" y="555"/>
                    <a:pt x="2108" y="555"/>
                    <a:pt x="2108" y="555"/>
                  </a:cubicBezTo>
                  <a:cubicBezTo>
                    <a:pt x="2076" y="535"/>
                    <a:pt x="2076" y="535"/>
                    <a:pt x="2076" y="535"/>
                  </a:cubicBezTo>
                  <a:cubicBezTo>
                    <a:pt x="2054" y="520"/>
                    <a:pt x="2054" y="520"/>
                    <a:pt x="2054" y="520"/>
                  </a:cubicBezTo>
                  <a:lnTo>
                    <a:pt x="2054" y="498"/>
                  </a:lnTo>
                  <a:close/>
                  <a:moveTo>
                    <a:pt x="1978" y="586"/>
                  </a:moveTo>
                  <a:cubicBezTo>
                    <a:pt x="2006" y="541"/>
                    <a:pt x="2006" y="541"/>
                    <a:pt x="2006" y="541"/>
                  </a:cubicBezTo>
                  <a:cubicBezTo>
                    <a:pt x="2044" y="532"/>
                    <a:pt x="2044" y="532"/>
                    <a:pt x="2044" y="532"/>
                  </a:cubicBezTo>
                  <a:cubicBezTo>
                    <a:pt x="2071" y="544"/>
                    <a:pt x="2071" y="544"/>
                    <a:pt x="2071" y="544"/>
                  </a:cubicBezTo>
                  <a:cubicBezTo>
                    <a:pt x="2068" y="574"/>
                    <a:pt x="2068" y="574"/>
                    <a:pt x="2068" y="574"/>
                  </a:cubicBezTo>
                  <a:cubicBezTo>
                    <a:pt x="2011" y="615"/>
                    <a:pt x="2011" y="615"/>
                    <a:pt x="2011" y="615"/>
                  </a:cubicBezTo>
                  <a:cubicBezTo>
                    <a:pt x="1978" y="615"/>
                    <a:pt x="1978" y="615"/>
                    <a:pt x="1978" y="615"/>
                  </a:cubicBezTo>
                  <a:lnTo>
                    <a:pt x="1978" y="586"/>
                  </a:lnTo>
                  <a:close/>
                  <a:moveTo>
                    <a:pt x="1214" y="759"/>
                  </a:moveTo>
                  <a:cubicBezTo>
                    <a:pt x="1184" y="761"/>
                    <a:pt x="1184" y="761"/>
                    <a:pt x="1184" y="761"/>
                  </a:cubicBezTo>
                  <a:cubicBezTo>
                    <a:pt x="1186" y="741"/>
                    <a:pt x="1186" y="741"/>
                    <a:pt x="1186" y="741"/>
                  </a:cubicBezTo>
                  <a:cubicBezTo>
                    <a:pt x="1199" y="724"/>
                    <a:pt x="1199" y="724"/>
                    <a:pt x="1199" y="724"/>
                  </a:cubicBezTo>
                  <a:cubicBezTo>
                    <a:pt x="1217" y="738"/>
                    <a:pt x="1217" y="738"/>
                    <a:pt x="1217" y="738"/>
                  </a:cubicBezTo>
                  <a:lnTo>
                    <a:pt x="1214" y="759"/>
                  </a:lnTo>
                  <a:close/>
                  <a:moveTo>
                    <a:pt x="1316" y="723"/>
                  </a:moveTo>
                  <a:cubicBezTo>
                    <a:pt x="1296" y="724"/>
                    <a:pt x="1296" y="724"/>
                    <a:pt x="1296" y="724"/>
                  </a:cubicBezTo>
                  <a:cubicBezTo>
                    <a:pt x="1292" y="744"/>
                    <a:pt x="1292" y="744"/>
                    <a:pt x="1292" y="744"/>
                  </a:cubicBezTo>
                  <a:cubicBezTo>
                    <a:pt x="1277" y="753"/>
                    <a:pt x="1277" y="753"/>
                    <a:pt x="1277" y="753"/>
                  </a:cubicBezTo>
                  <a:cubicBezTo>
                    <a:pt x="1252" y="755"/>
                    <a:pt x="1252" y="755"/>
                    <a:pt x="1252" y="755"/>
                  </a:cubicBezTo>
                  <a:cubicBezTo>
                    <a:pt x="1251" y="750"/>
                    <a:pt x="1251" y="745"/>
                    <a:pt x="1251" y="745"/>
                  </a:cubicBezTo>
                  <a:cubicBezTo>
                    <a:pt x="1241" y="745"/>
                    <a:pt x="1241" y="745"/>
                    <a:pt x="1241" y="745"/>
                  </a:cubicBezTo>
                  <a:cubicBezTo>
                    <a:pt x="1241" y="724"/>
                    <a:pt x="1241" y="724"/>
                    <a:pt x="1241" y="724"/>
                  </a:cubicBezTo>
                  <a:cubicBezTo>
                    <a:pt x="1282" y="724"/>
                    <a:pt x="1282" y="724"/>
                    <a:pt x="1282" y="724"/>
                  </a:cubicBezTo>
                  <a:cubicBezTo>
                    <a:pt x="1290" y="703"/>
                    <a:pt x="1290" y="703"/>
                    <a:pt x="1290" y="703"/>
                  </a:cubicBezTo>
                  <a:cubicBezTo>
                    <a:pt x="1306" y="703"/>
                    <a:pt x="1306" y="703"/>
                    <a:pt x="1306" y="703"/>
                  </a:cubicBezTo>
                  <a:cubicBezTo>
                    <a:pt x="1324" y="706"/>
                    <a:pt x="1324" y="706"/>
                    <a:pt x="1324" y="706"/>
                  </a:cubicBezTo>
                  <a:lnTo>
                    <a:pt x="1316" y="723"/>
                  </a:lnTo>
                  <a:close/>
                </a:path>
              </a:pathLst>
            </a:custGeom>
            <a:solidFill>
              <a:srgbClr val="D9E3E2">
                <a:alpha val="5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641"/>
            <p:cNvSpPr>
              <a:spLocks/>
            </p:cNvSpPr>
            <p:nvPr/>
          </p:nvSpPr>
          <p:spPr bwMode="auto">
            <a:xfrm>
              <a:off x="5220591" y="2825966"/>
              <a:ext cx="906327" cy="578245"/>
            </a:xfrm>
            <a:custGeom>
              <a:avLst/>
              <a:gdLst>
                <a:gd name="T0" fmla="*/ 432 w 442"/>
                <a:gd name="T1" fmla="*/ 67 h 282"/>
                <a:gd name="T2" fmla="*/ 417 w 442"/>
                <a:gd name="T3" fmla="*/ 106 h 282"/>
                <a:gd name="T4" fmla="*/ 301 w 442"/>
                <a:gd name="T5" fmla="*/ 79 h 282"/>
                <a:gd name="T6" fmla="*/ 392 w 442"/>
                <a:gd name="T7" fmla="*/ 30 h 282"/>
                <a:gd name="T8" fmla="*/ 358 w 442"/>
                <a:gd name="T9" fmla="*/ 0 h 282"/>
                <a:gd name="T10" fmla="*/ 279 w 442"/>
                <a:gd name="T11" fmla="*/ 11 h 282"/>
                <a:gd name="T12" fmla="*/ 272 w 442"/>
                <a:gd name="T13" fmla="*/ 17 h 282"/>
                <a:gd name="T14" fmla="*/ 272 w 442"/>
                <a:gd name="T15" fmla="*/ 17 h 282"/>
                <a:gd name="T16" fmla="*/ 270 w 442"/>
                <a:gd name="T17" fmla="*/ 19 h 282"/>
                <a:gd name="T18" fmla="*/ 248 w 442"/>
                <a:gd name="T19" fmla="*/ 42 h 282"/>
                <a:gd name="T20" fmla="*/ 211 w 442"/>
                <a:gd name="T21" fmla="*/ 45 h 282"/>
                <a:gd name="T22" fmla="*/ 213 w 442"/>
                <a:gd name="T23" fmla="*/ 64 h 282"/>
                <a:gd name="T24" fmla="*/ 227 w 442"/>
                <a:gd name="T25" fmla="*/ 69 h 282"/>
                <a:gd name="T26" fmla="*/ 226 w 442"/>
                <a:gd name="T27" fmla="*/ 76 h 282"/>
                <a:gd name="T28" fmla="*/ 195 w 442"/>
                <a:gd name="T29" fmla="*/ 80 h 282"/>
                <a:gd name="T30" fmla="*/ 194 w 442"/>
                <a:gd name="T31" fmla="*/ 97 h 282"/>
                <a:gd name="T32" fmla="*/ 165 w 442"/>
                <a:gd name="T33" fmla="*/ 99 h 282"/>
                <a:gd name="T34" fmla="*/ 159 w 442"/>
                <a:gd name="T35" fmla="*/ 64 h 282"/>
                <a:gd name="T36" fmla="*/ 107 w 442"/>
                <a:gd name="T37" fmla="*/ 80 h 282"/>
                <a:gd name="T38" fmla="*/ 0 w 442"/>
                <a:gd name="T39" fmla="*/ 142 h 282"/>
                <a:gd name="T40" fmla="*/ 12 w 442"/>
                <a:gd name="T41" fmla="*/ 187 h 282"/>
                <a:gd name="T42" fmla="*/ 42 w 442"/>
                <a:gd name="T43" fmla="*/ 206 h 282"/>
                <a:gd name="T44" fmla="*/ 102 w 442"/>
                <a:gd name="T45" fmla="*/ 214 h 282"/>
                <a:gd name="T46" fmla="*/ 102 w 442"/>
                <a:gd name="T47" fmla="*/ 282 h 282"/>
                <a:gd name="T48" fmla="*/ 129 w 442"/>
                <a:gd name="T49" fmla="*/ 278 h 282"/>
                <a:gd name="T50" fmla="*/ 154 w 442"/>
                <a:gd name="T51" fmla="*/ 224 h 282"/>
                <a:gd name="T52" fmla="*/ 218 w 442"/>
                <a:gd name="T53" fmla="*/ 205 h 282"/>
                <a:gd name="T54" fmla="*/ 218 w 442"/>
                <a:gd name="T55" fmla="*/ 123 h 282"/>
                <a:gd name="T56" fmla="*/ 253 w 442"/>
                <a:gd name="T57" fmla="*/ 96 h 282"/>
                <a:gd name="T58" fmla="*/ 338 w 442"/>
                <a:gd name="T59" fmla="*/ 117 h 282"/>
                <a:gd name="T60" fmla="*/ 332 w 442"/>
                <a:gd name="T61" fmla="*/ 170 h 282"/>
                <a:gd name="T62" fmla="*/ 355 w 442"/>
                <a:gd name="T63" fmla="*/ 170 h 282"/>
                <a:gd name="T64" fmla="*/ 418 w 442"/>
                <a:gd name="T65" fmla="*/ 140 h 282"/>
                <a:gd name="T66" fmla="*/ 421 w 442"/>
                <a:gd name="T67" fmla="*/ 210 h 282"/>
                <a:gd name="T68" fmla="*/ 442 w 442"/>
                <a:gd name="T69" fmla="*/ 223 h 282"/>
                <a:gd name="T70" fmla="*/ 442 w 442"/>
                <a:gd name="T71" fmla="*/ 67 h 282"/>
                <a:gd name="T72" fmla="*/ 432 w 442"/>
                <a:gd name="T73" fmla="*/ 6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2" h="282">
                  <a:moveTo>
                    <a:pt x="432" y="67"/>
                  </a:moveTo>
                  <a:lnTo>
                    <a:pt x="417" y="106"/>
                  </a:lnTo>
                  <a:lnTo>
                    <a:pt x="301" y="79"/>
                  </a:lnTo>
                  <a:lnTo>
                    <a:pt x="392" y="30"/>
                  </a:lnTo>
                  <a:lnTo>
                    <a:pt x="358" y="0"/>
                  </a:lnTo>
                  <a:lnTo>
                    <a:pt x="279" y="11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70" y="19"/>
                  </a:lnTo>
                  <a:lnTo>
                    <a:pt x="248" y="42"/>
                  </a:lnTo>
                  <a:lnTo>
                    <a:pt x="211" y="45"/>
                  </a:lnTo>
                  <a:lnTo>
                    <a:pt x="213" y="64"/>
                  </a:lnTo>
                  <a:lnTo>
                    <a:pt x="227" y="69"/>
                  </a:lnTo>
                  <a:lnTo>
                    <a:pt x="226" y="76"/>
                  </a:lnTo>
                  <a:lnTo>
                    <a:pt x="195" y="80"/>
                  </a:lnTo>
                  <a:lnTo>
                    <a:pt x="194" y="97"/>
                  </a:lnTo>
                  <a:lnTo>
                    <a:pt x="165" y="99"/>
                  </a:lnTo>
                  <a:lnTo>
                    <a:pt x="159" y="64"/>
                  </a:lnTo>
                  <a:lnTo>
                    <a:pt x="107" y="80"/>
                  </a:lnTo>
                  <a:lnTo>
                    <a:pt x="0" y="142"/>
                  </a:lnTo>
                  <a:lnTo>
                    <a:pt x="12" y="187"/>
                  </a:lnTo>
                  <a:lnTo>
                    <a:pt x="42" y="206"/>
                  </a:lnTo>
                  <a:lnTo>
                    <a:pt x="102" y="214"/>
                  </a:lnTo>
                  <a:lnTo>
                    <a:pt x="102" y="282"/>
                  </a:lnTo>
                  <a:lnTo>
                    <a:pt x="129" y="278"/>
                  </a:lnTo>
                  <a:lnTo>
                    <a:pt x="154" y="224"/>
                  </a:lnTo>
                  <a:lnTo>
                    <a:pt x="218" y="205"/>
                  </a:lnTo>
                  <a:lnTo>
                    <a:pt x="218" y="123"/>
                  </a:lnTo>
                  <a:lnTo>
                    <a:pt x="253" y="96"/>
                  </a:lnTo>
                  <a:lnTo>
                    <a:pt x="338" y="117"/>
                  </a:lnTo>
                  <a:lnTo>
                    <a:pt x="332" y="170"/>
                  </a:lnTo>
                  <a:lnTo>
                    <a:pt x="355" y="170"/>
                  </a:lnTo>
                  <a:lnTo>
                    <a:pt x="418" y="140"/>
                  </a:lnTo>
                  <a:lnTo>
                    <a:pt x="421" y="210"/>
                  </a:lnTo>
                  <a:lnTo>
                    <a:pt x="442" y="223"/>
                  </a:lnTo>
                  <a:lnTo>
                    <a:pt x="442" y="67"/>
                  </a:lnTo>
                  <a:lnTo>
                    <a:pt x="432" y="67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02"/>
            <p:cNvSpPr>
              <a:spLocks/>
            </p:cNvSpPr>
            <p:nvPr/>
          </p:nvSpPr>
          <p:spPr bwMode="auto">
            <a:xfrm>
              <a:off x="9840399" y="2613075"/>
              <a:ext cx="348740" cy="322714"/>
            </a:xfrm>
            <a:custGeom>
              <a:avLst/>
              <a:gdLst>
                <a:gd name="T0" fmla="*/ 74 w 149"/>
                <a:gd name="T1" fmla="*/ 0 h 138"/>
                <a:gd name="T2" fmla="*/ 68 w 149"/>
                <a:gd name="T3" fmla="*/ 6 h 138"/>
                <a:gd name="T4" fmla="*/ 57 w 149"/>
                <a:gd name="T5" fmla="*/ 28 h 138"/>
                <a:gd name="T6" fmla="*/ 35 w 149"/>
                <a:gd name="T7" fmla="*/ 44 h 138"/>
                <a:gd name="T8" fmla="*/ 10 w 149"/>
                <a:gd name="T9" fmla="*/ 48 h 138"/>
                <a:gd name="T10" fmla="*/ 6 w 149"/>
                <a:gd name="T11" fmla="*/ 60 h 138"/>
                <a:gd name="T12" fmla="*/ 24 w 149"/>
                <a:gd name="T13" fmla="*/ 78 h 138"/>
                <a:gd name="T14" fmla="*/ 32 w 149"/>
                <a:gd name="T15" fmla="*/ 103 h 138"/>
                <a:gd name="T16" fmla="*/ 28 w 149"/>
                <a:gd name="T17" fmla="*/ 128 h 138"/>
                <a:gd name="T18" fmla="*/ 33 w 149"/>
                <a:gd name="T19" fmla="*/ 138 h 138"/>
                <a:gd name="T20" fmla="*/ 39 w 149"/>
                <a:gd name="T21" fmla="*/ 136 h 138"/>
                <a:gd name="T22" fmla="*/ 61 w 149"/>
                <a:gd name="T23" fmla="*/ 124 h 138"/>
                <a:gd name="T24" fmla="*/ 74 w 149"/>
                <a:gd name="T25" fmla="*/ 121 h 138"/>
                <a:gd name="T26" fmla="*/ 88 w 149"/>
                <a:gd name="T27" fmla="*/ 124 h 138"/>
                <a:gd name="T28" fmla="*/ 110 w 149"/>
                <a:gd name="T29" fmla="*/ 136 h 138"/>
                <a:gd name="T30" fmla="*/ 116 w 149"/>
                <a:gd name="T31" fmla="*/ 138 h 138"/>
                <a:gd name="T32" fmla="*/ 121 w 149"/>
                <a:gd name="T33" fmla="*/ 128 h 138"/>
                <a:gd name="T34" fmla="*/ 117 w 149"/>
                <a:gd name="T35" fmla="*/ 103 h 138"/>
                <a:gd name="T36" fmla="*/ 125 w 149"/>
                <a:gd name="T37" fmla="*/ 78 h 138"/>
                <a:gd name="T38" fmla="*/ 143 w 149"/>
                <a:gd name="T39" fmla="*/ 60 h 138"/>
                <a:gd name="T40" fmla="*/ 139 w 149"/>
                <a:gd name="T41" fmla="*/ 48 h 138"/>
                <a:gd name="T42" fmla="*/ 114 w 149"/>
                <a:gd name="T43" fmla="*/ 44 h 138"/>
                <a:gd name="T44" fmla="*/ 92 w 149"/>
                <a:gd name="T45" fmla="*/ 28 h 138"/>
                <a:gd name="T46" fmla="*/ 81 w 149"/>
                <a:gd name="T47" fmla="*/ 6 h 138"/>
                <a:gd name="T48" fmla="*/ 74 w 149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8">
                  <a:moveTo>
                    <a:pt x="74" y="0"/>
                  </a:moveTo>
                  <a:cubicBezTo>
                    <a:pt x="72" y="0"/>
                    <a:pt x="70" y="2"/>
                    <a:pt x="68" y="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3" y="36"/>
                    <a:pt x="43" y="43"/>
                    <a:pt x="35" y="4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2" y="49"/>
                    <a:pt x="0" y="55"/>
                    <a:pt x="6" y="60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30" y="84"/>
                    <a:pt x="34" y="95"/>
                    <a:pt x="32" y="103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7" y="134"/>
                    <a:pt x="29" y="138"/>
                    <a:pt x="33" y="138"/>
                  </a:cubicBezTo>
                  <a:cubicBezTo>
                    <a:pt x="35" y="138"/>
                    <a:pt x="37" y="137"/>
                    <a:pt x="39" y="136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5" y="122"/>
                    <a:pt x="70" y="121"/>
                    <a:pt x="74" y="121"/>
                  </a:cubicBezTo>
                  <a:cubicBezTo>
                    <a:pt x="79" y="121"/>
                    <a:pt x="84" y="122"/>
                    <a:pt x="88" y="12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2" y="137"/>
                    <a:pt x="114" y="138"/>
                    <a:pt x="116" y="138"/>
                  </a:cubicBezTo>
                  <a:cubicBezTo>
                    <a:pt x="120" y="138"/>
                    <a:pt x="122" y="134"/>
                    <a:pt x="121" y="128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95"/>
                    <a:pt x="119" y="84"/>
                    <a:pt x="125" y="78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49" y="55"/>
                    <a:pt x="147" y="49"/>
                    <a:pt x="139" y="4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06" y="43"/>
                    <a:pt x="96" y="36"/>
                    <a:pt x="92" y="28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9" y="2"/>
                    <a:pt x="77" y="0"/>
                    <a:pt x="74" y="0"/>
                  </a:cubicBezTo>
                </a:path>
              </a:pathLst>
            </a:custGeom>
            <a:solidFill>
              <a:srgbClr val="FFFFF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06"/>
            <p:cNvSpPr>
              <a:spLocks/>
            </p:cNvSpPr>
            <p:nvPr/>
          </p:nvSpPr>
          <p:spPr bwMode="auto">
            <a:xfrm>
              <a:off x="9640870" y="2953140"/>
              <a:ext cx="202998" cy="187382"/>
            </a:xfrm>
            <a:custGeom>
              <a:avLst/>
              <a:gdLst>
                <a:gd name="T0" fmla="*/ 44 w 87"/>
                <a:gd name="T1" fmla="*/ 0 h 80"/>
                <a:gd name="T2" fmla="*/ 40 w 87"/>
                <a:gd name="T3" fmla="*/ 3 h 80"/>
                <a:gd name="T4" fmla="*/ 33 w 87"/>
                <a:gd name="T5" fmla="*/ 16 h 80"/>
                <a:gd name="T6" fmla="*/ 21 w 87"/>
                <a:gd name="T7" fmla="*/ 25 h 80"/>
                <a:gd name="T8" fmla="*/ 6 w 87"/>
                <a:gd name="T9" fmla="*/ 27 h 80"/>
                <a:gd name="T10" fmla="*/ 4 w 87"/>
                <a:gd name="T11" fmla="*/ 35 h 80"/>
                <a:gd name="T12" fmla="*/ 14 w 87"/>
                <a:gd name="T13" fmla="*/ 45 h 80"/>
                <a:gd name="T14" fmla="*/ 19 w 87"/>
                <a:gd name="T15" fmla="*/ 60 h 80"/>
                <a:gd name="T16" fmla="*/ 17 w 87"/>
                <a:gd name="T17" fmla="*/ 74 h 80"/>
                <a:gd name="T18" fmla="*/ 20 w 87"/>
                <a:gd name="T19" fmla="*/ 80 h 80"/>
                <a:gd name="T20" fmla="*/ 23 w 87"/>
                <a:gd name="T21" fmla="*/ 79 h 80"/>
                <a:gd name="T22" fmla="*/ 36 w 87"/>
                <a:gd name="T23" fmla="*/ 72 h 80"/>
                <a:gd name="T24" fmla="*/ 44 w 87"/>
                <a:gd name="T25" fmla="*/ 70 h 80"/>
                <a:gd name="T26" fmla="*/ 51 w 87"/>
                <a:gd name="T27" fmla="*/ 72 h 80"/>
                <a:gd name="T28" fmla="*/ 64 w 87"/>
                <a:gd name="T29" fmla="*/ 79 h 80"/>
                <a:gd name="T30" fmla="*/ 68 w 87"/>
                <a:gd name="T31" fmla="*/ 80 h 80"/>
                <a:gd name="T32" fmla="*/ 71 w 87"/>
                <a:gd name="T33" fmla="*/ 74 h 80"/>
                <a:gd name="T34" fmla="*/ 68 w 87"/>
                <a:gd name="T35" fmla="*/ 60 h 80"/>
                <a:gd name="T36" fmla="*/ 73 w 87"/>
                <a:gd name="T37" fmla="*/ 45 h 80"/>
                <a:gd name="T38" fmla="*/ 84 w 87"/>
                <a:gd name="T39" fmla="*/ 35 h 80"/>
                <a:gd name="T40" fmla="*/ 81 w 87"/>
                <a:gd name="T41" fmla="*/ 27 h 80"/>
                <a:gd name="T42" fmla="*/ 67 w 87"/>
                <a:gd name="T43" fmla="*/ 25 h 80"/>
                <a:gd name="T44" fmla="*/ 54 w 87"/>
                <a:gd name="T45" fmla="*/ 16 h 80"/>
                <a:gd name="T46" fmla="*/ 48 w 87"/>
                <a:gd name="T47" fmla="*/ 3 h 80"/>
                <a:gd name="T48" fmla="*/ 44 w 87"/>
                <a:gd name="T4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0">
                  <a:moveTo>
                    <a:pt x="44" y="0"/>
                  </a:moveTo>
                  <a:cubicBezTo>
                    <a:pt x="42" y="0"/>
                    <a:pt x="41" y="1"/>
                    <a:pt x="40" y="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20"/>
                    <a:pt x="25" y="25"/>
                    <a:pt x="21" y="25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" y="28"/>
                    <a:pt x="0" y="31"/>
                    <a:pt x="4" y="3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8" y="48"/>
                    <a:pt x="20" y="55"/>
                    <a:pt x="19" y="6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7" y="80"/>
                    <a:pt x="20" y="80"/>
                  </a:cubicBezTo>
                  <a:cubicBezTo>
                    <a:pt x="21" y="80"/>
                    <a:pt x="22" y="80"/>
                    <a:pt x="23" y="7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1"/>
                    <a:pt x="41" y="70"/>
                    <a:pt x="44" y="70"/>
                  </a:cubicBezTo>
                  <a:cubicBezTo>
                    <a:pt x="46" y="70"/>
                    <a:pt x="49" y="71"/>
                    <a:pt x="51" y="7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6" y="80"/>
                    <a:pt x="67" y="80"/>
                    <a:pt x="68" y="80"/>
                  </a:cubicBezTo>
                  <a:cubicBezTo>
                    <a:pt x="70" y="80"/>
                    <a:pt x="71" y="78"/>
                    <a:pt x="71" y="7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7" y="55"/>
                    <a:pt x="70" y="48"/>
                    <a:pt x="73" y="4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7" y="31"/>
                    <a:pt x="86" y="28"/>
                    <a:pt x="81" y="2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2" y="25"/>
                    <a:pt x="56" y="20"/>
                    <a:pt x="54" y="16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1"/>
                    <a:pt x="45" y="0"/>
                    <a:pt x="44" y="0"/>
                  </a:cubicBezTo>
                </a:path>
              </a:pathLst>
            </a:custGeom>
            <a:solidFill>
              <a:srgbClr val="FFFFF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08"/>
            <p:cNvSpPr>
              <a:spLocks/>
            </p:cNvSpPr>
            <p:nvPr/>
          </p:nvSpPr>
          <p:spPr bwMode="auto">
            <a:xfrm>
              <a:off x="3942837" y="1789574"/>
              <a:ext cx="202998" cy="185647"/>
            </a:xfrm>
            <a:custGeom>
              <a:avLst/>
              <a:gdLst>
                <a:gd name="T0" fmla="*/ 43 w 87"/>
                <a:gd name="T1" fmla="*/ 0 h 80"/>
                <a:gd name="T2" fmla="*/ 40 w 87"/>
                <a:gd name="T3" fmla="*/ 3 h 80"/>
                <a:gd name="T4" fmla="*/ 33 w 87"/>
                <a:gd name="T5" fmla="*/ 17 h 80"/>
                <a:gd name="T6" fmla="*/ 21 w 87"/>
                <a:gd name="T7" fmla="*/ 26 h 80"/>
                <a:gd name="T8" fmla="*/ 6 w 87"/>
                <a:gd name="T9" fmla="*/ 28 h 80"/>
                <a:gd name="T10" fmla="*/ 4 w 87"/>
                <a:gd name="T11" fmla="*/ 35 h 80"/>
                <a:gd name="T12" fmla="*/ 14 w 87"/>
                <a:gd name="T13" fmla="*/ 45 h 80"/>
                <a:gd name="T14" fmla="*/ 19 w 87"/>
                <a:gd name="T15" fmla="*/ 60 h 80"/>
                <a:gd name="T16" fmla="*/ 16 w 87"/>
                <a:gd name="T17" fmla="*/ 75 h 80"/>
                <a:gd name="T18" fmla="*/ 20 w 87"/>
                <a:gd name="T19" fmla="*/ 80 h 80"/>
                <a:gd name="T20" fmla="*/ 23 w 87"/>
                <a:gd name="T21" fmla="*/ 79 h 80"/>
                <a:gd name="T22" fmla="*/ 36 w 87"/>
                <a:gd name="T23" fmla="*/ 72 h 80"/>
                <a:gd name="T24" fmla="*/ 43 w 87"/>
                <a:gd name="T25" fmla="*/ 71 h 80"/>
                <a:gd name="T26" fmla="*/ 51 w 87"/>
                <a:gd name="T27" fmla="*/ 72 h 80"/>
                <a:gd name="T28" fmla="*/ 64 w 87"/>
                <a:gd name="T29" fmla="*/ 79 h 80"/>
                <a:gd name="T30" fmla="*/ 67 w 87"/>
                <a:gd name="T31" fmla="*/ 80 h 80"/>
                <a:gd name="T32" fmla="*/ 71 w 87"/>
                <a:gd name="T33" fmla="*/ 75 h 80"/>
                <a:gd name="T34" fmla="*/ 68 w 87"/>
                <a:gd name="T35" fmla="*/ 60 h 80"/>
                <a:gd name="T36" fmla="*/ 73 w 87"/>
                <a:gd name="T37" fmla="*/ 45 h 80"/>
                <a:gd name="T38" fmla="*/ 83 w 87"/>
                <a:gd name="T39" fmla="*/ 35 h 80"/>
                <a:gd name="T40" fmla="*/ 81 w 87"/>
                <a:gd name="T41" fmla="*/ 28 h 80"/>
                <a:gd name="T42" fmla="*/ 66 w 87"/>
                <a:gd name="T43" fmla="*/ 26 h 80"/>
                <a:gd name="T44" fmla="*/ 54 w 87"/>
                <a:gd name="T45" fmla="*/ 17 h 80"/>
                <a:gd name="T46" fmla="*/ 47 w 87"/>
                <a:gd name="T47" fmla="*/ 3 h 80"/>
                <a:gd name="T48" fmla="*/ 43 w 87"/>
                <a:gd name="T4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0">
                  <a:moveTo>
                    <a:pt x="43" y="0"/>
                  </a:moveTo>
                  <a:cubicBezTo>
                    <a:pt x="42" y="0"/>
                    <a:pt x="41" y="1"/>
                    <a:pt x="40" y="3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21"/>
                    <a:pt x="25" y="25"/>
                    <a:pt x="21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" y="28"/>
                    <a:pt x="0" y="32"/>
                    <a:pt x="4" y="3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8" y="49"/>
                    <a:pt x="20" y="55"/>
                    <a:pt x="19" y="60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8"/>
                    <a:pt x="17" y="80"/>
                    <a:pt x="20" y="80"/>
                  </a:cubicBezTo>
                  <a:cubicBezTo>
                    <a:pt x="20" y="80"/>
                    <a:pt x="21" y="80"/>
                    <a:pt x="23" y="7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1"/>
                    <a:pt x="41" y="71"/>
                    <a:pt x="43" y="71"/>
                  </a:cubicBezTo>
                  <a:cubicBezTo>
                    <a:pt x="46" y="71"/>
                    <a:pt x="49" y="71"/>
                    <a:pt x="51" y="7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80"/>
                    <a:pt x="67" y="80"/>
                    <a:pt x="67" y="80"/>
                  </a:cubicBezTo>
                  <a:cubicBezTo>
                    <a:pt x="70" y="80"/>
                    <a:pt x="71" y="78"/>
                    <a:pt x="71" y="75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7" y="55"/>
                    <a:pt x="69" y="49"/>
                    <a:pt x="73" y="4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7" y="32"/>
                    <a:pt x="86" y="28"/>
                    <a:pt x="81" y="28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2" y="25"/>
                    <a:pt x="56" y="21"/>
                    <a:pt x="54" y="17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1"/>
                    <a:pt x="45" y="0"/>
                    <a:pt x="43" y="0"/>
                  </a:cubicBezTo>
                </a:path>
              </a:pathLst>
            </a:custGeom>
            <a:solidFill>
              <a:srgbClr val="FFFFF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09"/>
            <p:cNvSpPr>
              <a:spLocks/>
            </p:cNvSpPr>
            <p:nvPr/>
          </p:nvSpPr>
          <p:spPr bwMode="auto">
            <a:xfrm>
              <a:off x="3922016" y="1392255"/>
              <a:ext cx="202998" cy="189117"/>
            </a:xfrm>
            <a:custGeom>
              <a:avLst/>
              <a:gdLst>
                <a:gd name="T0" fmla="*/ 43 w 87"/>
                <a:gd name="T1" fmla="*/ 0 h 81"/>
                <a:gd name="T2" fmla="*/ 39 w 87"/>
                <a:gd name="T3" fmla="*/ 4 h 81"/>
                <a:gd name="T4" fmla="*/ 33 w 87"/>
                <a:gd name="T5" fmla="*/ 17 h 81"/>
                <a:gd name="T6" fmla="*/ 20 w 87"/>
                <a:gd name="T7" fmla="*/ 26 h 81"/>
                <a:gd name="T8" fmla="*/ 6 w 87"/>
                <a:gd name="T9" fmla="*/ 28 h 81"/>
                <a:gd name="T10" fmla="*/ 3 w 87"/>
                <a:gd name="T11" fmla="*/ 35 h 81"/>
                <a:gd name="T12" fmla="*/ 14 w 87"/>
                <a:gd name="T13" fmla="*/ 46 h 81"/>
                <a:gd name="T14" fmla="*/ 19 w 87"/>
                <a:gd name="T15" fmla="*/ 61 h 81"/>
                <a:gd name="T16" fmla="*/ 16 w 87"/>
                <a:gd name="T17" fmla="*/ 75 h 81"/>
                <a:gd name="T18" fmla="*/ 19 w 87"/>
                <a:gd name="T19" fmla="*/ 81 h 81"/>
                <a:gd name="T20" fmla="*/ 22 w 87"/>
                <a:gd name="T21" fmla="*/ 80 h 81"/>
                <a:gd name="T22" fmla="*/ 35 w 87"/>
                <a:gd name="T23" fmla="*/ 73 h 81"/>
                <a:gd name="T24" fmla="*/ 43 w 87"/>
                <a:gd name="T25" fmla="*/ 71 h 81"/>
                <a:gd name="T26" fmla="*/ 51 w 87"/>
                <a:gd name="T27" fmla="*/ 73 h 81"/>
                <a:gd name="T28" fmla="*/ 64 w 87"/>
                <a:gd name="T29" fmla="*/ 80 h 81"/>
                <a:gd name="T30" fmla="*/ 67 w 87"/>
                <a:gd name="T31" fmla="*/ 81 h 81"/>
                <a:gd name="T32" fmla="*/ 70 w 87"/>
                <a:gd name="T33" fmla="*/ 75 h 81"/>
                <a:gd name="T34" fmla="*/ 68 w 87"/>
                <a:gd name="T35" fmla="*/ 61 h 81"/>
                <a:gd name="T36" fmla="*/ 73 w 87"/>
                <a:gd name="T37" fmla="*/ 46 h 81"/>
                <a:gd name="T38" fmla="*/ 83 w 87"/>
                <a:gd name="T39" fmla="*/ 35 h 81"/>
                <a:gd name="T40" fmla="*/ 81 w 87"/>
                <a:gd name="T41" fmla="*/ 28 h 81"/>
                <a:gd name="T42" fmla="*/ 66 w 87"/>
                <a:gd name="T43" fmla="*/ 26 h 81"/>
                <a:gd name="T44" fmla="*/ 54 w 87"/>
                <a:gd name="T45" fmla="*/ 17 h 81"/>
                <a:gd name="T46" fmla="*/ 47 w 87"/>
                <a:gd name="T47" fmla="*/ 4 h 81"/>
                <a:gd name="T48" fmla="*/ 43 w 87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1">
                  <a:moveTo>
                    <a:pt x="43" y="0"/>
                  </a:moveTo>
                  <a:cubicBezTo>
                    <a:pt x="42" y="0"/>
                    <a:pt x="40" y="1"/>
                    <a:pt x="39" y="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1" y="21"/>
                    <a:pt x="25" y="25"/>
                    <a:pt x="20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" y="29"/>
                    <a:pt x="0" y="32"/>
                    <a:pt x="3" y="3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7" y="49"/>
                    <a:pt x="19" y="56"/>
                    <a:pt x="19" y="6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9"/>
                    <a:pt x="17" y="81"/>
                    <a:pt x="19" y="81"/>
                  </a:cubicBezTo>
                  <a:cubicBezTo>
                    <a:pt x="20" y="81"/>
                    <a:pt x="21" y="80"/>
                    <a:pt x="22" y="80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8" y="72"/>
                    <a:pt x="40" y="71"/>
                    <a:pt x="43" y="71"/>
                  </a:cubicBezTo>
                  <a:cubicBezTo>
                    <a:pt x="46" y="71"/>
                    <a:pt x="49" y="72"/>
                    <a:pt x="51" y="7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5" y="80"/>
                    <a:pt x="66" y="81"/>
                    <a:pt x="67" y="81"/>
                  </a:cubicBezTo>
                  <a:cubicBezTo>
                    <a:pt x="70" y="81"/>
                    <a:pt x="71" y="79"/>
                    <a:pt x="70" y="75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7" y="56"/>
                    <a:pt x="69" y="49"/>
                    <a:pt x="73" y="46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7" y="32"/>
                    <a:pt x="86" y="29"/>
                    <a:pt x="81" y="28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1" y="25"/>
                    <a:pt x="56" y="21"/>
                    <a:pt x="54" y="17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1"/>
                    <a:pt x="45" y="0"/>
                    <a:pt x="43" y="0"/>
                  </a:cubicBezTo>
                </a:path>
              </a:pathLst>
            </a:custGeom>
            <a:solidFill>
              <a:srgbClr val="FFFFFF">
                <a:alpha val="49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62" name="组合 561"/>
            <p:cNvGrpSpPr/>
            <p:nvPr/>
          </p:nvGrpSpPr>
          <p:grpSpPr>
            <a:xfrm rot="19335705">
              <a:off x="1961532" y="3988293"/>
              <a:ext cx="412935" cy="615933"/>
              <a:chOff x="2313071" y="3769296"/>
              <a:chExt cx="377825" cy="563563"/>
            </a:xfrm>
            <a:solidFill>
              <a:srgbClr val="FFFFFF">
                <a:alpha val="49000"/>
              </a:srgbClr>
            </a:solidFill>
          </p:grpSpPr>
          <p:sp>
            <p:nvSpPr>
              <p:cNvPr id="236" name="Freeform 105"/>
              <p:cNvSpPr>
                <a:spLocks/>
              </p:cNvSpPr>
              <p:nvPr/>
            </p:nvSpPr>
            <p:spPr bwMode="auto">
              <a:xfrm>
                <a:off x="2371808" y="3769296"/>
                <a:ext cx="319088" cy="293687"/>
              </a:xfrm>
              <a:custGeom>
                <a:avLst/>
                <a:gdLst>
                  <a:gd name="T0" fmla="*/ 74 w 149"/>
                  <a:gd name="T1" fmla="*/ 0 h 138"/>
                  <a:gd name="T2" fmla="*/ 68 w 149"/>
                  <a:gd name="T3" fmla="*/ 6 h 138"/>
                  <a:gd name="T4" fmla="*/ 56 w 149"/>
                  <a:gd name="T5" fmla="*/ 29 h 138"/>
                  <a:gd name="T6" fmla="*/ 35 w 149"/>
                  <a:gd name="T7" fmla="*/ 44 h 138"/>
                  <a:gd name="T8" fmla="*/ 10 w 149"/>
                  <a:gd name="T9" fmla="*/ 48 h 138"/>
                  <a:gd name="T10" fmla="*/ 6 w 149"/>
                  <a:gd name="T11" fmla="*/ 61 h 138"/>
                  <a:gd name="T12" fmla="*/ 24 w 149"/>
                  <a:gd name="T13" fmla="*/ 78 h 138"/>
                  <a:gd name="T14" fmla="*/ 32 w 149"/>
                  <a:gd name="T15" fmla="*/ 104 h 138"/>
                  <a:gd name="T16" fmla="*/ 28 w 149"/>
                  <a:gd name="T17" fmla="*/ 129 h 138"/>
                  <a:gd name="T18" fmla="*/ 33 w 149"/>
                  <a:gd name="T19" fmla="*/ 138 h 138"/>
                  <a:gd name="T20" fmla="*/ 39 w 149"/>
                  <a:gd name="T21" fmla="*/ 136 h 138"/>
                  <a:gd name="T22" fmla="*/ 61 w 149"/>
                  <a:gd name="T23" fmla="*/ 125 h 138"/>
                  <a:gd name="T24" fmla="*/ 74 w 149"/>
                  <a:gd name="T25" fmla="*/ 122 h 138"/>
                  <a:gd name="T26" fmla="*/ 88 w 149"/>
                  <a:gd name="T27" fmla="*/ 125 h 138"/>
                  <a:gd name="T28" fmla="*/ 110 w 149"/>
                  <a:gd name="T29" fmla="*/ 136 h 138"/>
                  <a:gd name="T30" fmla="*/ 115 w 149"/>
                  <a:gd name="T31" fmla="*/ 138 h 138"/>
                  <a:gd name="T32" fmla="*/ 121 w 149"/>
                  <a:gd name="T33" fmla="*/ 129 h 138"/>
                  <a:gd name="T34" fmla="*/ 117 w 149"/>
                  <a:gd name="T35" fmla="*/ 104 h 138"/>
                  <a:gd name="T36" fmla="*/ 125 w 149"/>
                  <a:gd name="T37" fmla="*/ 78 h 138"/>
                  <a:gd name="T38" fmla="*/ 143 w 149"/>
                  <a:gd name="T39" fmla="*/ 61 h 138"/>
                  <a:gd name="T40" fmla="*/ 139 w 149"/>
                  <a:gd name="T41" fmla="*/ 48 h 138"/>
                  <a:gd name="T42" fmla="*/ 114 w 149"/>
                  <a:gd name="T43" fmla="*/ 44 h 138"/>
                  <a:gd name="T44" fmla="*/ 92 w 149"/>
                  <a:gd name="T45" fmla="*/ 29 h 138"/>
                  <a:gd name="T46" fmla="*/ 81 w 149"/>
                  <a:gd name="T47" fmla="*/ 6 h 138"/>
                  <a:gd name="T48" fmla="*/ 74 w 149"/>
                  <a:gd name="T4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138">
                    <a:moveTo>
                      <a:pt x="74" y="0"/>
                    </a:moveTo>
                    <a:cubicBezTo>
                      <a:pt x="72" y="0"/>
                      <a:pt x="70" y="2"/>
                      <a:pt x="68" y="6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3" y="36"/>
                      <a:pt x="43" y="43"/>
                      <a:pt x="35" y="44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2" y="49"/>
                      <a:pt x="0" y="55"/>
                      <a:pt x="6" y="61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30" y="84"/>
                      <a:pt x="34" y="96"/>
                      <a:pt x="32" y="104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27" y="135"/>
                      <a:pt x="29" y="138"/>
                      <a:pt x="33" y="138"/>
                    </a:cubicBezTo>
                    <a:cubicBezTo>
                      <a:pt x="35" y="138"/>
                      <a:pt x="37" y="138"/>
                      <a:pt x="39" y="136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5" y="123"/>
                      <a:pt x="70" y="122"/>
                      <a:pt x="74" y="122"/>
                    </a:cubicBezTo>
                    <a:cubicBezTo>
                      <a:pt x="79" y="122"/>
                      <a:pt x="84" y="123"/>
                      <a:pt x="88" y="125"/>
                    </a:cubicBezTo>
                    <a:cubicBezTo>
                      <a:pt x="110" y="136"/>
                      <a:pt x="110" y="136"/>
                      <a:pt x="110" y="136"/>
                    </a:cubicBezTo>
                    <a:cubicBezTo>
                      <a:pt x="112" y="138"/>
                      <a:pt x="114" y="138"/>
                      <a:pt x="115" y="138"/>
                    </a:cubicBezTo>
                    <a:cubicBezTo>
                      <a:pt x="120" y="138"/>
                      <a:pt x="122" y="135"/>
                      <a:pt x="121" y="129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15" y="96"/>
                      <a:pt x="119" y="84"/>
                      <a:pt x="125" y="78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9" y="55"/>
                      <a:pt x="147" y="49"/>
                      <a:pt x="139" y="48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06" y="43"/>
                      <a:pt x="96" y="36"/>
                      <a:pt x="92" y="29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79" y="2"/>
                      <a:pt x="77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auto">
              <a:xfrm>
                <a:off x="2313071" y="4161409"/>
                <a:ext cx="185738" cy="171450"/>
              </a:xfrm>
              <a:custGeom>
                <a:avLst/>
                <a:gdLst>
                  <a:gd name="T0" fmla="*/ 44 w 87"/>
                  <a:gd name="T1" fmla="*/ 0 h 80"/>
                  <a:gd name="T2" fmla="*/ 40 w 87"/>
                  <a:gd name="T3" fmla="*/ 3 h 80"/>
                  <a:gd name="T4" fmla="*/ 33 w 87"/>
                  <a:gd name="T5" fmla="*/ 17 h 80"/>
                  <a:gd name="T6" fmla="*/ 21 w 87"/>
                  <a:gd name="T7" fmla="*/ 26 h 80"/>
                  <a:gd name="T8" fmla="*/ 6 w 87"/>
                  <a:gd name="T9" fmla="*/ 28 h 80"/>
                  <a:gd name="T10" fmla="*/ 4 w 87"/>
                  <a:gd name="T11" fmla="*/ 35 h 80"/>
                  <a:gd name="T12" fmla="*/ 14 w 87"/>
                  <a:gd name="T13" fmla="*/ 46 h 80"/>
                  <a:gd name="T14" fmla="*/ 19 w 87"/>
                  <a:gd name="T15" fmla="*/ 60 h 80"/>
                  <a:gd name="T16" fmla="*/ 17 w 87"/>
                  <a:gd name="T17" fmla="*/ 75 h 80"/>
                  <a:gd name="T18" fmla="*/ 20 w 87"/>
                  <a:gd name="T19" fmla="*/ 80 h 80"/>
                  <a:gd name="T20" fmla="*/ 23 w 87"/>
                  <a:gd name="T21" fmla="*/ 79 h 80"/>
                  <a:gd name="T22" fmla="*/ 36 w 87"/>
                  <a:gd name="T23" fmla="*/ 73 h 80"/>
                  <a:gd name="T24" fmla="*/ 44 w 87"/>
                  <a:gd name="T25" fmla="*/ 71 h 80"/>
                  <a:gd name="T26" fmla="*/ 51 w 87"/>
                  <a:gd name="T27" fmla="*/ 73 h 80"/>
                  <a:gd name="T28" fmla="*/ 64 w 87"/>
                  <a:gd name="T29" fmla="*/ 79 h 80"/>
                  <a:gd name="T30" fmla="*/ 68 w 87"/>
                  <a:gd name="T31" fmla="*/ 80 h 80"/>
                  <a:gd name="T32" fmla="*/ 71 w 87"/>
                  <a:gd name="T33" fmla="*/ 75 h 80"/>
                  <a:gd name="T34" fmla="*/ 68 w 87"/>
                  <a:gd name="T35" fmla="*/ 60 h 80"/>
                  <a:gd name="T36" fmla="*/ 73 w 87"/>
                  <a:gd name="T37" fmla="*/ 46 h 80"/>
                  <a:gd name="T38" fmla="*/ 84 w 87"/>
                  <a:gd name="T39" fmla="*/ 35 h 80"/>
                  <a:gd name="T40" fmla="*/ 81 w 87"/>
                  <a:gd name="T41" fmla="*/ 28 h 80"/>
                  <a:gd name="T42" fmla="*/ 67 w 87"/>
                  <a:gd name="T43" fmla="*/ 26 h 80"/>
                  <a:gd name="T44" fmla="*/ 54 w 87"/>
                  <a:gd name="T45" fmla="*/ 17 h 80"/>
                  <a:gd name="T46" fmla="*/ 48 w 87"/>
                  <a:gd name="T47" fmla="*/ 3 h 80"/>
                  <a:gd name="T48" fmla="*/ 44 w 87"/>
                  <a:gd name="T4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" h="80">
                    <a:moveTo>
                      <a:pt x="44" y="0"/>
                    </a:moveTo>
                    <a:cubicBezTo>
                      <a:pt x="42" y="0"/>
                      <a:pt x="41" y="1"/>
                      <a:pt x="40" y="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1" y="21"/>
                      <a:pt x="25" y="25"/>
                      <a:pt x="21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1" y="29"/>
                      <a:pt x="0" y="32"/>
                      <a:pt x="4" y="35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8" y="49"/>
                      <a:pt x="20" y="56"/>
                      <a:pt x="19" y="60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78"/>
                      <a:pt x="17" y="80"/>
                      <a:pt x="20" y="80"/>
                    </a:cubicBezTo>
                    <a:cubicBezTo>
                      <a:pt x="21" y="80"/>
                      <a:pt x="22" y="80"/>
                      <a:pt x="23" y="79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8" y="71"/>
                      <a:pt x="41" y="71"/>
                      <a:pt x="44" y="71"/>
                    </a:cubicBezTo>
                    <a:cubicBezTo>
                      <a:pt x="46" y="71"/>
                      <a:pt x="49" y="71"/>
                      <a:pt x="51" y="73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6" y="80"/>
                      <a:pt x="67" y="80"/>
                      <a:pt x="68" y="80"/>
                    </a:cubicBezTo>
                    <a:cubicBezTo>
                      <a:pt x="70" y="80"/>
                      <a:pt x="71" y="78"/>
                      <a:pt x="71" y="75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7" y="56"/>
                      <a:pt x="70" y="49"/>
                      <a:pt x="73" y="46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7" y="32"/>
                      <a:pt x="86" y="29"/>
                      <a:pt x="81" y="28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2" y="25"/>
                      <a:pt x="56" y="21"/>
                      <a:pt x="54" y="17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6" y="1"/>
                      <a:pt x="45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45" name="组合 544"/>
          <p:cNvGrpSpPr/>
          <p:nvPr/>
        </p:nvGrpSpPr>
        <p:grpSpPr>
          <a:xfrm>
            <a:off x="3280595" y="3154348"/>
            <a:ext cx="5455601" cy="1949497"/>
            <a:chOff x="3763963" y="3346450"/>
            <a:chExt cx="4629150" cy="1654175"/>
          </a:xfrm>
          <a:solidFill>
            <a:schemeClr val="accent5">
              <a:lumMod val="7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6946900" y="3549650"/>
              <a:ext cx="323850" cy="647700"/>
            </a:xfrm>
            <a:custGeom>
              <a:avLst/>
              <a:gdLst>
                <a:gd name="T0" fmla="*/ 151 w 172"/>
                <a:gd name="T1" fmla="*/ 0 h 344"/>
                <a:gd name="T2" fmla="*/ 21 w 172"/>
                <a:gd name="T3" fmla="*/ 0 h 344"/>
                <a:gd name="T4" fmla="*/ 0 w 172"/>
                <a:gd name="T5" fmla="*/ 21 h 344"/>
                <a:gd name="T6" fmla="*/ 0 w 172"/>
                <a:gd name="T7" fmla="*/ 228 h 344"/>
                <a:gd name="T8" fmla="*/ 20 w 172"/>
                <a:gd name="T9" fmla="*/ 248 h 344"/>
                <a:gd name="T10" fmla="*/ 38 w 172"/>
                <a:gd name="T11" fmla="*/ 248 h 344"/>
                <a:gd name="T12" fmla="*/ 42 w 172"/>
                <a:gd name="T13" fmla="*/ 253 h 344"/>
                <a:gd name="T14" fmla="*/ 2 w 172"/>
                <a:gd name="T15" fmla="*/ 339 h 344"/>
                <a:gd name="T16" fmla="*/ 6 w 172"/>
                <a:gd name="T17" fmla="*/ 344 h 344"/>
                <a:gd name="T18" fmla="*/ 60 w 172"/>
                <a:gd name="T19" fmla="*/ 344 h 344"/>
                <a:gd name="T20" fmla="*/ 63 w 172"/>
                <a:gd name="T21" fmla="*/ 342 h 344"/>
                <a:gd name="T22" fmla="*/ 83 w 172"/>
                <a:gd name="T23" fmla="*/ 298 h 344"/>
                <a:gd name="T24" fmla="*/ 90 w 172"/>
                <a:gd name="T25" fmla="*/ 298 h 344"/>
                <a:gd name="T26" fmla="*/ 108 w 172"/>
                <a:gd name="T27" fmla="*/ 342 h 344"/>
                <a:gd name="T28" fmla="*/ 112 w 172"/>
                <a:gd name="T29" fmla="*/ 344 h 344"/>
                <a:gd name="T30" fmla="*/ 165 w 172"/>
                <a:gd name="T31" fmla="*/ 344 h 344"/>
                <a:gd name="T32" fmla="*/ 168 w 172"/>
                <a:gd name="T33" fmla="*/ 339 h 344"/>
                <a:gd name="T34" fmla="*/ 130 w 172"/>
                <a:gd name="T35" fmla="*/ 253 h 344"/>
                <a:gd name="T36" fmla="*/ 134 w 172"/>
                <a:gd name="T37" fmla="*/ 248 h 344"/>
                <a:gd name="T38" fmla="*/ 151 w 172"/>
                <a:gd name="T39" fmla="*/ 248 h 344"/>
                <a:gd name="T40" fmla="*/ 172 w 172"/>
                <a:gd name="T41" fmla="*/ 227 h 344"/>
                <a:gd name="T42" fmla="*/ 172 w 172"/>
                <a:gd name="T43" fmla="*/ 21 h 344"/>
                <a:gd name="T44" fmla="*/ 151 w 172"/>
                <a:gd name="T45" fmla="*/ 0 h 344"/>
                <a:gd name="T46" fmla="*/ 120 w 172"/>
                <a:gd name="T47" fmla="*/ 229 h 344"/>
                <a:gd name="T48" fmla="*/ 113 w 172"/>
                <a:gd name="T49" fmla="*/ 215 h 344"/>
                <a:gd name="T50" fmla="*/ 112 w 172"/>
                <a:gd name="T51" fmla="*/ 214 h 344"/>
                <a:gd name="T52" fmla="*/ 112 w 172"/>
                <a:gd name="T53" fmla="*/ 68 h 344"/>
                <a:gd name="T54" fmla="*/ 92 w 172"/>
                <a:gd name="T55" fmla="*/ 48 h 344"/>
                <a:gd name="T56" fmla="*/ 79 w 172"/>
                <a:gd name="T57" fmla="*/ 48 h 344"/>
                <a:gd name="T58" fmla="*/ 60 w 172"/>
                <a:gd name="T59" fmla="*/ 67 h 344"/>
                <a:gd name="T60" fmla="*/ 60 w 172"/>
                <a:gd name="T61" fmla="*/ 214 h 344"/>
                <a:gd name="T62" fmla="*/ 60 w 172"/>
                <a:gd name="T63" fmla="*/ 215 h 344"/>
                <a:gd name="T64" fmla="*/ 52 w 172"/>
                <a:gd name="T65" fmla="*/ 214 h 344"/>
                <a:gd name="T66" fmla="*/ 52 w 172"/>
                <a:gd name="T67" fmla="*/ 50 h 344"/>
                <a:gd name="T68" fmla="*/ 70 w 172"/>
                <a:gd name="T69" fmla="*/ 32 h 344"/>
                <a:gd name="T70" fmla="*/ 101 w 172"/>
                <a:gd name="T71" fmla="*/ 32 h 344"/>
                <a:gd name="T72" fmla="*/ 120 w 172"/>
                <a:gd name="T73" fmla="*/ 51 h 344"/>
                <a:gd name="T74" fmla="*/ 120 w 172"/>
                <a:gd name="T75" fmla="*/ 2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344">
                  <a:moveTo>
                    <a:pt x="15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9"/>
                    <a:pt x="9" y="248"/>
                    <a:pt x="20" y="248"/>
                  </a:cubicBezTo>
                  <a:cubicBezTo>
                    <a:pt x="38" y="248"/>
                    <a:pt x="38" y="248"/>
                    <a:pt x="38" y="248"/>
                  </a:cubicBezTo>
                  <a:cubicBezTo>
                    <a:pt x="41" y="248"/>
                    <a:pt x="43" y="251"/>
                    <a:pt x="42" y="253"/>
                  </a:cubicBezTo>
                  <a:cubicBezTo>
                    <a:pt x="2" y="339"/>
                    <a:pt x="2" y="339"/>
                    <a:pt x="2" y="339"/>
                  </a:cubicBezTo>
                  <a:cubicBezTo>
                    <a:pt x="1" y="342"/>
                    <a:pt x="3" y="344"/>
                    <a:pt x="6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61" y="344"/>
                    <a:pt x="63" y="344"/>
                    <a:pt x="63" y="342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4" y="295"/>
                    <a:pt x="89" y="295"/>
                    <a:pt x="90" y="298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9" y="344"/>
                    <a:pt x="110" y="344"/>
                    <a:pt x="112" y="344"/>
                  </a:cubicBezTo>
                  <a:cubicBezTo>
                    <a:pt x="165" y="344"/>
                    <a:pt x="165" y="344"/>
                    <a:pt x="165" y="344"/>
                  </a:cubicBezTo>
                  <a:cubicBezTo>
                    <a:pt x="168" y="344"/>
                    <a:pt x="170" y="342"/>
                    <a:pt x="168" y="339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0"/>
                    <a:pt x="131" y="248"/>
                    <a:pt x="134" y="248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63" y="248"/>
                    <a:pt x="172" y="239"/>
                    <a:pt x="172" y="227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9"/>
                    <a:pt x="163" y="0"/>
                    <a:pt x="151" y="0"/>
                  </a:cubicBezTo>
                  <a:close/>
                  <a:moveTo>
                    <a:pt x="120" y="229"/>
                  </a:move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2" y="214"/>
                    <a:pt x="112" y="214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57"/>
                    <a:pt x="103" y="48"/>
                    <a:pt x="92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68" y="48"/>
                    <a:pt x="60" y="56"/>
                    <a:pt x="60" y="67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214"/>
                    <a:pt x="60" y="215"/>
                    <a:pt x="60" y="215"/>
                  </a:cubicBezTo>
                  <a:cubicBezTo>
                    <a:pt x="58" y="219"/>
                    <a:pt x="52" y="218"/>
                    <a:pt x="52" y="214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0"/>
                    <a:pt x="60" y="32"/>
                    <a:pt x="70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11" y="32"/>
                    <a:pt x="120" y="41"/>
                    <a:pt x="120" y="51"/>
                  </a:cubicBezTo>
                  <a:lnTo>
                    <a:pt x="120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281863" y="3519488"/>
              <a:ext cx="342900" cy="677863"/>
            </a:xfrm>
            <a:custGeom>
              <a:avLst/>
              <a:gdLst>
                <a:gd name="T0" fmla="*/ 175 w 182"/>
                <a:gd name="T1" fmla="*/ 48 h 360"/>
                <a:gd name="T2" fmla="*/ 173 w 182"/>
                <a:gd name="T3" fmla="*/ 48 h 360"/>
                <a:gd name="T4" fmla="*/ 166 w 182"/>
                <a:gd name="T5" fmla="*/ 44 h 360"/>
                <a:gd name="T6" fmla="*/ 166 w 182"/>
                <a:gd name="T7" fmla="*/ 6 h 360"/>
                <a:gd name="T8" fmla="*/ 162 w 182"/>
                <a:gd name="T9" fmla="*/ 0 h 360"/>
                <a:gd name="T10" fmla="*/ 105 w 182"/>
                <a:gd name="T11" fmla="*/ 0 h 360"/>
                <a:gd name="T12" fmla="*/ 98 w 182"/>
                <a:gd name="T13" fmla="*/ 6 h 360"/>
                <a:gd name="T14" fmla="*/ 98 w 182"/>
                <a:gd name="T15" fmla="*/ 44 h 360"/>
                <a:gd name="T16" fmla="*/ 94 w 182"/>
                <a:gd name="T17" fmla="*/ 48 h 360"/>
                <a:gd name="T18" fmla="*/ 13 w 182"/>
                <a:gd name="T19" fmla="*/ 48 h 360"/>
                <a:gd name="T20" fmla="*/ 6 w 182"/>
                <a:gd name="T21" fmla="*/ 55 h 360"/>
                <a:gd name="T22" fmla="*/ 6 w 182"/>
                <a:gd name="T23" fmla="*/ 73 h 360"/>
                <a:gd name="T24" fmla="*/ 13 w 182"/>
                <a:gd name="T25" fmla="*/ 80 h 360"/>
                <a:gd name="T26" fmla="*/ 20 w 182"/>
                <a:gd name="T27" fmla="*/ 80 h 360"/>
                <a:gd name="T28" fmla="*/ 26 w 182"/>
                <a:gd name="T29" fmla="*/ 85 h 360"/>
                <a:gd name="T30" fmla="*/ 0 w 182"/>
                <a:gd name="T31" fmla="*/ 355 h 360"/>
                <a:gd name="T32" fmla="*/ 6 w 182"/>
                <a:gd name="T33" fmla="*/ 360 h 360"/>
                <a:gd name="T34" fmla="*/ 56 w 182"/>
                <a:gd name="T35" fmla="*/ 360 h 360"/>
                <a:gd name="T36" fmla="*/ 62 w 182"/>
                <a:gd name="T37" fmla="*/ 355 h 360"/>
                <a:gd name="T38" fmla="*/ 88 w 182"/>
                <a:gd name="T39" fmla="*/ 83 h 360"/>
                <a:gd name="T40" fmla="*/ 94 w 182"/>
                <a:gd name="T41" fmla="*/ 78 h 360"/>
                <a:gd name="T42" fmla="*/ 93 w 182"/>
                <a:gd name="T43" fmla="*/ 78 h 360"/>
                <a:gd name="T44" fmla="*/ 98 w 182"/>
                <a:gd name="T45" fmla="*/ 84 h 360"/>
                <a:gd name="T46" fmla="*/ 98 w 182"/>
                <a:gd name="T47" fmla="*/ 322 h 360"/>
                <a:gd name="T48" fmla="*/ 90 w 182"/>
                <a:gd name="T49" fmla="*/ 332 h 360"/>
                <a:gd name="T50" fmla="*/ 86 w 182"/>
                <a:gd name="T51" fmla="*/ 332 h 360"/>
                <a:gd name="T52" fmla="*/ 86 w 182"/>
                <a:gd name="T53" fmla="*/ 356 h 360"/>
                <a:gd name="T54" fmla="*/ 92 w 182"/>
                <a:gd name="T55" fmla="*/ 360 h 360"/>
                <a:gd name="T56" fmla="*/ 134 w 182"/>
                <a:gd name="T57" fmla="*/ 360 h 360"/>
                <a:gd name="T58" fmla="*/ 166 w 182"/>
                <a:gd name="T59" fmla="*/ 325 h 360"/>
                <a:gd name="T60" fmla="*/ 166 w 182"/>
                <a:gd name="T61" fmla="*/ 84 h 360"/>
                <a:gd name="T62" fmla="*/ 173 w 182"/>
                <a:gd name="T63" fmla="*/ 80 h 360"/>
                <a:gd name="T64" fmla="*/ 175 w 182"/>
                <a:gd name="T65" fmla="*/ 80 h 360"/>
                <a:gd name="T66" fmla="*/ 182 w 182"/>
                <a:gd name="T67" fmla="*/ 73 h 360"/>
                <a:gd name="T68" fmla="*/ 182 w 182"/>
                <a:gd name="T69" fmla="*/ 55 h 360"/>
                <a:gd name="T70" fmla="*/ 175 w 182"/>
                <a:gd name="T71" fmla="*/ 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360">
                  <a:moveTo>
                    <a:pt x="175" y="48"/>
                  </a:moveTo>
                  <a:cubicBezTo>
                    <a:pt x="173" y="48"/>
                    <a:pt x="173" y="48"/>
                    <a:pt x="173" y="48"/>
                  </a:cubicBezTo>
                  <a:cubicBezTo>
                    <a:pt x="170" y="48"/>
                    <a:pt x="166" y="47"/>
                    <a:pt x="166" y="44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3"/>
                    <a:pt x="165" y="0"/>
                    <a:pt x="16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0"/>
                    <a:pt x="98" y="3"/>
                    <a:pt x="98" y="6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7"/>
                    <a:pt x="97" y="48"/>
                    <a:pt x="9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0" y="48"/>
                    <a:pt x="6" y="52"/>
                    <a:pt x="6" y="55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6"/>
                    <a:pt x="10" y="80"/>
                    <a:pt x="13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0"/>
                    <a:pt x="26" y="82"/>
                    <a:pt x="26" y="8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58"/>
                    <a:pt x="3" y="360"/>
                    <a:pt x="6" y="360"/>
                  </a:cubicBezTo>
                  <a:cubicBezTo>
                    <a:pt x="56" y="360"/>
                    <a:pt x="56" y="360"/>
                    <a:pt x="56" y="360"/>
                  </a:cubicBezTo>
                  <a:cubicBezTo>
                    <a:pt x="59" y="360"/>
                    <a:pt x="62" y="358"/>
                    <a:pt x="62" y="355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0"/>
                    <a:pt x="91" y="78"/>
                    <a:pt x="94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6" y="78"/>
                    <a:pt x="98" y="81"/>
                    <a:pt x="98" y="84"/>
                  </a:cubicBezTo>
                  <a:cubicBezTo>
                    <a:pt x="98" y="322"/>
                    <a:pt x="98" y="322"/>
                    <a:pt x="98" y="322"/>
                  </a:cubicBezTo>
                  <a:cubicBezTo>
                    <a:pt x="98" y="328"/>
                    <a:pt x="95" y="332"/>
                    <a:pt x="90" y="332"/>
                  </a:cubicBezTo>
                  <a:cubicBezTo>
                    <a:pt x="86" y="332"/>
                    <a:pt x="86" y="332"/>
                    <a:pt x="86" y="332"/>
                  </a:cubicBezTo>
                  <a:cubicBezTo>
                    <a:pt x="86" y="356"/>
                    <a:pt x="86" y="356"/>
                    <a:pt x="86" y="356"/>
                  </a:cubicBezTo>
                  <a:cubicBezTo>
                    <a:pt x="86" y="359"/>
                    <a:pt x="89" y="360"/>
                    <a:pt x="92" y="360"/>
                  </a:cubicBezTo>
                  <a:cubicBezTo>
                    <a:pt x="134" y="360"/>
                    <a:pt x="134" y="360"/>
                    <a:pt x="134" y="360"/>
                  </a:cubicBezTo>
                  <a:cubicBezTo>
                    <a:pt x="153" y="360"/>
                    <a:pt x="166" y="345"/>
                    <a:pt x="166" y="32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81"/>
                    <a:pt x="170" y="80"/>
                    <a:pt x="173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8" y="80"/>
                    <a:pt x="182" y="76"/>
                    <a:pt x="182" y="73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2"/>
                    <a:pt x="178" y="48"/>
                    <a:pt x="17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685088" y="3511550"/>
              <a:ext cx="669925" cy="142875"/>
            </a:xfrm>
            <a:custGeom>
              <a:avLst/>
              <a:gdLst>
                <a:gd name="T0" fmla="*/ 345 w 356"/>
                <a:gd name="T1" fmla="*/ 20 h 76"/>
                <a:gd name="T2" fmla="*/ 234 w 356"/>
                <a:gd name="T3" fmla="*/ 20 h 76"/>
                <a:gd name="T4" fmla="*/ 223 w 356"/>
                <a:gd name="T5" fmla="*/ 10 h 76"/>
                <a:gd name="T6" fmla="*/ 212 w 356"/>
                <a:gd name="T7" fmla="*/ 0 h 76"/>
                <a:gd name="T8" fmla="*/ 143 w 356"/>
                <a:gd name="T9" fmla="*/ 0 h 76"/>
                <a:gd name="T10" fmla="*/ 133 w 356"/>
                <a:gd name="T11" fmla="*/ 10 h 76"/>
                <a:gd name="T12" fmla="*/ 122 w 356"/>
                <a:gd name="T13" fmla="*/ 20 h 76"/>
                <a:gd name="T14" fmla="*/ 10 w 356"/>
                <a:gd name="T15" fmla="*/ 20 h 76"/>
                <a:gd name="T16" fmla="*/ 0 w 356"/>
                <a:gd name="T17" fmla="*/ 31 h 76"/>
                <a:gd name="T18" fmla="*/ 0 w 356"/>
                <a:gd name="T19" fmla="*/ 65 h 76"/>
                <a:gd name="T20" fmla="*/ 10 w 356"/>
                <a:gd name="T21" fmla="*/ 76 h 76"/>
                <a:gd name="T22" fmla="*/ 77 w 356"/>
                <a:gd name="T23" fmla="*/ 76 h 76"/>
                <a:gd name="T24" fmla="*/ 88 w 356"/>
                <a:gd name="T25" fmla="*/ 65 h 76"/>
                <a:gd name="T26" fmla="*/ 88 w 356"/>
                <a:gd name="T27" fmla="*/ 60 h 76"/>
                <a:gd name="T28" fmla="*/ 98 w 356"/>
                <a:gd name="T29" fmla="*/ 48 h 76"/>
                <a:gd name="T30" fmla="*/ 257 w 356"/>
                <a:gd name="T31" fmla="*/ 48 h 76"/>
                <a:gd name="T32" fmla="*/ 268 w 356"/>
                <a:gd name="T33" fmla="*/ 60 h 76"/>
                <a:gd name="T34" fmla="*/ 268 w 356"/>
                <a:gd name="T35" fmla="*/ 65 h 76"/>
                <a:gd name="T36" fmla="*/ 278 w 356"/>
                <a:gd name="T37" fmla="*/ 76 h 76"/>
                <a:gd name="T38" fmla="*/ 345 w 356"/>
                <a:gd name="T39" fmla="*/ 76 h 76"/>
                <a:gd name="T40" fmla="*/ 356 w 356"/>
                <a:gd name="T41" fmla="*/ 65 h 76"/>
                <a:gd name="T42" fmla="*/ 356 w 356"/>
                <a:gd name="T43" fmla="*/ 31 h 76"/>
                <a:gd name="T44" fmla="*/ 345 w 356"/>
                <a:gd name="T45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76">
                  <a:moveTo>
                    <a:pt x="345" y="20"/>
                  </a:moveTo>
                  <a:cubicBezTo>
                    <a:pt x="234" y="20"/>
                    <a:pt x="234" y="20"/>
                    <a:pt x="234" y="20"/>
                  </a:cubicBezTo>
                  <a:cubicBezTo>
                    <a:pt x="228" y="20"/>
                    <a:pt x="223" y="16"/>
                    <a:pt x="223" y="10"/>
                  </a:cubicBezTo>
                  <a:cubicBezTo>
                    <a:pt x="223" y="4"/>
                    <a:pt x="218" y="0"/>
                    <a:pt x="21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7" y="0"/>
                    <a:pt x="133" y="4"/>
                    <a:pt x="133" y="10"/>
                  </a:cubicBezTo>
                  <a:cubicBezTo>
                    <a:pt x="133" y="16"/>
                    <a:pt x="128" y="20"/>
                    <a:pt x="122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25"/>
                    <a:pt x="0" y="3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1"/>
                    <a:pt x="5" y="76"/>
                    <a:pt x="10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3" y="76"/>
                    <a:pt x="88" y="71"/>
                    <a:pt x="88" y="6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54"/>
                    <a:pt x="92" y="48"/>
                    <a:pt x="98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63" y="48"/>
                    <a:pt x="268" y="54"/>
                    <a:pt x="268" y="60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8" y="71"/>
                    <a:pt x="272" y="76"/>
                    <a:pt x="278" y="76"/>
                  </a:cubicBezTo>
                  <a:cubicBezTo>
                    <a:pt x="345" y="76"/>
                    <a:pt x="345" y="76"/>
                    <a:pt x="345" y="76"/>
                  </a:cubicBezTo>
                  <a:cubicBezTo>
                    <a:pt x="351" y="76"/>
                    <a:pt x="356" y="71"/>
                    <a:pt x="356" y="65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25"/>
                    <a:pt x="351" y="20"/>
                    <a:pt x="34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16838" y="3670300"/>
              <a:ext cx="604838" cy="52388"/>
            </a:xfrm>
            <a:custGeom>
              <a:avLst/>
              <a:gdLst>
                <a:gd name="T0" fmla="*/ 15 w 321"/>
                <a:gd name="T1" fmla="*/ 28 h 28"/>
                <a:gd name="T2" fmla="*/ 307 w 321"/>
                <a:gd name="T3" fmla="*/ 28 h 28"/>
                <a:gd name="T4" fmla="*/ 321 w 321"/>
                <a:gd name="T5" fmla="*/ 14 h 28"/>
                <a:gd name="T6" fmla="*/ 307 w 321"/>
                <a:gd name="T7" fmla="*/ 0 h 28"/>
                <a:gd name="T8" fmla="*/ 15 w 321"/>
                <a:gd name="T9" fmla="*/ 0 h 28"/>
                <a:gd name="T10" fmla="*/ 0 w 321"/>
                <a:gd name="T11" fmla="*/ 14 h 28"/>
                <a:gd name="T12" fmla="*/ 15 w 321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8">
                  <a:moveTo>
                    <a:pt x="15" y="28"/>
                  </a:moveTo>
                  <a:cubicBezTo>
                    <a:pt x="307" y="28"/>
                    <a:pt x="307" y="28"/>
                    <a:pt x="307" y="28"/>
                  </a:cubicBezTo>
                  <a:cubicBezTo>
                    <a:pt x="315" y="28"/>
                    <a:pt x="321" y="22"/>
                    <a:pt x="321" y="14"/>
                  </a:cubicBezTo>
                  <a:cubicBezTo>
                    <a:pt x="321" y="6"/>
                    <a:pt x="315" y="0"/>
                    <a:pt x="30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7715250" y="3752850"/>
              <a:ext cx="611188" cy="166688"/>
            </a:xfrm>
            <a:custGeom>
              <a:avLst/>
              <a:gdLst>
                <a:gd name="T0" fmla="*/ 0 w 324"/>
                <a:gd name="T1" fmla="*/ 72 h 88"/>
                <a:gd name="T2" fmla="*/ 16 w 324"/>
                <a:gd name="T3" fmla="*/ 88 h 88"/>
                <a:gd name="T4" fmla="*/ 303 w 324"/>
                <a:gd name="T5" fmla="*/ 88 h 88"/>
                <a:gd name="T6" fmla="*/ 324 w 324"/>
                <a:gd name="T7" fmla="*/ 67 h 88"/>
                <a:gd name="T8" fmla="*/ 324 w 324"/>
                <a:gd name="T9" fmla="*/ 16 h 88"/>
                <a:gd name="T10" fmla="*/ 308 w 324"/>
                <a:gd name="T11" fmla="*/ 0 h 88"/>
                <a:gd name="T12" fmla="*/ 16 w 324"/>
                <a:gd name="T13" fmla="*/ 0 h 88"/>
                <a:gd name="T14" fmla="*/ 0 w 324"/>
                <a:gd name="T15" fmla="*/ 16 h 88"/>
                <a:gd name="T16" fmla="*/ 0 w 324"/>
                <a:gd name="T17" fmla="*/ 72 h 88"/>
                <a:gd name="T18" fmla="*/ 100 w 324"/>
                <a:gd name="T19" fmla="*/ 28 h 88"/>
                <a:gd name="T20" fmla="*/ 224 w 324"/>
                <a:gd name="T21" fmla="*/ 28 h 88"/>
                <a:gd name="T22" fmla="*/ 240 w 324"/>
                <a:gd name="T23" fmla="*/ 44 h 88"/>
                <a:gd name="T24" fmla="*/ 240 w 324"/>
                <a:gd name="T25" fmla="*/ 46 h 88"/>
                <a:gd name="T26" fmla="*/ 225 w 324"/>
                <a:gd name="T27" fmla="*/ 60 h 88"/>
                <a:gd name="T28" fmla="*/ 100 w 324"/>
                <a:gd name="T29" fmla="*/ 60 h 88"/>
                <a:gd name="T30" fmla="*/ 84 w 324"/>
                <a:gd name="T31" fmla="*/ 44 h 88"/>
                <a:gd name="T32" fmla="*/ 100 w 324"/>
                <a:gd name="T33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4" h="88">
                  <a:moveTo>
                    <a:pt x="0" y="72"/>
                  </a:moveTo>
                  <a:cubicBezTo>
                    <a:pt x="0" y="81"/>
                    <a:pt x="7" y="88"/>
                    <a:pt x="16" y="88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314" y="88"/>
                    <a:pt x="324" y="78"/>
                    <a:pt x="324" y="67"/>
                  </a:cubicBezTo>
                  <a:cubicBezTo>
                    <a:pt x="324" y="16"/>
                    <a:pt x="324" y="16"/>
                    <a:pt x="324" y="16"/>
                  </a:cubicBezTo>
                  <a:cubicBezTo>
                    <a:pt x="324" y="7"/>
                    <a:pt x="317" y="0"/>
                    <a:pt x="30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72"/>
                  </a:lnTo>
                  <a:close/>
                  <a:moveTo>
                    <a:pt x="100" y="28"/>
                  </a:moveTo>
                  <a:cubicBezTo>
                    <a:pt x="224" y="28"/>
                    <a:pt x="224" y="28"/>
                    <a:pt x="224" y="28"/>
                  </a:cubicBezTo>
                  <a:cubicBezTo>
                    <a:pt x="233" y="28"/>
                    <a:pt x="240" y="35"/>
                    <a:pt x="240" y="44"/>
                  </a:cubicBezTo>
                  <a:cubicBezTo>
                    <a:pt x="240" y="46"/>
                    <a:pt x="240" y="46"/>
                    <a:pt x="240" y="46"/>
                  </a:cubicBezTo>
                  <a:cubicBezTo>
                    <a:pt x="240" y="54"/>
                    <a:pt x="233" y="60"/>
                    <a:pt x="225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91" y="60"/>
                    <a:pt x="84" y="53"/>
                    <a:pt x="84" y="44"/>
                  </a:cubicBezTo>
                  <a:cubicBezTo>
                    <a:pt x="84" y="35"/>
                    <a:pt x="91" y="28"/>
                    <a:pt x="10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7700963" y="3949700"/>
              <a:ext cx="639763" cy="233363"/>
            </a:xfrm>
            <a:custGeom>
              <a:avLst/>
              <a:gdLst>
                <a:gd name="T0" fmla="*/ 331 w 340"/>
                <a:gd name="T1" fmla="*/ 0 h 124"/>
                <a:gd name="T2" fmla="*/ 9 w 340"/>
                <a:gd name="T3" fmla="*/ 0 h 124"/>
                <a:gd name="T4" fmla="*/ 0 w 340"/>
                <a:gd name="T5" fmla="*/ 9 h 124"/>
                <a:gd name="T6" fmla="*/ 0 w 340"/>
                <a:gd name="T7" fmla="*/ 116 h 124"/>
                <a:gd name="T8" fmla="*/ 8 w 340"/>
                <a:gd name="T9" fmla="*/ 124 h 124"/>
                <a:gd name="T10" fmla="*/ 299 w 340"/>
                <a:gd name="T11" fmla="*/ 124 h 124"/>
                <a:gd name="T12" fmla="*/ 340 w 340"/>
                <a:gd name="T13" fmla="*/ 83 h 124"/>
                <a:gd name="T14" fmla="*/ 340 w 340"/>
                <a:gd name="T15" fmla="*/ 9 h 124"/>
                <a:gd name="T16" fmla="*/ 331 w 340"/>
                <a:gd name="T17" fmla="*/ 0 h 124"/>
                <a:gd name="T18" fmla="*/ 118 w 340"/>
                <a:gd name="T19" fmla="*/ 96 h 124"/>
                <a:gd name="T20" fmla="*/ 90 w 340"/>
                <a:gd name="T21" fmla="*/ 96 h 124"/>
                <a:gd name="T22" fmla="*/ 80 w 340"/>
                <a:gd name="T23" fmla="*/ 86 h 124"/>
                <a:gd name="T24" fmla="*/ 90 w 340"/>
                <a:gd name="T25" fmla="*/ 76 h 124"/>
                <a:gd name="T26" fmla="*/ 118 w 340"/>
                <a:gd name="T27" fmla="*/ 76 h 124"/>
                <a:gd name="T28" fmla="*/ 128 w 340"/>
                <a:gd name="T29" fmla="*/ 86 h 124"/>
                <a:gd name="T30" fmla="*/ 118 w 340"/>
                <a:gd name="T31" fmla="*/ 96 h 124"/>
                <a:gd name="T32" fmla="*/ 118 w 340"/>
                <a:gd name="T33" fmla="*/ 48 h 124"/>
                <a:gd name="T34" fmla="*/ 90 w 340"/>
                <a:gd name="T35" fmla="*/ 48 h 124"/>
                <a:gd name="T36" fmla="*/ 80 w 340"/>
                <a:gd name="T37" fmla="*/ 38 h 124"/>
                <a:gd name="T38" fmla="*/ 90 w 340"/>
                <a:gd name="T39" fmla="*/ 28 h 124"/>
                <a:gd name="T40" fmla="*/ 118 w 340"/>
                <a:gd name="T41" fmla="*/ 28 h 124"/>
                <a:gd name="T42" fmla="*/ 128 w 340"/>
                <a:gd name="T43" fmla="*/ 38 h 124"/>
                <a:gd name="T44" fmla="*/ 118 w 340"/>
                <a:gd name="T45" fmla="*/ 48 h 124"/>
                <a:gd name="T46" fmla="*/ 245 w 340"/>
                <a:gd name="T47" fmla="*/ 96 h 124"/>
                <a:gd name="T48" fmla="*/ 241 w 340"/>
                <a:gd name="T49" fmla="*/ 96 h 124"/>
                <a:gd name="T50" fmla="*/ 221 w 340"/>
                <a:gd name="T51" fmla="*/ 96 h 124"/>
                <a:gd name="T52" fmla="*/ 212 w 340"/>
                <a:gd name="T53" fmla="*/ 87 h 124"/>
                <a:gd name="T54" fmla="*/ 212 w 340"/>
                <a:gd name="T55" fmla="*/ 86 h 124"/>
                <a:gd name="T56" fmla="*/ 222 w 340"/>
                <a:gd name="T57" fmla="*/ 76 h 124"/>
                <a:gd name="T58" fmla="*/ 242 w 340"/>
                <a:gd name="T59" fmla="*/ 76 h 124"/>
                <a:gd name="T60" fmla="*/ 245 w 340"/>
                <a:gd name="T61" fmla="*/ 96 h 124"/>
                <a:gd name="T62" fmla="*/ 250 w 340"/>
                <a:gd name="T63" fmla="*/ 48 h 124"/>
                <a:gd name="T64" fmla="*/ 222 w 340"/>
                <a:gd name="T65" fmla="*/ 48 h 124"/>
                <a:gd name="T66" fmla="*/ 212 w 340"/>
                <a:gd name="T67" fmla="*/ 38 h 124"/>
                <a:gd name="T68" fmla="*/ 222 w 340"/>
                <a:gd name="T69" fmla="*/ 28 h 124"/>
                <a:gd name="T70" fmla="*/ 250 w 340"/>
                <a:gd name="T71" fmla="*/ 28 h 124"/>
                <a:gd name="T72" fmla="*/ 260 w 340"/>
                <a:gd name="T73" fmla="*/ 38 h 124"/>
                <a:gd name="T74" fmla="*/ 250 w 340"/>
                <a:gd name="T75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" h="124">
                  <a:moveTo>
                    <a:pt x="33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4" y="124"/>
                    <a:pt x="8" y="124"/>
                  </a:cubicBezTo>
                  <a:cubicBezTo>
                    <a:pt x="299" y="124"/>
                    <a:pt x="299" y="124"/>
                    <a:pt x="299" y="124"/>
                  </a:cubicBezTo>
                  <a:cubicBezTo>
                    <a:pt x="322" y="124"/>
                    <a:pt x="340" y="106"/>
                    <a:pt x="340" y="83"/>
                  </a:cubicBezTo>
                  <a:cubicBezTo>
                    <a:pt x="340" y="9"/>
                    <a:pt x="340" y="9"/>
                    <a:pt x="340" y="9"/>
                  </a:cubicBezTo>
                  <a:cubicBezTo>
                    <a:pt x="340" y="4"/>
                    <a:pt x="336" y="0"/>
                    <a:pt x="331" y="0"/>
                  </a:cubicBezTo>
                  <a:close/>
                  <a:moveTo>
                    <a:pt x="118" y="96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84" y="96"/>
                    <a:pt x="80" y="92"/>
                    <a:pt x="80" y="86"/>
                  </a:cubicBezTo>
                  <a:cubicBezTo>
                    <a:pt x="80" y="80"/>
                    <a:pt x="84" y="76"/>
                    <a:pt x="90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4" y="76"/>
                    <a:pt x="128" y="80"/>
                    <a:pt x="128" y="86"/>
                  </a:cubicBezTo>
                  <a:cubicBezTo>
                    <a:pt x="128" y="92"/>
                    <a:pt x="124" y="96"/>
                    <a:pt x="118" y="96"/>
                  </a:cubicBezTo>
                  <a:close/>
                  <a:moveTo>
                    <a:pt x="118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4" y="48"/>
                    <a:pt x="80" y="44"/>
                    <a:pt x="80" y="38"/>
                  </a:cubicBezTo>
                  <a:cubicBezTo>
                    <a:pt x="80" y="32"/>
                    <a:pt x="84" y="28"/>
                    <a:pt x="90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24" y="28"/>
                    <a:pt x="128" y="32"/>
                    <a:pt x="128" y="38"/>
                  </a:cubicBezTo>
                  <a:cubicBezTo>
                    <a:pt x="128" y="44"/>
                    <a:pt x="124" y="48"/>
                    <a:pt x="118" y="48"/>
                  </a:cubicBezTo>
                  <a:close/>
                  <a:moveTo>
                    <a:pt x="245" y="96"/>
                  </a:moveTo>
                  <a:cubicBezTo>
                    <a:pt x="244" y="96"/>
                    <a:pt x="243" y="96"/>
                    <a:pt x="241" y="96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6" y="96"/>
                    <a:pt x="212" y="92"/>
                    <a:pt x="212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2" y="81"/>
                    <a:pt x="217" y="76"/>
                    <a:pt x="222" y="76"/>
                  </a:cubicBezTo>
                  <a:cubicBezTo>
                    <a:pt x="242" y="76"/>
                    <a:pt x="242" y="76"/>
                    <a:pt x="242" y="76"/>
                  </a:cubicBezTo>
                  <a:cubicBezTo>
                    <a:pt x="254" y="76"/>
                    <a:pt x="256" y="93"/>
                    <a:pt x="245" y="96"/>
                  </a:cubicBezTo>
                  <a:close/>
                  <a:moveTo>
                    <a:pt x="250" y="48"/>
                  </a:moveTo>
                  <a:cubicBezTo>
                    <a:pt x="222" y="48"/>
                    <a:pt x="222" y="48"/>
                    <a:pt x="222" y="48"/>
                  </a:cubicBezTo>
                  <a:cubicBezTo>
                    <a:pt x="216" y="48"/>
                    <a:pt x="212" y="44"/>
                    <a:pt x="212" y="38"/>
                  </a:cubicBezTo>
                  <a:cubicBezTo>
                    <a:pt x="212" y="32"/>
                    <a:pt x="216" y="28"/>
                    <a:pt x="222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56" y="28"/>
                    <a:pt x="260" y="32"/>
                    <a:pt x="260" y="38"/>
                  </a:cubicBezTo>
                  <a:cubicBezTo>
                    <a:pt x="260" y="44"/>
                    <a:pt x="256" y="48"/>
                    <a:pt x="2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45313" y="4303713"/>
              <a:ext cx="361950" cy="354013"/>
            </a:xfrm>
            <a:custGeom>
              <a:avLst/>
              <a:gdLst>
                <a:gd name="T0" fmla="*/ 14 w 192"/>
                <a:gd name="T1" fmla="*/ 96 h 188"/>
                <a:gd name="T2" fmla="*/ 47 w 192"/>
                <a:gd name="T3" fmla="*/ 96 h 188"/>
                <a:gd name="T4" fmla="*/ 61 w 192"/>
                <a:gd name="T5" fmla="*/ 112 h 188"/>
                <a:gd name="T6" fmla="*/ 61 w 192"/>
                <a:gd name="T7" fmla="*/ 172 h 188"/>
                <a:gd name="T8" fmla="*/ 76 w 192"/>
                <a:gd name="T9" fmla="*/ 188 h 188"/>
                <a:gd name="T10" fmla="*/ 116 w 192"/>
                <a:gd name="T11" fmla="*/ 188 h 188"/>
                <a:gd name="T12" fmla="*/ 129 w 192"/>
                <a:gd name="T13" fmla="*/ 172 h 188"/>
                <a:gd name="T14" fmla="*/ 129 w 192"/>
                <a:gd name="T15" fmla="*/ 112 h 188"/>
                <a:gd name="T16" fmla="*/ 145 w 192"/>
                <a:gd name="T17" fmla="*/ 96 h 188"/>
                <a:gd name="T18" fmla="*/ 178 w 192"/>
                <a:gd name="T19" fmla="*/ 96 h 188"/>
                <a:gd name="T20" fmla="*/ 192 w 192"/>
                <a:gd name="T21" fmla="*/ 82 h 188"/>
                <a:gd name="T22" fmla="*/ 178 w 192"/>
                <a:gd name="T23" fmla="*/ 68 h 188"/>
                <a:gd name="T24" fmla="*/ 145 w 192"/>
                <a:gd name="T25" fmla="*/ 68 h 188"/>
                <a:gd name="T26" fmla="*/ 129 w 192"/>
                <a:gd name="T27" fmla="*/ 54 h 188"/>
                <a:gd name="T28" fmla="*/ 129 w 192"/>
                <a:gd name="T29" fmla="*/ 14 h 188"/>
                <a:gd name="T30" fmla="*/ 116 w 192"/>
                <a:gd name="T31" fmla="*/ 0 h 188"/>
                <a:gd name="T32" fmla="*/ 76 w 192"/>
                <a:gd name="T33" fmla="*/ 0 h 188"/>
                <a:gd name="T34" fmla="*/ 61 w 192"/>
                <a:gd name="T35" fmla="*/ 14 h 188"/>
                <a:gd name="T36" fmla="*/ 61 w 192"/>
                <a:gd name="T37" fmla="*/ 54 h 188"/>
                <a:gd name="T38" fmla="*/ 47 w 192"/>
                <a:gd name="T39" fmla="*/ 68 h 188"/>
                <a:gd name="T40" fmla="*/ 14 w 192"/>
                <a:gd name="T41" fmla="*/ 68 h 188"/>
                <a:gd name="T42" fmla="*/ 0 w 192"/>
                <a:gd name="T43" fmla="*/ 82 h 188"/>
                <a:gd name="T44" fmla="*/ 14 w 192"/>
                <a:gd name="T45" fmla="*/ 9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188">
                  <a:moveTo>
                    <a:pt x="14" y="96"/>
                  </a:moveTo>
                  <a:cubicBezTo>
                    <a:pt x="47" y="96"/>
                    <a:pt x="47" y="96"/>
                    <a:pt x="47" y="96"/>
                  </a:cubicBezTo>
                  <a:cubicBezTo>
                    <a:pt x="55" y="96"/>
                    <a:pt x="61" y="104"/>
                    <a:pt x="61" y="11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61" y="180"/>
                    <a:pt x="68" y="188"/>
                    <a:pt x="76" y="188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24" y="188"/>
                    <a:pt x="129" y="180"/>
                    <a:pt x="129" y="17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04"/>
                    <a:pt x="137" y="96"/>
                    <a:pt x="145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6" y="96"/>
                    <a:pt x="192" y="90"/>
                    <a:pt x="192" y="82"/>
                  </a:cubicBezTo>
                  <a:cubicBezTo>
                    <a:pt x="192" y="74"/>
                    <a:pt x="186" y="68"/>
                    <a:pt x="178" y="68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37" y="68"/>
                    <a:pt x="129" y="62"/>
                    <a:pt x="129" y="5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6"/>
                    <a:pt x="124" y="0"/>
                    <a:pt x="11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8" y="0"/>
                    <a:pt x="61" y="6"/>
                    <a:pt x="61" y="1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62"/>
                    <a:pt x="55" y="68"/>
                    <a:pt x="47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6" y="68"/>
                    <a:pt x="0" y="74"/>
                    <a:pt x="0" y="82"/>
                  </a:cubicBezTo>
                  <a:cubicBezTo>
                    <a:pt x="0" y="90"/>
                    <a:pt x="6" y="96"/>
                    <a:pt x="1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946900" y="4319588"/>
              <a:ext cx="100013" cy="96838"/>
            </a:xfrm>
            <a:custGeom>
              <a:avLst/>
              <a:gdLst>
                <a:gd name="T0" fmla="*/ 19 w 53"/>
                <a:gd name="T1" fmla="*/ 52 h 52"/>
                <a:gd name="T2" fmla="*/ 36 w 53"/>
                <a:gd name="T3" fmla="*/ 52 h 52"/>
                <a:gd name="T4" fmla="*/ 52 w 53"/>
                <a:gd name="T5" fmla="*/ 35 h 52"/>
                <a:gd name="T6" fmla="*/ 50 w 53"/>
                <a:gd name="T7" fmla="*/ 13 h 52"/>
                <a:gd name="T8" fmla="*/ 34 w 53"/>
                <a:gd name="T9" fmla="*/ 0 h 52"/>
                <a:gd name="T10" fmla="*/ 16 w 53"/>
                <a:gd name="T11" fmla="*/ 0 h 52"/>
                <a:gd name="T12" fmla="*/ 1 w 53"/>
                <a:gd name="T13" fmla="*/ 17 h 52"/>
                <a:gd name="T14" fmla="*/ 3 w 53"/>
                <a:gd name="T15" fmla="*/ 38 h 52"/>
                <a:gd name="T16" fmla="*/ 19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19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46" y="52"/>
                    <a:pt x="53" y="44"/>
                    <a:pt x="52" y="35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5"/>
                    <a:pt x="42" y="0"/>
                    <a:pt x="3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1" y="1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46"/>
                    <a:pt x="10" y="52"/>
                    <a:pt x="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945313" y="4500563"/>
              <a:ext cx="101600" cy="157163"/>
            </a:xfrm>
            <a:custGeom>
              <a:avLst/>
              <a:gdLst>
                <a:gd name="T0" fmla="*/ 22 w 54"/>
                <a:gd name="T1" fmla="*/ 0 h 84"/>
                <a:gd name="T2" fmla="*/ 4 w 54"/>
                <a:gd name="T3" fmla="*/ 17 h 84"/>
                <a:gd name="T4" fmla="*/ 1 w 54"/>
                <a:gd name="T5" fmla="*/ 64 h 84"/>
                <a:gd name="T6" fmla="*/ 18 w 54"/>
                <a:gd name="T7" fmla="*/ 84 h 84"/>
                <a:gd name="T8" fmla="*/ 33 w 54"/>
                <a:gd name="T9" fmla="*/ 84 h 84"/>
                <a:gd name="T10" fmla="*/ 50 w 54"/>
                <a:gd name="T11" fmla="*/ 67 h 84"/>
                <a:gd name="T12" fmla="*/ 54 w 54"/>
                <a:gd name="T13" fmla="*/ 20 h 84"/>
                <a:gd name="T14" fmla="*/ 36 w 54"/>
                <a:gd name="T15" fmla="*/ 0 h 84"/>
                <a:gd name="T16" fmla="*/ 22 w 54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4">
                  <a:moveTo>
                    <a:pt x="22" y="0"/>
                  </a:moveTo>
                  <a:cubicBezTo>
                    <a:pt x="12" y="0"/>
                    <a:pt x="5" y="8"/>
                    <a:pt x="4" y="1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74"/>
                    <a:pt x="8" y="84"/>
                    <a:pt x="18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2" y="84"/>
                    <a:pt x="50" y="76"/>
                    <a:pt x="50" y="67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0"/>
                    <a:pt x="46" y="0"/>
                    <a:pt x="36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946900" y="4673600"/>
              <a:ext cx="369888" cy="311150"/>
            </a:xfrm>
            <a:custGeom>
              <a:avLst/>
              <a:gdLst>
                <a:gd name="T0" fmla="*/ 191 w 196"/>
                <a:gd name="T1" fmla="*/ 12 h 165"/>
                <a:gd name="T2" fmla="*/ 83 w 196"/>
                <a:gd name="T3" fmla="*/ 12 h 165"/>
                <a:gd name="T4" fmla="*/ 76 w 196"/>
                <a:gd name="T5" fmla="*/ 5 h 165"/>
                <a:gd name="T6" fmla="*/ 76 w 196"/>
                <a:gd name="T7" fmla="*/ 5 h 165"/>
                <a:gd name="T8" fmla="*/ 71 w 196"/>
                <a:gd name="T9" fmla="*/ 0 h 165"/>
                <a:gd name="T10" fmla="*/ 16 w 196"/>
                <a:gd name="T11" fmla="*/ 0 h 165"/>
                <a:gd name="T12" fmla="*/ 12 w 196"/>
                <a:gd name="T13" fmla="*/ 5 h 165"/>
                <a:gd name="T14" fmla="*/ 12 w 196"/>
                <a:gd name="T15" fmla="*/ 5 h 165"/>
                <a:gd name="T16" fmla="*/ 6 w 196"/>
                <a:gd name="T17" fmla="*/ 11 h 165"/>
                <a:gd name="T18" fmla="*/ 0 w 196"/>
                <a:gd name="T19" fmla="*/ 17 h 165"/>
                <a:gd name="T20" fmla="*/ 0 w 196"/>
                <a:gd name="T21" fmla="*/ 34 h 165"/>
                <a:gd name="T22" fmla="*/ 6 w 196"/>
                <a:gd name="T23" fmla="*/ 40 h 165"/>
                <a:gd name="T24" fmla="*/ 12 w 196"/>
                <a:gd name="T25" fmla="*/ 45 h 165"/>
                <a:gd name="T26" fmla="*/ 12 w 196"/>
                <a:gd name="T27" fmla="*/ 84 h 165"/>
                <a:gd name="T28" fmla="*/ 13 w 196"/>
                <a:gd name="T29" fmla="*/ 88 h 165"/>
                <a:gd name="T30" fmla="*/ 39 w 196"/>
                <a:gd name="T31" fmla="*/ 107 h 165"/>
                <a:gd name="T32" fmla="*/ 39 w 196"/>
                <a:gd name="T33" fmla="*/ 117 h 165"/>
                <a:gd name="T34" fmla="*/ 11 w 196"/>
                <a:gd name="T35" fmla="*/ 135 h 165"/>
                <a:gd name="T36" fmla="*/ 8 w 196"/>
                <a:gd name="T37" fmla="*/ 136 h 165"/>
                <a:gd name="T38" fmla="*/ 5 w 196"/>
                <a:gd name="T39" fmla="*/ 136 h 165"/>
                <a:gd name="T40" fmla="*/ 0 w 196"/>
                <a:gd name="T41" fmla="*/ 143 h 165"/>
                <a:gd name="T42" fmla="*/ 0 w 196"/>
                <a:gd name="T43" fmla="*/ 160 h 165"/>
                <a:gd name="T44" fmla="*/ 5 w 196"/>
                <a:gd name="T45" fmla="*/ 164 h 165"/>
                <a:gd name="T46" fmla="*/ 69 w 196"/>
                <a:gd name="T47" fmla="*/ 164 h 165"/>
                <a:gd name="T48" fmla="*/ 72 w 196"/>
                <a:gd name="T49" fmla="*/ 164 h 165"/>
                <a:gd name="T50" fmla="*/ 92 w 196"/>
                <a:gd name="T51" fmla="*/ 151 h 165"/>
                <a:gd name="T52" fmla="*/ 98 w 196"/>
                <a:gd name="T53" fmla="*/ 151 h 165"/>
                <a:gd name="T54" fmla="*/ 117 w 196"/>
                <a:gd name="T55" fmla="*/ 164 h 165"/>
                <a:gd name="T56" fmla="*/ 120 w 196"/>
                <a:gd name="T57" fmla="*/ 164 h 165"/>
                <a:gd name="T58" fmla="*/ 185 w 196"/>
                <a:gd name="T59" fmla="*/ 164 h 165"/>
                <a:gd name="T60" fmla="*/ 192 w 196"/>
                <a:gd name="T61" fmla="*/ 160 h 165"/>
                <a:gd name="T62" fmla="*/ 192 w 196"/>
                <a:gd name="T63" fmla="*/ 143 h 165"/>
                <a:gd name="T64" fmla="*/ 185 w 196"/>
                <a:gd name="T65" fmla="*/ 136 h 165"/>
                <a:gd name="T66" fmla="*/ 181 w 196"/>
                <a:gd name="T67" fmla="*/ 136 h 165"/>
                <a:gd name="T68" fmla="*/ 178 w 196"/>
                <a:gd name="T69" fmla="*/ 135 h 165"/>
                <a:gd name="T70" fmla="*/ 153 w 196"/>
                <a:gd name="T71" fmla="*/ 117 h 165"/>
                <a:gd name="T72" fmla="*/ 153 w 196"/>
                <a:gd name="T73" fmla="*/ 108 h 165"/>
                <a:gd name="T74" fmla="*/ 181 w 196"/>
                <a:gd name="T75" fmla="*/ 88 h 165"/>
                <a:gd name="T76" fmla="*/ 184 w 196"/>
                <a:gd name="T77" fmla="*/ 84 h 165"/>
                <a:gd name="T78" fmla="*/ 184 w 196"/>
                <a:gd name="T79" fmla="*/ 45 h 165"/>
                <a:gd name="T80" fmla="*/ 190 w 196"/>
                <a:gd name="T81" fmla="*/ 40 h 165"/>
                <a:gd name="T82" fmla="*/ 191 w 196"/>
                <a:gd name="T83" fmla="*/ 40 h 165"/>
                <a:gd name="T84" fmla="*/ 196 w 196"/>
                <a:gd name="T85" fmla="*/ 34 h 165"/>
                <a:gd name="T86" fmla="*/ 196 w 196"/>
                <a:gd name="T87" fmla="*/ 17 h 165"/>
                <a:gd name="T88" fmla="*/ 191 w 196"/>
                <a:gd name="T89" fmla="*/ 12 h 165"/>
                <a:gd name="T90" fmla="*/ 116 w 196"/>
                <a:gd name="T91" fmla="*/ 58 h 165"/>
                <a:gd name="T92" fmla="*/ 114 w 196"/>
                <a:gd name="T93" fmla="*/ 63 h 165"/>
                <a:gd name="T94" fmla="*/ 100 w 196"/>
                <a:gd name="T95" fmla="*/ 74 h 165"/>
                <a:gd name="T96" fmla="*/ 93 w 196"/>
                <a:gd name="T97" fmla="*/ 74 h 165"/>
                <a:gd name="T98" fmla="*/ 79 w 196"/>
                <a:gd name="T99" fmla="*/ 63 h 165"/>
                <a:gd name="T100" fmla="*/ 76 w 196"/>
                <a:gd name="T101" fmla="*/ 58 h 165"/>
                <a:gd name="T102" fmla="*/ 76 w 196"/>
                <a:gd name="T103" fmla="*/ 45 h 165"/>
                <a:gd name="T104" fmla="*/ 83 w 196"/>
                <a:gd name="T105" fmla="*/ 40 h 165"/>
                <a:gd name="T106" fmla="*/ 112 w 196"/>
                <a:gd name="T107" fmla="*/ 40 h 165"/>
                <a:gd name="T108" fmla="*/ 116 w 196"/>
                <a:gd name="T109" fmla="*/ 45 h 165"/>
                <a:gd name="T110" fmla="*/ 116 w 196"/>
                <a:gd name="T111" fmla="*/ 5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165">
                  <a:moveTo>
                    <a:pt x="191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79" y="12"/>
                    <a:pt x="76" y="8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1"/>
                    <a:pt x="74" y="0"/>
                    <a:pt x="7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2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9" y="11"/>
                    <a:pt x="6" y="11"/>
                  </a:cubicBezTo>
                  <a:cubicBezTo>
                    <a:pt x="3" y="11"/>
                    <a:pt x="0" y="14"/>
                    <a:pt x="0" y="1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12" y="42"/>
                    <a:pt x="12" y="45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6"/>
                    <a:pt x="12" y="87"/>
                    <a:pt x="13" y="88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2" y="110"/>
                    <a:pt x="42" y="115"/>
                    <a:pt x="39" y="117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6"/>
                    <a:pt x="9" y="136"/>
                    <a:pt x="8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1" y="136"/>
                    <a:pt x="0" y="139"/>
                    <a:pt x="0" y="14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1" y="164"/>
                    <a:pt x="5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70" y="164"/>
                    <a:pt x="71" y="165"/>
                    <a:pt x="72" y="164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4" y="149"/>
                    <a:pt x="96" y="149"/>
                    <a:pt x="98" y="151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8" y="164"/>
                    <a:pt x="119" y="164"/>
                    <a:pt x="120" y="164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88" y="164"/>
                    <a:pt x="192" y="163"/>
                    <a:pt x="192" y="160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9"/>
                    <a:pt x="188" y="136"/>
                    <a:pt x="185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0" y="136"/>
                    <a:pt x="179" y="136"/>
                    <a:pt x="178" y="135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0" y="115"/>
                    <a:pt x="150" y="110"/>
                    <a:pt x="153" y="10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3" y="87"/>
                    <a:pt x="184" y="86"/>
                    <a:pt x="184" y="84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42"/>
                    <a:pt x="186" y="40"/>
                    <a:pt x="190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5" y="40"/>
                    <a:pt x="196" y="37"/>
                    <a:pt x="196" y="34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5" y="12"/>
                    <a:pt x="191" y="12"/>
                  </a:cubicBezTo>
                  <a:close/>
                  <a:moveTo>
                    <a:pt x="116" y="58"/>
                  </a:moveTo>
                  <a:cubicBezTo>
                    <a:pt x="116" y="60"/>
                    <a:pt x="116" y="62"/>
                    <a:pt x="114" y="6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98" y="75"/>
                    <a:pt x="95" y="75"/>
                    <a:pt x="93" y="7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7" y="62"/>
                    <a:pt x="76" y="60"/>
                    <a:pt x="76" y="5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2"/>
                    <a:pt x="79" y="40"/>
                    <a:pt x="83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5" y="40"/>
                    <a:pt x="116" y="42"/>
                    <a:pt x="116" y="45"/>
                  </a:cubicBezTo>
                  <a:lnTo>
                    <a:pt x="11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205663" y="4319588"/>
              <a:ext cx="98425" cy="96838"/>
            </a:xfrm>
            <a:custGeom>
              <a:avLst/>
              <a:gdLst>
                <a:gd name="T0" fmla="*/ 17 w 53"/>
                <a:gd name="T1" fmla="*/ 52 h 52"/>
                <a:gd name="T2" fmla="*/ 34 w 53"/>
                <a:gd name="T3" fmla="*/ 52 h 52"/>
                <a:gd name="T4" fmla="*/ 50 w 53"/>
                <a:gd name="T5" fmla="*/ 37 h 52"/>
                <a:gd name="T6" fmla="*/ 52 w 53"/>
                <a:gd name="T7" fmla="*/ 17 h 52"/>
                <a:gd name="T8" fmla="*/ 36 w 53"/>
                <a:gd name="T9" fmla="*/ 0 h 52"/>
                <a:gd name="T10" fmla="*/ 19 w 53"/>
                <a:gd name="T11" fmla="*/ 0 h 52"/>
                <a:gd name="T12" fmla="*/ 3 w 53"/>
                <a:gd name="T13" fmla="*/ 14 h 52"/>
                <a:gd name="T14" fmla="*/ 1 w 53"/>
                <a:gd name="T15" fmla="*/ 35 h 52"/>
                <a:gd name="T16" fmla="*/ 17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17" y="52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42" y="52"/>
                    <a:pt x="49" y="46"/>
                    <a:pt x="50" y="3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7"/>
                    <a:pt x="4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0"/>
                    <a:pt x="4" y="6"/>
                    <a:pt x="3" y="1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44"/>
                    <a:pt x="7" y="52"/>
                    <a:pt x="1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202488" y="4500563"/>
              <a:ext cx="104775" cy="157163"/>
            </a:xfrm>
            <a:custGeom>
              <a:avLst/>
              <a:gdLst>
                <a:gd name="T0" fmla="*/ 39 w 55"/>
                <a:gd name="T1" fmla="*/ 0 h 84"/>
                <a:gd name="T2" fmla="*/ 13 w 55"/>
                <a:gd name="T3" fmla="*/ 0 h 84"/>
                <a:gd name="T4" fmla="*/ 1 w 55"/>
                <a:gd name="T5" fmla="*/ 14 h 84"/>
                <a:gd name="T6" fmla="*/ 4 w 55"/>
                <a:gd name="T7" fmla="*/ 72 h 84"/>
                <a:gd name="T8" fmla="*/ 16 w 55"/>
                <a:gd name="T9" fmla="*/ 84 h 84"/>
                <a:gd name="T10" fmla="*/ 42 w 55"/>
                <a:gd name="T11" fmla="*/ 84 h 84"/>
                <a:gd name="T12" fmla="*/ 54 w 55"/>
                <a:gd name="T13" fmla="*/ 71 h 84"/>
                <a:gd name="T14" fmla="*/ 50 w 55"/>
                <a:gd name="T15" fmla="*/ 12 h 84"/>
                <a:gd name="T16" fmla="*/ 39 w 55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4">
                  <a:moveTo>
                    <a:pt x="3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1" y="1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5" y="78"/>
                    <a:pt x="10" y="84"/>
                    <a:pt x="16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9" y="84"/>
                    <a:pt x="55" y="78"/>
                    <a:pt x="54" y="7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6"/>
                    <a:pt x="45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313613" y="4303713"/>
              <a:ext cx="311150" cy="687388"/>
            </a:xfrm>
            <a:custGeom>
              <a:avLst/>
              <a:gdLst>
                <a:gd name="T0" fmla="*/ 156 w 165"/>
                <a:gd name="T1" fmla="*/ 48 h 364"/>
                <a:gd name="T2" fmla="*/ 89 w 165"/>
                <a:gd name="T3" fmla="*/ 48 h 364"/>
                <a:gd name="T4" fmla="*/ 81 w 165"/>
                <a:gd name="T5" fmla="*/ 39 h 364"/>
                <a:gd name="T6" fmla="*/ 85 w 165"/>
                <a:gd name="T7" fmla="*/ 9 h 364"/>
                <a:gd name="T8" fmla="*/ 77 w 165"/>
                <a:gd name="T9" fmla="*/ 0 h 364"/>
                <a:gd name="T10" fmla="*/ 26 w 165"/>
                <a:gd name="T11" fmla="*/ 0 h 364"/>
                <a:gd name="T12" fmla="*/ 19 w 165"/>
                <a:gd name="T13" fmla="*/ 7 h 364"/>
                <a:gd name="T14" fmla="*/ 5 w 165"/>
                <a:gd name="T15" fmla="*/ 115 h 364"/>
                <a:gd name="T16" fmla="*/ 13 w 165"/>
                <a:gd name="T17" fmla="*/ 124 h 364"/>
                <a:gd name="T18" fmla="*/ 63 w 165"/>
                <a:gd name="T19" fmla="*/ 124 h 364"/>
                <a:gd name="T20" fmla="*/ 71 w 165"/>
                <a:gd name="T21" fmla="*/ 117 h 364"/>
                <a:gd name="T22" fmla="*/ 75 w 165"/>
                <a:gd name="T23" fmla="*/ 83 h 364"/>
                <a:gd name="T24" fmla="*/ 83 w 165"/>
                <a:gd name="T25" fmla="*/ 76 h 364"/>
                <a:gd name="T26" fmla="*/ 84 w 165"/>
                <a:gd name="T27" fmla="*/ 76 h 364"/>
                <a:gd name="T28" fmla="*/ 93 w 165"/>
                <a:gd name="T29" fmla="*/ 84 h 364"/>
                <a:gd name="T30" fmla="*/ 93 w 165"/>
                <a:gd name="T31" fmla="*/ 163 h 364"/>
                <a:gd name="T32" fmla="*/ 92 w 165"/>
                <a:gd name="T33" fmla="*/ 166 h 364"/>
                <a:gd name="T34" fmla="*/ 91 w 165"/>
                <a:gd name="T35" fmla="*/ 166 h 364"/>
                <a:gd name="T36" fmla="*/ 77 w 165"/>
                <a:gd name="T37" fmla="*/ 166 h 364"/>
                <a:gd name="T38" fmla="*/ 77 w 165"/>
                <a:gd name="T39" fmla="*/ 163 h 364"/>
                <a:gd name="T40" fmla="*/ 77 w 165"/>
                <a:gd name="T41" fmla="*/ 141 h 364"/>
                <a:gd name="T42" fmla="*/ 68 w 165"/>
                <a:gd name="T43" fmla="*/ 132 h 364"/>
                <a:gd name="T44" fmla="*/ 16 w 165"/>
                <a:gd name="T45" fmla="*/ 132 h 364"/>
                <a:gd name="T46" fmla="*/ 9 w 165"/>
                <a:gd name="T47" fmla="*/ 141 h 364"/>
                <a:gd name="T48" fmla="*/ 9 w 165"/>
                <a:gd name="T49" fmla="*/ 176 h 364"/>
                <a:gd name="T50" fmla="*/ 9 w 165"/>
                <a:gd name="T51" fmla="*/ 179 h 364"/>
                <a:gd name="T52" fmla="*/ 44 w 165"/>
                <a:gd name="T53" fmla="*/ 257 h 364"/>
                <a:gd name="T54" fmla="*/ 44 w 165"/>
                <a:gd name="T55" fmla="*/ 264 h 364"/>
                <a:gd name="T56" fmla="*/ 2 w 165"/>
                <a:gd name="T57" fmla="*/ 352 h 364"/>
                <a:gd name="T58" fmla="*/ 9 w 165"/>
                <a:gd name="T59" fmla="*/ 364 h 364"/>
                <a:gd name="T60" fmla="*/ 65 w 165"/>
                <a:gd name="T61" fmla="*/ 364 h 364"/>
                <a:gd name="T62" fmla="*/ 72 w 165"/>
                <a:gd name="T63" fmla="*/ 359 h 364"/>
                <a:gd name="T64" fmla="*/ 74 w 165"/>
                <a:gd name="T65" fmla="*/ 354 h 364"/>
                <a:gd name="T66" fmla="*/ 88 w 165"/>
                <a:gd name="T67" fmla="*/ 354 h 364"/>
                <a:gd name="T68" fmla="*/ 90 w 165"/>
                <a:gd name="T69" fmla="*/ 359 h 364"/>
                <a:gd name="T70" fmla="*/ 97 w 165"/>
                <a:gd name="T71" fmla="*/ 364 h 364"/>
                <a:gd name="T72" fmla="*/ 153 w 165"/>
                <a:gd name="T73" fmla="*/ 364 h 364"/>
                <a:gd name="T74" fmla="*/ 160 w 165"/>
                <a:gd name="T75" fmla="*/ 352 h 364"/>
                <a:gd name="T76" fmla="*/ 120 w 165"/>
                <a:gd name="T77" fmla="*/ 264 h 364"/>
                <a:gd name="T78" fmla="*/ 120 w 165"/>
                <a:gd name="T79" fmla="*/ 257 h 364"/>
                <a:gd name="T80" fmla="*/ 157 w 165"/>
                <a:gd name="T81" fmla="*/ 179 h 364"/>
                <a:gd name="T82" fmla="*/ 157 w 165"/>
                <a:gd name="T83" fmla="*/ 176 h 364"/>
                <a:gd name="T84" fmla="*/ 157 w 165"/>
                <a:gd name="T85" fmla="*/ 75 h 364"/>
                <a:gd name="T86" fmla="*/ 161 w 165"/>
                <a:gd name="T87" fmla="*/ 72 h 364"/>
                <a:gd name="T88" fmla="*/ 165 w 165"/>
                <a:gd name="T89" fmla="*/ 69 h 364"/>
                <a:gd name="T90" fmla="*/ 165 w 165"/>
                <a:gd name="T91" fmla="*/ 55 h 364"/>
                <a:gd name="T92" fmla="*/ 156 w 165"/>
                <a:gd name="T93" fmla="*/ 4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364">
                  <a:moveTo>
                    <a:pt x="156" y="48"/>
                  </a:moveTo>
                  <a:cubicBezTo>
                    <a:pt x="89" y="48"/>
                    <a:pt x="89" y="48"/>
                    <a:pt x="89" y="48"/>
                  </a:cubicBezTo>
                  <a:cubicBezTo>
                    <a:pt x="84" y="48"/>
                    <a:pt x="80" y="43"/>
                    <a:pt x="81" y="3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4"/>
                    <a:pt x="82" y="0"/>
                    <a:pt x="7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3"/>
                    <a:pt x="19" y="7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20"/>
                    <a:pt x="8" y="124"/>
                    <a:pt x="13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7" y="124"/>
                    <a:pt x="70" y="121"/>
                    <a:pt x="71" y="11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6" y="79"/>
                    <a:pt x="79" y="76"/>
                    <a:pt x="83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8" y="76"/>
                    <a:pt x="93" y="80"/>
                    <a:pt x="93" y="84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93" y="164"/>
                    <a:pt x="92" y="165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88" y="172"/>
                    <a:pt x="80" y="172"/>
                    <a:pt x="77" y="166"/>
                  </a:cubicBezTo>
                  <a:cubicBezTo>
                    <a:pt x="77" y="165"/>
                    <a:pt x="77" y="164"/>
                    <a:pt x="77" y="163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37"/>
                    <a:pt x="72" y="132"/>
                    <a:pt x="68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2" y="132"/>
                    <a:pt x="9" y="137"/>
                    <a:pt x="9" y="141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7"/>
                    <a:pt x="9" y="178"/>
                    <a:pt x="9" y="179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5" y="259"/>
                    <a:pt x="45" y="261"/>
                    <a:pt x="44" y="264"/>
                  </a:cubicBezTo>
                  <a:cubicBezTo>
                    <a:pt x="2" y="352"/>
                    <a:pt x="2" y="352"/>
                    <a:pt x="2" y="352"/>
                  </a:cubicBezTo>
                  <a:cubicBezTo>
                    <a:pt x="0" y="357"/>
                    <a:pt x="4" y="364"/>
                    <a:pt x="9" y="364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8" y="364"/>
                    <a:pt x="71" y="361"/>
                    <a:pt x="72" y="359"/>
                  </a:cubicBezTo>
                  <a:cubicBezTo>
                    <a:pt x="74" y="354"/>
                    <a:pt x="74" y="354"/>
                    <a:pt x="74" y="354"/>
                  </a:cubicBezTo>
                  <a:cubicBezTo>
                    <a:pt x="77" y="348"/>
                    <a:pt x="85" y="348"/>
                    <a:pt x="88" y="354"/>
                  </a:cubicBezTo>
                  <a:cubicBezTo>
                    <a:pt x="90" y="359"/>
                    <a:pt x="90" y="359"/>
                    <a:pt x="90" y="359"/>
                  </a:cubicBezTo>
                  <a:cubicBezTo>
                    <a:pt x="91" y="361"/>
                    <a:pt x="94" y="364"/>
                    <a:pt x="97" y="364"/>
                  </a:cubicBezTo>
                  <a:cubicBezTo>
                    <a:pt x="153" y="364"/>
                    <a:pt x="153" y="364"/>
                    <a:pt x="153" y="364"/>
                  </a:cubicBezTo>
                  <a:cubicBezTo>
                    <a:pt x="158" y="364"/>
                    <a:pt x="162" y="357"/>
                    <a:pt x="160" y="352"/>
                  </a:cubicBezTo>
                  <a:cubicBezTo>
                    <a:pt x="120" y="264"/>
                    <a:pt x="120" y="264"/>
                    <a:pt x="120" y="264"/>
                  </a:cubicBezTo>
                  <a:cubicBezTo>
                    <a:pt x="119" y="262"/>
                    <a:pt x="119" y="259"/>
                    <a:pt x="120" y="257"/>
                  </a:cubicBezTo>
                  <a:cubicBezTo>
                    <a:pt x="157" y="179"/>
                    <a:pt x="157" y="179"/>
                    <a:pt x="157" y="179"/>
                  </a:cubicBezTo>
                  <a:cubicBezTo>
                    <a:pt x="157" y="178"/>
                    <a:pt x="157" y="177"/>
                    <a:pt x="157" y="176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4"/>
                    <a:pt x="159" y="72"/>
                    <a:pt x="161" y="72"/>
                  </a:cubicBezTo>
                  <a:cubicBezTo>
                    <a:pt x="163" y="72"/>
                    <a:pt x="165" y="71"/>
                    <a:pt x="165" y="69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5" y="51"/>
                    <a:pt x="161" y="48"/>
                    <a:pt x="15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7715250" y="4545013"/>
              <a:ext cx="677863" cy="438150"/>
            </a:xfrm>
            <a:custGeom>
              <a:avLst/>
              <a:gdLst>
                <a:gd name="T0" fmla="*/ 345 w 360"/>
                <a:gd name="T1" fmla="*/ 96 h 232"/>
                <a:gd name="T2" fmla="*/ 267 w 360"/>
                <a:gd name="T3" fmla="*/ 96 h 232"/>
                <a:gd name="T4" fmla="*/ 256 w 360"/>
                <a:gd name="T5" fmla="*/ 72 h 232"/>
                <a:gd name="T6" fmla="*/ 294 w 360"/>
                <a:gd name="T7" fmla="*/ 23 h 232"/>
                <a:gd name="T8" fmla="*/ 283 w 360"/>
                <a:gd name="T9" fmla="*/ 0 h 232"/>
                <a:gd name="T10" fmla="*/ 53 w 360"/>
                <a:gd name="T11" fmla="*/ 0 h 232"/>
                <a:gd name="T12" fmla="*/ 39 w 360"/>
                <a:gd name="T13" fmla="*/ 14 h 232"/>
                <a:gd name="T14" fmla="*/ 53 w 360"/>
                <a:gd name="T15" fmla="*/ 28 h 232"/>
                <a:gd name="T16" fmla="*/ 170 w 360"/>
                <a:gd name="T17" fmla="*/ 28 h 232"/>
                <a:gd name="T18" fmla="*/ 181 w 360"/>
                <a:gd name="T19" fmla="*/ 51 h 232"/>
                <a:gd name="T20" fmla="*/ 151 w 360"/>
                <a:gd name="T21" fmla="*/ 90 h 232"/>
                <a:gd name="T22" fmla="*/ 140 w 360"/>
                <a:gd name="T23" fmla="*/ 96 h 232"/>
                <a:gd name="T24" fmla="*/ 14 w 360"/>
                <a:gd name="T25" fmla="*/ 96 h 232"/>
                <a:gd name="T26" fmla="*/ 0 w 360"/>
                <a:gd name="T27" fmla="*/ 110 h 232"/>
                <a:gd name="T28" fmla="*/ 14 w 360"/>
                <a:gd name="T29" fmla="*/ 124 h 232"/>
                <a:gd name="T30" fmla="*/ 129 w 360"/>
                <a:gd name="T31" fmla="*/ 124 h 232"/>
                <a:gd name="T32" fmla="*/ 144 w 360"/>
                <a:gd name="T33" fmla="*/ 138 h 232"/>
                <a:gd name="T34" fmla="*/ 144 w 360"/>
                <a:gd name="T35" fmla="*/ 194 h 232"/>
                <a:gd name="T36" fmla="*/ 132 w 360"/>
                <a:gd name="T37" fmla="*/ 204 h 232"/>
                <a:gd name="T38" fmla="*/ 106 w 360"/>
                <a:gd name="T39" fmla="*/ 204 h 232"/>
                <a:gd name="T40" fmla="*/ 92 w 360"/>
                <a:gd name="T41" fmla="*/ 218 h 232"/>
                <a:gd name="T42" fmla="*/ 106 w 360"/>
                <a:gd name="T43" fmla="*/ 232 h 232"/>
                <a:gd name="T44" fmla="*/ 178 w 360"/>
                <a:gd name="T45" fmla="*/ 232 h 232"/>
                <a:gd name="T46" fmla="*/ 228 w 360"/>
                <a:gd name="T47" fmla="*/ 182 h 232"/>
                <a:gd name="T48" fmla="*/ 228 w 360"/>
                <a:gd name="T49" fmla="*/ 138 h 232"/>
                <a:gd name="T50" fmla="*/ 243 w 360"/>
                <a:gd name="T51" fmla="*/ 124 h 232"/>
                <a:gd name="T52" fmla="*/ 345 w 360"/>
                <a:gd name="T53" fmla="*/ 124 h 232"/>
                <a:gd name="T54" fmla="*/ 360 w 360"/>
                <a:gd name="T55" fmla="*/ 110 h 232"/>
                <a:gd name="T56" fmla="*/ 345 w 360"/>
                <a:gd name="T57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232">
                  <a:moveTo>
                    <a:pt x="345" y="96"/>
                  </a:moveTo>
                  <a:cubicBezTo>
                    <a:pt x="267" y="96"/>
                    <a:pt x="267" y="96"/>
                    <a:pt x="267" y="96"/>
                  </a:cubicBezTo>
                  <a:cubicBezTo>
                    <a:pt x="255" y="96"/>
                    <a:pt x="248" y="82"/>
                    <a:pt x="256" y="72"/>
                  </a:cubicBezTo>
                  <a:cubicBezTo>
                    <a:pt x="294" y="23"/>
                    <a:pt x="294" y="23"/>
                    <a:pt x="294" y="23"/>
                  </a:cubicBezTo>
                  <a:cubicBezTo>
                    <a:pt x="301" y="13"/>
                    <a:pt x="295" y="0"/>
                    <a:pt x="28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5" y="0"/>
                    <a:pt x="39" y="6"/>
                    <a:pt x="39" y="14"/>
                  </a:cubicBezTo>
                  <a:cubicBezTo>
                    <a:pt x="39" y="22"/>
                    <a:pt x="45" y="28"/>
                    <a:pt x="53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82" y="28"/>
                    <a:pt x="189" y="42"/>
                    <a:pt x="181" y="51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49" y="94"/>
                    <a:pt x="144" y="96"/>
                    <a:pt x="14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6" y="96"/>
                    <a:pt x="0" y="102"/>
                    <a:pt x="0" y="110"/>
                  </a:cubicBezTo>
                  <a:cubicBezTo>
                    <a:pt x="0" y="118"/>
                    <a:pt x="6" y="124"/>
                    <a:pt x="14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37" y="124"/>
                    <a:pt x="144" y="130"/>
                    <a:pt x="144" y="138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4" y="199"/>
                    <a:pt x="139" y="204"/>
                    <a:pt x="132" y="204"/>
                  </a:cubicBezTo>
                  <a:cubicBezTo>
                    <a:pt x="106" y="204"/>
                    <a:pt x="106" y="204"/>
                    <a:pt x="106" y="204"/>
                  </a:cubicBezTo>
                  <a:cubicBezTo>
                    <a:pt x="98" y="204"/>
                    <a:pt x="92" y="210"/>
                    <a:pt x="92" y="218"/>
                  </a:cubicBezTo>
                  <a:cubicBezTo>
                    <a:pt x="92" y="226"/>
                    <a:pt x="98" y="232"/>
                    <a:pt x="106" y="232"/>
                  </a:cubicBezTo>
                  <a:cubicBezTo>
                    <a:pt x="178" y="232"/>
                    <a:pt x="178" y="232"/>
                    <a:pt x="178" y="232"/>
                  </a:cubicBezTo>
                  <a:cubicBezTo>
                    <a:pt x="206" y="232"/>
                    <a:pt x="228" y="210"/>
                    <a:pt x="228" y="182"/>
                  </a:cubicBezTo>
                  <a:cubicBezTo>
                    <a:pt x="228" y="138"/>
                    <a:pt x="228" y="138"/>
                    <a:pt x="228" y="138"/>
                  </a:cubicBezTo>
                  <a:cubicBezTo>
                    <a:pt x="228" y="130"/>
                    <a:pt x="235" y="124"/>
                    <a:pt x="243" y="124"/>
                  </a:cubicBezTo>
                  <a:cubicBezTo>
                    <a:pt x="345" y="124"/>
                    <a:pt x="345" y="124"/>
                    <a:pt x="345" y="124"/>
                  </a:cubicBezTo>
                  <a:cubicBezTo>
                    <a:pt x="353" y="124"/>
                    <a:pt x="360" y="118"/>
                    <a:pt x="360" y="110"/>
                  </a:cubicBezTo>
                  <a:cubicBezTo>
                    <a:pt x="360" y="102"/>
                    <a:pt x="353" y="96"/>
                    <a:pt x="34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715250" y="4303713"/>
              <a:ext cx="677863" cy="219075"/>
            </a:xfrm>
            <a:custGeom>
              <a:avLst/>
              <a:gdLst>
                <a:gd name="T0" fmla="*/ 342 w 360"/>
                <a:gd name="T1" fmla="*/ 36 h 116"/>
                <a:gd name="T2" fmla="*/ 242 w 360"/>
                <a:gd name="T3" fmla="*/ 36 h 116"/>
                <a:gd name="T4" fmla="*/ 225 w 360"/>
                <a:gd name="T5" fmla="*/ 18 h 116"/>
                <a:gd name="T6" fmla="*/ 209 w 360"/>
                <a:gd name="T7" fmla="*/ 0 h 116"/>
                <a:gd name="T8" fmla="*/ 151 w 360"/>
                <a:gd name="T9" fmla="*/ 0 h 116"/>
                <a:gd name="T10" fmla="*/ 135 w 360"/>
                <a:gd name="T11" fmla="*/ 18 h 116"/>
                <a:gd name="T12" fmla="*/ 118 w 360"/>
                <a:gd name="T13" fmla="*/ 36 h 116"/>
                <a:gd name="T14" fmla="*/ 17 w 360"/>
                <a:gd name="T15" fmla="*/ 36 h 116"/>
                <a:gd name="T16" fmla="*/ 0 w 360"/>
                <a:gd name="T17" fmla="*/ 51 h 116"/>
                <a:gd name="T18" fmla="*/ 0 w 360"/>
                <a:gd name="T19" fmla="*/ 100 h 116"/>
                <a:gd name="T20" fmla="*/ 17 w 360"/>
                <a:gd name="T21" fmla="*/ 116 h 116"/>
                <a:gd name="T22" fmla="*/ 64 w 360"/>
                <a:gd name="T23" fmla="*/ 116 h 116"/>
                <a:gd name="T24" fmla="*/ 80 w 360"/>
                <a:gd name="T25" fmla="*/ 100 h 116"/>
                <a:gd name="T26" fmla="*/ 80 w 360"/>
                <a:gd name="T27" fmla="*/ 80 h 116"/>
                <a:gd name="T28" fmla="*/ 97 w 360"/>
                <a:gd name="T29" fmla="*/ 64 h 116"/>
                <a:gd name="T30" fmla="*/ 263 w 360"/>
                <a:gd name="T31" fmla="*/ 64 h 116"/>
                <a:gd name="T32" fmla="*/ 280 w 360"/>
                <a:gd name="T33" fmla="*/ 80 h 116"/>
                <a:gd name="T34" fmla="*/ 280 w 360"/>
                <a:gd name="T35" fmla="*/ 100 h 116"/>
                <a:gd name="T36" fmla="*/ 296 w 360"/>
                <a:gd name="T37" fmla="*/ 116 h 116"/>
                <a:gd name="T38" fmla="*/ 342 w 360"/>
                <a:gd name="T39" fmla="*/ 116 h 116"/>
                <a:gd name="T40" fmla="*/ 360 w 360"/>
                <a:gd name="T41" fmla="*/ 100 h 116"/>
                <a:gd name="T42" fmla="*/ 360 w 360"/>
                <a:gd name="T43" fmla="*/ 51 h 116"/>
                <a:gd name="T44" fmla="*/ 342 w 360"/>
                <a:gd name="T4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116">
                  <a:moveTo>
                    <a:pt x="342" y="36"/>
                  </a:moveTo>
                  <a:cubicBezTo>
                    <a:pt x="242" y="36"/>
                    <a:pt x="242" y="36"/>
                    <a:pt x="242" y="36"/>
                  </a:cubicBezTo>
                  <a:cubicBezTo>
                    <a:pt x="233" y="36"/>
                    <a:pt x="225" y="27"/>
                    <a:pt x="225" y="18"/>
                  </a:cubicBezTo>
                  <a:cubicBezTo>
                    <a:pt x="225" y="9"/>
                    <a:pt x="218" y="0"/>
                    <a:pt x="209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2" y="0"/>
                    <a:pt x="135" y="9"/>
                    <a:pt x="135" y="18"/>
                  </a:cubicBezTo>
                  <a:cubicBezTo>
                    <a:pt x="135" y="27"/>
                    <a:pt x="127" y="36"/>
                    <a:pt x="1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8" y="36"/>
                    <a:pt x="0" y="42"/>
                    <a:pt x="0" y="5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6"/>
                    <a:pt x="17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73" y="116"/>
                    <a:pt x="80" y="109"/>
                    <a:pt x="80" y="10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71"/>
                    <a:pt x="88" y="64"/>
                    <a:pt x="97" y="64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72" y="64"/>
                    <a:pt x="280" y="71"/>
                    <a:pt x="280" y="80"/>
                  </a:cubicBezTo>
                  <a:cubicBezTo>
                    <a:pt x="280" y="100"/>
                    <a:pt x="280" y="100"/>
                    <a:pt x="280" y="100"/>
                  </a:cubicBezTo>
                  <a:cubicBezTo>
                    <a:pt x="280" y="109"/>
                    <a:pt x="287" y="116"/>
                    <a:pt x="296" y="116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51" y="116"/>
                    <a:pt x="360" y="109"/>
                    <a:pt x="360" y="100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60" y="42"/>
                    <a:pt x="351" y="36"/>
                    <a:pt x="34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763963" y="3346450"/>
              <a:ext cx="939800" cy="803275"/>
            </a:xfrm>
            <a:custGeom>
              <a:avLst/>
              <a:gdLst>
                <a:gd name="T0" fmla="*/ 284 w 499"/>
                <a:gd name="T1" fmla="*/ 2 h 425"/>
                <a:gd name="T2" fmla="*/ 455 w 499"/>
                <a:gd name="T3" fmla="*/ 19 h 425"/>
                <a:gd name="T4" fmla="*/ 489 w 499"/>
                <a:gd name="T5" fmla="*/ 67 h 425"/>
                <a:gd name="T6" fmla="*/ 121 w 499"/>
                <a:gd name="T7" fmla="*/ 421 h 425"/>
                <a:gd name="T8" fmla="*/ 84 w 499"/>
                <a:gd name="T9" fmla="*/ 416 h 425"/>
                <a:gd name="T10" fmla="*/ 21 w 499"/>
                <a:gd name="T11" fmla="*/ 374 h 425"/>
                <a:gd name="T12" fmla="*/ 20 w 499"/>
                <a:gd name="T13" fmla="*/ 320 h 425"/>
                <a:gd name="T14" fmla="*/ 239 w 499"/>
                <a:gd name="T15" fmla="*/ 31 h 425"/>
                <a:gd name="T16" fmla="*/ 284 w 499"/>
                <a:gd name="T17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425">
                  <a:moveTo>
                    <a:pt x="284" y="2"/>
                  </a:moveTo>
                  <a:cubicBezTo>
                    <a:pt x="455" y="19"/>
                    <a:pt x="455" y="19"/>
                    <a:pt x="455" y="19"/>
                  </a:cubicBezTo>
                  <a:cubicBezTo>
                    <a:pt x="482" y="22"/>
                    <a:pt x="499" y="46"/>
                    <a:pt x="489" y="67"/>
                  </a:cubicBezTo>
                  <a:cubicBezTo>
                    <a:pt x="444" y="159"/>
                    <a:pt x="323" y="371"/>
                    <a:pt x="121" y="421"/>
                  </a:cubicBezTo>
                  <a:cubicBezTo>
                    <a:pt x="108" y="425"/>
                    <a:pt x="95" y="422"/>
                    <a:pt x="84" y="416"/>
                  </a:cubicBezTo>
                  <a:cubicBezTo>
                    <a:pt x="21" y="374"/>
                    <a:pt x="21" y="374"/>
                    <a:pt x="21" y="374"/>
                  </a:cubicBezTo>
                  <a:cubicBezTo>
                    <a:pt x="0" y="361"/>
                    <a:pt x="0" y="334"/>
                    <a:pt x="20" y="320"/>
                  </a:cubicBezTo>
                  <a:cubicBezTo>
                    <a:pt x="86" y="274"/>
                    <a:pt x="210" y="170"/>
                    <a:pt x="239" y="31"/>
                  </a:cubicBezTo>
                  <a:cubicBezTo>
                    <a:pt x="243" y="12"/>
                    <a:pt x="262" y="0"/>
                    <a:pt x="28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468813" y="3570288"/>
              <a:ext cx="763588" cy="495300"/>
            </a:xfrm>
            <a:custGeom>
              <a:avLst/>
              <a:gdLst>
                <a:gd name="T0" fmla="*/ 71 w 406"/>
                <a:gd name="T1" fmla="*/ 18 h 263"/>
                <a:gd name="T2" fmla="*/ 10 w 406"/>
                <a:gd name="T3" fmla="*/ 90 h 263"/>
                <a:gd name="T4" fmla="*/ 9 w 406"/>
                <a:gd name="T5" fmla="*/ 122 h 263"/>
                <a:gd name="T6" fmla="*/ 257 w 406"/>
                <a:gd name="T7" fmla="*/ 262 h 263"/>
                <a:gd name="T8" fmla="*/ 276 w 406"/>
                <a:gd name="T9" fmla="*/ 262 h 263"/>
                <a:gd name="T10" fmla="*/ 375 w 406"/>
                <a:gd name="T11" fmla="*/ 217 h 263"/>
                <a:gd name="T12" fmla="*/ 381 w 406"/>
                <a:gd name="T13" fmla="*/ 169 h 263"/>
                <a:gd name="T14" fmla="*/ 128 w 406"/>
                <a:gd name="T15" fmla="*/ 16 h 263"/>
                <a:gd name="T16" fmla="*/ 71 w 406"/>
                <a:gd name="T17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263">
                  <a:moveTo>
                    <a:pt x="71" y="18"/>
                  </a:moveTo>
                  <a:cubicBezTo>
                    <a:pt x="55" y="41"/>
                    <a:pt x="33" y="69"/>
                    <a:pt x="10" y="90"/>
                  </a:cubicBezTo>
                  <a:cubicBezTo>
                    <a:pt x="1" y="99"/>
                    <a:pt x="0" y="112"/>
                    <a:pt x="9" y="122"/>
                  </a:cubicBezTo>
                  <a:cubicBezTo>
                    <a:pt x="40" y="156"/>
                    <a:pt x="146" y="243"/>
                    <a:pt x="257" y="262"/>
                  </a:cubicBezTo>
                  <a:cubicBezTo>
                    <a:pt x="263" y="263"/>
                    <a:pt x="270" y="263"/>
                    <a:pt x="276" y="262"/>
                  </a:cubicBezTo>
                  <a:cubicBezTo>
                    <a:pt x="375" y="217"/>
                    <a:pt x="375" y="217"/>
                    <a:pt x="375" y="217"/>
                  </a:cubicBezTo>
                  <a:cubicBezTo>
                    <a:pt x="403" y="209"/>
                    <a:pt x="406" y="180"/>
                    <a:pt x="381" y="169"/>
                  </a:cubicBezTo>
                  <a:cubicBezTo>
                    <a:pt x="306" y="136"/>
                    <a:pt x="189" y="78"/>
                    <a:pt x="128" y="16"/>
                  </a:cubicBezTo>
                  <a:cubicBezTo>
                    <a:pt x="113" y="0"/>
                    <a:pt x="83" y="2"/>
                    <a:pt x="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895725" y="3990975"/>
              <a:ext cx="1154113" cy="1009650"/>
            </a:xfrm>
            <a:custGeom>
              <a:avLst/>
              <a:gdLst>
                <a:gd name="T0" fmla="*/ 569 w 613"/>
                <a:gd name="T1" fmla="*/ 410 h 535"/>
                <a:gd name="T2" fmla="*/ 460 w 613"/>
                <a:gd name="T3" fmla="*/ 412 h 535"/>
                <a:gd name="T4" fmla="*/ 419 w 613"/>
                <a:gd name="T5" fmla="*/ 379 h 535"/>
                <a:gd name="T6" fmla="*/ 409 w 613"/>
                <a:gd name="T7" fmla="*/ 298 h 535"/>
                <a:gd name="T8" fmla="*/ 447 w 613"/>
                <a:gd name="T9" fmla="*/ 257 h 535"/>
                <a:gd name="T10" fmla="*/ 503 w 613"/>
                <a:gd name="T11" fmla="*/ 254 h 535"/>
                <a:gd name="T12" fmla="*/ 541 w 613"/>
                <a:gd name="T13" fmla="*/ 217 h 535"/>
                <a:gd name="T14" fmla="*/ 541 w 613"/>
                <a:gd name="T15" fmla="*/ 216 h 535"/>
                <a:gd name="T16" fmla="*/ 499 w 613"/>
                <a:gd name="T17" fmla="*/ 179 h 535"/>
                <a:gd name="T18" fmla="*/ 432 w 613"/>
                <a:gd name="T19" fmla="*/ 182 h 535"/>
                <a:gd name="T20" fmla="*/ 391 w 613"/>
                <a:gd name="T21" fmla="*/ 149 h 535"/>
                <a:gd name="T22" fmla="*/ 391 w 613"/>
                <a:gd name="T23" fmla="*/ 145 h 535"/>
                <a:gd name="T24" fmla="*/ 429 w 613"/>
                <a:gd name="T25" fmla="*/ 104 h 535"/>
                <a:gd name="T26" fmla="*/ 489 w 613"/>
                <a:gd name="T27" fmla="*/ 102 h 535"/>
                <a:gd name="T28" fmla="*/ 528 w 613"/>
                <a:gd name="T29" fmla="*/ 65 h 535"/>
                <a:gd name="T30" fmla="*/ 528 w 613"/>
                <a:gd name="T31" fmla="*/ 37 h 535"/>
                <a:gd name="T32" fmla="*/ 500 w 613"/>
                <a:gd name="T33" fmla="*/ 2 h 535"/>
                <a:gd name="T34" fmla="*/ 500 w 613"/>
                <a:gd name="T35" fmla="*/ 2 h 535"/>
                <a:gd name="T36" fmla="*/ 485 w 613"/>
                <a:gd name="T37" fmla="*/ 1 h 535"/>
                <a:gd name="T38" fmla="*/ 128 w 613"/>
                <a:gd name="T39" fmla="*/ 22 h 535"/>
                <a:gd name="T40" fmla="*/ 125 w 613"/>
                <a:gd name="T41" fmla="*/ 22 h 535"/>
                <a:gd name="T42" fmla="*/ 110 w 613"/>
                <a:gd name="T43" fmla="*/ 21 h 535"/>
                <a:gd name="T44" fmla="*/ 69 w 613"/>
                <a:gd name="T45" fmla="*/ 58 h 535"/>
                <a:gd name="T46" fmla="*/ 69 w 613"/>
                <a:gd name="T47" fmla="*/ 78 h 535"/>
                <a:gd name="T48" fmla="*/ 111 w 613"/>
                <a:gd name="T49" fmla="*/ 115 h 535"/>
                <a:gd name="T50" fmla="*/ 190 w 613"/>
                <a:gd name="T51" fmla="*/ 112 h 535"/>
                <a:gd name="T52" fmla="*/ 232 w 613"/>
                <a:gd name="T53" fmla="*/ 152 h 535"/>
                <a:gd name="T54" fmla="*/ 231 w 613"/>
                <a:gd name="T55" fmla="*/ 156 h 535"/>
                <a:gd name="T56" fmla="*/ 193 w 613"/>
                <a:gd name="T57" fmla="*/ 190 h 535"/>
                <a:gd name="T58" fmla="*/ 62 w 613"/>
                <a:gd name="T59" fmla="*/ 195 h 535"/>
                <a:gd name="T60" fmla="*/ 24 w 613"/>
                <a:gd name="T61" fmla="*/ 229 h 535"/>
                <a:gd name="T62" fmla="*/ 24 w 613"/>
                <a:gd name="T63" fmla="*/ 233 h 535"/>
                <a:gd name="T64" fmla="*/ 65 w 613"/>
                <a:gd name="T65" fmla="*/ 273 h 535"/>
                <a:gd name="T66" fmla="*/ 176 w 613"/>
                <a:gd name="T67" fmla="*/ 268 h 535"/>
                <a:gd name="T68" fmla="*/ 218 w 613"/>
                <a:gd name="T69" fmla="*/ 308 h 535"/>
                <a:gd name="T70" fmla="*/ 211 w 613"/>
                <a:gd name="T71" fmla="*/ 385 h 535"/>
                <a:gd name="T72" fmla="*/ 172 w 613"/>
                <a:gd name="T73" fmla="*/ 419 h 535"/>
                <a:gd name="T74" fmla="*/ 39 w 613"/>
                <a:gd name="T75" fmla="*/ 422 h 535"/>
                <a:gd name="T76" fmla="*/ 0 w 613"/>
                <a:gd name="T77" fmla="*/ 459 h 535"/>
                <a:gd name="T78" fmla="*/ 0 w 613"/>
                <a:gd name="T79" fmla="*/ 496 h 535"/>
                <a:gd name="T80" fmla="*/ 43 w 613"/>
                <a:gd name="T81" fmla="*/ 533 h 535"/>
                <a:gd name="T82" fmla="*/ 574 w 613"/>
                <a:gd name="T83" fmla="*/ 503 h 535"/>
                <a:gd name="T84" fmla="*/ 612 w 613"/>
                <a:gd name="T85" fmla="*/ 463 h 535"/>
                <a:gd name="T86" fmla="*/ 610 w 613"/>
                <a:gd name="T87" fmla="*/ 444 h 535"/>
                <a:gd name="T88" fmla="*/ 569 w 613"/>
                <a:gd name="T89" fmla="*/ 41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535">
                  <a:moveTo>
                    <a:pt x="569" y="410"/>
                  </a:moveTo>
                  <a:cubicBezTo>
                    <a:pt x="460" y="412"/>
                    <a:pt x="460" y="412"/>
                    <a:pt x="460" y="412"/>
                  </a:cubicBezTo>
                  <a:cubicBezTo>
                    <a:pt x="439" y="413"/>
                    <a:pt x="422" y="398"/>
                    <a:pt x="419" y="379"/>
                  </a:cubicBezTo>
                  <a:cubicBezTo>
                    <a:pt x="409" y="298"/>
                    <a:pt x="409" y="298"/>
                    <a:pt x="409" y="298"/>
                  </a:cubicBezTo>
                  <a:cubicBezTo>
                    <a:pt x="407" y="276"/>
                    <a:pt x="424" y="258"/>
                    <a:pt x="447" y="257"/>
                  </a:cubicBezTo>
                  <a:cubicBezTo>
                    <a:pt x="503" y="254"/>
                    <a:pt x="503" y="254"/>
                    <a:pt x="503" y="254"/>
                  </a:cubicBezTo>
                  <a:cubicBezTo>
                    <a:pt x="524" y="253"/>
                    <a:pt x="541" y="237"/>
                    <a:pt x="541" y="217"/>
                  </a:cubicBezTo>
                  <a:cubicBezTo>
                    <a:pt x="541" y="216"/>
                    <a:pt x="541" y="216"/>
                    <a:pt x="541" y="216"/>
                  </a:cubicBezTo>
                  <a:cubicBezTo>
                    <a:pt x="541" y="195"/>
                    <a:pt x="522" y="178"/>
                    <a:pt x="499" y="179"/>
                  </a:cubicBezTo>
                  <a:cubicBezTo>
                    <a:pt x="432" y="182"/>
                    <a:pt x="432" y="182"/>
                    <a:pt x="432" y="182"/>
                  </a:cubicBezTo>
                  <a:cubicBezTo>
                    <a:pt x="411" y="182"/>
                    <a:pt x="394" y="168"/>
                    <a:pt x="391" y="149"/>
                  </a:cubicBezTo>
                  <a:cubicBezTo>
                    <a:pt x="391" y="145"/>
                    <a:pt x="391" y="145"/>
                    <a:pt x="391" y="145"/>
                  </a:cubicBezTo>
                  <a:cubicBezTo>
                    <a:pt x="388" y="124"/>
                    <a:pt x="406" y="105"/>
                    <a:pt x="429" y="104"/>
                  </a:cubicBezTo>
                  <a:cubicBezTo>
                    <a:pt x="489" y="102"/>
                    <a:pt x="489" y="102"/>
                    <a:pt x="489" y="102"/>
                  </a:cubicBezTo>
                  <a:cubicBezTo>
                    <a:pt x="511" y="101"/>
                    <a:pt x="528" y="85"/>
                    <a:pt x="528" y="65"/>
                  </a:cubicBezTo>
                  <a:cubicBezTo>
                    <a:pt x="528" y="37"/>
                    <a:pt x="528" y="37"/>
                    <a:pt x="528" y="37"/>
                  </a:cubicBezTo>
                  <a:cubicBezTo>
                    <a:pt x="528" y="21"/>
                    <a:pt x="516" y="7"/>
                    <a:pt x="500" y="2"/>
                  </a:cubicBezTo>
                  <a:cubicBezTo>
                    <a:pt x="500" y="2"/>
                    <a:pt x="500" y="2"/>
                    <a:pt x="500" y="2"/>
                  </a:cubicBezTo>
                  <a:cubicBezTo>
                    <a:pt x="495" y="1"/>
                    <a:pt x="490" y="0"/>
                    <a:pt x="485" y="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6" y="22"/>
                    <a:pt x="125" y="22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88" y="21"/>
                    <a:pt x="69" y="38"/>
                    <a:pt x="69" y="5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99"/>
                    <a:pt x="88" y="116"/>
                    <a:pt x="11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214" y="112"/>
                    <a:pt x="234" y="130"/>
                    <a:pt x="232" y="152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0" y="175"/>
                    <a:pt x="213" y="189"/>
                    <a:pt x="193" y="190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42" y="195"/>
                    <a:pt x="26" y="210"/>
                    <a:pt x="24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2" y="255"/>
                    <a:pt x="41" y="274"/>
                    <a:pt x="65" y="273"/>
                  </a:cubicBezTo>
                  <a:cubicBezTo>
                    <a:pt x="176" y="268"/>
                    <a:pt x="176" y="268"/>
                    <a:pt x="176" y="268"/>
                  </a:cubicBezTo>
                  <a:cubicBezTo>
                    <a:pt x="200" y="267"/>
                    <a:pt x="220" y="286"/>
                    <a:pt x="218" y="308"/>
                  </a:cubicBezTo>
                  <a:cubicBezTo>
                    <a:pt x="211" y="385"/>
                    <a:pt x="211" y="385"/>
                    <a:pt x="211" y="385"/>
                  </a:cubicBezTo>
                  <a:cubicBezTo>
                    <a:pt x="209" y="404"/>
                    <a:pt x="192" y="418"/>
                    <a:pt x="172" y="419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17" y="422"/>
                    <a:pt x="0" y="439"/>
                    <a:pt x="0" y="459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8"/>
                    <a:pt x="20" y="535"/>
                    <a:pt x="43" y="533"/>
                  </a:cubicBezTo>
                  <a:cubicBezTo>
                    <a:pt x="574" y="503"/>
                    <a:pt x="574" y="503"/>
                    <a:pt x="574" y="503"/>
                  </a:cubicBezTo>
                  <a:cubicBezTo>
                    <a:pt x="597" y="502"/>
                    <a:pt x="613" y="484"/>
                    <a:pt x="612" y="463"/>
                  </a:cubicBezTo>
                  <a:cubicBezTo>
                    <a:pt x="610" y="444"/>
                    <a:pt x="610" y="444"/>
                    <a:pt x="610" y="444"/>
                  </a:cubicBezTo>
                  <a:cubicBezTo>
                    <a:pt x="608" y="424"/>
                    <a:pt x="590" y="409"/>
                    <a:pt x="56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157788" y="3660775"/>
              <a:ext cx="641350" cy="1165225"/>
            </a:xfrm>
            <a:custGeom>
              <a:avLst/>
              <a:gdLst>
                <a:gd name="T0" fmla="*/ 331 w 341"/>
                <a:gd name="T1" fmla="*/ 336 h 618"/>
                <a:gd name="T2" fmla="*/ 338 w 341"/>
                <a:gd name="T3" fmla="*/ 295 h 618"/>
                <a:gd name="T4" fmla="*/ 315 w 341"/>
                <a:gd name="T5" fmla="*/ 267 h 618"/>
                <a:gd name="T6" fmla="*/ 283 w 341"/>
                <a:gd name="T7" fmla="*/ 266 h 618"/>
                <a:gd name="T8" fmla="*/ 260 w 341"/>
                <a:gd name="T9" fmla="*/ 245 h 618"/>
                <a:gd name="T10" fmla="*/ 247 w 341"/>
                <a:gd name="T11" fmla="*/ 128 h 618"/>
                <a:gd name="T12" fmla="*/ 270 w 341"/>
                <a:gd name="T13" fmla="*/ 101 h 618"/>
                <a:gd name="T14" fmla="*/ 309 w 341"/>
                <a:gd name="T15" fmla="*/ 101 h 618"/>
                <a:gd name="T16" fmla="*/ 332 w 341"/>
                <a:gd name="T17" fmla="*/ 83 h 618"/>
                <a:gd name="T18" fmla="*/ 336 w 341"/>
                <a:gd name="T19" fmla="*/ 64 h 618"/>
                <a:gd name="T20" fmla="*/ 317 w 341"/>
                <a:gd name="T21" fmla="*/ 34 h 618"/>
                <a:gd name="T22" fmla="*/ 105 w 341"/>
                <a:gd name="T23" fmla="*/ 2 h 618"/>
                <a:gd name="T24" fmla="*/ 78 w 341"/>
                <a:gd name="T25" fmla="*/ 26 h 618"/>
                <a:gd name="T26" fmla="*/ 78 w 341"/>
                <a:gd name="T27" fmla="*/ 77 h 618"/>
                <a:gd name="T28" fmla="*/ 101 w 341"/>
                <a:gd name="T29" fmla="*/ 101 h 618"/>
                <a:gd name="T30" fmla="*/ 136 w 341"/>
                <a:gd name="T31" fmla="*/ 101 h 618"/>
                <a:gd name="T32" fmla="*/ 160 w 341"/>
                <a:gd name="T33" fmla="*/ 126 h 618"/>
                <a:gd name="T34" fmla="*/ 153 w 341"/>
                <a:gd name="T35" fmla="*/ 241 h 618"/>
                <a:gd name="T36" fmla="*/ 129 w 341"/>
                <a:gd name="T37" fmla="*/ 263 h 618"/>
                <a:gd name="T38" fmla="*/ 69 w 341"/>
                <a:gd name="T39" fmla="*/ 262 h 618"/>
                <a:gd name="T40" fmla="*/ 45 w 341"/>
                <a:gd name="T41" fmla="*/ 286 h 618"/>
                <a:gd name="T42" fmla="*/ 45 w 341"/>
                <a:gd name="T43" fmla="*/ 317 h 618"/>
                <a:gd name="T44" fmla="*/ 67 w 341"/>
                <a:gd name="T45" fmla="*/ 341 h 618"/>
                <a:gd name="T46" fmla="*/ 123 w 341"/>
                <a:gd name="T47" fmla="*/ 345 h 618"/>
                <a:gd name="T48" fmla="*/ 146 w 341"/>
                <a:gd name="T49" fmla="*/ 370 h 618"/>
                <a:gd name="T50" fmla="*/ 139 w 341"/>
                <a:gd name="T51" fmla="*/ 479 h 618"/>
                <a:gd name="T52" fmla="*/ 117 w 341"/>
                <a:gd name="T53" fmla="*/ 501 h 618"/>
                <a:gd name="T54" fmla="*/ 22 w 341"/>
                <a:gd name="T55" fmla="*/ 507 h 618"/>
                <a:gd name="T56" fmla="*/ 0 w 341"/>
                <a:gd name="T57" fmla="*/ 531 h 618"/>
                <a:gd name="T58" fmla="*/ 0 w 341"/>
                <a:gd name="T59" fmla="*/ 578 h 618"/>
                <a:gd name="T60" fmla="*/ 0 w 341"/>
                <a:gd name="T61" fmla="*/ 593 h 618"/>
                <a:gd name="T62" fmla="*/ 26 w 341"/>
                <a:gd name="T63" fmla="*/ 617 h 618"/>
                <a:gd name="T64" fmla="*/ 314 w 341"/>
                <a:gd name="T65" fmla="*/ 585 h 618"/>
                <a:gd name="T66" fmla="*/ 335 w 341"/>
                <a:gd name="T67" fmla="*/ 561 h 618"/>
                <a:gd name="T68" fmla="*/ 335 w 341"/>
                <a:gd name="T69" fmla="*/ 513 h 618"/>
                <a:gd name="T70" fmla="*/ 310 w 341"/>
                <a:gd name="T71" fmla="*/ 489 h 618"/>
                <a:gd name="T72" fmla="*/ 310 w 341"/>
                <a:gd name="T73" fmla="*/ 489 h 618"/>
                <a:gd name="T74" fmla="*/ 285 w 341"/>
                <a:gd name="T75" fmla="*/ 468 h 618"/>
                <a:gd name="T76" fmla="*/ 275 w 341"/>
                <a:gd name="T77" fmla="*/ 382 h 618"/>
                <a:gd name="T78" fmla="*/ 300 w 341"/>
                <a:gd name="T79" fmla="*/ 355 h 618"/>
                <a:gd name="T80" fmla="*/ 306 w 341"/>
                <a:gd name="T81" fmla="*/ 356 h 618"/>
                <a:gd name="T82" fmla="*/ 331 w 341"/>
                <a:gd name="T83" fmla="*/ 33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618">
                  <a:moveTo>
                    <a:pt x="331" y="336"/>
                  </a:moveTo>
                  <a:cubicBezTo>
                    <a:pt x="338" y="295"/>
                    <a:pt x="338" y="295"/>
                    <a:pt x="338" y="295"/>
                  </a:cubicBezTo>
                  <a:cubicBezTo>
                    <a:pt x="341" y="281"/>
                    <a:pt x="330" y="267"/>
                    <a:pt x="315" y="267"/>
                  </a:cubicBezTo>
                  <a:cubicBezTo>
                    <a:pt x="283" y="266"/>
                    <a:pt x="283" y="266"/>
                    <a:pt x="283" y="266"/>
                  </a:cubicBezTo>
                  <a:cubicBezTo>
                    <a:pt x="271" y="266"/>
                    <a:pt x="261" y="257"/>
                    <a:pt x="260" y="245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5" y="113"/>
                    <a:pt x="256" y="101"/>
                    <a:pt x="270" y="101"/>
                  </a:cubicBezTo>
                  <a:cubicBezTo>
                    <a:pt x="309" y="101"/>
                    <a:pt x="309" y="101"/>
                    <a:pt x="309" y="101"/>
                  </a:cubicBezTo>
                  <a:cubicBezTo>
                    <a:pt x="319" y="101"/>
                    <a:pt x="329" y="94"/>
                    <a:pt x="332" y="83"/>
                  </a:cubicBezTo>
                  <a:cubicBezTo>
                    <a:pt x="336" y="64"/>
                    <a:pt x="336" y="64"/>
                    <a:pt x="336" y="64"/>
                  </a:cubicBezTo>
                  <a:cubicBezTo>
                    <a:pt x="340" y="50"/>
                    <a:pt x="331" y="36"/>
                    <a:pt x="317" y="34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90" y="0"/>
                    <a:pt x="78" y="11"/>
                    <a:pt x="78" y="2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90"/>
                    <a:pt x="88" y="101"/>
                    <a:pt x="101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50" y="101"/>
                    <a:pt x="161" y="113"/>
                    <a:pt x="160" y="126"/>
                  </a:cubicBezTo>
                  <a:cubicBezTo>
                    <a:pt x="153" y="241"/>
                    <a:pt x="153" y="241"/>
                    <a:pt x="153" y="241"/>
                  </a:cubicBezTo>
                  <a:cubicBezTo>
                    <a:pt x="152" y="253"/>
                    <a:pt x="142" y="263"/>
                    <a:pt x="129" y="263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56" y="262"/>
                    <a:pt x="45" y="273"/>
                    <a:pt x="45" y="286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30"/>
                    <a:pt x="55" y="340"/>
                    <a:pt x="67" y="341"/>
                  </a:cubicBezTo>
                  <a:cubicBezTo>
                    <a:pt x="123" y="345"/>
                    <a:pt x="123" y="345"/>
                    <a:pt x="123" y="345"/>
                  </a:cubicBezTo>
                  <a:cubicBezTo>
                    <a:pt x="136" y="345"/>
                    <a:pt x="146" y="357"/>
                    <a:pt x="146" y="370"/>
                  </a:cubicBezTo>
                  <a:cubicBezTo>
                    <a:pt x="139" y="479"/>
                    <a:pt x="139" y="479"/>
                    <a:pt x="139" y="479"/>
                  </a:cubicBezTo>
                  <a:cubicBezTo>
                    <a:pt x="138" y="491"/>
                    <a:pt x="129" y="501"/>
                    <a:pt x="117" y="501"/>
                  </a:cubicBezTo>
                  <a:cubicBezTo>
                    <a:pt x="22" y="507"/>
                    <a:pt x="22" y="507"/>
                    <a:pt x="22" y="507"/>
                  </a:cubicBezTo>
                  <a:cubicBezTo>
                    <a:pt x="10" y="508"/>
                    <a:pt x="0" y="518"/>
                    <a:pt x="0" y="531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607"/>
                    <a:pt x="12" y="618"/>
                    <a:pt x="26" y="617"/>
                  </a:cubicBezTo>
                  <a:cubicBezTo>
                    <a:pt x="314" y="585"/>
                    <a:pt x="314" y="585"/>
                    <a:pt x="314" y="585"/>
                  </a:cubicBezTo>
                  <a:cubicBezTo>
                    <a:pt x="326" y="584"/>
                    <a:pt x="335" y="573"/>
                    <a:pt x="335" y="561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5" y="500"/>
                    <a:pt x="323" y="489"/>
                    <a:pt x="310" y="489"/>
                  </a:cubicBezTo>
                  <a:cubicBezTo>
                    <a:pt x="310" y="489"/>
                    <a:pt x="310" y="489"/>
                    <a:pt x="310" y="489"/>
                  </a:cubicBezTo>
                  <a:cubicBezTo>
                    <a:pt x="297" y="490"/>
                    <a:pt x="286" y="481"/>
                    <a:pt x="285" y="468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3" y="367"/>
                    <a:pt x="285" y="355"/>
                    <a:pt x="300" y="355"/>
                  </a:cubicBezTo>
                  <a:cubicBezTo>
                    <a:pt x="306" y="356"/>
                    <a:pt x="306" y="356"/>
                    <a:pt x="306" y="356"/>
                  </a:cubicBezTo>
                  <a:cubicBezTo>
                    <a:pt x="318" y="357"/>
                    <a:pt x="329" y="348"/>
                    <a:pt x="331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837238" y="3482975"/>
              <a:ext cx="927100" cy="1503363"/>
            </a:xfrm>
            <a:custGeom>
              <a:avLst/>
              <a:gdLst>
                <a:gd name="T0" fmla="*/ 467 w 492"/>
                <a:gd name="T1" fmla="*/ 199 h 797"/>
                <a:gd name="T2" fmla="*/ 337 w 492"/>
                <a:gd name="T3" fmla="*/ 199 h 797"/>
                <a:gd name="T4" fmla="*/ 314 w 492"/>
                <a:gd name="T5" fmla="*/ 176 h 797"/>
                <a:gd name="T6" fmla="*/ 318 w 492"/>
                <a:gd name="T7" fmla="*/ 33 h 797"/>
                <a:gd name="T8" fmla="*/ 296 w 492"/>
                <a:gd name="T9" fmla="*/ 10 h 797"/>
                <a:gd name="T10" fmla="*/ 139 w 492"/>
                <a:gd name="T11" fmla="*/ 1 h 797"/>
                <a:gd name="T12" fmla="*/ 116 w 492"/>
                <a:gd name="T13" fmla="*/ 25 h 797"/>
                <a:gd name="T14" fmla="*/ 118 w 492"/>
                <a:gd name="T15" fmla="*/ 76 h 797"/>
                <a:gd name="T16" fmla="*/ 122 w 492"/>
                <a:gd name="T17" fmla="*/ 175 h 797"/>
                <a:gd name="T18" fmla="*/ 99 w 492"/>
                <a:gd name="T19" fmla="*/ 199 h 797"/>
                <a:gd name="T20" fmla="*/ 22 w 492"/>
                <a:gd name="T21" fmla="*/ 199 h 797"/>
                <a:gd name="T22" fmla="*/ 0 w 492"/>
                <a:gd name="T23" fmla="*/ 222 h 797"/>
                <a:gd name="T24" fmla="*/ 0 w 492"/>
                <a:gd name="T25" fmla="*/ 272 h 797"/>
                <a:gd name="T26" fmla="*/ 21 w 492"/>
                <a:gd name="T27" fmla="*/ 295 h 797"/>
                <a:gd name="T28" fmla="*/ 106 w 492"/>
                <a:gd name="T29" fmla="*/ 298 h 797"/>
                <a:gd name="T30" fmla="*/ 127 w 492"/>
                <a:gd name="T31" fmla="*/ 320 h 797"/>
                <a:gd name="T32" fmla="*/ 150 w 492"/>
                <a:gd name="T33" fmla="*/ 701 h 797"/>
                <a:gd name="T34" fmla="*/ 130 w 492"/>
                <a:gd name="T35" fmla="*/ 724 h 797"/>
                <a:gd name="T36" fmla="*/ 61 w 492"/>
                <a:gd name="T37" fmla="*/ 732 h 797"/>
                <a:gd name="T38" fmla="*/ 32 w 492"/>
                <a:gd name="T39" fmla="*/ 755 h 797"/>
                <a:gd name="T40" fmla="*/ 32 w 492"/>
                <a:gd name="T41" fmla="*/ 759 h 797"/>
                <a:gd name="T42" fmla="*/ 61 w 492"/>
                <a:gd name="T43" fmla="*/ 777 h 797"/>
                <a:gd name="T44" fmla="*/ 285 w 492"/>
                <a:gd name="T45" fmla="*/ 796 h 797"/>
                <a:gd name="T46" fmla="*/ 309 w 492"/>
                <a:gd name="T47" fmla="*/ 774 h 797"/>
                <a:gd name="T48" fmla="*/ 311 w 492"/>
                <a:gd name="T49" fmla="*/ 330 h 797"/>
                <a:gd name="T50" fmla="*/ 334 w 492"/>
                <a:gd name="T51" fmla="*/ 308 h 797"/>
                <a:gd name="T52" fmla="*/ 454 w 492"/>
                <a:gd name="T53" fmla="*/ 313 h 797"/>
                <a:gd name="T54" fmla="*/ 477 w 492"/>
                <a:gd name="T55" fmla="*/ 294 h 797"/>
                <a:gd name="T56" fmla="*/ 489 w 492"/>
                <a:gd name="T57" fmla="*/ 226 h 797"/>
                <a:gd name="T58" fmla="*/ 467 w 492"/>
                <a:gd name="T59" fmla="*/ 19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2" h="797">
                  <a:moveTo>
                    <a:pt x="467" y="199"/>
                  </a:moveTo>
                  <a:cubicBezTo>
                    <a:pt x="337" y="199"/>
                    <a:pt x="337" y="199"/>
                    <a:pt x="337" y="199"/>
                  </a:cubicBezTo>
                  <a:cubicBezTo>
                    <a:pt x="324" y="199"/>
                    <a:pt x="314" y="189"/>
                    <a:pt x="314" y="176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18" y="21"/>
                    <a:pt x="309" y="11"/>
                    <a:pt x="296" y="10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26" y="0"/>
                    <a:pt x="115" y="11"/>
                    <a:pt x="116" y="25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88"/>
                    <a:pt x="112" y="199"/>
                    <a:pt x="99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209"/>
                    <a:pt x="0" y="2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1" y="295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118" y="299"/>
                    <a:pt x="127" y="308"/>
                    <a:pt x="127" y="320"/>
                  </a:cubicBezTo>
                  <a:cubicBezTo>
                    <a:pt x="150" y="701"/>
                    <a:pt x="150" y="701"/>
                    <a:pt x="150" y="701"/>
                  </a:cubicBezTo>
                  <a:cubicBezTo>
                    <a:pt x="151" y="713"/>
                    <a:pt x="142" y="723"/>
                    <a:pt x="130" y="724"/>
                  </a:cubicBezTo>
                  <a:cubicBezTo>
                    <a:pt x="61" y="732"/>
                    <a:pt x="61" y="732"/>
                    <a:pt x="61" y="732"/>
                  </a:cubicBezTo>
                  <a:cubicBezTo>
                    <a:pt x="49" y="733"/>
                    <a:pt x="32" y="743"/>
                    <a:pt x="32" y="755"/>
                  </a:cubicBezTo>
                  <a:cubicBezTo>
                    <a:pt x="32" y="759"/>
                    <a:pt x="32" y="759"/>
                    <a:pt x="32" y="759"/>
                  </a:cubicBezTo>
                  <a:cubicBezTo>
                    <a:pt x="32" y="771"/>
                    <a:pt x="49" y="776"/>
                    <a:pt x="61" y="777"/>
                  </a:cubicBezTo>
                  <a:cubicBezTo>
                    <a:pt x="285" y="796"/>
                    <a:pt x="285" y="796"/>
                    <a:pt x="285" y="796"/>
                  </a:cubicBezTo>
                  <a:cubicBezTo>
                    <a:pt x="298" y="797"/>
                    <a:pt x="309" y="787"/>
                    <a:pt x="309" y="774"/>
                  </a:cubicBezTo>
                  <a:cubicBezTo>
                    <a:pt x="311" y="330"/>
                    <a:pt x="311" y="330"/>
                    <a:pt x="311" y="330"/>
                  </a:cubicBezTo>
                  <a:cubicBezTo>
                    <a:pt x="311" y="317"/>
                    <a:pt x="322" y="307"/>
                    <a:pt x="334" y="308"/>
                  </a:cubicBezTo>
                  <a:cubicBezTo>
                    <a:pt x="454" y="313"/>
                    <a:pt x="454" y="313"/>
                    <a:pt x="454" y="313"/>
                  </a:cubicBezTo>
                  <a:cubicBezTo>
                    <a:pt x="465" y="313"/>
                    <a:pt x="475" y="305"/>
                    <a:pt x="477" y="294"/>
                  </a:cubicBezTo>
                  <a:cubicBezTo>
                    <a:pt x="489" y="226"/>
                    <a:pt x="489" y="226"/>
                    <a:pt x="489" y="226"/>
                  </a:cubicBezTo>
                  <a:cubicBezTo>
                    <a:pt x="492" y="212"/>
                    <a:pt x="481" y="199"/>
                    <a:pt x="467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503988" y="4151313"/>
              <a:ext cx="250825" cy="358775"/>
            </a:xfrm>
            <a:custGeom>
              <a:avLst/>
              <a:gdLst>
                <a:gd name="T0" fmla="*/ 14 w 133"/>
                <a:gd name="T1" fmla="*/ 28 h 190"/>
                <a:gd name="T2" fmla="*/ 1 w 133"/>
                <a:gd name="T3" fmla="*/ 147 h 190"/>
                <a:gd name="T4" fmla="*/ 24 w 133"/>
                <a:gd name="T5" fmla="*/ 180 h 190"/>
                <a:gd name="T6" fmla="*/ 68 w 133"/>
                <a:gd name="T7" fmla="*/ 188 h 190"/>
                <a:gd name="T8" fmla="*/ 99 w 133"/>
                <a:gd name="T9" fmla="*/ 166 h 190"/>
                <a:gd name="T10" fmla="*/ 128 w 133"/>
                <a:gd name="T11" fmla="*/ 48 h 190"/>
                <a:gd name="T12" fmla="*/ 106 w 133"/>
                <a:gd name="T13" fmla="*/ 10 h 190"/>
                <a:gd name="T14" fmla="*/ 44 w 133"/>
                <a:gd name="T15" fmla="*/ 2 h 190"/>
                <a:gd name="T16" fmla="*/ 14 w 133"/>
                <a:gd name="T17" fmla="*/ 2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90">
                  <a:moveTo>
                    <a:pt x="14" y="28"/>
                  </a:moveTo>
                  <a:cubicBezTo>
                    <a:pt x="1" y="147"/>
                    <a:pt x="1" y="147"/>
                    <a:pt x="1" y="147"/>
                  </a:cubicBezTo>
                  <a:cubicBezTo>
                    <a:pt x="0" y="163"/>
                    <a:pt x="10" y="177"/>
                    <a:pt x="24" y="180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82" y="190"/>
                    <a:pt x="95" y="181"/>
                    <a:pt x="99" y="16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3" y="31"/>
                    <a:pt x="122" y="13"/>
                    <a:pt x="106" y="1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29" y="0"/>
                    <a:pt x="16" y="12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6480175" y="4541838"/>
              <a:ext cx="319088" cy="412750"/>
            </a:xfrm>
            <a:custGeom>
              <a:avLst/>
              <a:gdLst>
                <a:gd name="T0" fmla="*/ 5 w 170"/>
                <a:gd name="T1" fmla="*/ 44 h 219"/>
                <a:gd name="T2" fmla="*/ 40 w 170"/>
                <a:gd name="T3" fmla="*/ 187 h 219"/>
                <a:gd name="T4" fmla="*/ 82 w 170"/>
                <a:gd name="T5" fmla="*/ 211 h 219"/>
                <a:gd name="T6" fmla="*/ 144 w 170"/>
                <a:gd name="T7" fmla="*/ 186 h 219"/>
                <a:gd name="T8" fmla="*/ 160 w 170"/>
                <a:gd name="T9" fmla="*/ 137 h 219"/>
                <a:gd name="T10" fmla="*/ 99 w 170"/>
                <a:gd name="T11" fmla="*/ 20 h 219"/>
                <a:gd name="T12" fmla="*/ 72 w 170"/>
                <a:gd name="T13" fmla="*/ 2 h 219"/>
                <a:gd name="T14" fmla="*/ 36 w 170"/>
                <a:gd name="T15" fmla="*/ 1 h 219"/>
                <a:gd name="T16" fmla="*/ 5 w 170"/>
                <a:gd name="T17" fmla="*/ 4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219">
                  <a:moveTo>
                    <a:pt x="5" y="44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5" y="207"/>
                    <a:pt x="65" y="219"/>
                    <a:pt x="82" y="211"/>
                  </a:cubicBezTo>
                  <a:cubicBezTo>
                    <a:pt x="144" y="186"/>
                    <a:pt x="144" y="186"/>
                    <a:pt x="144" y="186"/>
                  </a:cubicBezTo>
                  <a:cubicBezTo>
                    <a:pt x="162" y="179"/>
                    <a:pt x="170" y="156"/>
                    <a:pt x="160" y="13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3" y="9"/>
                    <a:pt x="83" y="2"/>
                    <a:pt x="72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15" y="0"/>
                    <a:pt x="0" y="22"/>
                    <a:pt x="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827713" y="4184650"/>
              <a:ext cx="209550" cy="280988"/>
            </a:xfrm>
            <a:custGeom>
              <a:avLst/>
              <a:gdLst>
                <a:gd name="T0" fmla="*/ 2 w 111"/>
                <a:gd name="T1" fmla="*/ 18 h 149"/>
                <a:gd name="T2" fmla="*/ 29 w 111"/>
                <a:gd name="T3" fmla="*/ 132 h 149"/>
                <a:gd name="T4" fmla="*/ 40 w 111"/>
                <a:gd name="T5" fmla="*/ 141 h 149"/>
                <a:gd name="T6" fmla="*/ 97 w 111"/>
                <a:gd name="T7" fmla="*/ 148 h 149"/>
                <a:gd name="T8" fmla="*/ 111 w 111"/>
                <a:gd name="T9" fmla="*/ 136 h 149"/>
                <a:gd name="T10" fmla="*/ 111 w 111"/>
                <a:gd name="T11" fmla="*/ 13 h 149"/>
                <a:gd name="T12" fmla="*/ 98 w 111"/>
                <a:gd name="T13" fmla="*/ 0 h 149"/>
                <a:gd name="T14" fmla="*/ 18 w 111"/>
                <a:gd name="T15" fmla="*/ 3 h 149"/>
                <a:gd name="T16" fmla="*/ 16 w 111"/>
                <a:gd name="T17" fmla="*/ 3 h 149"/>
                <a:gd name="T18" fmla="*/ 16 w 111"/>
                <a:gd name="T19" fmla="*/ 3 h 149"/>
                <a:gd name="T20" fmla="*/ 2 w 111"/>
                <a:gd name="T21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49">
                  <a:moveTo>
                    <a:pt x="2" y="18"/>
                  </a:moveTo>
                  <a:cubicBezTo>
                    <a:pt x="29" y="132"/>
                    <a:pt x="29" y="132"/>
                    <a:pt x="29" y="132"/>
                  </a:cubicBezTo>
                  <a:cubicBezTo>
                    <a:pt x="30" y="137"/>
                    <a:pt x="35" y="140"/>
                    <a:pt x="40" y="141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105" y="149"/>
                    <a:pt x="111" y="143"/>
                    <a:pt x="111" y="13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6"/>
                    <a:pt x="105" y="0"/>
                    <a:pt x="9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7" y="2"/>
                    <a:pt x="0" y="9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815013" y="4497388"/>
              <a:ext cx="222250" cy="328613"/>
            </a:xfrm>
            <a:custGeom>
              <a:avLst/>
              <a:gdLst>
                <a:gd name="T0" fmla="*/ 31 w 118"/>
                <a:gd name="T1" fmla="*/ 26 h 174"/>
                <a:gd name="T2" fmla="*/ 5 w 118"/>
                <a:gd name="T3" fmla="*/ 134 h 174"/>
                <a:gd name="T4" fmla="*/ 38 w 118"/>
                <a:gd name="T5" fmla="*/ 173 h 174"/>
                <a:gd name="T6" fmla="*/ 89 w 118"/>
                <a:gd name="T7" fmla="*/ 169 h 174"/>
                <a:gd name="T8" fmla="*/ 118 w 118"/>
                <a:gd name="T9" fmla="*/ 137 h 174"/>
                <a:gd name="T10" fmla="*/ 118 w 118"/>
                <a:gd name="T11" fmla="*/ 38 h 174"/>
                <a:gd name="T12" fmla="*/ 92 w 118"/>
                <a:gd name="T13" fmla="*/ 7 h 174"/>
                <a:gd name="T14" fmla="*/ 67 w 118"/>
                <a:gd name="T15" fmla="*/ 2 h 174"/>
                <a:gd name="T16" fmla="*/ 31 w 118"/>
                <a:gd name="T17" fmla="*/ 2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74">
                  <a:moveTo>
                    <a:pt x="31" y="26"/>
                  </a:moveTo>
                  <a:cubicBezTo>
                    <a:pt x="5" y="134"/>
                    <a:pt x="5" y="134"/>
                    <a:pt x="5" y="134"/>
                  </a:cubicBezTo>
                  <a:cubicBezTo>
                    <a:pt x="0" y="155"/>
                    <a:pt x="17" y="174"/>
                    <a:pt x="38" y="173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105" y="167"/>
                    <a:pt x="118" y="154"/>
                    <a:pt x="118" y="137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22"/>
                    <a:pt x="107" y="9"/>
                    <a:pt x="92" y="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51" y="0"/>
                    <a:pt x="35" y="10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4" name="Freeform 29"/>
            <p:cNvSpPr>
              <a:spLocks/>
            </p:cNvSpPr>
            <p:nvPr/>
          </p:nvSpPr>
          <p:spPr bwMode="auto">
            <a:xfrm>
              <a:off x="6526213" y="3581400"/>
              <a:ext cx="230188" cy="207963"/>
            </a:xfrm>
            <a:custGeom>
              <a:avLst/>
              <a:gdLst>
                <a:gd name="T0" fmla="*/ 2 w 122"/>
                <a:gd name="T1" fmla="*/ 42 h 110"/>
                <a:gd name="T2" fmla="*/ 8 w 122"/>
                <a:gd name="T3" fmla="*/ 79 h 110"/>
                <a:gd name="T4" fmla="*/ 46 w 122"/>
                <a:gd name="T5" fmla="*/ 107 h 110"/>
                <a:gd name="T6" fmla="*/ 90 w 122"/>
                <a:gd name="T7" fmla="*/ 98 h 110"/>
                <a:gd name="T8" fmla="*/ 114 w 122"/>
                <a:gd name="T9" fmla="*/ 55 h 110"/>
                <a:gd name="T10" fmla="*/ 102 w 122"/>
                <a:gd name="T11" fmla="*/ 22 h 110"/>
                <a:gd name="T12" fmla="*/ 69 w 122"/>
                <a:gd name="T13" fmla="*/ 1 h 110"/>
                <a:gd name="T14" fmla="*/ 32 w 122"/>
                <a:gd name="T15" fmla="*/ 4 h 110"/>
                <a:gd name="T16" fmla="*/ 2 w 122"/>
                <a:gd name="T17" fmla="*/ 4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10">
                  <a:moveTo>
                    <a:pt x="2" y="42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10" y="97"/>
                    <a:pt x="27" y="110"/>
                    <a:pt x="46" y="107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110" y="95"/>
                    <a:pt x="122" y="74"/>
                    <a:pt x="114" y="5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7" y="9"/>
                    <a:pt x="84" y="0"/>
                    <a:pt x="69" y="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3" y="6"/>
                    <a:pt x="0" y="23"/>
                    <a:pt x="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52" name="Freeform 33"/>
          <p:cNvSpPr>
            <a:spLocks/>
          </p:cNvSpPr>
          <p:nvPr/>
        </p:nvSpPr>
        <p:spPr bwMode="auto">
          <a:xfrm>
            <a:off x="724237" y="5463981"/>
            <a:ext cx="10743527" cy="49968"/>
          </a:xfrm>
          <a:custGeom>
            <a:avLst/>
            <a:gdLst>
              <a:gd name="T0" fmla="*/ 8426 w 8426"/>
              <a:gd name="T1" fmla="*/ 59 h 59"/>
              <a:gd name="T2" fmla="*/ 0 w 8426"/>
              <a:gd name="T3" fmla="*/ 59 h 59"/>
              <a:gd name="T4" fmla="*/ 782 w 8426"/>
              <a:gd name="T5" fmla="*/ 0 h 59"/>
              <a:gd name="T6" fmla="*/ 7676 w 8426"/>
              <a:gd name="T7" fmla="*/ 0 h 59"/>
              <a:gd name="T8" fmla="*/ 8426 w 8426"/>
              <a:gd name="T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26" h="59">
                <a:moveTo>
                  <a:pt x="8426" y="59"/>
                </a:moveTo>
                <a:lnTo>
                  <a:pt x="0" y="59"/>
                </a:lnTo>
                <a:lnTo>
                  <a:pt x="782" y="0"/>
                </a:lnTo>
                <a:lnTo>
                  <a:pt x="7676" y="0"/>
                </a:lnTo>
                <a:lnTo>
                  <a:pt x="8426" y="5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567" name="组合 566"/>
          <p:cNvGrpSpPr/>
          <p:nvPr/>
        </p:nvGrpSpPr>
        <p:grpSpPr>
          <a:xfrm>
            <a:off x="4017307" y="1968387"/>
            <a:ext cx="4210714" cy="1119196"/>
            <a:chOff x="4323587" y="2229838"/>
            <a:chExt cx="4210714" cy="1119196"/>
          </a:xfrm>
        </p:grpSpPr>
        <p:sp>
          <p:nvSpPr>
            <p:cNvPr id="557" name="Freeform 37"/>
            <p:cNvSpPr>
              <a:spLocks/>
            </p:cNvSpPr>
            <p:nvPr/>
          </p:nvSpPr>
          <p:spPr bwMode="auto">
            <a:xfrm>
              <a:off x="4706840" y="2500894"/>
              <a:ext cx="3827461" cy="794640"/>
            </a:xfrm>
            <a:custGeom>
              <a:avLst/>
              <a:gdLst>
                <a:gd name="T0" fmla="*/ 119 w 2206"/>
                <a:gd name="T1" fmla="*/ 407 h 458"/>
                <a:gd name="T2" fmla="*/ 0 w 2206"/>
                <a:gd name="T3" fmla="*/ 0 h 458"/>
                <a:gd name="T4" fmla="*/ 2206 w 2206"/>
                <a:gd name="T5" fmla="*/ 46 h 458"/>
                <a:gd name="T6" fmla="*/ 2080 w 2206"/>
                <a:gd name="T7" fmla="*/ 458 h 458"/>
                <a:gd name="T8" fmla="*/ 119 w 2206"/>
                <a:gd name="T9" fmla="*/ 4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6" h="458">
                  <a:moveTo>
                    <a:pt x="119" y="407"/>
                  </a:moveTo>
                  <a:lnTo>
                    <a:pt x="0" y="0"/>
                  </a:lnTo>
                  <a:lnTo>
                    <a:pt x="2206" y="46"/>
                  </a:lnTo>
                  <a:lnTo>
                    <a:pt x="2080" y="458"/>
                  </a:lnTo>
                  <a:lnTo>
                    <a:pt x="119" y="40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你不可不知的</a:t>
              </a:r>
              <a:endParaRPr lang="zh-CN" altLang="zh-CN" sz="3600" dirty="0">
                <a:latin typeface="Arial" panose="020B0604020202020204" pitchFamily="34" charset="0"/>
              </a:endParaRPr>
            </a:p>
          </p:txBody>
        </p:sp>
        <p:grpSp>
          <p:nvGrpSpPr>
            <p:cNvPr id="563" name="组合 562"/>
            <p:cNvGrpSpPr/>
            <p:nvPr/>
          </p:nvGrpSpPr>
          <p:grpSpPr>
            <a:xfrm>
              <a:off x="4323587" y="2229838"/>
              <a:ext cx="952926" cy="1119196"/>
              <a:chOff x="4474289" y="2160356"/>
              <a:chExt cx="871902" cy="1024035"/>
            </a:xfrm>
          </p:grpSpPr>
          <p:sp>
            <p:nvSpPr>
              <p:cNvPr id="245" name="Freeform 96"/>
              <p:cNvSpPr>
                <a:spLocks/>
              </p:cNvSpPr>
              <p:nvPr/>
            </p:nvSpPr>
            <p:spPr bwMode="auto">
              <a:xfrm>
                <a:off x="4474289" y="2160356"/>
                <a:ext cx="871902" cy="1024035"/>
              </a:xfrm>
              <a:custGeom>
                <a:avLst/>
                <a:gdLst>
                  <a:gd name="T0" fmla="*/ 232 w 397"/>
                  <a:gd name="T1" fmla="*/ 75 h 466"/>
                  <a:gd name="T2" fmla="*/ 249 w 397"/>
                  <a:gd name="T3" fmla="*/ 5 h 466"/>
                  <a:gd name="T4" fmla="*/ 196 w 397"/>
                  <a:gd name="T5" fmla="*/ 29 h 466"/>
                  <a:gd name="T6" fmla="*/ 172 w 397"/>
                  <a:gd name="T7" fmla="*/ 25 h 466"/>
                  <a:gd name="T8" fmla="*/ 140 w 397"/>
                  <a:gd name="T9" fmla="*/ 22 h 466"/>
                  <a:gd name="T10" fmla="*/ 92 w 397"/>
                  <a:gd name="T11" fmla="*/ 45 h 466"/>
                  <a:gd name="T12" fmla="*/ 70 w 397"/>
                  <a:gd name="T13" fmla="*/ 44 h 466"/>
                  <a:gd name="T14" fmla="*/ 23 w 397"/>
                  <a:gd name="T15" fmla="*/ 51 h 466"/>
                  <a:gd name="T16" fmla="*/ 64 w 397"/>
                  <a:gd name="T17" fmla="*/ 108 h 466"/>
                  <a:gd name="T18" fmla="*/ 5 w 397"/>
                  <a:gd name="T19" fmla="*/ 283 h 466"/>
                  <a:gd name="T20" fmla="*/ 215 w 397"/>
                  <a:gd name="T21" fmla="*/ 438 h 466"/>
                  <a:gd name="T22" fmla="*/ 357 w 397"/>
                  <a:gd name="T23" fmla="*/ 218 h 466"/>
                  <a:gd name="T24" fmla="*/ 232 w 397"/>
                  <a:gd name="T25" fmla="*/ 75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466">
                    <a:moveTo>
                      <a:pt x="232" y="75"/>
                    </a:moveTo>
                    <a:cubicBezTo>
                      <a:pt x="232" y="75"/>
                      <a:pt x="283" y="9"/>
                      <a:pt x="249" y="5"/>
                    </a:cubicBezTo>
                    <a:cubicBezTo>
                      <a:pt x="215" y="0"/>
                      <a:pt x="214" y="26"/>
                      <a:pt x="196" y="29"/>
                    </a:cubicBezTo>
                    <a:cubicBezTo>
                      <a:pt x="188" y="31"/>
                      <a:pt x="180" y="28"/>
                      <a:pt x="172" y="25"/>
                    </a:cubicBezTo>
                    <a:cubicBezTo>
                      <a:pt x="163" y="23"/>
                      <a:pt x="153" y="20"/>
                      <a:pt x="140" y="22"/>
                    </a:cubicBezTo>
                    <a:cubicBezTo>
                      <a:pt x="108" y="28"/>
                      <a:pt x="108" y="44"/>
                      <a:pt x="92" y="45"/>
                    </a:cubicBezTo>
                    <a:cubicBezTo>
                      <a:pt x="85" y="46"/>
                      <a:pt x="77" y="45"/>
                      <a:pt x="70" y="44"/>
                    </a:cubicBezTo>
                    <a:cubicBezTo>
                      <a:pt x="54" y="42"/>
                      <a:pt x="39" y="39"/>
                      <a:pt x="23" y="51"/>
                    </a:cubicBezTo>
                    <a:cubicBezTo>
                      <a:pt x="0" y="67"/>
                      <a:pt x="64" y="108"/>
                      <a:pt x="64" y="108"/>
                    </a:cubicBezTo>
                    <a:cubicBezTo>
                      <a:pt x="64" y="108"/>
                      <a:pt x="0" y="184"/>
                      <a:pt x="5" y="283"/>
                    </a:cubicBezTo>
                    <a:cubicBezTo>
                      <a:pt x="10" y="382"/>
                      <a:pt x="65" y="466"/>
                      <a:pt x="215" y="438"/>
                    </a:cubicBezTo>
                    <a:cubicBezTo>
                      <a:pt x="366" y="411"/>
                      <a:pt x="397" y="324"/>
                      <a:pt x="357" y="218"/>
                    </a:cubicBezTo>
                    <a:cubicBezTo>
                      <a:pt x="318" y="113"/>
                      <a:pt x="232" y="75"/>
                      <a:pt x="232" y="75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97"/>
              <p:cNvSpPr>
                <a:spLocks/>
              </p:cNvSpPr>
              <p:nvPr/>
            </p:nvSpPr>
            <p:spPr bwMode="auto">
              <a:xfrm>
                <a:off x="4590434" y="2301038"/>
                <a:ext cx="417139" cy="121052"/>
              </a:xfrm>
              <a:custGeom>
                <a:avLst/>
                <a:gdLst>
                  <a:gd name="T0" fmla="*/ 90 w 190"/>
                  <a:gd name="T1" fmla="*/ 44 h 55"/>
                  <a:gd name="T2" fmla="*/ 12 w 190"/>
                  <a:gd name="T3" fmla="*/ 54 h 55"/>
                  <a:gd name="T4" fmla="*/ 1 w 190"/>
                  <a:gd name="T5" fmla="*/ 44 h 55"/>
                  <a:gd name="T6" fmla="*/ 10 w 190"/>
                  <a:gd name="T7" fmla="*/ 33 h 55"/>
                  <a:gd name="T8" fmla="*/ 175 w 190"/>
                  <a:gd name="T9" fmla="*/ 1 h 55"/>
                  <a:gd name="T10" fmla="*/ 189 w 190"/>
                  <a:gd name="T11" fmla="*/ 8 h 55"/>
                  <a:gd name="T12" fmla="*/ 182 w 190"/>
                  <a:gd name="T13" fmla="*/ 22 h 55"/>
                  <a:gd name="T14" fmla="*/ 90 w 190"/>
                  <a:gd name="T1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" h="55">
                    <a:moveTo>
                      <a:pt x="90" y="44"/>
                    </a:moveTo>
                    <a:cubicBezTo>
                      <a:pt x="66" y="48"/>
                      <a:pt x="40" y="52"/>
                      <a:pt x="12" y="54"/>
                    </a:cubicBezTo>
                    <a:cubicBezTo>
                      <a:pt x="6" y="55"/>
                      <a:pt x="1" y="50"/>
                      <a:pt x="1" y="44"/>
                    </a:cubicBezTo>
                    <a:cubicBezTo>
                      <a:pt x="0" y="39"/>
                      <a:pt x="5" y="33"/>
                      <a:pt x="10" y="33"/>
                    </a:cubicBezTo>
                    <a:cubicBezTo>
                      <a:pt x="98" y="26"/>
                      <a:pt x="175" y="2"/>
                      <a:pt x="175" y="1"/>
                    </a:cubicBezTo>
                    <a:cubicBezTo>
                      <a:pt x="181" y="0"/>
                      <a:pt x="187" y="3"/>
                      <a:pt x="189" y="8"/>
                    </a:cubicBezTo>
                    <a:cubicBezTo>
                      <a:pt x="190" y="14"/>
                      <a:pt x="187" y="20"/>
                      <a:pt x="182" y="22"/>
                    </a:cubicBezTo>
                    <a:cubicBezTo>
                      <a:pt x="180" y="22"/>
                      <a:pt x="142" y="34"/>
                      <a:pt x="90" y="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15"/>
              <p:cNvSpPr>
                <a:spLocks/>
              </p:cNvSpPr>
              <p:nvPr/>
            </p:nvSpPr>
            <p:spPr bwMode="auto">
              <a:xfrm>
                <a:off x="4672226" y="2518605"/>
                <a:ext cx="369699" cy="410595"/>
              </a:xfrm>
              <a:custGeom>
                <a:avLst/>
                <a:gdLst>
                  <a:gd name="T0" fmla="*/ 117 w 168"/>
                  <a:gd name="T1" fmla="*/ 7 h 187"/>
                  <a:gd name="T2" fmla="*/ 107 w 168"/>
                  <a:gd name="T3" fmla="*/ 39 h 187"/>
                  <a:gd name="T4" fmla="*/ 95 w 168"/>
                  <a:gd name="T5" fmla="*/ 76 h 187"/>
                  <a:gd name="T6" fmla="*/ 93 w 168"/>
                  <a:gd name="T7" fmla="*/ 83 h 187"/>
                  <a:gd name="T8" fmla="*/ 92 w 168"/>
                  <a:gd name="T9" fmla="*/ 83 h 187"/>
                  <a:gd name="T10" fmla="*/ 43 w 168"/>
                  <a:gd name="T11" fmla="*/ 20 h 187"/>
                  <a:gd name="T12" fmla="*/ 0 w 168"/>
                  <a:gd name="T13" fmla="*/ 28 h 187"/>
                  <a:gd name="T14" fmla="*/ 63 w 168"/>
                  <a:gd name="T15" fmla="*/ 95 h 187"/>
                  <a:gd name="T16" fmla="*/ 26 w 168"/>
                  <a:gd name="T17" fmla="*/ 101 h 187"/>
                  <a:gd name="T18" fmla="*/ 30 w 168"/>
                  <a:gd name="T19" fmla="*/ 124 h 187"/>
                  <a:gd name="T20" fmla="*/ 76 w 168"/>
                  <a:gd name="T21" fmla="*/ 116 h 187"/>
                  <a:gd name="T22" fmla="*/ 79 w 168"/>
                  <a:gd name="T23" fmla="*/ 133 h 187"/>
                  <a:gd name="T24" fmla="*/ 33 w 168"/>
                  <a:gd name="T25" fmla="*/ 141 h 187"/>
                  <a:gd name="T26" fmla="*/ 37 w 168"/>
                  <a:gd name="T27" fmla="*/ 164 h 187"/>
                  <a:gd name="T28" fmla="*/ 83 w 168"/>
                  <a:gd name="T29" fmla="*/ 156 h 187"/>
                  <a:gd name="T30" fmla="*/ 89 w 168"/>
                  <a:gd name="T31" fmla="*/ 187 h 187"/>
                  <a:gd name="T32" fmla="*/ 129 w 168"/>
                  <a:gd name="T33" fmla="*/ 180 h 187"/>
                  <a:gd name="T34" fmla="*/ 123 w 168"/>
                  <a:gd name="T35" fmla="*/ 149 h 187"/>
                  <a:gd name="T36" fmla="*/ 168 w 168"/>
                  <a:gd name="T37" fmla="*/ 141 h 187"/>
                  <a:gd name="T38" fmla="*/ 164 w 168"/>
                  <a:gd name="T39" fmla="*/ 118 h 187"/>
                  <a:gd name="T40" fmla="*/ 119 w 168"/>
                  <a:gd name="T41" fmla="*/ 126 h 187"/>
                  <a:gd name="T42" fmla="*/ 116 w 168"/>
                  <a:gd name="T43" fmla="*/ 109 h 187"/>
                  <a:gd name="T44" fmla="*/ 161 w 168"/>
                  <a:gd name="T45" fmla="*/ 101 h 187"/>
                  <a:gd name="T46" fmla="*/ 157 w 168"/>
                  <a:gd name="T47" fmla="*/ 78 h 187"/>
                  <a:gd name="T48" fmla="*/ 121 w 168"/>
                  <a:gd name="T49" fmla="*/ 84 h 187"/>
                  <a:gd name="T50" fmla="*/ 158 w 168"/>
                  <a:gd name="T51" fmla="*/ 0 h 187"/>
                  <a:gd name="T52" fmla="*/ 117 w 168"/>
                  <a:gd name="T53" fmla="*/ 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187">
                    <a:moveTo>
                      <a:pt x="117" y="7"/>
                    </a:moveTo>
                    <a:cubicBezTo>
                      <a:pt x="107" y="39"/>
                      <a:pt x="107" y="39"/>
                      <a:pt x="107" y="39"/>
                    </a:cubicBezTo>
                    <a:cubicBezTo>
                      <a:pt x="99" y="60"/>
                      <a:pt x="95" y="72"/>
                      <a:pt x="95" y="76"/>
                    </a:cubicBezTo>
                    <a:cubicBezTo>
                      <a:pt x="94" y="79"/>
                      <a:pt x="94" y="81"/>
                      <a:pt x="93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85" y="73"/>
                      <a:pt x="69" y="52"/>
                      <a:pt x="43" y="2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30" y="124"/>
                      <a:pt x="30" y="124"/>
                      <a:pt x="30" y="124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83" y="156"/>
                      <a:pt x="83" y="156"/>
                      <a:pt x="83" y="156"/>
                    </a:cubicBezTo>
                    <a:cubicBezTo>
                      <a:pt x="89" y="187"/>
                      <a:pt x="89" y="187"/>
                      <a:pt x="89" y="187"/>
                    </a:cubicBezTo>
                    <a:cubicBezTo>
                      <a:pt x="129" y="180"/>
                      <a:pt x="129" y="180"/>
                      <a:pt x="129" y="180"/>
                    </a:cubicBezTo>
                    <a:cubicBezTo>
                      <a:pt x="123" y="149"/>
                      <a:pt x="123" y="149"/>
                      <a:pt x="123" y="149"/>
                    </a:cubicBezTo>
                    <a:cubicBezTo>
                      <a:pt x="168" y="141"/>
                      <a:pt x="168" y="141"/>
                      <a:pt x="168" y="141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5496835"/>
            <a:ext cx="12192000" cy="15868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0" name="Rectangle 38"/>
          <p:cNvSpPr>
            <a:spLocks noChangeArrowheads="1"/>
          </p:cNvSpPr>
          <p:nvPr/>
        </p:nvSpPr>
        <p:spPr bwMode="auto">
          <a:xfrm>
            <a:off x="4018632" y="5596602"/>
            <a:ext cx="4285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写给在</a:t>
            </a:r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打拼的自己</a:t>
            </a:r>
            <a:endParaRPr kumimoji="0" lang="zh-CN" altLang="zh-CN" sz="3200" i="0" u="none" strike="noStrike" cap="none" normalizeH="0" baseline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82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2883599" y="971350"/>
            <a:ext cx="6424802" cy="4544078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3359168" y="1607229"/>
            <a:ext cx="5504258" cy="3893004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95598" y="2222998"/>
            <a:ext cx="1210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顶端1%人口收入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5721" y="4454241"/>
            <a:ext cx="17557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底层</a:t>
            </a:r>
            <a:r>
              <a:rPr kumimoji="0" lang="zh-CN" altLang="zh-CN" sz="1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50%人口的收入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3503" y="4034450"/>
            <a:ext cx="944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0增长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95598" y="1857789"/>
            <a:ext cx="116046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增长3倍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07693" y="464457"/>
            <a:ext cx="1896382" cy="5050971"/>
            <a:chOff x="4857750" y="993776"/>
            <a:chExt cx="1411287" cy="4162425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84763" y="993776"/>
              <a:ext cx="311150" cy="301625"/>
            </a:xfrm>
            <a:custGeom>
              <a:avLst/>
              <a:gdLst>
                <a:gd name="T0" fmla="*/ 61 w 168"/>
                <a:gd name="T1" fmla="*/ 149 h 163"/>
                <a:gd name="T2" fmla="*/ 89 w 168"/>
                <a:gd name="T3" fmla="*/ 0 h 163"/>
                <a:gd name="T4" fmla="*/ 65 w 168"/>
                <a:gd name="T5" fmla="*/ 61 h 163"/>
                <a:gd name="T6" fmla="*/ 61 w 168"/>
                <a:gd name="T7" fmla="*/ 1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3">
                  <a:moveTo>
                    <a:pt x="61" y="149"/>
                  </a:moveTo>
                  <a:cubicBezTo>
                    <a:pt x="168" y="163"/>
                    <a:pt x="89" y="0"/>
                    <a:pt x="89" y="0"/>
                  </a:cubicBezTo>
                  <a:cubicBezTo>
                    <a:pt x="92" y="44"/>
                    <a:pt x="65" y="61"/>
                    <a:pt x="65" y="61"/>
                  </a:cubicBezTo>
                  <a:cubicBezTo>
                    <a:pt x="0" y="122"/>
                    <a:pt x="61" y="149"/>
                    <a:pt x="61" y="14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143500" y="1008063"/>
              <a:ext cx="82550" cy="85725"/>
            </a:xfrm>
            <a:custGeom>
              <a:avLst/>
              <a:gdLst>
                <a:gd name="T0" fmla="*/ 29 w 45"/>
                <a:gd name="T1" fmla="*/ 46 h 46"/>
                <a:gd name="T2" fmla="*/ 41 w 45"/>
                <a:gd name="T3" fmla="*/ 24 h 46"/>
                <a:gd name="T4" fmla="*/ 38 w 45"/>
                <a:gd name="T5" fmla="*/ 0 h 46"/>
                <a:gd name="T6" fmla="*/ 29 w 4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29" y="46"/>
                  </a:moveTo>
                  <a:cubicBezTo>
                    <a:pt x="29" y="46"/>
                    <a:pt x="45" y="38"/>
                    <a:pt x="41" y="24"/>
                  </a:cubicBezTo>
                  <a:cubicBezTo>
                    <a:pt x="41" y="24"/>
                    <a:pt x="36" y="17"/>
                    <a:pt x="38" y="0"/>
                  </a:cubicBezTo>
                  <a:cubicBezTo>
                    <a:pt x="38" y="0"/>
                    <a:pt x="0" y="29"/>
                    <a:pt x="29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918075" y="1287463"/>
              <a:ext cx="1350962" cy="3749675"/>
            </a:xfrm>
            <a:custGeom>
              <a:avLst/>
              <a:gdLst>
                <a:gd name="T0" fmla="*/ 676 w 730"/>
                <a:gd name="T1" fmla="*/ 1076 h 2024"/>
                <a:gd name="T2" fmla="*/ 594 w 730"/>
                <a:gd name="T3" fmla="*/ 902 h 2024"/>
                <a:gd name="T4" fmla="*/ 498 w 730"/>
                <a:gd name="T5" fmla="*/ 934 h 2024"/>
                <a:gd name="T6" fmla="*/ 455 w 730"/>
                <a:gd name="T7" fmla="*/ 794 h 2024"/>
                <a:gd name="T8" fmla="*/ 443 w 730"/>
                <a:gd name="T9" fmla="*/ 659 h 2024"/>
                <a:gd name="T10" fmla="*/ 441 w 730"/>
                <a:gd name="T11" fmla="*/ 550 h 2024"/>
                <a:gd name="T12" fmla="*/ 444 w 730"/>
                <a:gd name="T13" fmla="*/ 517 h 2024"/>
                <a:gd name="T14" fmla="*/ 528 w 730"/>
                <a:gd name="T15" fmla="*/ 457 h 2024"/>
                <a:gd name="T16" fmla="*/ 418 w 730"/>
                <a:gd name="T17" fmla="*/ 464 h 2024"/>
                <a:gd name="T18" fmla="*/ 386 w 730"/>
                <a:gd name="T19" fmla="*/ 446 h 2024"/>
                <a:gd name="T20" fmla="*/ 351 w 730"/>
                <a:gd name="T21" fmla="*/ 334 h 2024"/>
                <a:gd name="T22" fmla="*/ 304 w 730"/>
                <a:gd name="T23" fmla="*/ 449 h 2024"/>
                <a:gd name="T24" fmla="*/ 272 w 730"/>
                <a:gd name="T25" fmla="*/ 470 h 2024"/>
                <a:gd name="T26" fmla="*/ 212 w 730"/>
                <a:gd name="T27" fmla="*/ 467 h 2024"/>
                <a:gd name="T28" fmla="*/ 220 w 730"/>
                <a:gd name="T29" fmla="*/ 209 h 2024"/>
                <a:gd name="T30" fmla="*/ 204 w 730"/>
                <a:gd name="T31" fmla="*/ 136 h 2024"/>
                <a:gd name="T32" fmla="*/ 200 w 730"/>
                <a:gd name="T33" fmla="*/ 98 h 2024"/>
                <a:gd name="T34" fmla="*/ 220 w 730"/>
                <a:gd name="T35" fmla="*/ 80 h 2024"/>
                <a:gd name="T36" fmla="*/ 220 w 730"/>
                <a:gd name="T37" fmla="*/ 60 h 2024"/>
                <a:gd name="T38" fmla="*/ 232 w 730"/>
                <a:gd name="T39" fmla="*/ 36 h 2024"/>
                <a:gd name="T40" fmla="*/ 220 w 730"/>
                <a:gd name="T41" fmla="*/ 28 h 2024"/>
                <a:gd name="T42" fmla="*/ 184 w 730"/>
                <a:gd name="T43" fmla="*/ 0 h 2024"/>
                <a:gd name="T44" fmla="*/ 140 w 730"/>
                <a:gd name="T45" fmla="*/ 28 h 2024"/>
                <a:gd name="T46" fmla="*/ 104 w 730"/>
                <a:gd name="T47" fmla="*/ 36 h 2024"/>
                <a:gd name="T48" fmla="*/ 96 w 730"/>
                <a:gd name="T49" fmla="*/ 60 h 2024"/>
                <a:gd name="T50" fmla="*/ 104 w 730"/>
                <a:gd name="T51" fmla="*/ 68 h 2024"/>
                <a:gd name="T52" fmla="*/ 126 w 730"/>
                <a:gd name="T53" fmla="*/ 80 h 2024"/>
                <a:gd name="T54" fmla="*/ 137 w 730"/>
                <a:gd name="T55" fmla="*/ 136 h 2024"/>
                <a:gd name="T56" fmla="*/ 122 w 730"/>
                <a:gd name="T57" fmla="*/ 170 h 2024"/>
                <a:gd name="T58" fmla="*/ 134 w 730"/>
                <a:gd name="T59" fmla="*/ 260 h 2024"/>
                <a:gd name="T60" fmla="*/ 79 w 730"/>
                <a:gd name="T61" fmla="*/ 689 h 2024"/>
                <a:gd name="T62" fmla="*/ 104 w 730"/>
                <a:gd name="T63" fmla="*/ 1114 h 2024"/>
                <a:gd name="T64" fmla="*/ 160 w 730"/>
                <a:gd name="T65" fmla="*/ 1180 h 2024"/>
                <a:gd name="T66" fmla="*/ 149 w 730"/>
                <a:gd name="T67" fmla="*/ 1491 h 2024"/>
                <a:gd name="T68" fmla="*/ 0 w 730"/>
                <a:gd name="T69" fmla="*/ 2024 h 2024"/>
                <a:gd name="T70" fmla="*/ 565 w 730"/>
                <a:gd name="T71" fmla="*/ 1762 h 2024"/>
                <a:gd name="T72" fmla="*/ 562 w 730"/>
                <a:gd name="T73" fmla="*/ 1559 h 2024"/>
                <a:gd name="T74" fmla="*/ 565 w 730"/>
                <a:gd name="T75" fmla="*/ 1237 h 2024"/>
                <a:gd name="T76" fmla="*/ 644 w 730"/>
                <a:gd name="T77" fmla="*/ 1174 h 2024"/>
                <a:gd name="T78" fmla="*/ 708 w 730"/>
                <a:gd name="T79" fmla="*/ 1130 h 2024"/>
                <a:gd name="T80" fmla="*/ 724 w 730"/>
                <a:gd name="T81" fmla="*/ 1118 h 2024"/>
                <a:gd name="T82" fmla="*/ 214 w 730"/>
                <a:gd name="T83" fmla="*/ 487 h 2024"/>
                <a:gd name="T84" fmla="*/ 248 w 730"/>
                <a:gd name="T85" fmla="*/ 516 h 2024"/>
                <a:gd name="T86" fmla="*/ 214 w 730"/>
                <a:gd name="T87" fmla="*/ 487 h 2024"/>
                <a:gd name="T88" fmla="*/ 239 w 730"/>
                <a:gd name="T89" fmla="*/ 603 h 2024"/>
                <a:gd name="T90" fmla="*/ 224 w 730"/>
                <a:gd name="T91" fmla="*/ 615 h 2024"/>
                <a:gd name="T92" fmla="*/ 250 w 730"/>
                <a:gd name="T93" fmla="*/ 550 h 2024"/>
                <a:gd name="T94" fmla="*/ 245 w 730"/>
                <a:gd name="T95" fmla="*/ 588 h 2024"/>
                <a:gd name="T96" fmla="*/ 396 w 730"/>
                <a:gd name="T97" fmla="*/ 701 h 2024"/>
                <a:gd name="T98" fmla="*/ 405 w 730"/>
                <a:gd name="T99" fmla="*/ 717 h 2024"/>
                <a:gd name="T100" fmla="*/ 419 w 730"/>
                <a:gd name="T101" fmla="*/ 766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0" h="2024">
                  <a:moveTo>
                    <a:pt x="722" y="1109"/>
                  </a:moveTo>
                  <a:cubicBezTo>
                    <a:pt x="676" y="1076"/>
                    <a:pt x="676" y="1076"/>
                    <a:pt x="676" y="1076"/>
                  </a:cubicBezTo>
                  <a:cubicBezTo>
                    <a:pt x="730" y="998"/>
                    <a:pt x="730" y="998"/>
                    <a:pt x="730" y="998"/>
                  </a:cubicBezTo>
                  <a:cubicBezTo>
                    <a:pt x="594" y="902"/>
                    <a:pt x="594" y="902"/>
                    <a:pt x="594" y="902"/>
                  </a:cubicBezTo>
                  <a:cubicBezTo>
                    <a:pt x="540" y="972"/>
                    <a:pt x="540" y="972"/>
                    <a:pt x="540" y="972"/>
                  </a:cubicBezTo>
                  <a:cubicBezTo>
                    <a:pt x="498" y="934"/>
                    <a:pt x="498" y="934"/>
                    <a:pt x="498" y="934"/>
                  </a:cubicBezTo>
                  <a:cubicBezTo>
                    <a:pt x="495" y="826"/>
                    <a:pt x="495" y="826"/>
                    <a:pt x="495" y="826"/>
                  </a:cubicBezTo>
                  <a:cubicBezTo>
                    <a:pt x="455" y="794"/>
                    <a:pt x="455" y="794"/>
                    <a:pt x="455" y="794"/>
                  </a:cubicBezTo>
                  <a:cubicBezTo>
                    <a:pt x="431" y="674"/>
                    <a:pt x="431" y="674"/>
                    <a:pt x="431" y="674"/>
                  </a:cubicBezTo>
                  <a:cubicBezTo>
                    <a:pt x="443" y="659"/>
                    <a:pt x="443" y="659"/>
                    <a:pt x="443" y="659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441" y="550"/>
                    <a:pt x="441" y="550"/>
                    <a:pt x="441" y="550"/>
                  </a:cubicBezTo>
                  <a:cubicBezTo>
                    <a:pt x="547" y="534"/>
                    <a:pt x="547" y="534"/>
                    <a:pt x="547" y="534"/>
                  </a:cubicBezTo>
                  <a:cubicBezTo>
                    <a:pt x="444" y="517"/>
                    <a:pt x="444" y="517"/>
                    <a:pt x="444" y="517"/>
                  </a:cubicBezTo>
                  <a:cubicBezTo>
                    <a:pt x="444" y="512"/>
                    <a:pt x="443" y="508"/>
                    <a:pt x="442" y="504"/>
                  </a:cubicBezTo>
                  <a:cubicBezTo>
                    <a:pt x="528" y="457"/>
                    <a:pt x="528" y="457"/>
                    <a:pt x="528" y="457"/>
                  </a:cubicBezTo>
                  <a:cubicBezTo>
                    <a:pt x="429" y="476"/>
                    <a:pt x="429" y="476"/>
                    <a:pt x="429" y="476"/>
                  </a:cubicBezTo>
                  <a:cubicBezTo>
                    <a:pt x="426" y="471"/>
                    <a:pt x="422" y="468"/>
                    <a:pt x="418" y="464"/>
                  </a:cubicBezTo>
                  <a:cubicBezTo>
                    <a:pt x="473" y="363"/>
                    <a:pt x="473" y="363"/>
                    <a:pt x="473" y="363"/>
                  </a:cubicBezTo>
                  <a:cubicBezTo>
                    <a:pt x="386" y="446"/>
                    <a:pt x="386" y="446"/>
                    <a:pt x="386" y="446"/>
                  </a:cubicBezTo>
                  <a:cubicBezTo>
                    <a:pt x="379" y="444"/>
                    <a:pt x="373" y="442"/>
                    <a:pt x="368" y="442"/>
                  </a:cubicBezTo>
                  <a:cubicBezTo>
                    <a:pt x="351" y="334"/>
                    <a:pt x="351" y="334"/>
                    <a:pt x="351" y="334"/>
                  </a:cubicBezTo>
                  <a:cubicBezTo>
                    <a:pt x="335" y="441"/>
                    <a:pt x="335" y="441"/>
                    <a:pt x="335" y="441"/>
                  </a:cubicBezTo>
                  <a:cubicBezTo>
                    <a:pt x="323" y="442"/>
                    <a:pt x="313" y="445"/>
                    <a:pt x="304" y="449"/>
                  </a:cubicBezTo>
                  <a:cubicBezTo>
                    <a:pt x="215" y="363"/>
                    <a:pt x="215" y="363"/>
                    <a:pt x="215" y="363"/>
                  </a:cubicBezTo>
                  <a:cubicBezTo>
                    <a:pt x="272" y="470"/>
                    <a:pt x="272" y="470"/>
                    <a:pt x="272" y="470"/>
                  </a:cubicBezTo>
                  <a:cubicBezTo>
                    <a:pt x="269" y="472"/>
                    <a:pt x="267" y="475"/>
                    <a:pt x="265" y="477"/>
                  </a:cubicBezTo>
                  <a:cubicBezTo>
                    <a:pt x="212" y="467"/>
                    <a:pt x="212" y="467"/>
                    <a:pt x="212" y="467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220" y="209"/>
                    <a:pt x="220" y="209"/>
                    <a:pt x="220" y="209"/>
                  </a:cubicBezTo>
                  <a:cubicBezTo>
                    <a:pt x="204" y="168"/>
                    <a:pt x="204" y="168"/>
                    <a:pt x="204" y="16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20" y="80"/>
                    <a:pt x="220" y="80"/>
                    <a:pt x="220" y="80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32" y="60"/>
                    <a:pt x="232" y="60"/>
                    <a:pt x="232" y="60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34" y="260"/>
                    <a:pt x="134" y="260"/>
                    <a:pt x="134" y="260"/>
                  </a:cubicBezTo>
                  <a:cubicBezTo>
                    <a:pt x="131" y="576"/>
                    <a:pt x="131" y="576"/>
                    <a:pt x="131" y="576"/>
                  </a:cubicBezTo>
                  <a:cubicBezTo>
                    <a:pt x="79" y="689"/>
                    <a:pt x="79" y="689"/>
                    <a:pt x="79" y="689"/>
                  </a:cubicBezTo>
                  <a:cubicBezTo>
                    <a:pt x="79" y="689"/>
                    <a:pt x="146" y="989"/>
                    <a:pt x="149" y="998"/>
                  </a:cubicBezTo>
                  <a:cubicBezTo>
                    <a:pt x="153" y="1008"/>
                    <a:pt x="104" y="1114"/>
                    <a:pt x="104" y="1114"/>
                  </a:cubicBezTo>
                  <a:cubicBezTo>
                    <a:pt x="104" y="1180"/>
                    <a:pt x="104" y="1180"/>
                    <a:pt x="104" y="1180"/>
                  </a:cubicBezTo>
                  <a:cubicBezTo>
                    <a:pt x="160" y="1180"/>
                    <a:pt x="160" y="1180"/>
                    <a:pt x="160" y="1180"/>
                  </a:cubicBezTo>
                  <a:cubicBezTo>
                    <a:pt x="124" y="1303"/>
                    <a:pt x="124" y="1303"/>
                    <a:pt x="124" y="1303"/>
                  </a:cubicBezTo>
                  <a:cubicBezTo>
                    <a:pt x="149" y="1491"/>
                    <a:pt x="149" y="1491"/>
                    <a:pt x="149" y="1491"/>
                  </a:cubicBezTo>
                  <a:cubicBezTo>
                    <a:pt x="0" y="1952"/>
                    <a:pt x="0" y="1952"/>
                    <a:pt x="0" y="1952"/>
                  </a:cubicBezTo>
                  <a:cubicBezTo>
                    <a:pt x="0" y="2024"/>
                    <a:pt x="0" y="2024"/>
                    <a:pt x="0" y="2024"/>
                  </a:cubicBezTo>
                  <a:cubicBezTo>
                    <a:pt x="594" y="2024"/>
                    <a:pt x="594" y="2024"/>
                    <a:pt x="594" y="2024"/>
                  </a:cubicBezTo>
                  <a:cubicBezTo>
                    <a:pt x="565" y="1762"/>
                    <a:pt x="565" y="1762"/>
                    <a:pt x="565" y="1762"/>
                  </a:cubicBezTo>
                  <a:cubicBezTo>
                    <a:pt x="581" y="1746"/>
                    <a:pt x="581" y="1746"/>
                    <a:pt x="581" y="1746"/>
                  </a:cubicBezTo>
                  <a:cubicBezTo>
                    <a:pt x="562" y="1559"/>
                    <a:pt x="562" y="1559"/>
                    <a:pt x="562" y="1559"/>
                  </a:cubicBezTo>
                  <a:cubicBezTo>
                    <a:pt x="594" y="1536"/>
                    <a:pt x="594" y="1536"/>
                    <a:pt x="594" y="1536"/>
                  </a:cubicBezTo>
                  <a:cubicBezTo>
                    <a:pt x="565" y="1237"/>
                    <a:pt x="565" y="1237"/>
                    <a:pt x="565" y="1237"/>
                  </a:cubicBezTo>
                  <a:cubicBezTo>
                    <a:pt x="605" y="1179"/>
                    <a:pt x="605" y="1179"/>
                    <a:pt x="605" y="1179"/>
                  </a:cubicBezTo>
                  <a:cubicBezTo>
                    <a:pt x="644" y="1174"/>
                    <a:pt x="644" y="1174"/>
                    <a:pt x="644" y="1174"/>
                  </a:cubicBezTo>
                  <a:cubicBezTo>
                    <a:pt x="699" y="1124"/>
                    <a:pt x="699" y="1124"/>
                    <a:pt x="699" y="1124"/>
                  </a:cubicBezTo>
                  <a:cubicBezTo>
                    <a:pt x="708" y="1130"/>
                    <a:pt x="708" y="1130"/>
                    <a:pt x="708" y="1130"/>
                  </a:cubicBezTo>
                  <a:cubicBezTo>
                    <a:pt x="710" y="1132"/>
                    <a:pt x="714" y="1131"/>
                    <a:pt x="716" y="1129"/>
                  </a:cubicBezTo>
                  <a:cubicBezTo>
                    <a:pt x="724" y="1118"/>
                    <a:pt x="724" y="1118"/>
                    <a:pt x="724" y="1118"/>
                  </a:cubicBezTo>
                  <a:cubicBezTo>
                    <a:pt x="726" y="1115"/>
                    <a:pt x="725" y="1111"/>
                    <a:pt x="722" y="1109"/>
                  </a:cubicBezTo>
                  <a:close/>
                  <a:moveTo>
                    <a:pt x="214" y="487"/>
                  </a:moveTo>
                  <a:cubicBezTo>
                    <a:pt x="250" y="507"/>
                    <a:pt x="250" y="507"/>
                    <a:pt x="250" y="507"/>
                  </a:cubicBezTo>
                  <a:cubicBezTo>
                    <a:pt x="249" y="510"/>
                    <a:pt x="248" y="513"/>
                    <a:pt x="248" y="516"/>
                  </a:cubicBezTo>
                  <a:cubicBezTo>
                    <a:pt x="216" y="521"/>
                    <a:pt x="216" y="521"/>
                    <a:pt x="216" y="521"/>
                  </a:cubicBezTo>
                  <a:lnTo>
                    <a:pt x="214" y="487"/>
                  </a:lnTo>
                  <a:close/>
                  <a:moveTo>
                    <a:pt x="245" y="588"/>
                  </a:moveTo>
                  <a:cubicBezTo>
                    <a:pt x="239" y="603"/>
                    <a:pt x="239" y="603"/>
                    <a:pt x="239" y="603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24" y="615"/>
                    <a:pt x="224" y="615"/>
                    <a:pt x="224" y="615"/>
                  </a:cubicBezTo>
                  <a:cubicBezTo>
                    <a:pt x="218" y="546"/>
                    <a:pt x="218" y="546"/>
                    <a:pt x="218" y="54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6" y="564"/>
                    <a:pt x="256" y="564"/>
                    <a:pt x="256" y="564"/>
                  </a:cubicBezTo>
                  <a:lnTo>
                    <a:pt x="245" y="588"/>
                  </a:lnTo>
                  <a:close/>
                  <a:moveTo>
                    <a:pt x="396" y="748"/>
                  </a:moveTo>
                  <a:cubicBezTo>
                    <a:pt x="396" y="701"/>
                    <a:pt x="396" y="701"/>
                    <a:pt x="396" y="701"/>
                  </a:cubicBezTo>
                  <a:cubicBezTo>
                    <a:pt x="404" y="727"/>
                    <a:pt x="404" y="727"/>
                    <a:pt x="404" y="727"/>
                  </a:cubicBezTo>
                  <a:cubicBezTo>
                    <a:pt x="405" y="717"/>
                    <a:pt x="405" y="717"/>
                    <a:pt x="405" y="717"/>
                  </a:cubicBezTo>
                  <a:cubicBezTo>
                    <a:pt x="411" y="729"/>
                    <a:pt x="411" y="729"/>
                    <a:pt x="411" y="729"/>
                  </a:cubicBezTo>
                  <a:cubicBezTo>
                    <a:pt x="419" y="766"/>
                    <a:pt x="419" y="766"/>
                    <a:pt x="419" y="766"/>
                  </a:cubicBezTo>
                  <a:lnTo>
                    <a:pt x="396" y="7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084763" y="993776"/>
              <a:ext cx="311150" cy="301625"/>
            </a:xfrm>
            <a:custGeom>
              <a:avLst/>
              <a:gdLst>
                <a:gd name="T0" fmla="*/ 61 w 168"/>
                <a:gd name="T1" fmla="*/ 149 h 163"/>
                <a:gd name="T2" fmla="*/ 89 w 168"/>
                <a:gd name="T3" fmla="*/ 0 h 163"/>
                <a:gd name="T4" fmla="*/ 65 w 168"/>
                <a:gd name="T5" fmla="*/ 61 h 163"/>
                <a:gd name="T6" fmla="*/ 61 w 168"/>
                <a:gd name="T7" fmla="*/ 1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3">
                  <a:moveTo>
                    <a:pt x="61" y="149"/>
                  </a:moveTo>
                  <a:cubicBezTo>
                    <a:pt x="168" y="163"/>
                    <a:pt x="89" y="0"/>
                    <a:pt x="89" y="0"/>
                  </a:cubicBezTo>
                  <a:cubicBezTo>
                    <a:pt x="92" y="44"/>
                    <a:pt x="65" y="61"/>
                    <a:pt x="65" y="61"/>
                  </a:cubicBezTo>
                  <a:cubicBezTo>
                    <a:pt x="0" y="122"/>
                    <a:pt x="61" y="149"/>
                    <a:pt x="61" y="14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143500" y="1008063"/>
              <a:ext cx="82550" cy="85725"/>
            </a:xfrm>
            <a:custGeom>
              <a:avLst/>
              <a:gdLst>
                <a:gd name="T0" fmla="*/ 29 w 45"/>
                <a:gd name="T1" fmla="*/ 46 h 46"/>
                <a:gd name="T2" fmla="*/ 41 w 45"/>
                <a:gd name="T3" fmla="*/ 24 h 46"/>
                <a:gd name="T4" fmla="*/ 38 w 45"/>
                <a:gd name="T5" fmla="*/ 0 h 46"/>
                <a:gd name="T6" fmla="*/ 29 w 4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29" y="46"/>
                  </a:moveTo>
                  <a:cubicBezTo>
                    <a:pt x="29" y="46"/>
                    <a:pt x="45" y="38"/>
                    <a:pt x="41" y="24"/>
                  </a:cubicBezTo>
                  <a:cubicBezTo>
                    <a:pt x="41" y="24"/>
                    <a:pt x="36" y="17"/>
                    <a:pt x="38" y="0"/>
                  </a:cubicBezTo>
                  <a:cubicBezTo>
                    <a:pt x="38" y="0"/>
                    <a:pt x="0" y="29"/>
                    <a:pt x="29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084763" y="993776"/>
              <a:ext cx="311150" cy="301625"/>
            </a:xfrm>
            <a:custGeom>
              <a:avLst/>
              <a:gdLst>
                <a:gd name="T0" fmla="*/ 61 w 168"/>
                <a:gd name="T1" fmla="*/ 149 h 163"/>
                <a:gd name="T2" fmla="*/ 89 w 168"/>
                <a:gd name="T3" fmla="*/ 0 h 163"/>
                <a:gd name="T4" fmla="*/ 65 w 168"/>
                <a:gd name="T5" fmla="*/ 61 h 163"/>
                <a:gd name="T6" fmla="*/ 61 w 168"/>
                <a:gd name="T7" fmla="*/ 14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3">
                  <a:moveTo>
                    <a:pt x="61" y="149"/>
                  </a:moveTo>
                  <a:cubicBezTo>
                    <a:pt x="168" y="163"/>
                    <a:pt x="89" y="0"/>
                    <a:pt x="89" y="0"/>
                  </a:cubicBezTo>
                  <a:cubicBezTo>
                    <a:pt x="92" y="44"/>
                    <a:pt x="65" y="61"/>
                    <a:pt x="65" y="61"/>
                  </a:cubicBezTo>
                  <a:cubicBezTo>
                    <a:pt x="0" y="122"/>
                    <a:pt x="61" y="149"/>
                    <a:pt x="61" y="14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43500" y="1008063"/>
              <a:ext cx="82550" cy="85725"/>
            </a:xfrm>
            <a:custGeom>
              <a:avLst/>
              <a:gdLst>
                <a:gd name="T0" fmla="*/ 29 w 45"/>
                <a:gd name="T1" fmla="*/ 46 h 46"/>
                <a:gd name="T2" fmla="*/ 41 w 45"/>
                <a:gd name="T3" fmla="*/ 24 h 46"/>
                <a:gd name="T4" fmla="*/ 38 w 45"/>
                <a:gd name="T5" fmla="*/ 0 h 46"/>
                <a:gd name="T6" fmla="*/ 29 w 4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29" y="46"/>
                  </a:moveTo>
                  <a:cubicBezTo>
                    <a:pt x="29" y="46"/>
                    <a:pt x="45" y="38"/>
                    <a:pt x="41" y="24"/>
                  </a:cubicBezTo>
                  <a:cubicBezTo>
                    <a:pt x="41" y="24"/>
                    <a:pt x="36" y="17"/>
                    <a:pt x="38" y="0"/>
                  </a:cubicBezTo>
                  <a:cubicBezTo>
                    <a:pt x="38" y="0"/>
                    <a:pt x="0" y="29"/>
                    <a:pt x="29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857750" y="3073401"/>
              <a:ext cx="1411287" cy="2082800"/>
            </a:xfrm>
            <a:custGeom>
              <a:avLst/>
              <a:gdLst>
                <a:gd name="T0" fmla="*/ 572 w 762"/>
                <a:gd name="T1" fmla="*/ 7 h 1124"/>
                <a:gd name="T2" fmla="*/ 564 w 762"/>
                <a:gd name="T3" fmla="*/ 0 h 1124"/>
                <a:gd name="T4" fmla="*/ 174 w 762"/>
                <a:gd name="T5" fmla="*/ 0 h 1124"/>
                <a:gd name="T6" fmla="*/ 181 w 762"/>
                <a:gd name="T7" fmla="*/ 33 h 1124"/>
                <a:gd name="T8" fmla="*/ 136 w 762"/>
                <a:gd name="T9" fmla="*/ 150 h 1124"/>
                <a:gd name="T10" fmla="*/ 136 w 762"/>
                <a:gd name="T11" fmla="*/ 216 h 1124"/>
                <a:gd name="T12" fmla="*/ 192 w 762"/>
                <a:gd name="T13" fmla="*/ 216 h 1124"/>
                <a:gd name="T14" fmla="*/ 156 w 762"/>
                <a:gd name="T15" fmla="*/ 339 h 1124"/>
                <a:gd name="T16" fmla="*/ 181 w 762"/>
                <a:gd name="T17" fmla="*/ 527 h 1124"/>
                <a:gd name="T18" fmla="*/ 32 w 762"/>
                <a:gd name="T19" fmla="*/ 988 h 1124"/>
                <a:gd name="T20" fmla="*/ 32 w 762"/>
                <a:gd name="T21" fmla="*/ 1060 h 1124"/>
                <a:gd name="T22" fmla="*/ 0 w 762"/>
                <a:gd name="T23" fmla="*/ 1060 h 1124"/>
                <a:gd name="T24" fmla="*/ 0 w 762"/>
                <a:gd name="T25" fmla="*/ 1124 h 1124"/>
                <a:gd name="T26" fmla="*/ 668 w 762"/>
                <a:gd name="T27" fmla="*/ 1124 h 1124"/>
                <a:gd name="T28" fmla="*/ 668 w 762"/>
                <a:gd name="T29" fmla="*/ 1060 h 1124"/>
                <a:gd name="T30" fmla="*/ 626 w 762"/>
                <a:gd name="T31" fmla="*/ 1060 h 1124"/>
                <a:gd name="T32" fmla="*/ 597 w 762"/>
                <a:gd name="T33" fmla="*/ 799 h 1124"/>
                <a:gd name="T34" fmla="*/ 613 w 762"/>
                <a:gd name="T35" fmla="*/ 782 h 1124"/>
                <a:gd name="T36" fmla="*/ 594 w 762"/>
                <a:gd name="T37" fmla="*/ 595 h 1124"/>
                <a:gd name="T38" fmla="*/ 626 w 762"/>
                <a:gd name="T39" fmla="*/ 572 h 1124"/>
                <a:gd name="T40" fmla="*/ 597 w 762"/>
                <a:gd name="T41" fmla="*/ 273 h 1124"/>
                <a:gd name="T42" fmla="*/ 637 w 762"/>
                <a:gd name="T43" fmla="*/ 215 h 1124"/>
                <a:gd name="T44" fmla="*/ 676 w 762"/>
                <a:gd name="T45" fmla="*/ 210 h 1124"/>
                <a:gd name="T46" fmla="*/ 731 w 762"/>
                <a:gd name="T47" fmla="*/ 160 h 1124"/>
                <a:gd name="T48" fmla="*/ 740 w 762"/>
                <a:gd name="T49" fmla="*/ 166 h 1124"/>
                <a:gd name="T50" fmla="*/ 748 w 762"/>
                <a:gd name="T51" fmla="*/ 165 h 1124"/>
                <a:gd name="T52" fmla="*/ 756 w 762"/>
                <a:gd name="T53" fmla="*/ 154 h 1124"/>
                <a:gd name="T54" fmla="*/ 754 w 762"/>
                <a:gd name="T55" fmla="*/ 145 h 1124"/>
                <a:gd name="T56" fmla="*/ 708 w 762"/>
                <a:gd name="T57" fmla="*/ 112 h 1124"/>
                <a:gd name="T58" fmla="*/ 762 w 762"/>
                <a:gd name="T59" fmla="*/ 33 h 1124"/>
                <a:gd name="T60" fmla="*/ 716 w 762"/>
                <a:gd name="T61" fmla="*/ 0 h 1124"/>
                <a:gd name="T62" fmla="*/ 577 w 762"/>
                <a:gd name="T63" fmla="*/ 0 h 1124"/>
                <a:gd name="T64" fmla="*/ 572 w 762"/>
                <a:gd name="T65" fmla="*/ 7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2" h="1124">
                  <a:moveTo>
                    <a:pt x="572" y="7"/>
                  </a:moveTo>
                  <a:cubicBezTo>
                    <a:pt x="564" y="0"/>
                    <a:pt x="564" y="0"/>
                    <a:pt x="56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8" y="20"/>
                    <a:pt x="181" y="32"/>
                    <a:pt x="181" y="33"/>
                  </a:cubicBezTo>
                  <a:cubicBezTo>
                    <a:pt x="185" y="43"/>
                    <a:pt x="136" y="150"/>
                    <a:pt x="136" y="150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56" y="339"/>
                    <a:pt x="156" y="339"/>
                    <a:pt x="156" y="33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32" y="988"/>
                    <a:pt x="32" y="988"/>
                    <a:pt x="32" y="988"/>
                  </a:cubicBezTo>
                  <a:cubicBezTo>
                    <a:pt x="32" y="1060"/>
                    <a:pt x="32" y="1060"/>
                    <a:pt x="32" y="1060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0" y="1124"/>
                    <a:pt x="0" y="1124"/>
                    <a:pt x="0" y="1124"/>
                  </a:cubicBezTo>
                  <a:cubicBezTo>
                    <a:pt x="668" y="1124"/>
                    <a:pt x="668" y="1124"/>
                    <a:pt x="668" y="1124"/>
                  </a:cubicBezTo>
                  <a:cubicBezTo>
                    <a:pt x="668" y="1060"/>
                    <a:pt x="668" y="1060"/>
                    <a:pt x="668" y="1060"/>
                  </a:cubicBezTo>
                  <a:cubicBezTo>
                    <a:pt x="626" y="1060"/>
                    <a:pt x="626" y="1060"/>
                    <a:pt x="626" y="1060"/>
                  </a:cubicBezTo>
                  <a:cubicBezTo>
                    <a:pt x="597" y="799"/>
                    <a:pt x="597" y="799"/>
                    <a:pt x="597" y="799"/>
                  </a:cubicBezTo>
                  <a:cubicBezTo>
                    <a:pt x="613" y="782"/>
                    <a:pt x="613" y="782"/>
                    <a:pt x="613" y="782"/>
                  </a:cubicBezTo>
                  <a:cubicBezTo>
                    <a:pt x="594" y="595"/>
                    <a:pt x="594" y="595"/>
                    <a:pt x="594" y="595"/>
                  </a:cubicBezTo>
                  <a:cubicBezTo>
                    <a:pt x="626" y="572"/>
                    <a:pt x="626" y="572"/>
                    <a:pt x="626" y="572"/>
                  </a:cubicBezTo>
                  <a:cubicBezTo>
                    <a:pt x="597" y="273"/>
                    <a:pt x="597" y="273"/>
                    <a:pt x="597" y="273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76" y="210"/>
                    <a:pt x="676" y="210"/>
                    <a:pt x="676" y="210"/>
                  </a:cubicBezTo>
                  <a:cubicBezTo>
                    <a:pt x="731" y="160"/>
                    <a:pt x="731" y="160"/>
                    <a:pt x="731" y="160"/>
                  </a:cubicBezTo>
                  <a:cubicBezTo>
                    <a:pt x="740" y="166"/>
                    <a:pt x="740" y="166"/>
                    <a:pt x="740" y="166"/>
                  </a:cubicBezTo>
                  <a:cubicBezTo>
                    <a:pt x="742" y="168"/>
                    <a:pt x="746" y="167"/>
                    <a:pt x="748" y="165"/>
                  </a:cubicBezTo>
                  <a:cubicBezTo>
                    <a:pt x="756" y="154"/>
                    <a:pt x="756" y="154"/>
                    <a:pt x="756" y="154"/>
                  </a:cubicBezTo>
                  <a:cubicBezTo>
                    <a:pt x="758" y="151"/>
                    <a:pt x="757" y="147"/>
                    <a:pt x="754" y="145"/>
                  </a:cubicBezTo>
                  <a:cubicBezTo>
                    <a:pt x="708" y="112"/>
                    <a:pt x="708" y="112"/>
                    <a:pt x="708" y="112"/>
                  </a:cubicBezTo>
                  <a:cubicBezTo>
                    <a:pt x="762" y="33"/>
                    <a:pt x="762" y="33"/>
                    <a:pt x="762" y="33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577" y="0"/>
                    <a:pt x="577" y="0"/>
                    <a:pt x="577" y="0"/>
                  </a:cubicBezTo>
                  <a:lnTo>
                    <a:pt x="572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956459" y="3508789"/>
            <a:ext cx="114300" cy="1158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664374" y="1340397"/>
            <a:ext cx="114300" cy="1158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6030836" y="811759"/>
            <a:ext cx="1692275" cy="592138"/>
          </a:xfrm>
          <a:custGeom>
            <a:avLst/>
            <a:gdLst>
              <a:gd name="T0" fmla="*/ 0 w 1066"/>
              <a:gd name="T1" fmla="*/ 4 h 373"/>
              <a:gd name="T2" fmla="*/ 498 w 1066"/>
              <a:gd name="T3" fmla="*/ 373 h 373"/>
              <a:gd name="T4" fmla="*/ 1066 w 1066"/>
              <a:gd name="T5" fmla="*/ 373 h 373"/>
              <a:gd name="T6" fmla="*/ 1066 w 1066"/>
              <a:gd name="T7" fmla="*/ 368 h 373"/>
              <a:gd name="T8" fmla="*/ 499 w 1066"/>
              <a:gd name="T9" fmla="*/ 368 h 373"/>
              <a:gd name="T10" fmla="*/ 2 w 1066"/>
              <a:gd name="T11" fmla="*/ 0 h 373"/>
              <a:gd name="T12" fmla="*/ 0 w 1066"/>
              <a:gd name="T13" fmla="*/ 4 h 373"/>
              <a:gd name="T14" fmla="*/ 0 w 1066"/>
              <a:gd name="T1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6" h="373">
                <a:moveTo>
                  <a:pt x="0" y="4"/>
                </a:moveTo>
                <a:lnTo>
                  <a:pt x="498" y="373"/>
                </a:lnTo>
                <a:lnTo>
                  <a:pt x="1066" y="373"/>
                </a:lnTo>
                <a:lnTo>
                  <a:pt x="1066" y="368"/>
                </a:lnTo>
                <a:lnTo>
                  <a:pt x="499" y="368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9976967" y="1004890"/>
            <a:ext cx="706437" cy="746125"/>
            <a:chOff x="9976967" y="1004890"/>
            <a:chExt cx="706437" cy="746125"/>
          </a:xfrm>
        </p:grpSpPr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9976967" y="1004890"/>
              <a:ext cx="706437" cy="746125"/>
            </a:xfrm>
            <a:custGeom>
              <a:avLst/>
              <a:gdLst>
                <a:gd name="T0" fmla="*/ 269 w 381"/>
                <a:gd name="T1" fmla="*/ 72 h 403"/>
                <a:gd name="T2" fmla="*/ 297 w 381"/>
                <a:gd name="T3" fmla="*/ 10 h 403"/>
                <a:gd name="T4" fmla="*/ 244 w 381"/>
                <a:gd name="T5" fmla="*/ 24 h 403"/>
                <a:gd name="T6" fmla="*/ 221 w 381"/>
                <a:gd name="T7" fmla="*/ 16 h 403"/>
                <a:gd name="T8" fmla="*/ 194 w 381"/>
                <a:gd name="T9" fmla="*/ 8 h 403"/>
                <a:gd name="T10" fmla="*/ 146 w 381"/>
                <a:gd name="T11" fmla="*/ 22 h 403"/>
                <a:gd name="T12" fmla="*/ 82 w 381"/>
                <a:gd name="T13" fmla="*/ 16 h 403"/>
                <a:gd name="T14" fmla="*/ 110 w 381"/>
                <a:gd name="T15" fmla="*/ 74 h 403"/>
                <a:gd name="T16" fmla="*/ 11 w 381"/>
                <a:gd name="T17" fmla="*/ 226 h 403"/>
                <a:gd name="T18" fmla="*/ 195 w 381"/>
                <a:gd name="T19" fmla="*/ 402 h 403"/>
                <a:gd name="T20" fmla="*/ 361 w 381"/>
                <a:gd name="T21" fmla="*/ 224 h 403"/>
                <a:gd name="T22" fmla="*/ 269 w 381"/>
                <a:gd name="T23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403">
                  <a:moveTo>
                    <a:pt x="269" y="72"/>
                  </a:moveTo>
                  <a:cubicBezTo>
                    <a:pt x="269" y="72"/>
                    <a:pt x="327" y="20"/>
                    <a:pt x="297" y="10"/>
                  </a:cubicBezTo>
                  <a:cubicBezTo>
                    <a:pt x="266" y="0"/>
                    <a:pt x="260" y="23"/>
                    <a:pt x="244" y="24"/>
                  </a:cubicBezTo>
                  <a:cubicBezTo>
                    <a:pt x="236" y="24"/>
                    <a:pt x="229" y="20"/>
                    <a:pt x="221" y="16"/>
                  </a:cubicBezTo>
                  <a:cubicBezTo>
                    <a:pt x="214" y="12"/>
                    <a:pt x="205" y="8"/>
                    <a:pt x="194" y="8"/>
                  </a:cubicBezTo>
                  <a:cubicBezTo>
                    <a:pt x="163" y="8"/>
                    <a:pt x="160" y="23"/>
                    <a:pt x="146" y="22"/>
                  </a:cubicBezTo>
                  <a:cubicBezTo>
                    <a:pt x="125" y="19"/>
                    <a:pt x="106" y="4"/>
                    <a:pt x="82" y="16"/>
                  </a:cubicBezTo>
                  <a:cubicBezTo>
                    <a:pt x="58" y="27"/>
                    <a:pt x="110" y="74"/>
                    <a:pt x="110" y="74"/>
                  </a:cubicBezTo>
                  <a:cubicBezTo>
                    <a:pt x="110" y="74"/>
                    <a:pt x="22" y="134"/>
                    <a:pt x="11" y="226"/>
                  </a:cubicBezTo>
                  <a:cubicBezTo>
                    <a:pt x="0" y="317"/>
                    <a:pt x="53" y="403"/>
                    <a:pt x="195" y="402"/>
                  </a:cubicBezTo>
                  <a:cubicBezTo>
                    <a:pt x="338" y="401"/>
                    <a:pt x="381" y="327"/>
                    <a:pt x="361" y="224"/>
                  </a:cubicBezTo>
                  <a:cubicBezTo>
                    <a:pt x="342" y="120"/>
                    <a:pt x="269" y="72"/>
                    <a:pt x="269" y="7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0232554" y="1276352"/>
              <a:ext cx="230187" cy="315913"/>
            </a:xfrm>
            <a:custGeom>
              <a:avLst/>
              <a:gdLst>
                <a:gd name="T0" fmla="*/ 73 w 124"/>
                <a:gd name="T1" fmla="*/ 0 h 170"/>
                <a:gd name="T2" fmla="*/ 50 w 124"/>
                <a:gd name="T3" fmla="*/ 0 h 170"/>
                <a:gd name="T4" fmla="*/ 50 w 124"/>
                <a:gd name="T5" fmla="*/ 19 h 170"/>
                <a:gd name="T6" fmla="*/ 31 w 124"/>
                <a:gd name="T7" fmla="*/ 21 h 170"/>
                <a:gd name="T8" fmla="*/ 15 w 124"/>
                <a:gd name="T9" fmla="*/ 29 h 170"/>
                <a:gd name="T10" fmla="*/ 4 w 124"/>
                <a:gd name="T11" fmla="*/ 42 h 170"/>
                <a:gd name="T12" fmla="*/ 0 w 124"/>
                <a:gd name="T13" fmla="*/ 58 h 170"/>
                <a:gd name="T14" fmla="*/ 6 w 124"/>
                <a:gd name="T15" fmla="*/ 79 h 170"/>
                <a:gd name="T16" fmla="*/ 19 w 124"/>
                <a:gd name="T17" fmla="*/ 92 h 170"/>
                <a:gd name="T18" fmla="*/ 36 w 124"/>
                <a:gd name="T19" fmla="*/ 99 h 170"/>
                <a:gd name="T20" fmla="*/ 53 w 124"/>
                <a:gd name="T21" fmla="*/ 104 h 170"/>
                <a:gd name="T22" fmla="*/ 65 w 124"/>
                <a:gd name="T23" fmla="*/ 109 h 170"/>
                <a:gd name="T24" fmla="*/ 71 w 124"/>
                <a:gd name="T25" fmla="*/ 116 h 170"/>
                <a:gd name="T26" fmla="*/ 68 w 124"/>
                <a:gd name="T27" fmla="*/ 121 h 170"/>
                <a:gd name="T28" fmla="*/ 58 w 124"/>
                <a:gd name="T29" fmla="*/ 124 h 170"/>
                <a:gd name="T30" fmla="*/ 58 w 124"/>
                <a:gd name="T31" fmla="*/ 124 h 170"/>
                <a:gd name="T32" fmla="*/ 41 w 124"/>
                <a:gd name="T33" fmla="*/ 118 h 170"/>
                <a:gd name="T34" fmla="*/ 31 w 124"/>
                <a:gd name="T35" fmla="*/ 102 h 170"/>
                <a:gd name="T36" fmla="*/ 2 w 124"/>
                <a:gd name="T37" fmla="*/ 102 h 170"/>
                <a:gd name="T38" fmla="*/ 2 w 124"/>
                <a:gd name="T39" fmla="*/ 150 h 170"/>
                <a:gd name="T40" fmla="*/ 31 w 124"/>
                <a:gd name="T41" fmla="*/ 150 h 170"/>
                <a:gd name="T42" fmla="*/ 31 w 124"/>
                <a:gd name="T43" fmla="*/ 142 h 170"/>
                <a:gd name="T44" fmla="*/ 51 w 124"/>
                <a:gd name="T45" fmla="*/ 150 h 170"/>
                <a:gd name="T46" fmla="*/ 51 w 124"/>
                <a:gd name="T47" fmla="*/ 170 h 170"/>
                <a:gd name="T48" fmla="*/ 74 w 124"/>
                <a:gd name="T49" fmla="*/ 170 h 170"/>
                <a:gd name="T50" fmla="*/ 74 w 124"/>
                <a:gd name="T51" fmla="*/ 152 h 170"/>
                <a:gd name="T52" fmla="*/ 93 w 124"/>
                <a:gd name="T53" fmla="*/ 149 h 170"/>
                <a:gd name="T54" fmla="*/ 109 w 124"/>
                <a:gd name="T55" fmla="*/ 141 h 170"/>
                <a:gd name="T56" fmla="*/ 120 w 124"/>
                <a:gd name="T57" fmla="*/ 129 h 170"/>
                <a:gd name="T58" fmla="*/ 124 w 124"/>
                <a:gd name="T59" fmla="*/ 113 h 170"/>
                <a:gd name="T60" fmla="*/ 118 w 124"/>
                <a:gd name="T61" fmla="*/ 91 h 170"/>
                <a:gd name="T62" fmla="*/ 105 w 124"/>
                <a:gd name="T63" fmla="*/ 78 h 170"/>
                <a:gd name="T64" fmla="*/ 88 w 124"/>
                <a:gd name="T65" fmla="*/ 71 h 170"/>
                <a:gd name="T66" fmla="*/ 71 w 124"/>
                <a:gd name="T67" fmla="*/ 66 h 170"/>
                <a:gd name="T68" fmla="*/ 57 w 124"/>
                <a:gd name="T69" fmla="*/ 62 h 170"/>
                <a:gd name="T70" fmla="*/ 52 w 124"/>
                <a:gd name="T71" fmla="*/ 55 h 170"/>
                <a:gd name="T72" fmla="*/ 55 w 124"/>
                <a:gd name="T73" fmla="*/ 49 h 170"/>
                <a:gd name="T74" fmla="*/ 64 w 124"/>
                <a:gd name="T75" fmla="*/ 46 h 170"/>
                <a:gd name="T76" fmla="*/ 65 w 124"/>
                <a:gd name="T77" fmla="*/ 46 h 170"/>
                <a:gd name="T78" fmla="*/ 73 w 124"/>
                <a:gd name="T79" fmla="*/ 48 h 170"/>
                <a:gd name="T80" fmla="*/ 81 w 124"/>
                <a:gd name="T81" fmla="*/ 52 h 170"/>
                <a:gd name="T82" fmla="*/ 87 w 124"/>
                <a:gd name="T83" fmla="*/ 59 h 170"/>
                <a:gd name="T84" fmla="*/ 90 w 124"/>
                <a:gd name="T85" fmla="*/ 67 h 170"/>
                <a:gd name="T86" fmla="*/ 119 w 124"/>
                <a:gd name="T87" fmla="*/ 67 h 170"/>
                <a:gd name="T88" fmla="*/ 119 w 124"/>
                <a:gd name="T89" fmla="*/ 20 h 170"/>
                <a:gd name="T90" fmla="*/ 90 w 124"/>
                <a:gd name="T91" fmla="*/ 20 h 170"/>
                <a:gd name="T92" fmla="*/ 90 w 124"/>
                <a:gd name="T93" fmla="*/ 28 h 170"/>
                <a:gd name="T94" fmla="*/ 83 w 124"/>
                <a:gd name="T95" fmla="*/ 25 h 170"/>
                <a:gd name="T96" fmla="*/ 73 w 124"/>
                <a:gd name="T97" fmla="*/ 21 h 170"/>
                <a:gd name="T98" fmla="*/ 73 w 124"/>
                <a:gd name="T9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70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4" y="19"/>
                    <a:pt x="37" y="20"/>
                    <a:pt x="31" y="21"/>
                  </a:cubicBezTo>
                  <a:cubicBezTo>
                    <a:pt x="25" y="23"/>
                    <a:pt x="20" y="26"/>
                    <a:pt x="15" y="29"/>
                  </a:cubicBezTo>
                  <a:cubicBezTo>
                    <a:pt x="11" y="33"/>
                    <a:pt x="7" y="37"/>
                    <a:pt x="4" y="42"/>
                  </a:cubicBezTo>
                  <a:cubicBezTo>
                    <a:pt x="2" y="46"/>
                    <a:pt x="0" y="52"/>
                    <a:pt x="0" y="58"/>
                  </a:cubicBezTo>
                  <a:cubicBezTo>
                    <a:pt x="0" y="67"/>
                    <a:pt x="2" y="74"/>
                    <a:pt x="6" y="79"/>
                  </a:cubicBezTo>
                  <a:cubicBezTo>
                    <a:pt x="9" y="85"/>
                    <a:pt x="14" y="89"/>
                    <a:pt x="19" y="92"/>
                  </a:cubicBezTo>
                  <a:cubicBezTo>
                    <a:pt x="24" y="95"/>
                    <a:pt x="30" y="98"/>
                    <a:pt x="36" y="99"/>
                  </a:cubicBezTo>
                  <a:cubicBezTo>
                    <a:pt x="42" y="101"/>
                    <a:pt x="47" y="102"/>
                    <a:pt x="53" y="104"/>
                  </a:cubicBezTo>
                  <a:cubicBezTo>
                    <a:pt x="58" y="105"/>
                    <a:pt x="62" y="107"/>
                    <a:pt x="65" y="109"/>
                  </a:cubicBezTo>
                  <a:cubicBezTo>
                    <a:pt x="69" y="110"/>
                    <a:pt x="71" y="113"/>
                    <a:pt x="71" y="116"/>
                  </a:cubicBezTo>
                  <a:cubicBezTo>
                    <a:pt x="71" y="118"/>
                    <a:pt x="70" y="120"/>
                    <a:pt x="68" y="121"/>
                  </a:cubicBezTo>
                  <a:cubicBezTo>
                    <a:pt x="66" y="123"/>
                    <a:pt x="62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2" y="124"/>
                    <a:pt x="46" y="122"/>
                    <a:pt x="41" y="118"/>
                  </a:cubicBezTo>
                  <a:cubicBezTo>
                    <a:pt x="36" y="114"/>
                    <a:pt x="32" y="109"/>
                    <a:pt x="3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46"/>
                    <a:pt x="45" y="149"/>
                    <a:pt x="51" y="15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80" y="151"/>
                    <a:pt x="87" y="150"/>
                    <a:pt x="93" y="149"/>
                  </a:cubicBezTo>
                  <a:cubicBezTo>
                    <a:pt x="99" y="147"/>
                    <a:pt x="104" y="145"/>
                    <a:pt x="109" y="141"/>
                  </a:cubicBezTo>
                  <a:cubicBezTo>
                    <a:pt x="113" y="138"/>
                    <a:pt x="117" y="134"/>
                    <a:pt x="120" y="129"/>
                  </a:cubicBezTo>
                  <a:cubicBezTo>
                    <a:pt x="122" y="125"/>
                    <a:pt x="124" y="119"/>
                    <a:pt x="124" y="113"/>
                  </a:cubicBezTo>
                  <a:cubicBezTo>
                    <a:pt x="123" y="104"/>
                    <a:pt x="122" y="97"/>
                    <a:pt x="118" y="91"/>
                  </a:cubicBezTo>
                  <a:cubicBezTo>
                    <a:pt x="115" y="86"/>
                    <a:pt x="110" y="82"/>
                    <a:pt x="105" y="78"/>
                  </a:cubicBezTo>
                  <a:cubicBezTo>
                    <a:pt x="100" y="75"/>
                    <a:pt x="94" y="73"/>
                    <a:pt x="88" y="71"/>
                  </a:cubicBezTo>
                  <a:cubicBezTo>
                    <a:pt x="82" y="69"/>
                    <a:pt x="76" y="68"/>
                    <a:pt x="71" y="66"/>
                  </a:cubicBezTo>
                  <a:cubicBezTo>
                    <a:pt x="65" y="65"/>
                    <a:pt x="61" y="63"/>
                    <a:pt x="57" y="62"/>
                  </a:cubicBezTo>
                  <a:cubicBezTo>
                    <a:pt x="54" y="60"/>
                    <a:pt x="52" y="58"/>
                    <a:pt x="52" y="55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8" y="47"/>
                    <a:pt x="61" y="46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7" y="46"/>
                    <a:pt x="70" y="47"/>
                    <a:pt x="73" y="48"/>
                  </a:cubicBezTo>
                  <a:cubicBezTo>
                    <a:pt x="76" y="49"/>
                    <a:pt x="79" y="50"/>
                    <a:pt x="81" y="52"/>
                  </a:cubicBezTo>
                  <a:cubicBezTo>
                    <a:pt x="83" y="54"/>
                    <a:pt x="85" y="56"/>
                    <a:pt x="87" y="59"/>
                  </a:cubicBezTo>
                  <a:cubicBezTo>
                    <a:pt x="89" y="61"/>
                    <a:pt x="90" y="64"/>
                    <a:pt x="90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27"/>
                    <a:pt x="86" y="26"/>
                    <a:pt x="83" y="25"/>
                  </a:cubicBezTo>
                  <a:cubicBezTo>
                    <a:pt x="80" y="23"/>
                    <a:pt x="77" y="22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0162704" y="1117602"/>
              <a:ext cx="331787" cy="47625"/>
            </a:xfrm>
            <a:custGeom>
              <a:avLst/>
              <a:gdLst>
                <a:gd name="T0" fmla="*/ 82 w 179"/>
                <a:gd name="T1" fmla="*/ 26 h 26"/>
                <a:gd name="T2" fmla="*/ 9 w 179"/>
                <a:gd name="T3" fmla="*/ 23 h 26"/>
                <a:gd name="T4" fmla="*/ 0 w 179"/>
                <a:gd name="T5" fmla="*/ 12 h 26"/>
                <a:gd name="T6" fmla="*/ 11 w 179"/>
                <a:gd name="T7" fmla="*/ 4 h 26"/>
                <a:gd name="T8" fmla="*/ 168 w 179"/>
                <a:gd name="T9" fmla="*/ 1 h 26"/>
                <a:gd name="T10" fmla="*/ 179 w 179"/>
                <a:gd name="T11" fmla="*/ 10 h 26"/>
                <a:gd name="T12" fmla="*/ 170 w 179"/>
                <a:gd name="T13" fmla="*/ 21 h 26"/>
                <a:gd name="T14" fmla="*/ 82 w 17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6">
                  <a:moveTo>
                    <a:pt x="82" y="26"/>
                  </a:moveTo>
                  <a:cubicBezTo>
                    <a:pt x="60" y="26"/>
                    <a:pt x="35" y="26"/>
                    <a:pt x="9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1" y="7"/>
                    <a:pt x="6" y="3"/>
                    <a:pt x="11" y="4"/>
                  </a:cubicBezTo>
                  <a:cubicBezTo>
                    <a:pt x="93" y="11"/>
                    <a:pt x="167" y="1"/>
                    <a:pt x="168" y="1"/>
                  </a:cubicBezTo>
                  <a:cubicBezTo>
                    <a:pt x="173" y="0"/>
                    <a:pt x="178" y="4"/>
                    <a:pt x="179" y="10"/>
                  </a:cubicBezTo>
                  <a:cubicBezTo>
                    <a:pt x="179" y="15"/>
                    <a:pt x="176" y="20"/>
                    <a:pt x="170" y="21"/>
                  </a:cubicBezTo>
                  <a:cubicBezTo>
                    <a:pt x="168" y="21"/>
                    <a:pt x="132" y="26"/>
                    <a:pt x="82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9" name="任意多边形 48"/>
          <p:cNvSpPr/>
          <p:nvPr/>
        </p:nvSpPr>
        <p:spPr>
          <a:xfrm>
            <a:off x="3040988" y="3287062"/>
            <a:ext cx="1980406" cy="292101"/>
          </a:xfrm>
          <a:custGeom>
            <a:avLst/>
            <a:gdLst>
              <a:gd name="connsiteX0" fmla="*/ 1975644 w 1980406"/>
              <a:gd name="connsiteY0" fmla="*/ 0 h 292101"/>
              <a:gd name="connsiteX1" fmla="*/ 1980406 w 1980406"/>
              <a:gd name="connsiteY1" fmla="*/ 4762 h 292101"/>
              <a:gd name="connsiteX2" fmla="*/ 1694656 w 1980406"/>
              <a:gd name="connsiteY2" fmla="*/ 292100 h 292101"/>
              <a:gd name="connsiteX3" fmla="*/ 833839 w 1980406"/>
              <a:gd name="connsiteY3" fmla="*/ 292100 h 292101"/>
              <a:gd name="connsiteX4" fmla="*/ 833839 w 1980406"/>
              <a:gd name="connsiteY4" fmla="*/ 292101 h 292101"/>
              <a:gd name="connsiteX5" fmla="*/ 0 w 1980406"/>
              <a:gd name="connsiteY5" fmla="*/ 292101 h 292101"/>
              <a:gd name="connsiteX6" fmla="*/ 0 w 1980406"/>
              <a:gd name="connsiteY6" fmla="*/ 284164 h 292101"/>
              <a:gd name="connsiteX7" fmla="*/ 804069 w 1980406"/>
              <a:gd name="connsiteY7" fmla="*/ 284164 h 292101"/>
              <a:gd name="connsiteX8" fmla="*/ 804069 w 1980406"/>
              <a:gd name="connsiteY8" fmla="*/ 284162 h 292101"/>
              <a:gd name="connsiteX9" fmla="*/ 1689894 w 1980406"/>
              <a:gd name="connsiteY9" fmla="*/ 284162 h 29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0406" h="292101">
                <a:moveTo>
                  <a:pt x="1975644" y="0"/>
                </a:moveTo>
                <a:lnTo>
                  <a:pt x="1980406" y="4762"/>
                </a:lnTo>
                <a:lnTo>
                  <a:pt x="1694656" y="292100"/>
                </a:lnTo>
                <a:lnTo>
                  <a:pt x="833839" y="292100"/>
                </a:lnTo>
                <a:lnTo>
                  <a:pt x="833839" y="292101"/>
                </a:lnTo>
                <a:lnTo>
                  <a:pt x="0" y="292101"/>
                </a:lnTo>
                <a:lnTo>
                  <a:pt x="0" y="284164"/>
                </a:lnTo>
                <a:lnTo>
                  <a:pt x="804069" y="284164"/>
                </a:lnTo>
                <a:lnTo>
                  <a:pt x="804069" y="284162"/>
                </a:lnTo>
                <a:lnTo>
                  <a:pt x="1689894" y="28416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727200" y="5894875"/>
            <a:ext cx="8737600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据经济学家托马斯</a:t>
            </a:r>
            <a:r>
              <a:rPr lang="en-US" altLang="zh-CN" sz="1400" dirty="0"/>
              <a:t>• </a:t>
            </a:r>
            <a:r>
              <a:rPr lang="zh-CN" altLang="en-US" sz="1400" dirty="0"/>
              <a:t>皮凯蒂（</a:t>
            </a:r>
            <a:r>
              <a:rPr lang="en-US" altLang="zh-CN" sz="1400" dirty="0"/>
              <a:t>Thomas Piketty</a:t>
            </a:r>
            <a:r>
              <a:rPr lang="zh-CN" altLang="en-US" sz="1400" dirty="0"/>
              <a:t>）最新研究发现，过去</a:t>
            </a:r>
            <a:r>
              <a:rPr lang="en-US" altLang="zh-CN" sz="1400" dirty="0"/>
              <a:t>30</a:t>
            </a:r>
            <a:r>
              <a:rPr lang="zh-CN" altLang="en-US" sz="1400" dirty="0"/>
              <a:t>年间美国最底层 </a:t>
            </a:r>
            <a:r>
              <a:rPr lang="en-US" altLang="zh-CN" sz="1400" dirty="0"/>
              <a:t>50%</a:t>
            </a:r>
            <a:r>
              <a:rPr lang="zh-CN" altLang="en-US" sz="1400" dirty="0"/>
              <a:t>人口的收入增长几乎为零，而顶端</a:t>
            </a:r>
            <a:r>
              <a:rPr lang="en-US" altLang="zh-CN" sz="1400" dirty="0"/>
              <a:t>1%</a:t>
            </a:r>
            <a:r>
              <a:rPr lang="zh-CN" altLang="en-US" sz="1400" dirty="0"/>
              <a:t>人口的收入却增长了</a:t>
            </a:r>
            <a:r>
              <a:rPr lang="en-US" altLang="zh-CN" sz="1400" dirty="0"/>
              <a:t>3</a:t>
            </a:r>
            <a:r>
              <a:rPr lang="zh-CN" altLang="en-US" sz="1400" dirty="0"/>
              <a:t>倍</a:t>
            </a:r>
          </a:p>
        </p:txBody>
      </p:sp>
      <p:sp>
        <p:nvSpPr>
          <p:cNvPr id="4" name="矩形 3"/>
          <p:cNvSpPr/>
          <p:nvPr/>
        </p:nvSpPr>
        <p:spPr>
          <a:xfrm>
            <a:off x="2031456" y="4097338"/>
            <a:ext cx="45719" cy="5671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997334" y="1887239"/>
            <a:ext cx="45719" cy="5233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7890644" y="1004890"/>
            <a:ext cx="706437" cy="746125"/>
            <a:chOff x="9976967" y="1004890"/>
            <a:chExt cx="706437" cy="746125"/>
          </a:xfrm>
        </p:grpSpPr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976967" y="1004890"/>
              <a:ext cx="706437" cy="746125"/>
            </a:xfrm>
            <a:custGeom>
              <a:avLst/>
              <a:gdLst>
                <a:gd name="T0" fmla="*/ 269 w 381"/>
                <a:gd name="T1" fmla="*/ 72 h 403"/>
                <a:gd name="T2" fmla="*/ 297 w 381"/>
                <a:gd name="T3" fmla="*/ 10 h 403"/>
                <a:gd name="T4" fmla="*/ 244 w 381"/>
                <a:gd name="T5" fmla="*/ 24 h 403"/>
                <a:gd name="T6" fmla="*/ 221 w 381"/>
                <a:gd name="T7" fmla="*/ 16 h 403"/>
                <a:gd name="T8" fmla="*/ 194 w 381"/>
                <a:gd name="T9" fmla="*/ 8 h 403"/>
                <a:gd name="T10" fmla="*/ 146 w 381"/>
                <a:gd name="T11" fmla="*/ 22 h 403"/>
                <a:gd name="T12" fmla="*/ 82 w 381"/>
                <a:gd name="T13" fmla="*/ 16 h 403"/>
                <a:gd name="T14" fmla="*/ 110 w 381"/>
                <a:gd name="T15" fmla="*/ 74 h 403"/>
                <a:gd name="T16" fmla="*/ 11 w 381"/>
                <a:gd name="T17" fmla="*/ 226 h 403"/>
                <a:gd name="T18" fmla="*/ 195 w 381"/>
                <a:gd name="T19" fmla="*/ 402 h 403"/>
                <a:gd name="T20" fmla="*/ 361 w 381"/>
                <a:gd name="T21" fmla="*/ 224 h 403"/>
                <a:gd name="T22" fmla="*/ 269 w 381"/>
                <a:gd name="T23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403">
                  <a:moveTo>
                    <a:pt x="269" y="72"/>
                  </a:moveTo>
                  <a:cubicBezTo>
                    <a:pt x="269" y="72"/>
                    <a:pt x="327" y="20"/>
                    <a:pt x="297" y="10"/>
                  </a:cubicBezTo>
                  <a:cubicBezTo>
                    <a:pt x="266" y="0"/>
                    <a:pt x="260" y="23"/>
                    <a:pt x="244" y="24"/>
                  </a:cubicBezTo>
                  <a:cubicBezTo>
                    <a:pt x="236" y="24"/>
                    <a:pt x="229" y="20"/>
                    <a:pt x="221" y="16"/>
                  </a:cubicBezTo>
                  <a:cubicBezTo>
                    <a:pt x="214" y="12"/>
                    <a:pt x="205" y="8"/>
                    <a:pt x="194" y="8"/>
                  </a:cubicBezTo>
                  <a:cubicBezTo>
                    <a:pt x="163" y="8"/>
                    <a:pt x="160" y="23"/>
                    <a:pt x="146" y="22"/>
                  </a:cubicBezTo>
                  <a:cubicBezTo>
                    <a:pt x="125" y="19"/>
                    <a:pt x="106" y="4"/>
                    <a:pt x="82" y="16"/>
                  </a:cubicBezTo>
                  <a:cubicBezTo>
                    <a:pt x="58" y="27"/>
                    <a:pt x="110" y="74"/>
                    <a:pt x="110" y="74"/>
                  </a:cubicBezTo>
                  <a:cubicBezTo>
                    <a:pt x="110" y="74"/>
                    <a:pt x="22" y="134"/>
                    <a:pt x="11" y="226"/>
                  </a:cubicBezTo>
                  <a:cubicBezTo>
                    <a:pt x="0" y="317"/>
                    <a:pt x="53" y="403"/>
                    <a:pt x="195" y="402"/>
                  </a:cubicBezTo>
                  <a:cubicBezTo>
                    <a:pt x="338" y="401"/>
                    <a:pt x="381" y="327"/>
                    <a:pt x="361" y="224"/>
                  </a:cubicBezTo>
                  <a:cubicBezTo>
                    <a:pt x="342" y="120"/>
                    <a:pt x="269" y="72"/>
                    <a:pt x="269" y="72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0232554" y="1276352"/>
              <a:ext cx="230187" cy="315913"/>
            </a:xfrm>
            <a:custGeom>
              <a:avLst/>
              <a:gdLst>
                <a:gd name="T0" fmla="*/ 73 w 124"/>
                <a:gd name="T1" fmla="*/ 0 h 170"/>
                <a:gd name="T2" fmla="*/ 50 w 124"/>
                <a:gd name="T3" fmla="*/ 0 h 170"/>
                <a:gd name="T4" fmla="*/ 50 w 124"/>
                <a:gd name="T5" fmla="*/ 19 h 170"/>
                <a:gd name="T6" fmla="*/ 31 w 124"/>
                <a:gd name="T7" fmla="*/ 21 h 170"/>
                <a:gd name="T8" fmla="*/ 15 w 124"/>
                <a:gd name="T9" fmla="*/ 29 h 170"/>
                <a:gd name="T10" fmla="*/ 4 w 124"/>
                <a:gd name="T11" fmla="*/ 42 h 170"/>
                <a:gd name="T12" fmla="*/ 0 w 124"/>
                <a:gd name="T13" fmla="*/ 58 h 170"/>
                <a:gd name="T14" fmla="*/ 6 w 124"/>
                <a:gd name="T15" fmla="*/ 79 h 170"/>
                <a:gd name="T16" fmla="*/ 19 w 124"/>
                <a:gd name="T17" fmla="*/ 92 h 170"/>
                <a:gd name="T18" fmla="*/ 36 w 124"/>
                <a:gd name="T19" fmla="*/ 99 h 170"/>
                <a:gd name="T20" fmla="*/ 53 w 124"/>
                <a:gd name="T21" fmla="*/ 104 h 170"/>
                <a:gd name="T22" fmla="*/ 65 w 124"/>
                <a:gd name="T23" fmla="*/ 109 h 170"/>
                <a:gd name="T24" fmla="*/ 71 w 124"/>
                <a:gd name="T25" fmla="*/ 116 h 170"/>
                <a:gd name="T26" fmla="*/ 68 w 124"/>
                <a:gd name="T27" fmla="*/ 121 h 170"/>
                <a:gd name="T28" fmla="*/ 58 w 124"/>
                <a:gd name="T29" fmla="*/ 124 h 170"/>
                <a:gd name="T30" fmla="*/ 58 w 124"/>
                <a:gd name="T31" fmla="*/ 124 h 170"/>
                <a:gd name="T32" fmla="*/ 41 w 124"/>
                <a:gd name="T33" fmla="*/ 118 h 170"/>
                <a:gd name="T34" fmla="*/ 31 w 124"/>
                <a:gd name="T35" fmla="*/ 102 h 170"/>
                <a:gd name="T36" fmla="*/ 2 w 124"/>
                <a:gd name="T37" fmla="*/ 102 h 170"/>
                <a:gd name="T38" fmla="*/ 2 w 124"/>
                <a:gd name="T39" fmla="*/ 150 h 170"/>
                <a:gd name="T40" fmla="*/ 31 w 124"/>
                <a:gd name="T41" fmla="*/ 150 h 170"/>
                <a:gd name="T42" fmla="*/ 31 w 124"/>
                <a:gd name="T43" fmla="*/ 142 h 170"/>
                <a:gd name="T44" fmla="*/ 51 w 124"/>
                <a:gd name="T45" fmla="*/ 150 h 170"/>
                <a:gd name="T46" fmla="*/ 51 w 124"/>
                <a:gd name="T47" fmla="*/ 170 h 170"/>
                <a:gd name="T48" fmla="*/ 74 w 124"/>
                <a:gd name="T49" fmla="*/ 170 h 170"/>
                <a:gd name="T50" fmla="*/ 74 w 124"/>
                <a:gd name="T51" fmla="*/ 152 h 170"/>
                <a:gd name="T52" fmla="*/ 93 w 124"/>
                <a:gd name="T53" fmla="*/ 149 h 170"/>
                <a:gd name="T54" fmla="*/ 109 w 124"/>
                <a:gd name="T55" fmla="*/ 141 h 170"/>
                <a:gd name="T56" fmla="*/ 120 w 124"/>
                <a:gd name="T57" fmla="*/ 129 h 170"/>
                <a:gd name="T58" fmla="*/ 124 w 124"/>
                <a:gd name="T59" fmla="*/ 113 h 170"/>
                <a:gd name="T60" fmla="*/ 118 w 124"/>
                <a:gd name="T61" fmla="*/ 91 h 170"/>
                <a:gd name="T62" fmla="*/ 105 w 124"/>
                <a:gd name="T63" fmla="*/ 78 h 170"/>
                <a:gd name="T64" fmla="*/ 88 w 124"/>
                <a:gd name="T65" fmla="*/ 71 h 170"/>
                <a:gd name="T66" fmla="*/ 71 w 124"/>
                <a:gd name="T67" fmla="*/ 66 h 170"/>
                <a:gd name="T68" fmla="*/ 57 w 124"/>
                <a:gd name="T69" fmla="*/ 62 h 170"/>
                <a:gd name="T70" fmla="*/ 52 w 124"/>
                <a:gd name="T71" fmla="*/ 55 h 170"/>
                <a:gd name="T72" fmla="*/ 55 w 124"/>
                <a:gd name="T73" fmla="*/ 49 h 170"/>
                <a:gd name="T74" fmla="*/ 64 w 124"/>
                <a:gd name="T75" fmla="*/ 46 h 170"/>
                <a:gd name="T76" fmla="*/ 65 w 124"/>
                <a:gd name="T77" fmla="*/ 46 h 170"/>
                <a:gd name="T78" fmla="*/ 73 w 124"/>
                <a:gd name="T79" fmla="*/ 48 h 170"/>
                <a:gd name="T80" fmla="*/ 81 w 124"/>
                <a:gd name="T81" fmla="*/ 52 h 170"/>
                <a:gd name="T82" fmla="*/ 87 w 124"/>
                <a:gd name="T83" fmla="*/ 59 h 170"/>
                <a:gd name="T84" fmla="*/ 90 w 124"/>
                <a:gd name="T85" fmla="*/ 67 h 170"/>
                <a:gd name="T86" fmla="*/ 119 w 124"/>
                <a:gd name="T87" fmla="*/ 67 h 170"/>
                <a:gd name="T88" fmla="*/ 119 w 124"/>
                <a:gd name="T89" fmla="*/ 20 h 170"/>
                <a:gd name="T90" fmla="*/ 90 w 124"/>
                <a:gd name="T91" fmla="*/ 20 h 170"/>
                <a:gd name="T92" fmla="*/ 90 w 124"/>
                <a:gd name="T93" fmla="*/ 28 h 170"/>
                <a:gd name="T94" fmla="*/ 83 w 124"/>
                <a:gd name="T95" fmla="*/ 25 h 170"/>
                <a:gd name="T96" fmla="*/ 73 w 124"/>
                <a:gd name="T97" fmla="*/ 21 h 170"/>
                <a:gd name="T98" fmla="*/ 73 w 124"/>
                <a:gd name="T9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70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4" y="19"/>
                    <a:pt x="37" y="20"/>
                    <a:pt x="31" y="21"/>
                  </a:cubicBezTo>
                  <a:cubicBezTo>
                    <a:pt x="25" y="23"/>
                    <a:pt x="20" y="26"/>
                    <a:pt x="15" y="29"/>
                  </a:cubicBezTo>
                  <a:cubicBezTo>
                    <a:pt x="11" y="33"/>
                    <a:pt x="7" y="37"/>
                    <a:pt x="4" y="42"/>
                  </a:cubicBezTo>
                  <a:cubicBezTo>
                    <a:pt x="2" y="46"/>
                    <a:pt x="0" y="52"/>
                    <a:pt x="0" y="58"/>
                  </a:cubicBezTo>
                  <a:cubicBezTo>
                    <a:pt x="0" y="67"/>
                    <a:pt x="2" y="74"/>
                    <a:pt x="6" y="79"/>
                  </a:cubicBezTo>
                  <a:cubicBezTo>
                    <a:pt x="9" y="85"/>
                    <a:pt x="14" y="89"/>
                    <a:pt x="19" y="92"/>
                  </a:cubicBezTo>
                  <a:cubicBezTo>
                    <a:pt x="24" y="95"/>
                    <a:pt x="30" y="98"/>
                    <a:pt x="36" y="99"/>
                  </a:cubicBezTo>
                  <a:cubicBezTo>
                    <a:pt x="42" y="101"/>
                    <a:pt x="47" y="102"/>
                    <a:pt x="53" y="104"/>
                  </a:cubicBezTo>
                  <a:cubicBezTo>
                    <a:pt x="58" y="105"/>
                    <a:pt x="62" y="107"/>
                    <a:pt x="65" y="109"/>
                  </a:cubicBezTo>
                  <a:cubicBezTo>
                    <a:pt x="69" y="110"/>
                    <a:pt x="71" y="113"/>
                    <a:pt x="71" y="116"/>
                  </a:cubicBezTo>
                  <a:cubicBezTo>
                    <a:pt x="71" y="118"/>
                    <a:pt x="70" y="120"/>
                    <a:pt x="68" y="121"/>
                  </a:cubicBezTo>
                  <a:cubicBezTo>
                    <a:pt x="66" y="123"/>
                    <a:pt x="62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2" y="124"/>
                    <a:pt x="46" y="122"/>
                    <a:pt x="41" y="118"/>
                  </a:cubicBezTo>
                  <a:cubicBezTo>
                    <a:pt x="36" y="114"/>
                    <a:pt x="32" y="109"/>
                    <a:pt x="3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46"/>
                    <a:pt x="45" y="149"/>
                    <a:pt x="51" y="15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80" y="151"/>
                    <a:pt x="87" y="150"/>
                    <a:pt x="93" y="149"/>
                  </a:cubicBezTo>
                  <a:cubicBezTo>
                    <a:pt x="99" y="147"/>
                    <a:pt x="104" y="145"/>
                    <a:pt x="109" y="141"/>
                  </a:cubicBezTo>
                  <a:cubicBezTo>
                    <a:pt x="113" y="138"/>
                    <a:pt x="117" y="134"/>
                    <a:pt x="120" y="129"/>
                  </a:cubicBezTo>
                  <a:cubicBezTo>
                    <a:pt x="122" y="125"/>
                    <a:pt x="124" y="119"/>
                    <a:pt x="124" y="113"/>
                  </a:cubicBezTo>
                  <a:cubicBezTo>
                    <a:pt x="123" y="104"/>
                    <a:pt x="122" y="97"/>
                    <a:pt x="118" y="91"/>
                  </a:cubicBezTo>
                  <a:cubicBezTo>
                    <a:pt x="115" y="86"/>
                    <a:pt x="110" y="82"/>
                    <a:pt x="105" y="78"/>
                  </a:cubicBezTo>
                  <a:cubicBezTo>
                    <a:pt x="100" y="75"/>
                    <a:pt x="94" y="73"/>
                    <a:pt x="88" y="71"/>
                  </a:cubicBezTo>
                  <a:cubicBezTo>
                    <a:pt x="82" y="69"/>
                    <a:pt x="76" y="68"/>
                    <a:pt x="71" y="66"/>
                  </a:cubicBezTo>
                  <a:cubicBezTo>
                    <a:pt x="65" y="65"/>
                    <a:pt x="61" y="63"/>
                    <a:pt x="57" y="62"/>
                  </a:cubicBezTo>
                  <a:cubicBezTo>
                    <a:pt x="54" y="60"/>
                    <a:pt x="52" y="58"/>
                    <a:pt x="52" y="55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8" y="47"/>
                    <a:pt x="61" y="46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7" y="46"/>
                    <a:pt x="70" y="47"/>
                    <a:pt x="73" y="48"/>
                  </a:cubicBezTo>
                  <a:cubicBezTo>
                    <a:pt x="76" y="49"/>
                    <a:pt x="79" y="50"/>
                    <a:pt x="81" y="52"/>
                  </a:cubicBezTo>
                  <a:cubicBezTo>
                    <a:pt x="83" y="54"/>
                    <a:pt x="85" y="56"/>
                    <a:pt x="87" y="59"/>
                  </a:cubicBezTo>
                  <a:cubicBezTo>
                    <a:pt x="89" y="61"/>
                    <a:pt x="90" y="64"/>
                    <a:pt x="90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27"/>
                    <a:pt x="86" y="26"/>
                    <a:pt x="83" y="25"/>
                  </a:cubicBezTo>
                  <a:cubicBezTo>
                    <a:pt x="80" y="23"/>
                    <a:pt x="77" y="22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10162704" y="1117602"/>
              <a:ext cx="331787" cy="47625"/>
            </a:xfrm>
            <a:custGeom>
              <a:avLst/>
              <a:gdLst>
                <a:gd name="T0" fmla="*/ 82 w 179"/>
                <a:gd name="T1" fmla="*/ 26 h 26"/>
                <a:gd name="T2" fmla="*/ 9 w 179"/>
                <a:gd name="T3" fmla="*/ 23 h 26"/>
                <a:gd name="T4" fmla="*/ 0 w 179"/>
                <a:gd name="T5" fmla="*/ 12 h 26"/>
                <a:gd name="T6" fmla="*/ 11 w 179"/>
                <a:gd name="T7" fmla="*/ 4 h 26"/>
                <a:gd name="T8" fmla="*/ 168 w 179"/>
                <a:gd name="T9" fmla="*/ 1 h 26"/>
                <a:gd name="T10" fmla="*/ 179 w 179"/>
                <a:gd name="T11" fmla="*/ 10 h 26"/>
                <a:gd name="T12" fmla="*/ 170 w 179"/>
                <a:gd name="T13" fmla="*/ 21 h 26"/>
                <a:gd name="T14" fmla="*/ 82 w 17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6">
                  <a:moveTo>
                    <a:pt x="82" y="26"/>
                  </a:moveTo>
                  <a:cubicBezTo>
                    <a:pt x="60" y="26"/>
                    <a:pt x="35" y="26"/>
                    <a:pt x="9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1" y="7"/>
                    <a:pt x="6" y="3"/>
                    <a:pt x="11" y="4"/>
                  </a:cubicBezTo>
                  <a:cubicBezTo>
                    <a:pt x="93" y="11"/>
                    <a:pt x="167" y="1"/>
                    <a:pt x="168" y="1"/>
                  </a:cubicBezTo>
                  <a:cubicBezTo>
                    <a:pt x="173" y="0"/>
                    <a:pt x="178" y="4"/>
                    <a:pt x="179" y="10"/>
                  </a:cubicBezTo>
                  <a:cubicBezTo>
                    <a:pt x="179" y="15"/>
                    <a:pt x="176" y="20"/>
                    <a:pt x="170" y="21"/>
                  </a:cubicBezTo>
                  <a:cubicBezTo>
                    <a:pt x="168" y="21"/>
                    <a:pt x="132" y="26"/>
                    <a:pt x="82" y="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168733" y="3155160"/>
            <a:ext cx="706437" cy="746125"/>
            <a:chOff x="9976967" y="1004890"/>
            <a:chExt cx="706437" cy="746125"/>
          </a:xfrm>
        </p:grpSpPr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9976967" y="1004890"/>
              <a:ext cx="706437" cy="746125"/>
            </a:xfrm>
            <a:custGeom>
              <a:avLst/>
              <a:gdLst>
                <a:gd name="T0" fmla="*/ 269 w 381"/>
                <a:gd name="T1" fmla="*/ 72 h 403"/>
                <a:gd name="T2" fmla="*/ 297 w 381"/>
                <a:gd name="T3" fmla="*/ 10 h 403"/>
                <a:gd name="T4" fmla="*/ 244 w 381"/>
                <a:gd name="T5" fmla="*/ 24 h 403"/>
                <a:gd name="T6" fmla="*/ 221 w 381"/>
                <a:gd name="T7" fmla="*/ 16 h 403"/>
                <a:gd name="T8" fmla="*/ 194 w 381"/>
                <a:gd name="T9" fmla="*/ 8 h 403"/>
                <a:gd name="T10" fmla="*/ 146 w 381"/>
                <a:gd name="T11" fmla="*/ 22 h 403"/>
                <a:gd name="T12" fmla="*/ 82 w 381"/>
                <a:gd name="T13" fmla="*/ 16 h 403"/>
                <a:gd name="T14" fmla="*/ 110 w 381"/>
                <a:gd name="T15" fmla="*/ 74 h 403"/>
                <a:gd name="T16" fmla="*/ 11 w 381"/>
                <a:gd name="T17" fmla="*/ 226 h 403"/>
                <a:gd name="T18" fmla="*/ 195 w 381"/>
                <a:gd name="T19" fmla="*/ 402 h 403"/>
                <a:gd name="T20" fmla="*/ 361 w 381"/>
                <a:gd name="T21" fmla="*/ 224 h 403"/>
                <a:gd name="T22" fmla="*/ 269 w 381"/>
                <a:gd name="T23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403">
                  <a:moveTo>
                    <a:pt x="269" y="72"/>
                  </a:moveTo>
                  <a:cubicBezTo>
                    <a:pt x="269" y="72"/>
                    <a:pt x="327" y="20"/>
                    <a:pt x="297" y="10"/>
                  </a:cubicBezTo>
                  <a:cubicBezTo>
                    <a:pt x="266" y="0"/>
                    <a:pt x="260" y="23"/>
                    <a:pt x="244" y="24"/>
                  </a:cubicBezTo>
                  <a:cubicBezTo>
                    <a:pt x="236" y="24"/>
                    <a:pt x="229" y="20"/>
                    <a:pt x="221" y="16"/>
                  </a:cubicBezTo>
                  <a:cubicBezTo>
                    <a:pt x="214" y="12"/>
                    <a:pt x="205" y="8"/>
                    <a:pt x="194" y="8"/>
                  </a:cubicBezTo>
                  <a:cubicBezTo>
                    <a:pt x="163" y="8"/>
                    <a:pt x="160" y="23"/>
                    <a:pt x="146" y="22"/>
                  </a:cubicBezTo>
                  <a:cubicBezTo>
                    <a:pt x="125" y="19"/>
                    <a:pt x="106" y="4"/>
                    <a:pt x="82" y="16"/>
                  </a:cubicBezTo>
                  <a:cubicBezTo>
                    <a:pt x="58" y="27"/>
                    <a:pt x="110" y="74"/>
                    <a:pt x="110" y="74"/>
                  </a:cubicBezTo>
                  <a:cubicBezTo>
                    <a:pt x="110" y="74"/>
                    <a:pt x="22" y="134"/>
                    <a:pt x="11" y="226"/>
                  </a:cubicBezTo>
                  <a:cubicBezTo>
                    <a:pt x="0" y="317"/>
                    <a:pt x="53" y="403"/>
                    <a:pt x="195" y="402"/>
                  </a:cubicBezTo>
                  <a:cubicBezTo>
                    <a:pt x="338" y="401"/>
                    <a:pt x="381" y="327"/>
                    <a:pt x="361" y="224"/>
                  </a:cubicBezTo>
                  <a:cubicBezTo>
                    <a:pt x="342" y="120"/>
                    <a:pt x="269" y="72"/>
                    <a:pt x="269" y="72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10232554" y="1276352"/>
              <a:ext cx="230187" cy="315913"/>
            </a:xfrm>
            <a:custGeom>
              <a:avLst/>
              <a:gdLst>
                <a:gd name="T0" fmla="*/ 73 w 124"/>
                <a:gd name="T1" fmla="*/ 0 h 170"/>
                <a:gd name="T2" fmla="*/ 50 w 124"/>
                <a:gd name="T3" fmla="*/ 0 h 170"/>
                <a:gd name="T4" fmla="*/ 50 w 124"/>
                <a:gd name="T5" fmla="*/ 19 h 170"/>
                <a:gd name="T6" fmla="*/ 31 w 124"/>
                <a:gd name="T7" fmla="*/ 21 h 170"/>
                <a:gd name="T8" fmla="*/ 15 w 124"/>
                <a:gd name="T9" fmla="*/ 29 h 170"/>
                <a:gd name="T10" fmla="*/ 4 w 124"/>
                <a:gd name="T11" fmla="*/ 42 h 170"/>
                <a:gd name="T12" fmla="*/ 0 w 124"/>
                <a:gd name="T13" fmla="*/ 58 h 170"/>
                <a:gd name="T14" fmla="*/ 6 w 124"/>
                <a:gd name="T15" fmla="*/ 79 h 170"/>
                <a:gd name="T16" fmla="*/ 19 w 124"/>
                <a:gd name="T17" fmla="*/ 92 h 170"/>
                <a:gd name="T18" fmla="*/ 36 w 124"/>
                <a:gd name="T19" fmla="*/ 99 h 170"/>
                <a:gd name="T20" fmla="*/ 53 w 124"/>
                <a:gd name="T21" fmla="*/ 104 h 170"/>
                <a:gd name="T22" fmla="*/ 65 w 124"/>
                <a:gd name="T23" fmla="*/ 109 h 170"/>
                <a:gd name="T24" fmla="*/ 71 w 124"/>
                <a:gd name="T25" fmla="*/ 116 h 170"/>
                <a:gd name="T26" fmla="*/ 68 w 124"/>
                <a:gd name="T27" fmla="*/ 121 h 170"/>
                <a:gd name="T28" fmla="*/ 58 w 124"/>
                <a:gd name="T29" fmla="*/ 124 h 170"/>
                <a:gd name="T30" fmla="*/ 58 w 124"/>
                <a:gd name="T31" fmla="*/ 124 h 170"/>
                <a:gd name="T32" fmla="*/ 41 w 124"/>
                <a:gd name="T33" fmla="*/ 118 h 170"/>
                <a:gd name="T34" fmla="*/ 31 w 124"/>
                <a:gd name="T35" fmla="*/ 102 h 170"/>
                <a:gd name="T36" fmla="*/ 2 w 124"/>
                <a:gd name="T37" fmla="*/ 102 h 170"/>
                <a:gd name="T38" fmla="*/ 2 w 124"/>
                <a:gd name="T39" fmla="*/ 150 h 170"/>
                <a:gd name="T40" fmla="*/ 31 w 124"/>
                <a:gd name="T41" fmla="*/ 150 h 170"/>
                <a:gd name="T42" fmla="*/ 31 w 124"/>
                <a:gd name="T43" fmla="*/ 142 h 170"/>
                <a:gd name="T44" fmla="*/ 51 w 124"/>
                <a:gd name="T45" fmla="*/ 150 h 170"/>
                <a:gd name="T46" fmla="*/ 51 w 124"/>
                <a:gd name="T47" fmla="*/ 170 h 170"/>
                <a:gd name="T48" fmla="*/ 74 w 124"/>
                <a:gd name="T49" fmla="*/ 170 h 170"/>
                <a:gd name="T50" fmla="*/ 74 w 124"/>
                <a:gd name="T51" fmla="*/ 152 h 170"/>
                <a:gd name="T52" fmla="*/ 93 w 124"/>
                <a:gd name="T53" fmla="*/ 149 h 170"/>
                <a:gd name="T54" fmla="*/ 109 w 124"/>
                <a:gd name="T55" fmla="*/ 141 h 170"/>
                <a:gd name="T56" fmla="*/ 120 w 124"/>
                <a:gd name="T57" fmla="*/ 129 h 170"/>
                <a:gd name="T58" fmla="*/ 124 w 124"/>
                <a:gd name="T59" fmla="*/ 113 h 170"/>
                <a:gd name="T60" fmla="*/ 118 w 124"/>
                <a:gd name="T61" fmla="*/ 91 h 170"/>
                <a:gd name="T62" fmla="*/ 105 w 124"/>
                <a:gd name="T63" fmla="*/ 78 h 170"/>
                <a:gd name="T64" fmla="*/ 88 w 124"/>
                <a:gd name="T65" fmla="*/ 71 h 170"/>
                <a:gd name="T66" fmla="*/ 71 w 124"/>
                <a:gd name="T67" fmla="*/ 66 h 170"/>
                <a:gd name="T68" fmla="*/ 57 w 124"/>
                <a:gd name="T69" fmla="*/ 62 h 170"/>
                <a:gd name="T70" fmla="*/ 52 w 124"/>
                <a:gd name="T71" fmla="*/ 55 h 170"/>
                <a:gd name="T72" fmla="*/ 55 w 124"/>
                <a:gd name="T73" fmla="*/ 49 h 170"/>
                <a:gd name="T74" fmla="*/ 64 w 124"/>
                <a:gd name="T75" fmla="*/ 46 h 170"/>
                <a:gd name="T76" fmla="*/ 65 w 124"/>
                <a:gd name="T77" fmla="*/ 46 h 170"/>
                <a:gd name="T78" fmla="*/ 73 w 124"/>
                <a:gd name="T79" fmla="*/ 48 h 170"/>
                <a:gd name="T80" fmla="*/ 81 w 124"/>
                <a:gd name="T81" fmla="*/ 52 h 170"/>
                <a:gd name="T82" fmla="*/ 87 w 124"/>
                <a:gd name="T83" fmla="*/ 59 h 170"/>
                <a:gd name="T84" fmla="*/ 90 w 124"/>
                <a:gd name="T85" fmla="*/ 67 h 170"/>
                <a:gd name="T86" fmla="*/ 119 w 124"/>
                <a:gd name="T87" fmla="*/ 67 h 170"/>
                <a:gd name="T88" fmla="*/ 119 w 124"/>
                <a:gd name="T89" fmla="*/ 20 h 170"/>
                <a:gd name="T90" fmla="*/ 90 w 124"/>
                <a:gd name="T91" fmla="*/ 20 h 170"/>
                <a:gd name="T92" fmla="*/ 90 w 124"/>
                <a:gd name="T93" fmla="*/ 28 h 170"/>
                <a:gd name="T94" fmla="*/ 83 w 124"/>
                <a:gd name="T95" fmla="*/ 25 h 170"/>
                <a:gd name="T96" fmla="*/ 73 w 124"/>
                <a:gd name="T97" fmla="*/ 21 h 170"/>
                <a:gd name="T98" fmla="*/ 73 w 124"/>
                <a:gd name="T9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70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4" y="19"/>
                    <a:pt x="37" y="20"/>
                    <a:pt x="31" y="21"/>
                  </a:cubicBezTo>
                  <a:cubicBezTo>
                    <a:pt x="25" y="23"/>
                    <a:pt x="20" y="26"/>
                    <a:pt x="15" y="29"/>
                  </a:cubicBezTo>
                  <a:cubicBezTo>
                    <a:pt x="11" y="33"/>
                    <a:pt x="7" y="37"/>
                    <a:pt x="4" y="42"/>
                  </a:cubicBezTo>
                  <a:cubicBezTo>
                    <a:pt x="2" y="46"/>
                    <a:pt x="0" y="52"/>
                    <a:pt x="0" y="58"/>
                  </a:cubicBezTo>
                  <a:cubicBezTo>
                    <a:pt x="0" y="67"/>
                    <a:pt x="2" y="74"/>
                    <a:pt x="6" y="79"/>
                  </a:cubicBezTo>
                  <a:cubicBezTo>
                    <a:pt x="9" y="85"/>
                    <a:pt x="14" y="89"/>
                    <a:pt x="19" y="92"/>
                  </a:cubicBezTo>
                  <a:cubicBezTo>
                    <a:pt x="24" y="95"/>
                    <a:pt x="30" y="98"/>
                    <a:pt x="36" y="99"/>
                  </a:cubicBezTo>
                  <a:cubicBezTo>
                    <a:pt x="42" y="101"/>
                    <a:pt x="47" y="102"/>
                    <a:pt x="53" y="104"/>
                  </a:cubicBezTo>
                  <a:cubicBezTo>
                    <a:pt x="58" y="105"/>
                    <a:pt x="62" y="107"/>
                    <a:pt x="65" y="109"/>
                  </a:cubicBezTo>
                  <a:cubicBezTo>
                    <a:pt x="69" y="110"/>
                    <a:pt x="71" y="113"/>
                    <a:pt x="71" y="116"/>
                  </a:cubicBezTo>
                  <a:cubicBezTo>
                    <a:pt x="71" y="118"/>
                    <a:pt x="70" y="120"/>
                    <a:pt x="68" y="121"/>
                  </a:cubicBezTo>
                  <a:cubicBezTo>
                    <a:pt x="66" y="123"/>
                    <a:pt x="62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2" y="124"/>
                    <a:pt x="46" y="122"/>
                    <a:pt x="41" y="118"/>
                  </a:cubicBezTo>
                  <a:cubicBezTo>
                    <a:pt x="36" y="114"/>
                    <a:pt x="32" y="109"/>
                    <a:pt x="3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46"/>
                    <a:pt x="45" y="149"/>
                    <a:pt x="51" y="15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80" y="151"/>
                    <a:pt x="87" y="150"/>
                    <a:pt x="93" y="149"/>
                  </a:cubicBezTo>
                  <a:cubicBezTo>
                    <a:pt x="99" y="147"/>
                    <a:pt x="104" y="145"/>
                    <a:pt x="109" y="141"/>
                  </a:cubicBezTo>
                  <a:cubicBezTo>
                    <a:pt x="113" y="138"/>
                    <a:pt x="117" y="134"/>
                    <a:pt x="120" y="129"/>
                  </a:cubicBezTo>
                  <a:cubicBezTo>
                    <a:pt x="122" y="125"/>
                    <a:pt x="124" y="119"/>
                    <a:pt x="124" y="113"/>
                  </a:cubicBezTo>
                  <a:cubicBezTo>
                    <a:pt x="123" y="104"/>
                    <a:pt x="122" y="97"/>
                    <a:pt x="118" y="91"/>
                  </a:cubicBezTo>
                  <a:cubicBezTo>
                    <a:pt x="115" y="86"/>
                    <a:pt x="110" y="82"/>
                    <a:pt x="105" y="78"/>
                  </a:cubicBezTo>
                  <a:cubicBezTo>
                    <a:pt x="100" y="75"/>
                    <a:pt x="94" y="73"/>
                    <a:pt x="88" y="71"/>
                  </a:cubicBezTo>
                  <a:cubicBezTo>
                    <a:pt x="82" y="69"/>
                    <a:pt x="76" y="68"/>
                    <a:pt x="71" y="66"/>
                  </a:cubicBezTo>
                  <a:cubicBezTo>
                    <a:pt x="65" y="65"/>
                    <a:pt x="61" y="63"/>
                    <a:pt x="57" y="62"/>
                  </a:cubicBezTo>
                  <a:cubicBezTo>
                    <a:pt x="54" y="60"/>
                    <a:pt x="52" y="58"/>
                    <a:pt x="52" y="55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8" y="47"/>
                    <a:pt x="61" y="46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7" y="46"/>
                    <a:pt x="70" y="47"/>
                    <a:pt x="73" y="48"/>
                  </a:cubicBezTo>
                  <a:cubicBezTo>
                    <a:pt x="76" y="49"/>
                    <a:pt x="79" y="50"/>
                    <a:pt x="81" y="52"/>
                  </a:cubicBezTo>
                  <a:cubicBezTo>
                    <a:pt x="83" y="54"/>
                    <a:pt x="85" y="56"/>
                    <a:pt x="87" y="59"/>
                  </a:cubicBezTo>
                  <a:cubicBezTo>
                    <a:pt x="89" y="61"/>
                    <a:pt x="90" y="64"/>
                    <a:pt x="90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27"/>
                    <a:pt x="86" y="26"/>
                    <a:pt x="83" y="25"/>
                  </a:cubicBezTo>
                  <a:cubicBezTo>
                    <a:pt x="80" y="23"/>
                    <a:pt x="77" y="22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10162704" y="1117602"/>
              <a:ext cx="331787" cy="47625"/>
            </a:xfrm>
            <a:custGeom>
              <a:avLst/>
              <a:gdLst>
                <a:gd name="T0" fmla="*/ 82 w 179"/>
                <a:gd name="T1" fmla="*/ 26 h 26"/>
                <a:gd name="T2" fmla="*/ 9 w 179"/>
                <a:gd name="T3" fmla="*/ 23 h 26"/>
                <a:gd name="T4" fmla="*/ 0 w 179"/>
                <a:gd name="T5" fmla="*/ 12 h 26"/>
                <a:gd name="T6" fmla="*/ 11 w 179"/>
                <a:gd name="T7" fmla="*/ 4 h 26"/>
                <a:gd name="T8" fmla="*/ 168 w 179"/>
                <a:gd name="T9" fmla="*/ 1 h 26"/>
                <a:gd name="T10" fmla="*/ 179 w 179"/>
                <a:gd name="T11" fmla="*/ 10 h 26"/>
                <a:gd name="T12" fmla="*/ 170 w 179"/>
                <a:gd name="T13" fmla="*/ 21 h 26"/>
                <a:gd name="T14" fmla="*/ 82 w 17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6">
                  <a:moveTo>
                    <a:pt x="82" y="26"/>
                  </a:moveTo>
                  <a:cubicBezTo>
                    <a:pt x="60" y="26"/>
                    <a:pt x="35" y="26"/>
                    <a:pt x="9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1" y="7"/>
                    <a:pt x="6" y="3"/>
                    <a:pt x="11" y="4"/>
                  </a:cubicBezTo>
                  <a:cubicBezTo>
                    <a:pt x="93" y="11"/>
                    <a:pt x="167" y="1"/>
                    <a:pt x="168" y="1"/>
                  </a:cubicBezTo>
                  <a:cubicBezTo>
                    <a:pt x="173" y="0"/>
                    <a:pt x="178" y="4"/>
                    <a:pt x="179" y="10"/>
                  </a:cubicBezTo>
                  <a:cubicBezTo>
                    <a:pt x="179" y="15"/>
                    <a:pt x="176" y="20"/>
                    <a:pt x="170" y="21"/>
                  </a:cubicBezTo>
                  <a:cubicBezTo>
                    <a:pt x="168" y="21"/>
                    <a:pt x="132" y="26"/>
                    <a:pt x="82" y="2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281526" y="1004890"/>
            <a:ext cx="706437" cy="746125"/>
            <a:chOff x="9976967" y="1004890"/>
            <a:chExt cx="706437" cy="746125"/>
          </a:xfrm>
        </p:grpSpPr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9976967" y="1004890"/>
              <a:ext cx="706437" cy="746125"/>
            </a:xfrm>
            <a:custGeom>
              <a:avLst/>
              <a:gdLst>
                <a:gd name="T0" fmla="*/ 269 w 381"/>
                <a:gd name="T1" fmla="*/ 72 h 403"/>
                <a:gd name="T2" fmla="*/ 297 w 381"/>
                <a:gd name="T3" fmla="*/ 10 h 403"/>
                <a:gd name="T4" fmla="*/ 244 w 381"/>
                <a:gd name="T5" fmla="*/ 24 h 403"/>
                <a:gd name="T6" fmla="*/ 221 w 381"/>
                <a:gd name="T7" fmla="*/ 16 h 403"/>
                <a:gd name="T8" fmla="*/ 194 w 381"/>
                <a:gd name="T9" fmla="*/ 8 h 403"/>
                <a:gd name="T10" fmla="*/ 146 w 381"/>
                <a:gd name="T11" fmla="*/ 22 h 403"/>
                <a:gd name="T12" fmla="*/ 82 w 381"/>
                <a:gd name="T13" fmla="*/ 16 h 403"/>
                <a:gd name="T14" fmla="*/ 110 w 381"/>
                <a:gd name="T15" fmla="*/ 74 h 403"/>
                <a:gd name="T16" fmla="*/ 11 w 381"/>
                <a:gd name="T17" fmla="*/ 226 h 403"/>
                <a:gd name="T18" fmla="*/ 195 w 381"/>
                <a:gd name="T19" fmla="*/ 402 h 403"/>
                <a:gd name="T20" fmla="*/ 361 w 381"/>
                <a:gd name="T21" fmla="*/ 224 h 403"/>
                <a:gd name="T22" fmla="*/ 269 w 381"/>
                <a:gd name="T23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403">
                  <a:moveTo>
                    <a:pt x="269" y="72"/>
                  </a:moveTo>
                  <a:cubicBezTo>
                    <a:pt x="269" y="72"/>
                    <a:pt x="327" y="20"/>
                    <a:pt x="297" y="10"/>
                  </a:cubicBezTo>
                  <a:cubicBezTo>
                    <a:pt x="266" y="0"/>
                    <a:pt x="260" y="23"/>
                    <a:pt x="244" y="24"/>
                  </a:cubicBezTo>
                  <a:cubicBezTo>
                    <a:pt x="236" y="24"/>
                    <a:pt x="229" y="20"/>
                    <a:pt x="221" y="16"/>
                  </a:cubicBezTo>
                  <a:cubicBezTo>
                    <a:pt x="214" y="12"/>
                    <a:pt x="205" y="8"/>
                    <a:pt x="194" y="8"/>
                  </a:cubicBezTo>
                  <a:cubicBezTo>
                    <a:pt x="163" y="8"/>
                    <a:pt x="160" y="23"/>
                    <a:pt x="146" y="22"/>
                  </a:cubicBezTo>
                  <a:cubicBezTo>
                    <a:pt x="125" y="19"/>
                    <a:pt x="106" y="4"/>
                    <a:pt x="82" y="16"/>
                  </a:cubicBezTo>
                  <a:cubicBezTo>
                    <a:pt x="58" y="27"/>
                    <a:pt x="110" y="74"/>
                    <a:pt x="110" y="74"/>
                  </a:cubicBezTo>
                  <a:cubicBezTo>
                    <a:pt x="110" y="74"/>
                    <a:pt x="22" y="134"/>
                    <a:pt x="11" y="226"/>
                  </a:cubicBezTo>
                  <a:cubicBezTo>
                    <a:pt x="0" y="317"/>
                    <a:pt x="53" y="403"/>
                    <a:pt x="195" y="402"/>
                  </a:cubicBezTo>
                  <a:cubicBezTo>
                    <a:pt x="338" y="401"/>
                    <a:pt x="381" y="327"/>
                    <a:pt x="361" y="224"/>
                  </a:cubicBezTo>
                  <a:cubicBezTo>
                    <a:pt x="342" y="120"/>
                    <a:pt x="269" y="72"/>
                    <a:pt x="269" y="7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10232554" y="1276352"/>
              <a:ext cx="230187" cy="315913"/>
            </a:xfrm>
            <a:custGeom>
              <a:avLst/>
              <a:gdLst>
                <a:gd name="T0" fmla="*/ 73 w 124"/>
                <a:gd name="T1" fmla="*/ 0 h 170"/>
                <a:gd name="T2" fmla="*/ 50 w 124"/>
                <a:gd name="T3" fmla="*/ 0 h 170"/>
                <a:gd name="T4" fmla="*/ 50 w 124"/>
                <a:gd name="T5" fmla="*/ 19 h 170"/>
                <a:gd name="T6" fmla="*/ 31 w 124"/>
                <a:gd name="T7" fmla="*/ 21 h 170"/>
                <a:gd name="T8" fmla="*/ 15 w 124"/>
                <a:gd name="T9" fmla="*/ 29 h 170"/>
                <a:gd name="T10" fmla="*/ 4 w 124"/>
                <a:gd name="T11" fmla="*/ 42 h 170"/>
                <a:gd name="T12" fmla="*/ 0 w 124"/>
                <a:gd name="T13" fmla="*/ 58 h 170"/>
                <a:gd name="T14" fmla="*/ 6 w 124"/>
                <a:gd name="T15" fmla="*/ 79 h 170"/>
                <a:gd name="T16" fmla="*/ 19 w 124"/>
                <a:gd name="T17" fmla="*/ 92 h 170"/>
                <a:gd name="T18" fmla="*/ 36 w 124"/>
                <a:gd name="T19" fmla="*/ 99 h 170"/>
                <a:gd name="T20" fmla="*/ 53 w 124"/>
                <a:gd name="T21" fmla="*/ 104 h 170"/>
                <a:gd name="T22" fmla="*/ 65 w 124"/>
                <a:gd name="T23" fmla="*/ 109 h 170"/>
                <a:gd name="T24" fmla="*/ 71 w 124"/>
                <a:gd name="T25" fmla="*/ 116 h 170"/>
                <a:gd name="T26" fmla="*/ 68 w 124"/>
                <a:gd name="T27" fmla="*/ 121 h 170"/>
                <a:gd name="T28" fmla="*/ 58 w 124"/>
                <a:gd name="T29" fmla="*/ 124 h 170"/>
                <a:gd name="T30" fmla="*/ 58 w 124"/>
                <a:gd name="T31" fmla="*/ 124 h 170"/>
                <a:gd name="T32" fmla="*/ 41 w 124"/>
                <a:gd name="T33" fmla="*/ 118 h 170"/>
                <a:gd name="T34" fmla="*/ 31 w 124"/>
                <a:gd name="T35" fmla="*/ 102 h 170"/>
                <a:gd name="T36" fmla="*/ 2 w 124"/>
                <a:gd name="T37" fmla="*/ 102 h 170"/>
                <a:gd name="T38" fmla="*/ 2 w 124"/>
                <a:gd name="T39" fmla="*/ 150 h 170"/>
                <a:gd name="T40" fmla="*/ 31 w 124"/>
                <a:gd name="T41" fmla="*/ 150 h 170"/>
                <a:gd name="T42" fmla="*/ 31 w 124"/>
                <a:gd name="T43" fmla="*/ 142 h 170"/>
                <a:gd name="T44" fmla="*/ 51 w 124"/>
                <a:gd name="T45" fmla="*/ 150 h 170"/>
                <a:gd name="T46" fmla="*/ 51 w 124"/>
                <a:gd name="T47" fmla="*/ 170 h 170"/>
                <a:gd name="T48" fmla="*/ 74 w 124"/>
                <a:gd name="T49" fmla="*/ 170 h 170"/>
                <a:gd name="T50" fmla="*/ 74 w 124"/>
                <a:gd name="T51" fmla="*/ 152 h 170"/>
                <a:gd name="T52" fmla="*/ 93 w 124"/>
                <a:gd name="T53" fmla="*/ 149 h 170"/>
                <a:gd name="T54" fmla="*/ 109 w 124"/>
                <a:gd name="T55" fmla="*/ 141 h 170"/>
                <a:gd name="T56" fmla="*/ 120 w 124"/>
                <a:gd name="T57" fmla="*/ 129 h 170"/>
                <a:gd name="T58" fmla="*/ 124 w 124"/>
                <a:gd name="T59" fmla="*/ 113 h 170"/>
                <a:gd name="T60" fmla="*/ 118 w 124"/>
                <a:gd name="T61" fmla="*/ 91 h 170"/>
                <a:gd name="T62" fmla="*/ 105 w 124"/>
                <a:gd name="T63" fmla="*/ 78 h 170"/>
                <a:gd name="T64" fmla="*/ 88 w 124"/>
                <a:gd name="T65" fmla="*/ 71 h 170"/>
                <a:gd name="T66" fmla="*/ 71 w 124"/>
                <a:gd name="T67" fmla="*/ 66 h 170"/>
                <a:gd name="T68" fmla="*/ 57 w 124"/>
                <a:gd name="T69" fmla="*/ 62 h 170"/>
                <a:gd name="T70" fmla="*/ 52 w 124"/>
                <a:gd name="T71" fmla="*/ 55 h 170"/>
                <a:gd name="T72" fmla="*/ 55 w 124"/>
                <a:gd name="T73" fmla="*/ 49 h 170"/>
                <a:gd name="T74" fmla="*/ 64 w 124"/>
                <a:gd name="T75" fmla="*/ 46 h 170"/>
                <a:gd name="T76" fmla="*/ 65 w 124"/>
                <a:gd name="T77" fmla="*/ 46 h 170"/>
                <a:gd name="T78" fmla="*/ 73 w 124"/>
                <a:gd name="T79" fmla="*/ 48 h 170"/>
                <a:gd name="T80" fmla="*/ 81 w 124"/>
                <a:gd name="T81" fmla="*/ 52 h 170"/>
                <a:gd name="T82" fmla="*/ 87 w 124"/>
                <a:gd name="T83" fmla="*/ 59 h 170"/>
                <a:gd name="T84" fmla="*/ 90 w 124"/>
                <a:gd name="T85" fmla="*/ 67 h 170"/>
                <a:gd name="T86" fmla="*/ 119 w 124"/>
                <a:gd name="T87" fmla="*/ 67 h 170"/>
                <a:gd name="T88" fmla="*/ 119 w 124"/>
                <a:gd name="T89" fmla="*/ 20 h 170"/>
                <a:gd name="T90" fmla="*/ 90 w 124"/>
                <a:gd name="T91" fmla="*/ 20 h 170"/>
                <a:gd name="T92" fmla="*/ 90 w 124"/>
                <a:gd name="T93" fmla="*/ 28 h 170"/>
                <a:gd name="T94" fmla="*/ 83 w 124"/>
                <a:gd name="T95" fmla="*/ 25 h 170"/>
                <a:gd name="T96" fmla="*/ 73 w 124"/>
                <a:gd name="T97" fmla="*/ 21 h 170"/>
                <a:gd name="T98" fmla="*/ 73 w 124"/>
                <a:gd name="T9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70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4" y="19"/>
                    <a:pt x="37" y="20"/>
                    <a:pt x="31" y="21"/>
                  </a:cubicBezTo>
                  <a:cubicBezTo>
                    <a:pt x="25" y="23"/>
                    <a:pt x="20" y="26"/>
                    <a:pt x="15" y="29"/>
                  </a:cubicBezTo>
                  <a:cubicBezTo>
                    <a:pt x="11" y="33"/>
                    <a:pt x="7" y="37"/>
                    <a:pt x="4" y="42"/>
                  </a:cubicBezTo>
                  <a:cubicBezTo>
                    <a:pt x="2" y="46"/>
                    <a:pt x="0" y="52"/>
                    <a:pt x="0" y="58"/>
                  </a:cubicBezTo>
                  <a:cubicBezTo>
                    <a:pt x="0" y="67"/>
                    <a:pt x="2" y="74"/>
                    <a:pt x="6" y="79"/>
                  </a:cubicBezTo>
                  <a:cubicBezTo>
                    <a:pt x="9" y="85"/>
                    <a:pt x="14" y="89"/>
                    <a:pt x="19" y="92"/>
                  </a:cubicBezTo>
                  <a:cubicBezTo>
                    <a:pt x="24" y="95"/>
                    <a:pt x="30" y="98"/>
                    <a:pt x="36" y="99"/>
                  </a:cubicBezTo>
                  <a:cubicBezTo>
                    <a:pt x="42" y="101"/>
                    <a:pt x="47" y="102"/>
                    <a:pt x="53" y="104"/>
                  </a:cubicBezTo>
                  <a:cubicBezTo>
                    <a:pt x="58" y="105"/>
                    <a:pt x="62" y="107"/>
                    <a:pt x="65" y="109"/>
                  </a:cubicBezTo>
                  <a:cubicBezTo>
                    <a:pt x="69" y="110"/>
                    <a:pt x="71" y="113"/>
                    <a:pt x="71" y="116"/>
                  </a:cubicBezTo>
                  <a:cubicBezTo>
                    <a:pt x="71" y="118"/>
                    <a:pt x="70" y="120"/>
                    <a:pt x="68" y="121"/>
                  </a:cubicBezTo>
                  <a:cubicBezTo>
                    <a:pt x="66" y="123"/>
                    <a:pt x="62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2" y="124"/>
                    <a:pt x="46" y="122"/>
                    <a:pt x="41" y="118"/>
                  </a:cubicBezTo>
                  <a:cubicBezTo>
                    <a:pt x="36" y="114"/>
                    <a:pt x="32" y="109"/>
                    <a:pt x="3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46"/>
                    <a:pt x="45" y="149"/>
                    <a:pt x="51" y="15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80" y="151"/>
                    <a:pt x="87" y="150"/>
                    <a:pt x="93" y="149"/>
                  </a:cubicBezTo>
                  <a:cubicBezTo>
                    <a:pt x="99" y="147"/>
                    <a:pt x="104" y="145"/>
                    <a:pt x="109" y="141"/>
                  </a:cubicBezTo>
                  <a:cubicBezTo>
                    <a:pt x="113" y="138"/>
                    <a:pt x="117" y="134"/>
                    <a:pt x="120" y="129"/>
                  </a:cubicBezTo>
                  <a:cubicBezTo>
                    <a:pt x="122" y="125"/>
                    <a:pt x="124" y="119"/>
                    <a:pt x="124" y="113"/>
                  </a:cubicBezTo>
                  <a:cubicBezTo>
                    <a:pt x="123" y="104"/>
                    <a:pt x="122" y="97"/>
                    <a:pt x="118" y="91"/>
                  </a:cubicBezTo>
                  <a:cubicBezTo>
                    <a:pt x="115" y="86"/>
                    <a:pt x="110" y="82"/>
                    <a:pt x="105" y="78"/>
                  </a:cubicBezTo>
                  <a:cubicBezTo>
                    <a:pt x="100" y="75"/>
                    <a:pt x="94" y="73"/>
                    <a:pt x="88" y="71"/>
                  </a:cubicBezTo>
                  <a:cubicBezTo>
                    <a:pt x="82" y="69"/>
                    <a:pt x="76" y="68"/>
                    <a:pt x="71" y="66"/>
                  </a:cubicBezTo>
                  <a:cubicBezTo>
                    <a:pt x="65" y="65"/>
                    <a:pt x="61" y="63"/>
                    <a:pt x="57" y="62"/>
                  </a:cubicBezTo>
                  <a:cubicBezTo>
                    <a:pt x="54" y="60"/>
                    <a:pt x="52" y="58"/>
                    <a:pt x="52" y="55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8" y="47"/>
                    <a:pt x="61" y="46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7" y="46"/>
                    <a:pt x="70" y="47"/>
                    <a:pt x="73" y="48"/>
                  </a:cubicBezTo>
                  <a:cubicBezTo>
                    <a:pt x="76" y="49"/>
                    <a:pt x="79" y="50"/>
                    <a:pt x="81" y="52"/>
                  </a:cubicBezTo>
                  <a:cubicBezTo>
                    <a:pt x="83" y="54"/>
                    <a:pt x="85" y="56"/>
                    <a:pt x="87" y="59"/>
                  </a:cubicBezTo>
                  <a:cubicBezTo>
                    <a:pt x="89" y="61"/>
                    <a:pt x="90" y="64"/>
                    <a:pt x="90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27"/>
                    <a:pt x="86" y="26"/>
                    <a:pt x="83" y="25"/>
                  </a:cubicBezTo>
                  <a:cubicBezTo>
                    <a:pt x="80" y="23"/>
                    <a:pt x="77" y="22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10162704" y="1117602"/>
              <a:ext cx="331787" cy="47625"/>
            </a:xfrm>
            <a:custGeom>
              <a:avLst/>
              <a:gdLst>
                <a:gd name="T0" fmla="*/ 82 w 179"/>
                <a:gd name="T1" fmla="*/ 26 h 26"/>
                <a:gd name="T2" fmla="*/ 9 w 179"/>
                <a:gd name="T3" fmla="*/ 23 h 26"/>
                <a:gd name="T4" fmla="*/ 0 w 179"/>
                <a:gd name="T5" fmla="*/ 12 h 26"/>
                <a:gd name="T6" fmla="*/ 11 w 179"/>
                <a:gd name="T7" fmla="*/ 4 h 26"/>
                <a:gd name="T8" fmla="*/ 168 w 179"/>
                <a:gd name="T9" fmla="*/ 1 h 26"/>
                <a:gd name="T10" fmla="*/ 179 w 179"/>
                <a:gd name="T11" fmla="*/ 10 h 26"/>
                <a:gd name="T12" fmla="*/ 170 w 179"/>
                <a:gd name="T13" fmla="*/ 21 h 26"/>
                <a:gd name="T14" fmla="*/ 82 w 17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6">
                  <a:moveTo>
                    <a:pt x="82" y="26"/>
                  </a:moveTo>
                  <a:cubicBezTo>
                    <a:pt x="60" y="26"/>
                    <a:pt x="35" y="26"/>
                    <a:pt x="9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1" y="7"/>
                    <a:pt x="6" y="3"/>
                    <a:pt x="11" y="4"/>
                  </a:cubicBezTo>
                  <a:cubicBezTo>
                    <a:pt x="93" y="11"/>
                    <a:pt x="167" y="1"/>
                    <a:pt x="168" y="1"/>
                  </a:cubicBezTo>
                  <a:cubicBezTo>
                    <a:pt x="173" y="0"/>
                    <a:pt x="178" y="4"/>
                    <a:pt x="179" y="10"/>
                  </a:cubicBezTo>
                  <a:cubicBezTo>
                    <a:pt x="179" y="15"/>
                    <a:pt x="176" y="20"/>
                    <a:pt x="170" y="21"/>
                  </a:cubicBezTo>
                  <a:cubicBezTo>
                    <a:pt x="168" y="21"/>
                    <a:pt x="132" y="26"/>
                    <a:pt x="82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586085" y="1004890"/>
            <a:ext cx="706437" cy="746125"/>
            <a:chOff x="9976967" y="1004890"/>
            <a:chExt cx="706437" cy="746125"/>
          </a:xfrm>
        </p:grpSpPr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976967" y="1004890"/>
              <a:ext cx="706437" cy="746125"/>
            </a:xfrm>
            <a:custGeom>
              <a:avLst/>
              <a:gdLst>
                <a:gd name="T0" fmla="*/ 269 w 381"/>
                <a:gd name="T1" fmla="*/ 72 h 403"/>
                <a:gd name="T2" fmla="*/ 297 w 381"/>
                <a:gd name="T3" fmla="*/ 10 h 403"/>
                <a:gd name="T4" fmla="*/ 244 w 381"/>
                <a:gd name="T5" fmla="*/ 24 h 403"/>
                <a:gd name="T6" fmla="*/ 221 w 381"/>
                <a:gd name="T7" fmla="*/ 16 h 403"/>
                <a:gd name="T8" fmla="*/ 194 w 381"/>
                <a:gd name="T9" fmla="*/ 8 h 403"/>
                <a:gd name="T10" fmla="*/ 146 w 381"/>
                <a:gd name="T11" fmla="*/ 22 h 403"/>
                <a:gd name="T12" fmla="*/ 82 w 381"/>
                <a:gd name="T13" fmla="*/ 16 h 403"/>
                <a:gd name="T14" fmla="*/ 110 w 381"/>
                <a:gd name="T15" fmla="*/ 74 h 403"/>
                <a:gd name="T16" fmla="*/ 11 w 381"/>
                <a:gd name="T17" fmla="*/ 226 h 403"/>
                <a:gd name="T18" fmla="*/ 195 w 381"/>
                <a:gd name="T19" fmla="*/ 402 h 403"/>
                <a:gd name="T20" fmla="*/ 361 w 381"/>
                <a:gd name="T21" fmla="*/ 224 h 403"/>
                <a:gd name="T22" fmla="*/ 269 w 381"/>
                <a:gd name="T23" fmla="*/ 7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403">
                  <a:moveTo>
                    <a:pt x="269" y="72"/>
                  </a:moveTo>
                  <a:cubicBezTo>
                    <a:pt x="269" y="72"/>
                    <a:pt x="327" y="20"/>
                    <a:pt x="297" y="10"/>
                  </a:cubicBezTo>
                  <a:cubicBezTo>
                    <a:pt x="266" y="0"/>
                    <a:pt x="260" y="23"/>
                    <a:pt x="244" y="24"/>
                  </a:cubicBezTo>
                  <a:cubicBezTo>
                    <a:pt x="236" y="24"/>
                    <a:pt x="229" y="20"/>
                    <a:pt x="221" y="16"/>
                  </a:cubicBezTo>
                  <a:cubicBezTo>
                    <a:pt x="214" y="12"/>
                    <a:pt x="205" y="8"/>
                    <a:pt x="194" y="8"/>
                  </a:cubicBezTo>
                  <a:cubicBezTo>
                    <a:pt x="163" y="8"/>
                    <a:pt x="160" y="23"/>
                    <a:pt x="146" y="22"/>
                  </a:cubicBezTo>
                  <a:cubicBezTo>
                    <a:pt x="125" y="19"/>
                    <a:pt x="106" y="4"/>
                    <a:pt x="82" y="16"/>
                  </a:cubicBezTo>
                  <a:cubicBezTo>
                    <a:pt x="58" y="27"/>
                    <a:pt x="110" y="74"/>
                    <a:pt x="110" y="74"/>
                  </a:cubicBezTo>
                  <a:cubicBezTo>
                    <a:pt x="110" y="74"/>
                    <a:pt x="22" y="134"/>
                    <a:pt x="11" y="226"/>
                  </a:cubicBezTo>
                  <a:cubicBezTo>
                    <a:pt x="0" y="317"/>
                    <a:pt x="53" y="403"/>
                    <a:pt x="195" y="402"/>
                  </a:cubicBezTo>
                  <a:cubicBezTo>
                    <a:pt x="338" y="401"/>
                    <a:pt x="381" y="327"/>
                    <a:pt x="361" y="224"/>
                  </a:cubicBezTo>
                  <a:cubicBezTo>
                    <a:pt x="342" y="120"/>
                    <a:pt x="269" y="72"/>
                    <a:pt x="269" y="7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10232554" y="1276352"/>
              <a:ext cx="230187" cy="315913"/>
            </a:xfrm>
            <a:custGeom>
              <a:avLst/>
              <a:gdLst>
                <a:gd name="T0" fmla="*/ 73 w 124"/>
                <a:gd name="T1" fmla="*/ 0 h 170"/>
                <a:gd name="T2" fmla="*/ 50 w 124"/>
                <a:gd name="T3" fmla="*/ 0 h 170"/>
                <a:gd name="T4" fmla="*/ 50 w 124"/>
                <a:gd name="T5" fmla="*/ 19 h 170"/>
                <a:gd name="T6" fmla="*/ 31 w 124"/>
                <a:gd name="T7" fmla="*/ 21 h 170"/>
                <a:gd name="T8" fmla="*/ 15 w 124"/>
                <a:gd name="T9" fmla="*/ 29 h 170"/>
                <a:gd name="T10" fmla="*/ 4 w 124"/>
                <a:gd name="T11" fmla="*/ 42 h 170"/>
                <a:gd name="T12" fmla="*/ 0 w 124"/>
                <a:gd name="T13" fmla="*/ 58 h 170"/>
                <a:gd name="T14" fmla="*/ 6 w 124"/>
                <a:gd name="T15" fmla="*/ 79 h 170"/>
                <a:gd name="T16" fmla="*/ 19 w 124"/>
                <a:gd name="T17" fmla="*/ 92 h 170"/>
                <a:gd name="T18" fmla="*/ 36 w 124"/>
                <a:gd name="T19" fmla="*/ 99 h 170"/>
                <a:gd name="T20" fmla="*/ 53 w 124"/>
                <a:gd name="T21" fmla="*/ 104 h 170"/>
                <a:gd name="T22" fmla="*/ 65 w 124"/>
                <a:gd name="T23" fmla="*/ 109 h 170"/>
                <a:gd name="T24" fmla="*/ 71 w 124"/>
                <a:gd name="T25" fmla="*/ 116 h 170"/>
                <a:gd name="T26" fmla="*/ 68 w 124"/>
                <a:gd name="T27" fmla="*/ 121 h 170"/>
                <a:gd name="T28" fmla="*/ 58 w 124"/>
                <a:gd name="T29" fmla="*/ 124 h 170"/>
                <a:gd name="T30" fmla="*/ 58 w 124"/>
                <a:gd name="T31" fmla="*/ 124 h 170"/>
                <a:gd name="T32" fmla="*/ 41 w 124"/>
                <a:gd name="T33" fmla="*/ 118 h 170"/>
                <a:gd name="T34" fmla="*/ 31 w 124"/>
                <a:gd name="T35" fmla="*/ 102 h 170"/>
                <a:gd name="T36" fmla="*/ 2 w 124"/>
                <a:gd name="T37" fmla="*/ 102 h 170"/>
                <a:gd name="T38" fmla="*/ 2 w 124"/>
                <a:gd name="T39" fmla="*/ 150 h 170"/>
                <a:gd name="T40" fmla="*/ 31 w 124"/>
                <a:gd name="T41" fmla="*/ 150 h 170"/>
                <a:gd name="T42" fmla="*/ 31 w 124"/>
                <a:gd name="T43" fmla="*/ 142 h 170"/>
                <a:gd name="T44" fmla="*/ 51 w 124"/>
                <a:gd name="T45" fmla="*/ 150 h 170"/>
                <a:gd name="T46" fmla="*/ 51 w 124"/>
                <a:gd name="T47" fmla="*/ 170 h 170"/>
                <a:gd name="T48" fmla="*/ 74 w 124"/>
                <a:gd name="T49" fmla="*/ 170 h 170"/>
                <a:gd name="T50" fmla="*/ 74 w 124"/>
                <a:gd name="T51" fmla="*/ 152 h 170"/>
                <a:gd name="T52" fmla="*/ 93 w 124"/>
                <a:gd name="T53" fmla="*/ 149 h 170"/>
                <a:gd name="T54" fmla="*/ 109 w 124"/>
                <a:gd name="T55" fmla="*/ 141 h 170"/>
                <a:gd name="T56" fmla="*/ 120 w 124"/>
                <a:gd name="T57" fmla="*/ 129 h 170"/>
                <a:gd name="T58" fmla="*/ 124 w 124"/>
                <a:gd name="T59" fmla="*/ 113 h 170"/>
                <a:gd name="T60" fmla="*/ 118 w 124"/>
                <a:gd name="T61" fmla="*/ 91 h 170"/>
                <a:gd name="T62" fmla="*/ 105 w 124"/>
                <a:gd name="T63" fmla="*/ 78 h 170"/>
                <a:gd name="T64" fmla="*/ 88 w 124"/>
                <a:gd name="T65" fmla="*/ 71 h 170"/>
                <a:gd name="T66" fmla="*/ 71 w 124"/>
                <a:gd name="T67" fmla="*/ 66 h 170"/>
                <a:gd name="T68" fmla="*/ 57 w 124"/>
                <a:gd name="T69" fmla="*/ 62 h 170"/>
                <a:gd name="T70" fmla="*/ 52 w 124"/>
                <a:gd name="T71" fmla="*/ 55 h 170"/>
                <a:gd name="T72" fmla="*/ 55 w 124"/>
                <a:gd name="T73" fmla="*/ 49 h 170"/>
                <a:gd name="T74" fmla="*/ 64 w 124"/>
                <a:gd name="T75" fmla="*/ 46 h 170"/>
                <a:gd name="T76" fmla="*/ 65 w 124"/>
                <a:gd name="T77" fmla="*/ 46 h 170"/>
                <a:gd name="T78" fmla="*/ 73 w 124"/>
                <a:gd name="T79" fmla="*/ 48 h 170"/>
                <a:gd name="T80" fmla="*/ 81 w 124"/>
                <a:gd name="T81" fmla="*/ 52 h 170"/>
                <a:gd name="T82" fmla="*/ 87 w 124"/>
                <a:gd name="T83" fmla="*/ 59 h 170"/>
                <a:gd name="T84" fmla="*/ 90 w 124"/>
                <a:gd name="T85" fmla="*/ 67 h 170"/>
                <a:gd name="T86" fmla="*/ 119 w 124"/>
                <a:gd name="T87" fmla="*/ 67 h 170"/>
                <a:gd name="T88" fmla="*/ 119 w 124"/>
                <a:gd name="T89" fmla="*/ 20 h 170"/>
                <a:gd name="T90" fmla="*/ 90 w 124"/>
                <a:gd name="T91" fmla="*/ 20 h 170"/>
                <a:gd name="T92" fmla="*/ 90 w 124"/>
                <a:gd name="T93" fmla="*/ 28 h 170"/>
                <a:gd name="T94" fmla="*/ 83 w 124"/>
                <a:gd name="T95" fmla="*/ 25 h 170"/>
                <a:gd name="T96" fmla="*/ 73 w 124"/>
                <a:gd name="T97" fmla="*/ 21 h 170"/>
                <a:gd name="T98" fmla="*/ 73 w 124"/>
                <a:gd name="T9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70">
                  <a:moveTo>
                    <a:pt x="7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4" y="19"/>
                    <a:pt x="37" y="20"/>
                    <a:pt x="31" y="21"/>
                  </a:cubicBezTo>
                  <a:cubicBezTo>
                    <a:pt x="25" y="23"/>
                    <a:pt x="20" y="26"/>
                    <a:pt x="15" y="29"/>
                  </a:cubicBezTo>
                  <a:cubicBezTo>
                    <a:pt x="11" y="33"/>
                    <a:pt x="7" y="37"/>
                    <a:pt x="4" y="42"/>
                  </a:cubicBezTo>
                  <a:cubicBezTo>
                    <a:pt x="2" y="46"/>
                    <a:pt x="0" y="52"/>
                    <a:pt x="0" y="58"/>
                  </a:cubicBezTo>
                  <a:cubicBezTo>
                    <a:pt x="0" y="67"/>
                    <a:pt x="2" y="74"/>
                    <a:pt x="6" y="79"/>
                  </a:cubicBezTo>
                  <a:cubicBezTo>
                    <a:pt x="9" y="85"/>
                    <a:pt x="14" y="89"/>
                    <a:pt x="19" y="92"/>
                  </a:cubicBezTo>
                  <a:cubicBezTo>
                    <a:pt x="24" y="95"/>
                    <a:pt x="30" y="98"/>
                    <a:pt x="36" y="99"/>
                  </a:cubicBezTo>
                  <a:cubicBezTo>
                    <a:pt x="42" y="101"/>
                    <a:pt x="47" y="102"/>
                    <a:pt x="53" y="104"/>
                  </a:cubicBezTo>
                  <a:cubicBezTo>
                    <a:pt x="58" y="105"/>
                    <a:pt x="62" y="107"/>
                    <a:pt x="65" y="109"/>
                  </a:cubicBezTo>
                  <a:cubicBezTo>
                    <a:pt x="69" y="110"/>
                    <a:pt x="71" y="113"/>
                    <a:pt x="71" y="116"/>
                  </a:cubicBezTo>
                  <a:cubicBezTo>
                    <a:pt x="71" y="118"/>
                    <a:pt x="70" y="120"/>
                    <a:pt x="68" y="121"/>
                  </a:cubicBezTo>
                  <a:cubicBezTo>
                    <a:pt x="66" y="123"/>
                    <a:pt x="62" y="124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2" y="124"/>
                    <a:pt x="46" y="122"/>
                    <a:pt x="41" y="118"/>
                  </a:cubicBezTo>
                  <a:cubicBezTo>
                    <a:pt x="36" y="114"/>
                    <a:pt x="32" y="109"/>
                    <a:pt x="31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8" y="146"/>
                    <a:pt x="45" y="149"/>
                    <a:pt x="51" y="15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80" y="151"/>
                    <a:pt x="87" y="150"/>
                    <a:pt x="93" y="149"/>
                  </a:cubicBezTo>
                  <a:cubicBezTo>
                    <a:pt x="99" y="147"/>
                    <a:pt x="104" y="145"/>
                    <a:pt x="109" y="141"/>
                  </a:cubicBezTo>
                  <a:cubicBezTo>
                    <a:pt x="113" y="138"/>
                    <a:pt x="117" y="134"/>
                    <a:pt x="120" y="129"/>
                  </a:cubicBezTo>
                  <a:cubicBezTo>
                    <a:pt x="122" y="125"/>
                    <a:pt x="124" y="119"/>
                    <a:pt x="124" y="113"/>
                  </a:cubicBezTo>
                  <a:cubicBezTo>
                    <a:pt x="123" y="104"/>
                    <a:pt x="122" y="97"/>
                    <a:pt x="118" y="91"/>
                  </a:cubicBezTo>
                  <a:cubicBezTo>
                    <a:pt x="115" y="86"/>
                    <a:pt x="110" y="82"/>
                    <a:pt x="105" y="78"/>
                  </a:cubicBezTo>
                  <a:cubicBezTo>
                    <a:pt x="100" y="75"/>
                    <a:pt x="94" y="73"/>
                    <a:pt x="88" y="71"/>
                  </a:cubicBezTo>
                  <a:cubicBezTo>
                    <a:pt x="82" y="69"/>
                    <a:pt x="76" y="68"/>
                    <a:pt x="71" y="66"/>
                  </a:cubicBezTo>
                  <a:cubicBezTo>
                    <a:pt x="65" y="65"/>
                    <a:pt x="61" y="63"/>
                    <a:pt x="57" y="62"/>
                  </a:cubicBezTo>
                  <a:cubicBezTo>
                    <a:pt x="54" y="60"/>
                    <a:pt x="52" y="58"/>
                    <a:pt x="52" y="55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8" y="47"/>
                    <a:pt x="61" y="46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7" y="46"/>
                    <a:pt x="70" y="47"/>
                    <a:pt x="73" y="48"/>
                  </a:cubicBezTo>
                  <a:cubicBezTo>
                    <a:pt x="76" y="49"/>
                    <a:pt x="79" y="50"/>
                    <a:pt x="81" y="52"/>
                  </a:cubicBezTo>
                  <a:cubicBezTo>
                    <a:pt x="83" y="54"/>
                    <a:pt x="85" y="56"/>
                    <a:pt x="87" y="59"/>
                  </a:cubicBezTo>
                  <a:cubicBezTo>
                    <a:pt x="89" y="61"/>
                    <a:pt x="90" y="64"/>
                    <a:pt x="90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8" y="27"/>
                    <a:pt x="86" y="26"/>
                    <a:pt x="83" y="25"/>
                  </a:cubicBezTo>
                  <a:cubicBezTo>
                    <a:pt x="80" y="23"/>
                    <a:pt x="77" y="22"/>
                    <a:pt x="73" y="2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10162704" y="1117602"/>
              <a:ext cx="331787" cy="47625"/>
            </a:xfrm>
            <a:custGeom>
              <a:avLst/>
              <a:gdLst>
                <a:gd name="T0" fmla="*/ 82 w 179"/>
                <a:gd name="T1" fmla="*/ 26 h 26"/>
                <a:gd name="T2" fmla="*/ 9 w 179"/>
                <a:gd name="T3" fmla="*/ 23 h 26"/>
                <a:gd name="T4" fmla="*/ 0 w 179"/>
                <a:gd name="T5" fmla="*/ 12 h 26"/>
                <a:gd name="T6" fmla="*/ 11 w 179"/>
                <a:gd name="T7" fmla="*/ 4 h 26"/>
                <a:gd name="T8" fmla="*/ 168 w 179"/>
                <a:gd name="T9" fmla="*/ 1 h 26"/>
                <a:gd name="T10" fmla="*/ 179 w 179"/>
                <a:gd name="T11" fmla="*/ 10 h 26"/>
                <a:gd name="T12" fmla="*/ 170 w 179"/>
                <a:gd name="T13" fmla="*/ 21 h 26"/>
                <a:gd name="T14" fmla="*/ 82 w 179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6">
                  <a:moveTo>
                    <a:pt x="82" y="26"/>
                  </a:moveTo>
                  <a:cubicBezTo>
                    <a:pt x="60" y="26"/>
                    <a:pt x="35" y="26"/>
                    <a:pt x="9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1" y="7"/>
                    <a:pt x="6" y="3"/>
                    <a:pt x="11" y="4"/>
                  </a:cubicBezTo>
                  <a:cubicBezTo>
                    <a:pt x="93" y="11"/>
                    <a:pt x="167" y="1"/>
                    <a:pt x="168" y="1"/>
                  </a:cubicBezTo>
                  <a:cubicBezTo>
                    <a:pt x="173" y="0"/>
                    <a:pt x="178" y="4"/>
                    <a:pt x="179" y="10"/>
                  </a:cubicBezTo>
                  <a:cubicBezTo>
                    <a:pt x="179" y="15"/>
                    <a:pt x="176" y="20"/>
                    <a:pt x="170" y="21"/>
                  </a:cubicBezTo>
                  <a:cubicBezTo>
                    <a:pt x="168" y="21"/>
                    <a:pt x="132" y="26"/>
                    <a:pt x="82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282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1350" y="5790984"/>
            <a:ext cx="836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</a:rPr>
              <a:t>在越南，全国最富有者一天所赚的钱比最贫穷的人辛苦</a:t>
            </a: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</a:rPr>
              <a:t>年所获得的报酬 还要多。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1691878" y="904876"/>
            <a:ext cx="8317859" cy="4511675"/>
            <a:chOff x="1920478" y="904876"/>
            <a:chExt cx="8317859" cy="4511675"/>
          </a:xfrm>
        </p:grpSpPr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164285" y="1992313"/>
              <a:ext cx="7074052" cy="238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mpact" panose="020B0806030902050204" pitchFamily="34" charset="0"/>
                </a:rPr>
                <a:t>10    YEAR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4710510" y="904876"/>
              <a:ext cx="3081338" cy="4511675"/>
              <a:chOff x="4673600" y="765176"/>
              <a:chExt cx="3081338" cy="4511675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786313" y="817563"/>
                <a:ext cx="1331913" cy="4459288"/>
              </a:xfrm>
              <a:custGeom>
                <a:avLst/>
                <a:gdLst>
                  <a:gd name="T0" fmla="*/ 448 w 608"/>
                  <a:gd name="T1" fmla="*/ 2036 h 2036"/>
                  <a:gd name="T2" fmla="*/ 401 w 608"/>
                  <a:gd name="T3" fmla="*/ 2036 h 2036"/>
                  <a:gd name="T4" fmla="*/ 209 w 608"/>
                  <a:gd name="T5" fmla="*/ 2036 h 2036"/>
                  <a:gd name="T6" fmla="*/ 160 w 608"/>
                  <a:gd name="T7" fmla="*/ 2036 h 2036"/>
                  <a:gd name="T8" fmla="*/ 160 w 608"/>
                  <a:gd name="T9" fmla="*/ 1990 h 2036"/>
                  <a:gd name="T10" fmla="*/ 160 w 608"/>
                  <a:gd name="T11" fmla="*/ 1800 h 2036"/>
                  <a:gd name="T12" fmla="*/ 0 w 608"/>
                  <a:gd name="T13" fmla="*/ 1015 h 2036"/>
                  <a:gd name="T14" fmla="*/ 160 w 608"/>
                  <a:gd name="T15" fmla="*/ 230 h 2036"/>
                  <a:gd name="T16" fmla="*/ 160 w 608"/>
                  <a:gd name="T17" fmla="*/ 48 h 2036"/>
                  <a:gd name="T18" fmla="*/ 160 w 608"/>
                  <a:gd name="T19" fmla="*/ 0 h 2036"/>
                  <a:gd name="T20" fmla="*/ 209 w 608"/>
                  <a:gd name="T21" fmla="*/ 0 h 2036"/>
                  <a:gd name="T22" fmla="*/ 401 w 608"/>
                  <a:gd name="T23" fmla="*/ 0 h 2036"/>
                  <a:gd name="T24" fmla="*/ 448 w 608"/>
                  <a:gd name="T25" fmla="*/ 0 h 2036"/>
                  <a:gd name="T26" fmla="*/ 448 w 608"/>
                  <a:gd name="T27" fmla="*/ 48 h 2036"/>
                  <a:gd name="T28" fmla="*/ 448 w 608"/>
                  <a:gd name="T29" fmla="*/ 230 h 2036"/>
                  <a:gd name="T30" fmla="*/ 608 w 608"/>
                  <a:gd name="T31" fmla="*/ 1015 h 2036"/>
                  <a:gd name="T32" fmla="*/ 448 w 608"/>
                  <a:gd name="T33" fmla="*/ 1800 h 2036"/>
                  <a:gd name="T34" fmla="*/ 448 w 608"/>
                  <a:gd name="T35" fmla="*/ 1990 h 2036"/>
                  <a:gd name="T36" fmla="*/ 448 w 608"/>
                  <a:gd name="T37" fmla="*/ 2036 h 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8" h="2036">
                    <a:moveTo>
                      <a:pt x="448" y="2036"/>
                    </a:moveTo>
                    <a:cubicBezTo>
                      <a:pt x="401" y="2036"/>
                      <a:pt x="401" y="2036"/>
                      <a:pt x="401" y="2036"/>
                    </a:cubicBezTo>
                    <a:cubicBezTo>
                      <a:pt x="209" y="2036"/>
                      <a:pt x="209" y="2036"/>
                      <a:pt x="209" y="2036"/>
                    </a:cubicBezTo>
                    <a:cubicBezTo>
                      <a:pt x="160" y="2036"/>
                      <a:pt x="160" y="2036"/>
                      <a:pt x="160" y="2036"/>
                    </a:cubicBezTo>
                    <a:cubicBezTo>
                      <a:pt x="160" y="1990"/>
                      <a:pt x="160" y="1990"/>
                      <a:pt x="160" y="1990"/>
                    </a:cubicBezTo>
                    <a:cubicBezTo>
                      <a:pt x="160" y="1800"/>
                      <a:pt x="160" y="1800"/>
                      <a:pt x="160" y="1800"/>
                    </a:cubicBezTo>
                    <a:cubicBezTo>
                      <a:pt x="88" y="1616"/>
                      <a:pt x="0" y="1333"/>
                      <a:pt x="0" y="1015"/>
                    </a:cubicBezTo>
                    <a:cubicBezTo>
                      <a:pt x="0" y="697"/>
                      <a:pt x="88" y="414"/>
                      <a:pt x="160" y="230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448" y="0"/>
                      <a:pt x="448" y="0"/>
                      <a:pt x="448" y="0"/>
                    </a:cubicBezTo>
                    <a:cubicBezTo>
                      <a:pt x="448" y="48"/>
                      <a:pt x="448" y="48"/>
                      <a:pt x="448" y="48"/>
                    </a:cubicBezTo>
                    <a:cubicBezTo>
                      <a:pt x="448" y="230"/>
                      <a:pt x="448" y="230"/>
                      <a:pt x="448" y="230"/>
                    </a:cubicBezTo>
                    <a:cubicBezTo>
                      <a:pt x="524" y="414"/>
                      <a:pt x="608" y="697"/>
                      <a:pt x="608" y="1015"/>
                    </a:cubicBezTo>
                    <a:cubicBezTo>
                      <a:pt x="608" y="1333"/>
                      <a:pt x="524" y="1616"/>
                      <a:pt x="448" y="1800"/>
                    </a:cubicBezTo>
                    <a:cubicBezTo>
                      <a:pt x="448" y="1990"/>
                      <a:pt x="448" y="1990"/>
                      <a:pt x="448" y="1990"/>
                    </a:cubicBezTo>
                    <a:lnTo>
                      <a:pt x="448" y="2036"/>
                    </a:ln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891088" y="922338"/>
                <a:ext cx="1122363" cy="4249738"/>
              </a:xfrm>
              <a:custGeom>
                <a:avLst/>
                <a:gdLst>
                  <a:gd name="T0" fmla="*/ 512 w 512"/>
                  <a:gd name="T1" fmla="*/ 967 h 1940"/>
                  <a:gd name="T2" fmla="*/ 352 w 512"/>
                  <a:gd name="T3" fmla="*/ 192 h 1940"/>
                  <a:gd name="T4" fmla="*/ 352 w 512"/>
                  <a:gd name="T5" fmla="*/ 0 h 1940"/>
                  <a:gd name="T6" fmla="*/ 160 w 512"/>
                  <a:gd name="T7" fmla="*/ 0 h 1940"/>
                  <a:gd name="T8" fmla="*/ 160 w 512"/>
                  <a:gd name="T9" fmla="*/ 192 h 1940"/>
                  <a:gd name="T10" fmla="*/ 0 w 512"/>
                  <a:gd name="T11" fmla="*/ 967 h 1940"/>
                  <a:gd name="T12" fmla="*/ 160 w 512"/>
                  <a:gd name="T13" fmla="*/ 1742 h 1940"/>
                  <a:gd name="T14" fmla="*/ 160 w 512"/>
                  <a:gd name="T15" fmla="*/ 1940 h 1940"/>
                  <a:gd name="T16" fmla="*/ 352 w 512"/>
                  <a:gd name="T17" fmla="*/ 1940 h 1940"/>
                  <a:gd name="T18" fmla="*/ 352 w 512"/>
                  <a:gd name="T19" fmla="*/ 1742 h 1940"/>
                  <a:gd name="T20" fmla="*/ 512 w 512"/>
                  <a:gd name="T21" fmla="*/ 967 h 1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2" h="1940">
                    <a:moveTo>
                      <a:pt x="512" y="967"/>
                    </a:moveTo>
                    <a:cubicBezTo>
                      <a:pt x="512" y="651"/>
                      <a:pt x="428" y="370"/>
                      <a:pt x="352" y="192"/>
                    </a:cubicBezTo>
                    <a:cubicBezTo>
                      <a:pt x="352" y="0"/>
                      <a:pt x="352" y="0"/>
                      <a:pt x="352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192"/>
                      <a:pt x="160" y="192"/>
                      <a:pt x="160" y="192"/>
                    </a:cubicBezTo>
                    <a:cubicBezTo>
                      <a:pt x="88" y="370"/>
                      <a:pt x="0" y="651"/>
                      <a:pt x="0" y="967"/>
                    </a:cubicBezTo>
                    <a:cubicBezTo>
                      <a:pt x="0" y="1283"/>
                      <a:pt x="88" y="1563"/>
                      <a:pt x="160" y="1742"/>
                    </a:cubicBezTo>
                    <a:cubicBezTo>
                      <a:pt x="160" y="1940"/>
                      <a:pt x="160" y="1940"/>
                      <a:pt x="160" y="1940"/>
                    </a:cubicBezTo>
                    <a:cubicBezTo>
                      <a:pt x="352" y="1940"/>
                      <a:pt x="352" y="1940"/>
                      <a:pt x="352" y="1940"/>
                    </a:cubicBezTo>
                    <a:cubicBezTo>
                      <a:pt x="352" y="1742"/>
                      <a:pt x="352" y="1742"/>
                      <a:pt x="352" y="1742"/>
                    </a:cubicBezTo>
                    <a:cubicBezTo>
                      <a:pt x="428" y="1563"/>
                      <a:pt x="512" y="1283"/>
                      <a:pt x="512" y="967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4865688" y="895351"/>
                <a:ext cx="1173163" cy="4303713"/>
              </a:xfrm>
              <a:custGeom>
                <a:avLst/>
                <a:gdLst>
                  <a:gd name="T0" fmla="*/ 160 w 536"/>
                  <a:gd name="T1" fmla="*/ 1964 h 1964"/>
                  <a:gd name="T2" fmla="*/ 160 w 536"/>
                  <a:gd name="T3" fmla="*/ 1757 h 1964"/>
                  <a:gd name="T4" fmla="*/ 0 w 536"/>
                  <a:gd name="T5" fmla="*/ 979 h 1964"/>
                  <a:gd name="T6" fmla="*/ 160 w 536"/>
                  <a:gd name="T7" fmla="*/ 201 h 1964"/>
                  <a:gd name="T8" fmla="*/ 160 w 536"/>
                  <a:gd name="T9" fmla="*/ 0 h 1964"/>
                  <a:gd name="T10" fmla="*/ 376 w 536"/>
                  <a:gd name="T11" fmla="*/ 0 h 1964"/>
                  <a:gd name="T12" fmla="*/ 376 w 536"/>
                  <a:gd name="T13" fmla="*/ 201 h 1964"/>
                  <a:gd name="T14" fmla="*/ 536 w 536"/>
                  <a:gd name="T15" fmla="*/ 979 h 1964"/>
                  <a:gd name="T16" fmla="*/ 376 w 536"/>
                  <a:gd name="T17" fmla="*/ 1757 h 1964"/>
                  <a:gd name="T18" fmla="*/ 376 w 536"/>
                  <a:gd name="T19" fmla="*/ 1964 h 1964"/>
                  <a:gd name="T20" fmla="*/ 160 w 536"/>
                  <a:gd name="T21" fmla="*/ 1964 h 1964"/>
                  <a:gd name="T22" fmla="*/ 184 w 536"/>
                  <a:gd name="T23" fmla="*/ 206 h 1964"/>
                  <a:gd name="T24" fmla="*/ 184 w 536"/>
                  <a:gd name="T25" fmla="*/ 208 h 1964"/>
                  <a:gd name="T26" fmla="*/ 25 w 536"/>
                  <a:gd name="T27" fmla="*/ 979 h 1964"/>
                  <a:gd name="T28" fmla="*/ 184 w 536"/>
                  <a:gd name="T29" fmla="*/ 1750 h 1964"/>
                  <a:gd name="T30" fmla="*/ 184 w 536"/>
                  <a:gd name="T31" fmla="*/ 1752 h 1964"/>
                  <a:gd name="T32" fmla="*/ 184 w 536"/>
                  <a:gd name="T33" fmla="*/ 1940 h 1964"/>
                  <a:gd name="T34" fmla="*/ 352 w 536"/>
                  <a:gd name="T35" fmla="*/ 1940 h 1964"/>
                  <a:gd name="T36" fmla="*/ 352 w 536"/>
                  <a:gd name="T37" fmla="*/ 1752 h 1964"/>
                  <a:gd name="T38" fmla="*/ 354 w 536"/>
                  <a:gd name="T39" fmla="*/ 1750 h 1964"/>
                  <a:gd name="T40" fmla="*/ 513 w 536"/>
                  <a:gd name="T41" fmla="*/ 979 h 1964"/>
                  <a:gd name="T42" fmla="*/ 353 w 536"/>
                  <a:gd name="T43" fmla="*/ 208 h 1964"/>
                  <a:gd name="T44" fmla="*/ 352 w 536"/>
                  <a:gd name="T45" fmla="*/ 206 h 1964"/>
                  <a:gd name="T46" fmla="*/ 352 w 536"/>
                  <a:gd name="T47" fmla="*/ 24 h 1964"/>
                  <a:gd name="T48" fmla="*/ 184 w 536"/>
                  <a:gd name="T49" fmla="*/ 24 h 1964"/>
                  <a:gd name="T50" fmla="*/ 184 w 536"/>
                  <a:gd name="T51" fmla="*/ 206 h 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6" h="1964">
                    <a:moveTo>
                      <a:pt x="160" y="1964"/>
                    </a:moveTo>
                    <a:cubicBezTo>
                      <a:pt x="160" y="1757"/>
                      <a:pt x="160" y="1757"/>
                      <a:pt x="160" y="1757"/>
                    </a:cubicBezTo>
                    <a:cubicBezTo>
                      <a:pt x="88" y="1577"/>
                      <a:pt x="0" y="1296"/>
                      <a:pt x="0" y="979"/>
                    </a:cubicBezTo>
                    <a:cubicBezTo>
                      <a:pt x="0" y="662"/>
                      <a:pt x="88" y="381"/>
                      <a:pt x="160" y="201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76" y="201"/>
                      <a:pt x="376" y="201"/>
                      <a:pt x="376" y="201"/>
                    </a:cubicBezTo>
                    <a:cubicBezTo>
                      <a:pt x="452" y="381"/>
                      <a:pt x="536" y="662"/>
                      <a:pt x="536" y="979"/>
                    </a:cubicBezTo>
                    <a:cubicBezTo>
                      <a:pt x="536" y="1296"/>
                      <a:pt x="452" y="1577"/>
                      <a:pt x="376" y="1757"/>
                    </a:cubicBezTo>
                    <a:cubicBezTo>
                      <a:pt x="376" y="1964"/>
                      <a:pt x="376" y="1964"/>
                      <a:pt x="376" y="1964"/>
                    </a:cubicBezTo>
                    <a:lnTo>
                      <a:pt x="160" y="1964"/>
                    </a:lnTo>
                    <a:close/>
                    <a:moveTo>
                      <a:pt x="184" y="206"/>
                    </a:moveTo>
                    <a:cubicBezTo>
                      <a:pt x="184" y="208"/>
                      <a:pt x="184" y="208"/>
                      <a:pt x="184" y="208"/>
                    </a:cubicBezTo>
                    <a:cubicBezTo>
                      <a:pt x="111" y="386"/>
                      <a:pt x="25" y="665"/>
                      <a:pt x="25" y="979"/>
                    </a:cubicBezTo>
                    <a:cubicBezTo>
                      <a:pt x="25" y="1292"/>
                      <a:pt x="111" y="1572"/>
                      <a:pt x="184" y="1750"/>
                    </a:cubicBezTo>
                    <a:cubicBezTo>
                      <a:pt x="184" y="1752"/>
                      <a:pt x="184" y="1752"/>
                      <a:pt x="184" y="1752"/>
                    </a:cubicBezTo>
                    <a:cubicBezTo>
                      <a:pt x="184" y="1940"/>
                      <a:pt x="184" y="1940"/>
                      <a:pt x="184" y="1940"/>
                    </a:cubicBezTo>
                    <a:cubicBezTo>
                      <a:pt x="352" y="1940"/>
                      <a:pt x="352" y="1940"/>
                      <a:pt x="352" y="1940"/>
                    </a:cubicBezTo>
                    <a:cubicBezTo>
                      <a:pt x="352" y="1752"/>
                      <a:pt x="352" y="1752"/>
                      <a:pt x="352" y="1752"/>
                    </a:cubicBezTo>
                    <a:cubicBezTo>
                      <a:pt x="354" y="1750"/>
                      <a:pt x="354" y="1750"/>
                      <a:pt x="354" y="1750"/>
                    </a:cubicBezTo>
                    <a:cubicBezTo>
                      <a:pt x="426" y="1572"/>
                      <a:pt x="513" y="1292"/>
                      <a:pt x="513" y="979"/>
                    </a:cubicBezTo>
                    <a:cubicBezTo>
                      <a:pt x="513" y="665"/>
                      <a:pt x="426" y="386"/>
                      <a:pt x="353" y="208"/>
                    </a:cubicBezTo>
                    <a:cubicBezTo>
                      <a:pt x="352" y="206"/>
                      <a:pt x="352" y="206"/>
                      <a:pt x="352" y="206"/>
                    </a:cubicBezTo>
                    <a:cubicBezTo>
                      <a:pt x="352" y="24"/>
                      <a:pt x="352" y="24"/>
                      <a:pt x="352" y="24"/>
                    </a:cubicBezTo>
                    <a:cubicBezTo>
                      <a:pt x="184" y="24"/>
                      <a:pt x="184" y="24"/>
                      <a:pt x="184" y="24"/>
                    </a:cubicBezTo>
                    <a:lnTo>
                      <a:pt x="184" y="206"/>
                    </a:lnTo>
                    <a:close/>
                  </a:path>
                </a:pathLst>
              </a:custGeom>
              <a:solidFill>
                <a:srgbClr val="845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73600" y="3238501"/>
                <a:ext cx="800100" cy="704850"/>
              </a:xfrm>
              <a:custGeom>
                <a:avLst/>
                <a:gdLst>
                  <a:gd name="T0" fmla="*/ 334 w 366"/>
                  <a:gd name="T1" fmla="*/ 169 h 322"/>
                  <a:gd name="T2" fmla="*/ 348 w 366"/>
                  <a:gd name="T3" fmla="*/ 250 h 322"/>
                  <a:gd name="T4" fmla="*/ 320 w 366"/>
                  <a:gd name="T5" fmla="*/ 289 h 322"/>
                  <a:gd name="T6" fmla="*/ 239 w 366"/>
                  <a:gd name="T7" fmla="*/ 303 h 322"/>
                  <a:gd name="T8" fmla="*/ 32 w 366"/>
                  <a:gd name="T9" fmla="*/ 153 h 322"/>
                  <a:gd name="T10" fmla="*/ 18 w 366"/>
                  <a:gd name="T11" fmla="*/ 71 h 322"/>
                  <a:gd name="T12" fmla="*/ 46 w 366"/>
                  <a:gd name="T13" fmla="*/ 32 h 322"/>
                  <a:gd name="T14" fmla="*/ 127 w 366"/>
                  <a:gd name="T15" fmla="*/ 18 h 322"/>
                  <a:gd name="T16" fmla="*/ 334 w 366"/>
                  <a:gd name="T17" fmla="*/ 169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22">
                    <a:moveTo>
                      <a:pt x="334" y="169"/>
                    </a:moveTo>
                    <a:cubicBezTo>
                      <a:pt x="360" y="187"/>
                      <a:pt x="366" y="224"/>
                      <a:pt x="348" y="250"/>
                    </a:cubicBezTo>
                    <a:cubicBezTo>
                      <a:pt x="320" y="289"/>
                      <a:pt x="320" y="289"/>
                      <a:pt x="320" y="289"/>
                    </a:cubicBezTo>
                    <a:cubicBezTo>
                      <a:pt x="302" y="315"/>
                      <a:pt x="266" y="322"/>
                      <a:pt x="239" y="303"/>
                    </a:cubicBezTo>
                    <a:cubicBezTo>
                      <a:pt x="32" y="153"/>
                      <a:pt x="32" y="153"/>
                      <a:pt x="32" y="153"/>
                    </a:cubicBezTo>
                    <a:cubicBezTo>
                      <a:pt x="6" y="134"/>
                      <a:pt x="0" y="98"/>
                      <a:pt x="18" y="71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64" y="6"/>
                      <a:pt x="100" y="0"/>
                      <a:pt x="127" y="18"/>
                    </a:cubicBezTo>
                    <a:lnTo>
                      <a:pt x="334" y="169"/>
                    </a:ln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6397625" y="3332163"/>
                <a:ext cx="661988" cy="806450"/>
              </a:xfrm>
              <a:custGeom>
                <a:avLst/>
                <a:gdLst>
                  <a:gd name="T0" fmla="*/ 55 w 302"/>
                  <a:gd name="T1" fmla="*/ 16 h 368"/>
                  <a:gd name="T2" fmla="*/ 15 w 302"/>
                  <a:gd name="T3" fmla="*/ 10 h 368"/>
                  <a:gd name="T4" fmla="*/ 9 w 302"/>
                  <a:gd name="T5" fmla="*/ 49 h 368"/>
                  <a:gd name="T6" fmla="*/ 239 w 302"/>
                  <a:gd name="T7" fmla="*/ 368 h 368"/>
                  <a:gd name="T8" fmla="*/ 302 w 302"/>
                  <a:gd name="T9" fmla="*/ 358 h 368"/>
                  <a:gd name="T10" fmla="*/ 55 w 302"/>
                  <a:gd name="T11" fmla="*/ 1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368">
                    <a:moveTo>
                      <a:pt x="55" y="16"/>
                    </a:moveTo>
                    <a:cubicBezTo>
                      <a:pt x="46" y="3"/>
                      <a:pt x="28" y="0"/>
                      <a:pt x="15" y="10"/>
                    </a:cubicBezTo>
                    <a:cubicBezTo>
                      <a:pt x="2" y="19"/>
                      <a:pt x="0" y="37"/>
                      <a:pt x="9" y="49"/>
                    </a:cubicBezTo>
                    <a:cubicBezTo>
                      <a:pt x="239" y="368"/>
                      <a:pt x="239" y="368"/>
                      <a:pt x="239" y="368"/>
                    </a:cubicBezTo>
                    <a:cubicBezTo>
                      <a:pt x="302" y="358"/>
                      <a:pt x="302" y="358"/>
                      <a:pt x="302" y="358"/>
                    </a:cubicBez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6453188" y="3498851"/>
                <a:ext cx="319088" cy="307975"/>
              </a:xfrm>
              <a:custGeom>
                <a:avLst/>
                <a:gdLst>
                  <a:gd name="T0" fmla="*/ 140 w 146"/>
                  <a:gd name="T1" fmla="*/ 43 h 141"/>
                  <a:gd name="T2" fmla="*/ 111 w 146"/>
                  <a:gd name="T3" fmla="*/ 67 h 141"/>
                  <a:gd name="T4" fmla="*/ 107 w 146"/>
                  <a:gd name="T5" fmla="*/ 67 h 141"/>
                  <a:gd name="T6" fmla="*/ 107 w 146"/>
                  <a:gd name="T7" fmla="*/ 63 h 141"/>
                  <a:gd name="T8" fmla="*/ 136 w 146"/>
                  <a:gd name="T9" fmla="*/ 38 h 141"/>
                  <a:gd name="T10" fmla="*/ 128 w 146"/>
                  <a:gd name="T11" fmla="*/ 28 h 141"/>
                  <a:gd name="T12" fmla="*/ 98 w 146"/>
                  <a:gd name="T13" fmla="*/ 52 h 141"/>
                  <a:gd name="T14" fmla="*/ 94 w 146"/>
                  <a:gd name="T15" fmla="*/ 52 h 141"/>
                  <a:gd name="T16" fmla="*/ 94 w 146"/>
                  <a:gd name="T17" fmla="*/ 48 h 141"/>
                  <a:gd name="T18" fmla="*/ 123 w 146"/>
                  <a:gd name="T19" fmla="*/ 23 h 141"/>
                  <a:gd name="T20" fmla="*/ 115 w 146"/>
                  <a:gd name="T21" fmla="*/ 12 h 141"/>
                  <a:gd name="T22" fmla="*/ 86 w 146"/>
                  <a:gd name="T23" fmla="*/ 37 h 141"/>
                  <a:gd name="T24" fmla="*/ 81 w 146"/>
                  <a:gd name="T25" fmla="*/ 37 h 141"/>
                  <a:gd name="T26" fmla="*/ 81 w 146"/>
                  <a:gd name="T27" fmla="*/ 33 h 141"/>
                  <a:gd name="T28" fmla="*/ 110 w 146"/>
                  <a:gd name="T29" fmla="*/ 8 h 141"/>
                  <a:gd name="T30" fmla="*/ 79 w 146"/>
                  <a:gd name="T31" fmla="*/ 8 h 141"/>
                  <a:gd name="T32" fmla="*/ 0 w 146"/>
                  <a:gd name="T33" fmla="*/ 76 h 141"/>
                  <a:gd name="T34" fmla="*/ 55 w 146"/>
                  <a:gd name="T35" fmla="*/ 141 h 141"/>
                  <a:gd name="T36" fmla="*/ 135 w 146"/>
                  <a:gd name="T37" fmla="*/ 73 h 141"/>
                  <a:gd name="T38" fmla="*/ 140 w 146"/>
                  <a:gd name="T39" fmla="*/ 4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141">
                    <a:moveTo>
                      <a:pt x="140" y="43"/>
                    </a:moveTo>
                    <a:cubicBezTo>
                      <a:pt x="111" y="67"/>
                      <a:pt x="111" y="67"/>
                      <a:pt x="111" y="67"/>
                    </a:cubicBezTo>
                    <a:cubicBezTo>
                      <a:pt x="110" y="69"/>
                      <a:pt x="108" y="69"/>
                      <a:pt x="107" y="67"/>
                    </a:cubicBezTo>
                    <a:cubicBezTo>
                      <a:pt x="105" y="66"/>
                      <a:pt x="106" y="64"/>
                      <a:pt x="107" y="63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28" y="28"/>
                      <a:pt x="128" y="28"/>
                      <a:pt x="128" y="28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7" y="54"/>
                      <a:pt x="95" y="54"/>
                      <a:pt x="94" y="52"/>
                    </a:cubicBezTo>
                    <a:cubicBezTo>
                      <a:pt x="93" y="51"/>
                      <a:pt x="93" y="49"/>
                      <a:pt x="94" y="48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4" y="39"/>
                      <a:pt x="82" y="39"/>
                      <a:pt x="81" y="37"/>
                    </a:cubicBezTo>
                    <a:cubicBezTo>
                      <a:pt x="80" y="36"/>
                      <a:pt x="80" y="34"/>
                      <a:pt x="81" y="33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02" y="0"/>
                      <a:pt x="88" y="0"/>
                      <a:pt x="79" y="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144" y="65"/>
                      <a:pt x="146" y="53"/>
                      <a:pt x="140" y="43"/>
                    </a:cubicBezTo>
                    <a:close/>
                  </a:path>
                </a:pathLst>
              </a:custGeom>
              <a:solidFill>
                <a:srgbClr val="F78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627813" y="3516313"/>
                <a:ext cx="76200" cy="68263"/>
              </a:xfrm>
              <a:custGeom>
                <a:avLst/>
                <a:gdLst>
                  <a:gd name="T0" fmla="*/ 1 w 35"/>
                  <a:gd name="T1" fmla="*/ 29 h 31"/>
                  <a:gd name="T2" fmla="*/ 6 w 35"/>
                  <a:gd name="T3" fmla="*/ 29 h 31"/>
                  <a:gd name="T4" fmla="*/ 35 w 35"/>
                  <a:gd name="T5" fmla="*/ 4 h 31"/>
                  <a:gd name="T6" fmla="*/ 33 w 35"/>
                  <a:gd name="T7" fmla="*/ 3 h 31"/>
                  <a:gd name="T8" fmla="*/ 30 w 35"/>
                  <a:gd name="T9" fmla="*/ 0 h 31"/>
                  <a:gd name="T10" fmla="*/ 1 w 35"/>
                  <a:gd name="T11" fmla="*/ 25 h 31"/>
                  <a:gd name="T12" fmla="*/ 1 w 35"/>
                  <a:gd name="T13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1">
                    <a:moveTo>
                      <a:pt x="1" y="29"/>
                    </a:moveTo>
                    <a:cubicBezTo>
                      <a:pt x="2" y="31"/>
                      <a:pt x="4" y="31"/>
                      <a:pt x="6" y="29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1" y="1"/>
                      <a:pt x="30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6"/>
                      <a:pt x="0" y="28"/>
                      <a:pt x="1" y="29"/>
                    </a:cubicBezTo>
                    <a:close/>
                  </a:path>
                </a:pathLst>
              </a:custGeom>
              <a:solidFill>
                <a:srgbClr val="845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56388" y="3549651"/>
                <a:ext cx="76200" cy="66675"/>
              </a:xfrm>
              <a:custGeom>
                <a:avLst/>
                <a:gdLst>
                  <a:gd name="T0" fmla="*/ 1 w 35"/>
                  <a:gd name="T1" fmla="*/ 29 h 31"/>
                  <a:gd name="T2" fmla="*/ 5 w 35"/>
                  <a:gd name="T3" fmla="*/ 29 h 31"/>
                  <a:gd name="T4" fmla="*/ 35 w 35"/>
                  <a:gd name="T5" fmla="*/ 5 h 31"/>
                  <a:gd name="T6" fmla="*/ 30 w 35"/>
                  <a:gd name="T7" fmla="*/ 0 h 31"/>
                  <a:gd name="T8" fmla="*/ 1 w 35"/>
                  <a:gd name="T9" fmla="*/ 25 h 31"/>
                  <a:gd name="T10" fmla="*/ 1 w 35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1">
                    <a:moveTo>
                      <a:pt x="1" y="29"/>
                    </a:moveTo>
                    <a:cubicBezTo>
                      <a:pt x="2" y="31"/>
                      <a:pt x="4" y="31"/>
                      <a:pt x="5" y="29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6"/>
                      <a:pt x="0" y="28"/>
                      <a:pt x="1" y="29"/>
                    </a:cubicBezTo>
                    <a:close/>
                  </a:path>
                </a:pathLst>
              </a:custGeom>
              <a:solidFill>
                <a:srgbClr val="845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683375" y="3581401"/>
                <a:ext cx="76200" cy="68263"/>
              </a:xfrm>
              <a:custGeom>
                <a:avLst/>
                <a:gdLst>
                  <a:gd name="T0" fmla="*/ 2 w 35"/>
                  <a:gd name="T1" fmla="*/ 29 h 31"/>
                  <a:gd name="T2" fmla="*/ 6 w 35"/>
                  <a:gd name="T3" fmla="*/ 29 h 31"/>
                  <a:gd name="T4" fmla="*/ 35 w 35"/>
                  <a:gd name="T5" fmla="*/ 5 h 31"/>
                  <a:gd name="T6" fmla="*/ 32 w 35"/>
                  <a:gd name="T7" fmla="*/ 1 h 31"/>
                  <a:gd name="T8" fmla="*/ 31 w 35"/>
                  <a:gd name="T9" fmla="*/ 0 h 31"/>
                  <a:gd name="T10" fmla="*/ 2 w 35"/>
                  <a:gd name="T11" fmla="*/ 25 h 31"/>
                  <a:gd name="T12" fmla="*/ 2 w 35"/>
                  <a:gd name="T13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1">
                    <a:moveTo>
                      <a:pt x="2" y="29"/>
                    </a:moveTo>
                    <a:cubicBezTo>
                      <a:pt x="3" y="31"/>
                      <a:pt x="5" y="31"/>
                      <a:pt x="6" y="29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3"/>
                      <a:pt x="33" y="2"/>
                      <a:pt x="32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0" y="28"/>
                      <a:pt x="2" y="29"/>
                    </a:cubicBezTo>
                    <a:close/>
                  </a:path>
                </a:pathLst>
              </a:custGeom>
              <a:solidFill>
                <a:srgbClr val="845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145088" y="2976563"/>
                <a:ext cx="795338" cy="1031875"/>
              </a:xfrm>
              <a:custGeom>
                <a:avLst/>
                <a:gdLst>
                  <a:gd name="T0" fmla="*/ 312 w 363"/>
                  <a:gd name="T1" fmla="*/ 410 h 471"/>
                  <a:gd name="T2" fmla="*/ 237 w 363"/>
                  <a:gd name="T3" fmla="*/ 466 h 471"/>
                  <a:gd name="T4" fmla="*/ 61 w 363"/>
                  <a:gd name="T5" fmla="*/ 439 h 471"/>
                  <a:gd name="T6" fmla="*/ 5 w 363"/>
                  <a:gd name="T7" fmla="*/ 364 h 471"/>
                  <a:gd name="T8" fmla="*/ 51 w 363"/>
                  <a:gd name="T9" fmla="*/ 61 h 471"/>
                  <a:gd name="T10" fmla="*/ 126 w 363"/>
                  <a:gd name="T11" fmla="*/ 5 h 471"/>
                  <a:gd name="T12" fmla="*/ 302 w 363"/>
                  <a:gd name="T13" fmla="*/ 31 h 471"/>
                  <a:gd name="T14" fmla="*/ 358 w 363"/>
                  <a:gd name="T15" fmla="*/ 107 h 471"/>
                  <a:gd name="T16" fmla="*/ 312 w 363"/>
                  <a:gd name="T17" fmla="*/ 41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471">
                    <a:moveTo>
                      <a:pt x="312" y="410"/>
                    </a:moveTo>
                    <a:cubicBezTo>
                      <a:pt x="307" y="446"/>
                      <a:pt x="273" y="471"/>
                      <a:pt x="237" y="466"/>
                    </a:cubicBezTo>
                    <a:cubicBezTo>
                      <a:pt x="61" y="439"/>
                      <a:pt x="61" y="439"/>
                      <a:pt x="61" y="439"/>
                    </a:cubicBezTo>
                    <a:cubicBezTo>
                      <a:pt x="25" y="434"/>
                      <a:pt x="0" y="400"/>
                      <a:pt x="5" y="364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6" y="25"/>
                      <a:pt x="90" y="0"/>
                      <a:pt x="126" y="5"/>
                    </a:cubicBezTo>
                    <a:cubicBezTo>
                      <a:pt x="302" y="31"/>
                      <a:pt x="302" y="31"/>
                      <a:pt x="302" y="31"/>
                    </a:cubicBezTo>
                    <a:cubicBezTo>
                      <a:pt x="338" y="37"/>
                      <a:pt x="363" y="70"/>
                      <a:pt x="358" y="107"/>
                    </a:cubicBezTo>
                    <a:lnTo>
                      <a:pt x="312" y="410"/>
                    </a:lnTo>
                    <a:close/>
                  </a:path>
                </a:pathLst>
              </a:custGeom>
              <a:solidFill>
                <a:srgbClr val="F1E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842000" y="3094038"/>
                <a:ext cx="808038" cy="825500"/>
              </a:xfrm>
              <a:custGeom>
                <a:avLst/>
                <a:gdLst>
                  <a:gd name="T0" fmla="*/ 194 w 369"/>
                  <a:gd name="T1" fmla="*/ 214 h 377"/>
                  <a:gd name="T2" fmla="*/ 307 w 369"/>
                  <a:gd name="T3" fmla="*/ 248 h 377"/>
                  <a:gd name="T4" fmla="*/ 356 w 369"/>
                  <a:gd name="T5" fmla="*/ 279 h 377"/>
                  <a:gd name="T6" fmla="*/ 341 w 369"/>
                  <a:gd name="T7" fmla="*/ 340 h 377"/>
                  <a:gd name="T8" fmla="*/ 259 w 369"/>
                  <a:gd name="T9" fmla="*/ 372 h 377"/>
                  <a:gd name="T10" fmla="*/ 99 w 369"/>
                  <a:gd name="T11" fmla="*/ 316 h 377"/>
                  <a:gd name="T12" fmla="*/ 18 w 369"/>
                  <a:gd name="T13" fmla="*/ 68 h 377"/>
                  <a:gd name="T14" fmla="*/ 73 w 369"/>
                  <a:gd name="T15" fmla="*/ 3 h 377"/>
                  <a:gd name="T16" fmla="*/ 116 w 369"/>
                  <a:gd name="T17" fmla="*/ 64 h 377"/>
                  <a:gd name="T18" fmla="*/ 194 w 369"/>
                  <a:gd name="T19" fmla="*/ 214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9" h="377">
                    <a:moveTo>
                      <a:pt x="194" y="214"/>
                    </a:moveTo>
                    <a:cubicBezTo>
                      <a:pt x="240" y="253"/>
                      <a:pt x="280" y="242"/>
                      <a:pt x="307" y="248"/>
                    </a:cubicBezTo>
                    <a:cubicBezTo>
                      <a:pt x="335" y="249"/>
                      <a:pt x="347" y="262"/>
                      <a:pt x="356" y="279"/>
                    </a:cubicBezTo>
                    <a:cubicBezTo>
                      <a:pt x="364" y="296"/>
                      <a:pt x="369" y="314"/>
                      <a:pt x="341" y="340"/>
                    </a:cubicBezTo>
                    <a:cubicBezTo>
                      <a:pt x="326" y="352"/>
                      <a:pt x="302" y="367"/>
                      <a:pt x="259" y="372"/>
                    </a:cubicBezTo>
                    <a:cubicBezTo>
                      <a:pt x="218" y="377"/>
                      <a:pt x="153" y="366"/>
                      <a:pt x="99" y="316"/>
                    </a:cubicBezTo>
                    <a:cubicBezTo>
                      <a:pt x="0" y="213"/>
                      <a:pt x="10" y="117"/>
                      <a:pt x="18" y="68"/>
                    </a:cubicBezTo>
                    <a:cubicBezTo>
                      <a:pt x="31" y="16"/>
                      <a:pt x="55" y="0"/>
                      <a:pt x="73" y="3"/>
                    </a:cubicBezTo>
                    <a:cubicBezTo>
                      <a:pt x="93" y="6"/>
                      <a:pt x="104" y="27"/>
                      <a:pt x="116" y="64"/>
                    </a:cubicBezTo>
                    <a:cubicBezTo>
                      <a:pt x="130" y="100"/>
                      <a:pt x="145" y="165"/>
                      <a:pt x="194" y="214"/>
                    </a:cubicBezTo>
                    <a:close/>
                  </a:path>
                </a:pathLst>
              </a:custGeom>
              <a:solidFill>
                <a:srgbClr val="F1E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5027613" y="2085976"/>
                <a:ext cx="1357313" cy="1357313"/>
              </a:xfrm>
              <a:prstGeom prst="ellipse">
                <a:avLst/>
              </a:prstGeom>
              <a:solidFill>
                <a:srgbClr val="F3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451475" y="2408238"/>
                <a:ext cx="614363" cy="715963"/>
              </a:xfrm>
              <a:custGeom>
                <a:avLst/>
                <a:gdLst>
                  <a:gd name="T0" fmla="*/ 116 w 280"/>
                  <a:gd name="T1" fmla="*/ 0 h 327"/>
                  <a:gd name="T2" fmla="*/ 68 w 280"/>
                  <a:gd name="T3" fmla="*/ 7 h 327"/>
                  <a:gd name="T4" fmla="*/ 104 w 280"/>
                  <a:gd name="T5" fmla="*/ 3 h 327"/>
                  <a:gd name="T6" fmla="*/ 262 w 280"/>
                  <a:gd name="T7" fmla="*/ 160 h 327"/>
                  <a:gd name="T8" fmla="*/ 104 w 280"/>
                  <a:gd name="T9" fmla="*/ 318 h 327"/>
                  <a:gd name="T10" fmla="*/ 0 w 280"/>
                  <a:gd name="T11" fmla="*/ 279 h 327"/>
                  <a:gd name="T12" fmla="*/ 116 w 280"/>
                  <a:gd name="T13" fmla="*/ 327 h 327"/>
                  <a:gd name="T14" fmla="*/ 280 w 280"/>
                  <a:gd name="T15" fmla="*/ 163 h 327"/>
                  <a:gd name="T16" fmla="*/ 116 w 280"/>
                  <a:gd name="T1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327">
                    <a:moveTo>
                      <a:pt x="116" y="0"/>
                    </a:moveTo>
                    <a:cubicBezTo>
                      <a:pt x="99" y="0"/>
                      <a:pt x="83" y="2"/>
                      <a:pt x="68" y="7"/>
                    </a:cubicBezTo>
                    <a:cubicBezTo>
                      <a:pt x="80" y="4"/>
                      <a:pt x="92" y="3"/>
                      <a:pt x="104" y="3"/>
                    </a:cubicBezTo>
                    <a:cubicBezTo>
                      <a:pt x="191" y="3"/>
                      <a:pt x="262" y="73"/>
                      <a:pt x="262" y="160"/>
                    </a:cubicBezTo>
                    <a:cubicBezTo>
                      <a:pt x="262" y="247"/>
                      <a:pt x="191" y="318"/>
                      <a:pt x="104" y="318"/>
                    </a:cubicBezTo>
                    <a:cubicBezTo>
                      <a:pt x="64" y="318"/>
                      <a:pt x="28" y="303"/>
                      <a:pt x="0" y="279"/>
                    </a:cubicBezTo>
                    <a:cubicBezTo>
                      <a:pt x="30" y="308"/>
                      <a:pt x="71" y="327"/>
                      <a:pt x="116" y="327"/>
                    </a:cubicBezTo>
                    <a:cubicBezTo>
                      <a:pt x="206" y="327"/>
                      <a:pt x="280" y="254"/>
                      <a:pt x="280" y="163"/>
                    </a:cubicBezTo>
                    <a:cubicBezTo>
                      <a:pt x="280" y="73"/>
                      <a:pt x="206" y="0"/>
                      <a:pt x="116" y="0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349875" y="2414588"/>
                <a:ext cx="676275" cy="688975"/>
              </a:xfrm>
              <a:custGeom>
                <a:avLst/>
                <a:gdLst>
                  <a:gd name="T0" fmla="*/ 309 w 309"/>
                  <a:gd name="T1" fmla="*/ 157 h 315"/>
                  <a:gd name="T2" fmla="*/ 151 w 309"/>
                  <a:gd name="T3" fmla="*/ 0 h 315"/>
                  <a:gd name="T4" fmla="*/ 115 w 309"/>
                  <a:gd name="T5" fmla="*/ 4 h 315"/>
                  <a:gd name="T6" fmla="*/ 0 w 309"/>
                  <a:gd name="T7" fmla="*/ 160 h 315"/>
                  <a:gd name="T8" fmla="*/ 47 w 309"/>
                  <a:gd name="T9" fmla="*/ 276 h 315"/>
                  <a:gd name="T10" fmla="*/ 151 w 309"/>
                  <a:gd name="T11" fmla="*/ 315 h 315"/>
                  <a:gd name="T12" fmla="*/ 309 w 309"/>
                  <a:gd name="T13" fmla="*/ 15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315">
                    <a:moveTo>
                      <a:pt x="309" y="157"/>
                    </a:moveTo>
                    <a:cubicBezTo>
                      <a:pt x="309" y="70"/>
                      <a:pt x="238" y="0"/>
                      <a:pt x="151" y="0"/>
                    </a:cubicBezTo>
                    <a:cubicBezTo>
                      <a:pt x="139" y="0"/>
                      <a:pt x="127" y="1"/>
                      <a:pt x="115" y="4"/>
                    </a:cubicBezTo>
                    <a:cubicBezTo>
                      <a:pt x="48" y="25"/>
                      <a:pt x="0" y="87"/>
                      <a:pt x="0" y="160"/>
                    </a:cubicBezTo>
                    <a:cubicBezTo>
                      <a:pt x="0" y="205"/>
                      <a:pt x="18" y="246"/>
                      <a:pt x="47" y="276"/>
                    </a:cubicBezTo>
                    <a:cubicBezTo>
                      <a:pt x="75" y="300"/>
                      <a:pt x="111" y="315"/>
                      <a:pt x="151" y="315"/>
                    </a:cubicBezTo>
                    <a:cubicBezTo>
                      <a:pt x="238" y="315"/>
                      <a:pt x="309" y="244"/>
                      <a:pt x="309" y="157"/>
                    </a:cubicBezTo>
                    <a:close/>
                  </a:path>
                </a:pathLst>
              </a:custGeom>
              <a:solidFill>
                <a:srgbClr val="F78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310188" y="1503363"/>
                <a:ext cx="387350" cy="127000"/>
              </a:xfrm>
              <a:custGeom>
                <a:avLst/>
                <a:gdLst>
                  <a:gd name="T0" fmla="*/ 113 w 177"/>
                  <a:gd name="T1" fmla="*/ 37 h 58"/>
                  <a:gd name="T2" fmla="*/ 177 w 177"/>
                  <a:gd name="T3" fmla="*/ 0 h 58"/>
                  <a:gd name="T4" fmla="*/ 106 w 177"/>
                  <a:gd name="T5" fmla="*/ 21 h 58"/>
                  <a:gd name="T6" fmla="*/ 8 w 177"/>
                  <a:gd name="T7" fmla="*/ 11 h 58"/>
                  <a:gd name="T8" fmla="*/ 19 w 177"/>
                  <a:gd name="T9" fmla="*/ 53 h 58"/>
                  <a:gd name="T10" fmla="*/ 24 w 177"/>
                  <a:gd name="T11" fmla="*/ 58 h 58"/>
                  <a:gd name="T12" fmla="*/ 26 w 177"/>
                  <a:gd name="T13" fmla="*/ 58 h 58"/>
                  <a:gd name="T14" fmla="*/ 113 w 177"/>
                  <a:gd name="T15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58">
                    <a:moveTo>
                      <a:pt x="113" y="37"/>
                    </a:moveTo>
                    <a:cubicBezTo>
                      <a:pt x="138" y="26"/>
                      <a:pt x="159" y="12"/>
                      <a:pt x="177" y="0"/>
                    </a:cubicBezTo>
                    <a:cubicBezTo>
                      <a:pt x="160" y="7"/>
                      <a:pt x="136" y="20"/>
                      <a:pt x="106" y="21"/>
                    </a:cubicBezTo>
                    <a:cubicBezTo>
                      <a:pt x="55" y="27"/>
                      <a:pt x="24" y="6"/>
                      <a:pt x="8" y="11"/>
                    </a:cubicBezTo>
                    <a:cubicBezTo>
                      <a:pt x="1" y="14"/>
                      <a:pt x="0" y="33"/>
                      <a:pt x="19" y="53"/>
                    </a:cubicBezTo>
                    <a:cubicBezTo>
                      <a:pt x="20" y="55"/>
                      <a:pt x="22" y="56"/>
                      <a:pt x="24" y="58"/>
                    </a:cubicBezTo>
                    <a:cubicBezTo>
                      <a:pt x="24" y="58"/>
                      <a:pt x="25" y="58"/>
                      <a:pt x="26" y="58"/>
                    </a:cubicBezTo>
                    <a:cubicBezTo>
                      <a:pt x="50" y="55"/>
                      <a:pt x="81" y="51"/>
                      <a:pt x="113" y="37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265738" y="1458913"/>
                <a:ext cx="536575" cy="322263"/>
              </a:xfrm>
              <a:custGeom>
                <a:avLst/>
                <a:gdLst>
                  <a:gd name="T0" fmla="*/ 245 w 245"/>
                  <a:gd name="T1" fmla="*/ 0 h 147"/>
                  <a:gd name="T2" fmla="*/ 136 w 245"/>
                  <a:gd name="T3" fmla="*/ 64 h 147"/>
                  <a:gd name="T4" fmla="*/ 4 w 245"/>
                  <a:gd name="T5" fmla="*/ 100 h 147"/>
                  <a:gd name="T6" fmla="*/ 43 w 245"/>
                  <a:gd name="T7" fmla="*/ 136 h 147"/>
                  <a:gd name="T8" fmla="*/ 115 w 245"/>
                  <a:gd name="T9" fmla="*/ 144 h 147"/>
                  <a:gd name="T10" fmla="*/ 170 w 245"/>
                  <a:gd name="T11" fmla="*/ 104 h 147"/>
                  <a:gd name="T12" fmla="*/ 245 w 245"/>
                  <a:gd name="T13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47">
                    <a:moveTo>
                      <a:pt x="245" y="0"/>
                    </a:moveTo>
                    <a:cubicBezTo>
                      <a:pt x="222" y="9"/>
                      <a:pt x="186" y="44"/>
                      <a:pt x="136" y="64"/>
                    </a:cubicBezTo>
                    <a:cubicBezTo>
                      <a:pt x="74" y="93"/>
                      <a:pt x="12" y="81"/>
                      <a:pt x="4" y="100"/>
                    </a:cubicBezTo>
                    <a:cubicBezTo>
                      <a:pt x="0" y="109"/>
                      <a:pt x="13" y="125"/>
                      <a:pt x="43" y="136"/>
                    </a:cubicBezTo>
                    <a:cubicBezTo>
                      <a:pt x="61" y="143"/>
                      <a:pt x="87" y="147"/>
                      <a:pt x="115" y="144"/>
                    </a:cubicBezTo>
                    <a:cubicBezTo>
                      <a:pt x="132" y="133"/>
                      <a:pt x="152" y="121"/>
                      <a:pt x="170" y="104"/>
                    </a:cubicBezTo>
                    <a:cubicBezTo>
                      <a:pt x="200" y="80"/>
                      <a:pt x="236" y="44"/>
                      <a:pt x="245" y="0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421313" y="1387476"/>
                <a:ext cx="455613" cy="555625"/>
              </a:xfrm>
              <a:custGeom>
                <a:avLst/>
                <a:gdLst>
                  <a:gd name="T0" fmla="*/ 149 w 208"/>
                  <a:gd name="T1" fmla="*/ 194 h 254"/>
                  <a:gd name="T2" fmla="*/ 1 w 208"/>
                  <a:gd name="T3" fmla="*/ 223 h 254"/>
                  <a:gd name="T4" fmla="*/ 105 w 208"/>
                  <a:gd name="T5" fmla="*/ 144 h 254"/>
                  <a:gd name="T6" fmla="*/ 183 w 208"/>
                  <a:gd name="T7" fmla="*/ 0 h 254"/>
                  <a:gd name="T8" fmla="*/ 208 w 208"/>
                  <a:gd name="T9" fmla="*/ 4 h 254"/>
                  <a:gd name="T10" fmla="*/ 201 w 208"/>
                  <a:gd name="T11" fmla="*/ 59 h 254"/>
                  <a:gd name="T12" fmla="*/ 202 w 208"/>
                  <a:gd name="T13" fmla="*/ 102 h 254"/>
                  <a:gd name="T14" fmla="*/ 149 w 208"/>
                  <a:gd name="T15" fmla="*/ 19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254">
                    <a:moveTo>
                      <a:pt x="149" y="194"/>
                    </a:moveTo>
                    <a:cubicBezTo>
                      <a:pt x="78" y="254"/>
                      <a:pt x="0" y="240"/>
                      <a:pt x="1" y="223"/>
                    </a:cubicBezTo>
                    <a:cubicBezTo>
                      <a:pt x="0" y="203"/>
                      <a:pt x="57" y="186"/>
                      <a:pt x="105" y="144"/>
                    </a:cubicBezTo>
                    <a:cubicBezTo>
                      <a:pt x="142" y="113"/>
                      <a:pt x="191" y="64"/>
                      <a:pt x="183" y="0"/>
                    </a:cubicBezTo>
                    <a:cubicBezTo>
                      <a:pt x="194" y="1"/>
                      <a:pt x="197" y="4"/>
                      <a:pt x="208" y="4"/>
                    </a:cubicBezTo>
                    <a:cubicBezTo>
                      <a:pt x="202" y="4"/>
                      <a:pt x="201" y="54"/>
                      <a:pt x="201" y="59"/>
                    </a:cubicBezTo>
                    <a:cubicBezTo>
                      <a:pt x="203" y="73"/>
                      <a:pt x="204" y="87"/>
                      <a:pt x="202" y="102"/>
                    </a:cubicBezTo>
                    <a:cubicBezTo>
                      <a:pt x="198" y="137"/>
                      <a:pt x="176" y="171"/>
                      <a:pt x="149" y="194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5795963" y="1614488"/>
                <a:ext cx="34925" cy="82550"/>
              </a:xfrm>
              <a:custGeom>
                <a:avLst/>
                <a:gdLst>
                  <a:gd name="T0" fmla="*/ 1 w 16"/>
                  <a:gd name="T1" fmla="*/ 36 h 38"/>
                  <a:gd name="T2" fmla="*/ 9 w 16"/>
                  <a:gd name="T3" fmla="*/ 27 h 38"/>
                  <a:gd name="T4" fmla="*/ 14 w 16"/>
                  <a:gd name="T5" fmla="*/ 6 h 38"/>
                  <a:gd name="T6" fmla="*/ 13 w 16"/>
                  <a:gd name="T7" fmla="*/ 6 h 38"/>
                  <a:gd name="T8" fmla="*/ 6 w 16"/>
                  <a:gd name="T9" fmla="*/ 23 h 38"/>
                  <a:gd name="T10" fmla="*/ 1 w 16"/>
                  <a:gd name="T1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8">
                    <a:moveTo>
                      <a:pt x="1" y="36"/>
                    </a:moveTo>
                    <a:cubicBezTo>
                      <a:pt x="3" y="38"/>
                      <a:pt x="6" y="34"/>
                      <a:pt x="9" y="27"/>
                    </a:cubicBezTo>
                    <a:cubicBezTo>
                      <a:pt x="11" y="21"/>
                      <a:pt x="13" y="14"/>
                      <a:pt x="14" y="6"/>
                    </a:cubicBezTo>
                    <a:cubicBezTo>
                      <a:pt x="16" y="0"/>
                      <a:pt x="15" y="0"/>
                      <a:pt x="13" y="6"/>
                    </a:cubicBezTo>
                    <a:cubicBezTo>
                      <a:pt x="11" y="12"/>
                      <a:pt x="8" y="18"/>
                      <a:pt x="6" y="23"/>
                    </a:cubicBezTo>
                    <a:cubicBezTo>
                      <a:pt x="2" y="29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645150" y="1704976"/>
                <a:ext cx="149225" cy="123825"/>
              </a:xfrm>
              <a:custGeom>
                <a:avLst/>
                <a:gdLst>
                  <a:gd name="T0" fmla="*/ 2 w 68"/>
                  <a:gd name="T1" fmla="*/ 51 h 57"/>
                  <a:gd name="T2" fmla="*/ 16 w 68"/>
                  <a:gd name="T3" fmla="*/ 54 h 57"/>
                  <a:gd name="T4" fmla="*/ 63 w 68"/>
                  <a:gd name="T5" fmla="*/ 13 h 57"/>
                  <a:gd name="T6" fmla="*/ 67 w 68"/>
                  <a:gd name="T7" fmla="*/ 1 h 57"/>
                  <a:gd name="T8" fmla="*/ 56 w 68"/>
                  <a:gd name="T9" fmla="*/ 8 h 57"/>
                  <a:gd name="T10" fmla="*/ 10 w 68"/>
                  <a:gd name="T11" fmla="*/ 38 h 57"/>
                  <a:gd name="T12" fmla="*/ 2 w 68"/>
                  <a:gd name="T13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57">
                    <a:moveTo>
                      <a:pt x="2" y="51"/>
                    </a:moveTo>
                    <a:cubicBezTo>
                      <a:pt x="3" y="56"/>
                      <a:pt x="10" y="57"/>
                      <a:pt x="16" y="54"/>
                    </a:cubicBezTo>
                    <a:cubicBezTo>
                      <a:pt x="34" y="44"/>
                      <a:pt x="51" y="30"/>
                      <a:pt x="63" y="13"/>
                    </a:cubicBezTo>
                    <a:cubicBezTo>
                      <a:pt x="67" y="8"/>
                      <a:pt x="68" y="2"/>
                      <a:pt x="67" y="1"/>
                    </a:cubicBezTo>
                    <a:cubicBezTo>
                      <a:pt x="65" y="0"/>
                      <a:pt x="61" y="3"/>
                      <a:pt x="56" y="8"/>
                    </a:cubicBezTo>
                    <a:cubicBezTo>
                      <a:pt x="43" y="22"/>
                      <a:pt x="27" y="32"/>
                      <a:pt x="10" y="38"/>
                    </a:cubicBezTo>
                    <a:cubicBezTo>
                      <a:pt x="4" y="41"/>
                      <a:pt x="0" y="46"/>
                      <a:pt x="2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5286375" y="814388"/>
                <a:ext cx="376238" cy="228600"/>
              </a:xfrm>
              <a:custGeom>
                <a:avLst/>
                <a:gdLst>
                  <a:gd name="T0" fmla="*/ 172 w 172"/>
                  <a:gd name="T1" fmla="*/ 0 h 104"/>
                  <a:gd name="T2" fmla="*/ 95 w 172"/>
                  <a:gd name="T3" fmla="*/ 46 h 104"/>
                  <a:gd name="T4" fmla="*/ 2 w 172"/>
                  <a:gd name="T5" fmla="*/ 71 h 104"/>
                  <a:gd name="T6" fmla="*/ 29 w 172"/>
                  <a:gd name="T7" fmla="*/ 96 h 104"/>
                  <a:gd name="T8" fmla="*/ 80 w 172"/>
                  <a:gd name="T9" fmla="*/ 102 h 104"/>
                  <a:gd name="T10" fmla="*/ 120 w 172"/>
                  <a:gd name="T11" fmla="*/ 74 h 104"/>
                  <a:gd name="T12" fmla="*/ 172 w 172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04">
                    <a:moveTo>
                      <a:pt x="172" y="0"/>
                    </a:moveTo>
                    <a:cubicBezTo>
                      <a:pt x="156" y="7"/>
                      <a:pt x="131" y="31"/>
                      <a:pt x="95" y="46"/>
                    </a:cubicBezTo>
                    <a:cubicBezTo>
                      <a:pt x="52" y="66"/>
                      <a:pt x="8" y="58"/>
                      <a:pt x="2" y="71"/>
                    </a:cubicBezTo>
                    <a:cubicBezTo>
                      <a:pt x="0" y="77"/>
                      <a:pt x="9" y="88"/>
                      <a:pt x="29" y="96"/>
                    </a:cubicBezTo>
                    <a:cubicBezTo>
                      <a:pt x="42" y="102"/>
                      <a:pt x="61" y="104"/>
                      <a:pt x="80" y="102"/>
                    </a:cubicBezTo>
                    <a:cubicBezTo>
                      <a:pt x="92" y="94"/>
                      <a:pt x="107" y="86"/>
                      <a:pt x="120" y="74"/>
                    </a:cubicBezTo>
                    <a:cubicBezTo>
                      <a:pt x="140" y="57"/>
                      <a:pt x="166" y="32"/>
                      <a:pt x="172" y="0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392738" y="765176"/>
                <a:ext cx="323850" cy="392113"/>
              </a:xfrm>
              <a:custGeom>
                <a:avLst/>
                <a:gdLst>
                  <a:gd name="T0" fmla="*/ 106 w 148"/>
                  <a:gd name="T1" fmla="*/ 137 h 179"/>
                  <a:gd name="T2" fmla="*/ 1 w 148"/>
                  <a:gd name="T3" fmla="*/ 157 h 179"/>
                  <a:gd name="T4" fmla="*/ 75 w 148"/>
                  <a:gd name="T5" fmla="*/ 102 h 179"/>
                  <a:gd name="T6" fmla="*/ 130 w 148"/>
                  <a:gd name="T7" fmla="*/ 0 h 179"/>
                  <a:gd name="T8" fmla="*/ 148 w 148"/>
                  <a:gd name="T9" fmla="*/ 3 h 179"/>
                  <a:gd name="T10" fmla="*/ 142 w 148"/>
                  <a:gd name="T11" fmla="*/ 42 h 179"/>
                  <a:gd name="T12" fmla="*/ 143 w 148"/>
                  <a:gd name="T13" fmla="*/ 72 h 179"/>
                  <a:gd name="T14" fmla="*/ 106 w 148"/>
                  <a:gd name="T15" fmla="*/ 13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79">
                    <a:moveTo>
                      <a:pt x="106" y="137"/>
                    </a:moveTo>
                    <a:cubicBezTo>
                      <a:pt x="55" y="179"/>
                      <a:pt x="1" y="169"/>
                      <a:pt x="1" y="157"/>
                    </a:cubicBezTo>
                    <a:cubicBezTo>
                      <a:pt x="0" y="144"/>
                      <a:pt x="41" y="132"/>
                      <a:pt x="75" y="102"/>
                    </a:cubicBezTo>
                    <a:cubicBezTo>
                      <a:pt x="101" y="80"/>
                      <a:pt x="135" y="46"/>
                      <a:pt x="130" y="0"/>
                    </a:cubicBezTo>
                    <a:cubicBezTo>
                      <a:pt x="137" y="1"/>
                      <a:pt x="140" y="3"/>
                      <a:pt x="148" y="3"/>
                    </a:cubicBezTo>
                    <a:cubicBezTo>
                      <a:pt x="143" y="3"/>
                      <a:pt x="142" y="38"/>
                      <a:pt x="142" y="42"/>
                    </a:cubicBezTo>
                    <a:cubicBezTo>
                      <a:pt x="143" y="52"/>
                      <a:pt x="144" y="62"/>
                      <a:pt x="143" y="72"/>
                    </a:cubicBezTo>
                    <a:cubicBezTo>
                      <a:pt x="140" y="97"/>
                      <a:pt x="124" y="121"/>
                      <a:pt x="106" y="137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657850" y="923926"/>
                <a:ext cx="23813" cy="60325"/>
              </a:xfrm>
              <a:custGeom>
                <a:avLst/>
                <a:gdLst>
                  <a:gd name="T0" fmla="*/ 1 w 11"/>
                  <a:gd name="T1" fmla="*/ 26 h 27"/>
                  <a:gd name="T2" fmla="*/ 6 w 11"/>
                  <a:gd name="T3" fmla="*/ 20 h 27"/>
                  <a:gd name="T4" fmla="*/ 10 w 11"/>
                  <a:gd name="T5" fmla="*/ 5 h 27"/>
                  <a:gd name="T6" fmla="*/ 9 w 11"/>
                  <a:gd name="T7" fmla="*/ 5 h 27"/>
                  <a:gd name="T8" fmla="*/ 4 w 11"/>
                  <a:gd name="T9" fmla="*/ 17 h 27"/>
                  <a:gd name="T10" fmla="*/ 1 w 11"/>
                  <a:gd name="T1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" y="26"/>
                    </a:moveTo>
                    <a:cubicBezTo>
                      <a:pt x="2" y="27"/>
                      <a:pt x="4" y="24"/>
                      <a:pt x="6" y="20"/>
                    </a:cubicBezTo>
                    <a:cubicBezTo>
                      <a:pt x="8" y="15"/>
                      <a:pt x="9" y="10"/>
                      <a:pt x="10" y="5"/>
                    </a:cubicBezTo>
                    <a:cubicBezTo>
                      <a:pt x="11" y="0"/>
                      <a:pt x="11" y="0"/>
                      <a:pt x="9" y="5"/>
                    </a:cubicBezTo>
                    <a:cubicBezTo>
                      <a:pt x="8" y="9"/>
                      <a:pt x="6" y="13"/>
                      <a:pt x="4" y="17"/>
                    </a:cubicBezTo>
                    <a:cubicBezTo>
                      <a:pt x="2" y="21"/>
                      <a:pt x="0" y="25"/>
                      <a:pt x="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551488" y="987426"/>
                <a:ext cx="106363" cy="90488"/>
              </a:xfrm>
              <a:custGeom>
                <a:avLst/>
                <a:gdLst>
                  <a:gd name="T0" fmla="*/ 2 w 49"/>
                  <a:gd name="T1" fmla="*/ 36 h 41"/>
                  <a:gd name="T2" fmla="*/ 11 w 49"/>
                  <a:gd name="T3" fmla="*/ 39 h 41"/>
                  <a:gd name="T4" fmla="*/ 45 w 49"/>
                  <a:gd name="T5" fmla="*/ 10 h 41"/>
                  <a:gd name="T6" fmla="*/ 47 w 49"/>
                  <a:gd name="T7" fmla="*/ 1 h 41"/>
                  <a:gd name="T8" fmla="*/ 40 w 49"/>
                  <a:gd name="T9" fmla="*/ 6 h 41"/>
                  <a:gd name="T10" fmla="*/ 8 w 49"/>
                  <a:gd name="T11" fmla="*/ 28 h 41"/>
                  <a:gd name="T12" fmla="*/ 2 w 49"/>
                  <a:gd name="T13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2" y="36"/>
                    </a:moveTo>
                    <a:cubicBezTo>
                      <a:pt x="3" y="40"/>
                      <a:pt x="7" y="41"/>
                      <a:pt x="11" y="39"/>
                    </a:cubicBezTo>
                    <a:cubicBezTo>
                      <a:pt x="25" y="32"/>
                      <a:pt x="36" y="22"/>
                      <a:pt x="45" y="10"/>
                    </a:cubicBezTo>
                    <a:cubicBezTo>
                      <a:pt x="47" y="6"/>
                      <a:pt x="49" y="2"/>
                      <a:pt x="47" y="1"/>
                    </a:cubicBezTo>
                    <a:cubicBezTo>
                      <a:pt x="46" y="0"/>
                      <a:pt x="43" y="3"/>
                      <a:pt x="40" y="6"/>
                    </a:cubicBezTo>
                    <a:cubicBezTo>
                      <a:pt x="31" y="16"/>
                      <a:pt x="20" y="23"/>
                      <a:pt x="8" y="28"/>
                    </a:cubicBezTo>
                    <a:cubicBezTo>
                      <a:pt x="3" y="29"/>
                      <a:pt x="0" y="33"/>
                      <a:pt x="2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5286375" y="1182688"/>
                <a:ext cx="306388" cy="101600"/>
              </a:xfrm>
              <a:custGeom>
                <a:avLst/>
                <a:gdLst>
                  <a:gd name="T0" fmla="*/ 51 w 140"/>
                  <a:gd name="T1" fmla="*/ 29 h 46"/>
                  <a:gd name="T2" fmla="*/ 0 w 140"/>
                  <a:gd name="T3" fmla="*/ 0 h 46"/>
                  <a:gd name="T4" fmla="*/ 56 w 140"/>
                  <a:gd name="T5" fmla="*/ 17 h 46"/>
                  <a:gd name="T6" fmla="*/ 133 w 140"/>
                  <a:gd name="T7" fmla="*/ 9 h 46"/>
                  <a:gd name="T8" fmla="*/ 125 w 140"/>
                  <a:gd name="T9" fmla="*/ 42 h 46"/>
                  <a:gd name="T10" fmla="*/ 121 w 140"/>
                  <a:gd name="T11" fmla="*/ 46 h 46"/>
                  <a:gd name="T12" fmla="*/ 119 w 140"/>
                  <a:gd name="T13" fmla="*/ 46 h 46"/>
                  <a:gd name="T14" fmla="*/ 51 w 140"/>
                  <a:gd name="T15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6">
                    <a:moveTo>
                      <a:pt x="51" y="29"/>
                    </a:moveTo>
                    <a:cubicBezTo>
                      <a:pt x="31" y="21"/>
                      <a:pt x="14" y="10"/>
                      <a:pt x="0" y="0"/>
                    </a:cubicBezTo>
                    <a:cubicBezTo>
                      <a:pt x="14" y="6"/>
                      <a:pt x="32" y="16"/>
                      <a:pt x="56" y="17"/>
                    </a:cubicBezTo>
                    <a:cubicBezTo>
                      <a:pt x="97" y="21"/>
                      <a:pt x="121" y="5"/>
                      <a:pt x="133" y="9"/>
                    </a:cubicBezTo>
                    <a:cubicBezTo>
                      <a:pt x="139" y="11"/>
                      <a:pt x="140" y="27"/>
                      <a:pt x="125" y="42"/>
                    </a:cubicBezTo>
                    <a:cubicBezTo>
                      <a:pt x="124" y="44"/>
                      <a:pt x="122" y="45"/>
                      <a:pt x="121" y="46"/>
                    </a:cubicBezTo>
                    <a:cubicBezTo>
                      <a:pt x="120" y="46"/>
                      <a:pt x="120" y="46"/>
                      <a:pt x="119" y="46"/>
                    </a:cubicBezTo>
                    <a:cubicBezTo>
                      <a:pt x="100" y="44"/>
                      <a:pt x="76" y="41"/>
                      <a:pt x="51" y="29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205413" y="1147763"/>
                <a:ext cx="419100" cy="254000"/>
              </a:xfrm>
              <a:custGeom>
                <a:avLst/>
                <a:gdLst>
                  <a:gd name="T0" fmla="*/ 0 w 192"/>
                  <a:gd name="T1" fmla="*/ 0 h 116"/>
                  <a:gd name="T2" fmla="*/ 85 w 192"/>
                  <a:gd name="T3" fmla="*/ 51 h 116"/>
                  <a:gd name="T4" fmla="*/ 189 w 192"/>
                  <a:gd name="T5" fmla="*/ 79 h 116"/>
                  <a:gd name="T6" fmla="*/ 159 w 192"/>
                  <a:gd name="T7" fmla="*/ 108 h 116"/>
                  <a:gd name="T8" fmla="*/ 102 w 192"/>
                  <a:gd name="T9" fmla="*/ 114 h 116"/>
                  <a:gd name="T10" fmla="*/ 58 w 192"/>
                  <a:gd name="T11" fmla="*/ 83 h 116"/>
                  <a:gd name="T12" fmla="*/ 0 w 192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16">
                    <a:moveTo>
                      <a:pt x="0" y="0"/>
                    </a:moveTo>
                    <a:cubicBezTo>
                      <a:pt x="17" y="8"/>
                      <a:pt x="46" y="35"/>
                      <a:pt x="85" y="51"/>
                    </a:cubicBezTo>
                    <a:cubicBezTo>
                      <a:pt x="134" y="74"/>
                      <a:pt x="183" y="65"/>
                      <a:pt x="189" y="79"/>
                    </a:cubicBezTo>
                    <a:cubicBezTo>
                      <a:pt x="192" y="86"/>
                      <a:pt x="182" y="99"/>
                      <a:pt x="159" y="108"/>
                    </a:cubicBezTo>
                    <a:cubicBezTo>
                      <a:pt x="144" y="114"/>
                      <a:pt x="124" y="116"/>
                      <a:pt x="102" y="114"/>
                    </a:cubicBezTo>
                    <a:cubicBezTo>
                      <a:pt x="89" y="106"/>
                      <a:pt x="73" y="96"/>
                      <a:pt x="58" y="83"/>
                    </a:cubicBezTo>
                    <a:cubicBezTo>
                      <a:pt x="35" y="64"/>
                      <a:pt x="6" y="36"/>
                      <a:pt x="0" y="0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143500" y="1093788"/>
                <a:ext cx="361950" cy="438150"/>
              </a:xfrm>
              <a:custGeom>
                <a:avLst/>
                <a:gdLst>
                  <a:gd name="T0" fmla="*/ 47 w 165"/>
                  <a:gd name="T1" fmla="*/ 153 h 200"/>
                  <a:gd name="T2" fmla="*/ 163 w 165"/>
                  <a:gd name="T3" fmla="*/ 175 h 200"/>
                  <a:gd name="T4" fmla="*/ 82 w 165"/>
                  <a:gd name="T5" fmla="*/ 113 h 200"/>
                  <a:gd name="T6" fmla="*/ 20 w 165"/>
                  <a:gd name="T7" fmla="*/ 0 h 200"/>
                  <a:gd name="T8" fmla="*/ 0 w 165"/>
                  <a:gd name="T9" fmla="*/ 3 h 200"/>
                  <a:gd name="T10" fmla="*/ 6 w 165"/>
                  <a:gd name="T11" fmla="*/ 46 h 200"/>
                  <a:gd name="T12" fmla="*/ 5 w 165"/>
                  <a:gd name="T13" fmla="*/ 80 h 200"/>
                  <a:gd name="T14" fmla="*/ 47 w 165"/>
                  <a:gd name="T15" fmla="*/ 15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200">
                    <a:moveTo>
                      <a:pt x="47" y="153"/>
                    </a:moveTo>
                    <a:cubicBezTo>
                      <a:pt x="103" y="200"/>
                      <a:pt x="165" y="188"/>
                      <a:pt x="163" y="175"/>
                    </a:cubicBezTo>
                    <a:cubicBezTo>
                      <a:pt x="165" y="160"/>
                      <a:pt x="119" y="146"/>
                      <a:pt x="82" y="113"/>
                    </a:cubicBezTo>
                    <a:cubicBezTo>
                      <a:pt x="52" y="89"/>
                      <a:pt x="14" y="50"/>
                      <a:pt x="20" y="0"/>
                    </a:cubicBezTo>
                    <a:cubicBezTo>
                      <a:pt x="12" y="1"/>
                      <a:pt x="9" y="3"/>
                      <a:pt x="0" y="3"/>
                    </a:cubicBezTo>
                    <a:cubicBezTo>
                      <a:pt x="6" y="3"/>
                      <a:pt x="6" y="42"/>
                      <a:pt x="6" y="46"/>
                    </a:cubicBezTo>
                    <a:cubicBezTo>
                      <a:pt x="5" y="58"/>
                      <a:pt x="4" y="68"/>
                      <a:pt x="5" y="80"/>
                    </a:cubicBezTo>
                    <a:cubicBezTo>
                      <a:pt x="9" y="108"/>
                      <a:pt x="26" y="134"/>
                      <a:pt x="47" y="153"/>
                    </a:cubicBez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183188" y="1270001"/>
                <a:ext cx="25400" cy="66675"/>
              </a:xfrm>
              <a:custGeom>
                <a:avLst/>
                <a:gdLst>
                  <a:gd name="T0" fmla="*/ 11 w 12"/>
                  <a:gd name="T1" fmla="*/ 29 h 30"/>
                  <a:gd name="T2" fmla="*/ 5 w 12"/>
                  <a:gd name="T3" fmla="*/ 22 h 30"/>
                  <a:gd name="T4" fmla="*/ 1 w 12"/>
                  <a:gd name="T5" fmla="*/ 6 h 30"/>
                  <a:gd name="T6" fmla="*/ 2 w 12"/>
                  <a:gd name="T7" fmla="*/ 5 h 30"/>
                  <a:gd name="T8" fmla="*/ 8 w 12"/>
                  <a:gd name="T9" fmla="*/ 19 h 30"/>
                  <a:gd name="T10" fmla="*/ 11 w 12"/>
                  <a:gd name="T11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1" y="29"/>
                    </a:moveTo>
                    <a:cubicBezTo>
                      <a:pt x="10" y="30"/>
                      <a:pt x="7" y="27"/>
                      <a:pt x="5" y="22"/>
                    </a:cubicBezTo>
                    <a:cubicBezTo>
                      <a:pt x="3" y="17"/>
                      <a:pt x="1" y="11"/>
                      <a:pt x="1" y="6"/>
                    </a:cubicBezTo>
                    <a:cubicBezTo>
                      <a:pt x="0" y="0"/>
                      <a:pt x="0" y="0"/>
                      <a:pt x="2" y="5"/>
                    </a:cubicBezTo>
                    <a:cubicBezTo>
                      <a:pt x="3" y="10"/>
                      <a:pt x="5" y="15"/>
                      <a:pt x="8" y="19"/>
                    </a:cubicBezTo>
                    <a:cubicBezTo>
                      <a:pt x="10" y="24"/>
                      <a:pt x="12" y="28"/>
                      <a:pt x="1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5211763" y="1343026"/>
                <a:ext cx="115888" cy="98425"/>
              </a:xfrm>
              <a:custGeom>
                <a:avLst/>
                <a:gdLst>
                  <a:gd name="T0" fmla="*/ 52 w 53"/>
                  <a:gd name="T1" fmla="*/ 40 h 45"/>
                  <a:gd name="T2" fmla="*/ 41 w 53"/>
                  <a:gd name="T3" fmla="*/ 43 h 45"/>
                  <a:gd name="T4" fmla="*/ 4 w 53"/>
                  <a:gd name="T5" fmla="*/ 10 h 45"/>
                  <a:gd name="T6" fmla="*/ 1 w 53"/>
                  <a:gd name="T7" fmla="*/ 1 h 45"/>
                  <a:gd name="T8" fmla="*/ 9 w 53"/>
                  <a:gd name="T9" fmla="*/ 6 h 45"/>
                  <a:gd name="T10" fmla="*/ 45 w 53"/>
                  <a:gd name="T11" fmla="*/ 30 h 45"/>
                  <a:gd name="T12" fmla="*/ 52 w 53"/>
                  <a:gd name="T13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2" y="40"/>
                    </a:moveTo>
                    <a:cubicBezTo>
                      <a:pt x="51" y="44"/>
                      <a:pt x="46" y="45"/>
                      <a:pt x="41" y="43"/>
                    </a:cubicBezTo>
                    <a:cubicBezTo>
                      <a:pt x="26" y="35"/>
                      <a:pt x="13" y="24"/>
                      <a:pt x="4" y="10"/>
                    </a:cubicBezTo>
                    <a:cubicBezTo>
                      <a:pt x="1" y="6"/>
                      <a:pt x="0" y="2"/>
                      <a:pt x="1" y="1"/>
                    </a:cubicBezTo>
                    <a:cubicBezTo>
                      <a:pt x="2" y="0"/>
                      <a:pt x="5" y="2"/>
                      <a:pt x="9" y="6"/>
                    </a:cubicBezTo>
                    <a:cubicBezTo>
                      <a:pt x="19" y="17"/>
                      <a:pt x="32" y="25"/>
                      <a:pt x="45" y="30"/>
                    </a:cubicBezTo>
                    <a:cubicBezTo>
                      <a:pt x="50" y="32"/>
                      <a:pt x="53" y="36"/>
                      <a:pt x="52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5378450" y="4140201"/>
                <a:ext cx="476250" cy="315913"/>
              </a:xfrm>
              <a:custGeom>
                <a:avLst/>
                <a:gdLst>
                  <a:gd name="T0" fmla="*/ 101 w 218"/>
                  <a:gd name="T1" fmla="*/ 118 h 144"/>
                  <a:gd name="T2" fmla="*/ 3 w 218"/>
                  <a:gd name="T3" fmla="*/ 120 h 144"/>
                  <a:gd name="T4" fmla="*/ 22 w 218"/>
                  <a:gd name="T5" fmla="*/ 65 h 144"/>
                  <a:gd name="T6" fmla="*/ 89 w 218"/>
                  <a:gd name="T7" fmla="*/ 73 h 144"/>
                  <a:gd name="T8" fmla="*/ 1 w 218"/>
                  <a:gd name="T9" fmla="*/ 52 h 144"/>
                  <a:gd name="T10" fmla="*/ 94 w 218"/>
                  <a:gd name="T11" fmla="*/ 44 h 144"/>
                  <a:gd name="T12" fmla="*/ 94 w 218"/>
                  <a:gd name="T13" fmla="*/ 44 h 144"/>
                  <a:gd name="T14" fmla="*/ 56 w 218"/>
                  <a:gd name="T15" fmla="*/ 4 h 144"/>
                  <a:gd name="T16" fmla="*/ 111 w 218"/>
                  <a:gd name="T17" fmla="*/ 43 h 144"/>
                  <a:gd name="T18" fmla="*/ 184 w 218"/>
                  <a:gd name="T19" fmla="*/ 10 h 144"/>
                  <a:gd name="T20" fmla="*/ 126 w 218"/>
                  <a:gd name="T21" fmla="*/ 54 h 144"/>
                  <a:gd name="T22" fmla="*/ 213 w 218"/>
                  <a:gd name="T23" fmla="*/ 89 h 144"/>
                  <a:gd name="T24" fmla="*/ 127 w 218"/>
                  <a:gd name="T25" fmla="*/ 93 h 144"/>
                  <a:gd name="T26" fmla="*/ 190 w 218"/>
                  <a:gd name="T27" fmla="*/ 130 h 144"/>
                  <a:gd name="T28" fmla="*/ 126 w 218"/>
                  <a:gd name="T29" fmla="*/ 141 h 144"/>
                  <a:gd name="T30" fmla="*/ 102 w 218"/>
                  <a:gd name="T31" fmla="*/ 144 h 144"/>
                  <a:gd name="T32" fmla="*/ 101 w 218"/>
                  <a:gd name="T33" fmla="*/ 11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44">
                    <a:moveTo>
                      <a:pt x="101" y="118"/>
                    </a:moveTo>
                    <a:cubicBezTo>
                      <a:pt x="81" y="79"/>
                      <a:pt x="24" y="83"/>
                      <a:pt x="3" y="120"/>
                    </a:cubicBezTo>
                    <a:cubicBezTo>
                      <a:pt x="0" y="100"/>
                      <a:pt x="5" y="80"/>
                      <a:pt x="22" y="65"/>
                    </a:cubicBezTo>
                    <a:cubicBezTo>
                      <a:pt x="41" y="49"/>
                      <a:pt x="86" y="53"/>
                      <a:pt x="89" y="73"/>
                    </a:cubicBezTo>
                    <a:cubicBezTo>
                      <a:pt x="82" y="29"/>
                      <a:pt x="25" y="21"/>
                      <a:pt x="1" y="52"/>
                    </a:cubicBezTo>
                    <a:cubicBezTo>
                      <a:pt x="23" y="8"/>
                      <a:pt x="64" y="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3" y="23"/>
                      <a:pt x="78" y="4"/>
                      <a:pt x="56" y="4"/>
                    </a:cubicBezTo>
                    <a:cubicBezTo>
                      <a:pt x="96" y="1"/>
                      <a:pt x="104" y="13"/>
                      <a:pt x="111" y="43"/>
                    </a:cubicBezTo>
                    <a:cubicBezTo>
                      <a:pt x="127" y="12"/>
                      <a:pt x="149" y="0"/>
                      <a:pt x="184" y="10"/>
                    </a:cubicBezTo>
                    <a:cubicBezTo>
                      <a:pt x="155" y="12"/>
                      <a:pt x="136" y="27"/>
                      <a:pt x="126" y="54"/>
                    </a:cubicBezTo>
                    <a:cubicBezTo>
                      <a:pt x="161" y="20"/>
                      <a:pt x="218" y="37"/>
                      <a:pt x="213" y="89"/>
                    </a:cubicBezTo>
                    <a:cubicBezTo>
                      <a:pt x="203" y="51"/>
                      <a:pt x="141" y="65"/>
                      <a:pt x="127" y="93"/>
                    </a:cubicBezTo>
                    <a:cubicBezTo>
                      <a:pt x="158" y="72"/>
                      <a:pt x="196" y="94"/>
                      <a:pt x="190" y="130"/>
                    </a:cubicBezTo>
                    <a:cubicBezTo>
                      <a:pt x="195" y="95"/>
                      <a:pt x="103" y="99"/>
                      <a:pt x="126" y="141"/>
                    </a:cubicBezTo>
                    <a:cubicBezTo>
                      <a:pt x="118" y="140"/>
                      <a:pt x="110" y="142"/>
                      <a:pt x="102" y="144"/>
                    </a:cubicBezTo>
                    <a:cubicBezTo>
                      <a:pt x="110" y="142"/>
                      <a:pt x="107" y="129"/>
                      <a:pt x="101" y="118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5451475" y="4357688"/>
                <a:ext cx="307975" cy="411163"/>
              </a:xfrm>
              <a:custGeom>
                <a:avLst/>
                <a:gdLst>
                  <a:gd name="T0" fmla="*/ 140 w 140"/>
                  <a:gd name="T1" fmla="*/ 119 h 188"/>
                  <a:gd name="T2" fmla="*/ 70 w 140"/>
                  <a:gd name="T3" fmla="*/ 188 h 188"/>
                  <a:gd name="T4" fmla="*/ 0 w 140"/>
                  <a:gd name="T5" fmla="*/ 119 h 188"/>
                  <a:gd name="T6" fmla="*/ 0 w 140"/>
                  <a:gd name="T7" fmla="*/ 69 h 188"/>
                  <a:gd name="T8" fmla="*/ 70 w 140"/>
                  <a:gd name="T9" fmla="*/ 0 h 188"/>
                  <a:gd name="T10" fmla="*/ 140 w 140"/>
                  <a:gd name="T11" fmla="*/ 69 h 188"/>
                  <a:gd name="T12" fmla="*/ 140 w 140"/>
                  <a:gd name="T13" fmla="*/ 11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8">
                    <a:moveTo>
                      <a:pt x="140" y="119"/>
                    </a:moveTo>
                    <a:cubicBezTo>
                      <a:pt x="140" y="157"/>
                      <a:pt x="108" y="188"/>
                      <a:pt x="70" y="188"/>
                    </a:cubicBezTo>
                    <a:cubicBezTo>
                      <a:pt x="32" y="188"/>
                      <a:pt x="0" y="157"/>
                      <a:pt x="0" y="11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2" y="0"/>
                      <a:pt x="70" y="0"/>
                    </a:cubicBezTo>
                    <a:cubicBezTo>
                      <a:pt x="108" y="0"/>
                      <a:pt x="140" y="31"/>
                      <a:pt x="140" y="69"/>
                    </a:cubicBezTo>
                    <a:lnTo>
                      <a:pt x="140" y="119"/>
                    </a:ln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5645150" y="4567238"/>
                <a:ext cx="96838" cy="39688"/>
              </a:xfrm>
              <a:custGeom>
                <a:avLst/>
                <a:gdLst>
                  <a:gd name="T0" fmla="*/ 30 w 61"/>
                  <a:gd name="T1" fmla="*/ 25 h 25"/>
                  <a:gd name="T2" fmla="*/ 61 w 61"/>
                  <a:gd name="T3" fmla="*/ 13 h 25"/>
                  <a:gd name="T4" fmla="*/ 30 w 61"/>
                  <a:gd name="T5" fmla="*/ 0 h 25"/>
                  <a:gd name="T6" fmla="*/ 0 w 61"/>
                  <a:gd name="T7" fmla="*/ 14 h 25"/>
                  <a:gd name="T8" fmla="*/ 30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30" y="25"/>
                    </a:moveTo>
                    <a:lnTo>
                      <a:pt x="61" y="13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5570538" y="4600576"/>
                <a:ext cx="93663" cy="39688"/>
              </a:xfrm>
              <a:custGeom>
                <a:avLst/>
                <a:gdLst>
                  <a:gd name="T0" fmla="*/ 59 w 59"/>
                  <a:gd name="T1" fmla="*/ 12 h 25"/>
                  <a:gd name="T2" fmla="*/ 30 w 59"/>
                  <a:gd name="T3" fmla="*/ 0 h 25"/>
                  <a:gd name="T4" fmla="*/ 0 w 59"/>
                  <a:gd name="T5" fmla="*/ 12 h 25"/>
                  <a:gd name="T6" fmla="*/ 30 w 59"/>
                  <a:gd name="T7" fmla="*/ 25 h 25"/>
                  <a:gd name="T8" fmla="*/ 59 w 5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59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30" y="2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5645150" y="4506913"/>
                <a:ext cx="96838" cy="39688"/>
              </a:xfrm>
              <a:custGeom>
                <a:avLst/>
                <a:gdLst>
                  <a:gd name="T0" fmla="*/ 30 w 61"/>
                  <a:gd name="T1" fmla="*/ 25 h 25"/>
                  <a:gd name="T2" fmla="*/ 61 w 61"/>
                  <a:gd name="T3" fmla="*/ 12 h 25"/>
                  <a:gd name="T4" fmla="*/ 30 w 61"/>
                  <a:gd name="T5" fmla="*/ 0 h 25"/>
                  <a:gd name="T6" fmla="*/ 0 w 61"/>
                  <a:gd name="T7" fmla="*/ 12 h 25"/>
                  <a:gd name="T8" fmla="*/ 30 w 6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30" y="25"/>
                    </a:moveTo>
                    <a:lnTo>
                      <a:pt x="61" y="1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721350" y="4479926"/>
                <a:ext cx="38100" cy="28575"/>
              </a:xfrm>
              <a:custGeom>
                <a:avLst/>
                <a:gdLst>
                  <a:gd name="T0" fmla="*/ 17 w 17"/>
                  <a:gd name="T1" fmla="*/ 13 h 13"/>
                  <a:gd name="T2" fmla="*/ 17 w 17"/>
                  <a:gd name="T3" fmla="*/ 13 h 13"/>
                  <a:gd name="T4" fmla="*/ 15 w 17"/>
                  <a:gd name="T5" fmla="*/ 0 h 13"/>
                  <a:gd name="T6" fmla="*/ 0 w 17"/>
                  <a:gd name="T7" fmla="*/ 6 h 13"/>
                  <a:gd name="T8" fmla="*/ 17 w 1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13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8"/>
                      <a:pt x="16" y="4"/>
                      <a:pt x="15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508625" y="4637088"/>
                <a:ext cx="73025" cy="28575"/>
              </a:xfrm>
              <a:custGeom>
                <a:avLst/>
                <a:gdLst>
                  <a:gd name="T0" fmla="*/ 24 w 46"/>
                  <a:gd name="T1" fmla="*/ 0 h 18"/>
                  <a:gd name="T2" fmla="*/ 0 w 46"/>
                  <a:gd name="T3" fmla="*/ 9 h 18"/>
                  <a:gd name="T4" fmla="*/ 24 w 46"/>
                  <a:gd name="T5" fmla="*/ 18 h 18"/>
                  <a:gd name="T6" fmla="*/ 46 w 46"/>
                  <a:gd name="T7" fmla="*/ 9 h 18"/>
                  <a:gd name="T8" fmla="*/ 24 w 4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8">
                    <a:moveTo>
                      <a:pt x="24" y="0"/>
                    </a:moveTo>
                    <a:lnTo>
                      <a:pt x="0" y="9"/>
                    </a:lnTo>
                    <a:lnTo>
                      <a:pt x="24" y="18"/>
                    </a:lnTo>
                    <a:lnTo>
                      <a:pt x="46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5646738" y="4630738"/>
                <a:ext cx="95250" cy="39688"/>
              </a:xfrm>
              <a:custGeom>
                <a:avLst/>
                <a:gdLst>
                  <a:gd name="T0" fmla="*/ 29 w 60"/>
                  <a:gd name="T1" fmla="*/ 25 h 25"/>
                  <a:gd name="T2" fmla="*/ 60 w 60"/>
                  <a:gd name="T3" fmla="*/ 13 h 25"/>
                  <a:gd name="T4" fmla="*/ 29 w 60"/>
                  <a:gd name="T5" fmla="*/ 0 h 25"/>
                  <a:gd name="T6" fmla="*/ 0 w 60"/>
                  <a:gd name="T7" fmla="*/ 13 h 25"/>
                  <a:gd name="T8" fmla="*/ 29 w 60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29" y="25"/>
                    </a:moveTo>
                    <a:lnTo>
                      <a:pt x="60" y="13"/>
                    </a:lnTo>
                    <a:lnTo>
                      <a:pt x="29" y="0"/>
                    </a:lnTo>
                    <a:lnTo>
                      <a:pt x="0" y="13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5451475" y="4473576"/>
                <a:ext cx="61913" cy="41275"/>
              </a:xfrm>
              <a:custGeom>
                <a:avLst/>
                <a:gdLst>
                  <a:gd name="T0" fmla="*/ 28 w 28"/>
                  <a:gd name="T1" fmla="*/ 10 h 19"/>
                  <a:gd name="T2" fmla="*/ 3 w 28"/>
                  <a:gd name="T3" fmla="*/ 0 h 19"/>
                  <a:gd name="T4" fmla="*/ 0 w 28"/>
                  <a:gd name="T5" fmla="*/ 16 h 19"/>
                  <a:gd name="T6" fmla="*/ 0 w 28"/>
                  <a:gd name="T7" fmla="*/ 17 h 19"/>
                  <a:gd name="T8" fmla="*/ 5 w 28"/>
                  <a:gd name="T9" fmla="*/ 19 h 19"/>
                  <a:gd name="T10" fmla="*/ 28 w 28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9">
                    <a:moveTo>
                      <a:pt x="28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0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9"/>
                      <a:pt x="5" y="19"/>
                      <a:pt x="5" y="19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451475" y="4538663"/>
                <a:ext cx="61913" cy="39688"/>
              </a:xfrm>
              <a:custGeom>
                <a:avLst/>
                <a:gdLst>
                  <a:gd name="T0" fmla="*/ 39 w 39"/>
                  <a:gd name="T1" fmla="*/ 13 h 25"/>
                  <a:gd name="T2" fmla="*/ 9 w 39"/>
                  <a:gd name="T3" fmla="*/ 0 h 25"/>
                  <a:gd name="T4" fmla="*/ 0 w 39"/>
                  <a:gd name="T5" fmla="*/ 3 h 25"/>
                  <a:gd name="T6" fmla="*/ 0 w 39"/>
                  <a:gd name="T7" fmla="*/ 22 h 25"/>
                  <a:gd name="T8" fmla="*/ 9 w 39"/>
                  <a:gd name="T9" fmla="*/ 25 h 25"/>
                  <a:gd name="T10" fmla="*/ 39 w 39"/>
                  <a:gd name="T11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5">
                    <a:moveTo>
                      <a:pt x="39" y="13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0" y="22"/>
                    </a:lnTo>
                    <a:lnTo>
                      <a:pt x="9" y="25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5724525" y="4541838"/>
                <a:ext cx="34925" cy="30163"/>
              </a:xfrm>
              <a:custGeom>
                <a:avLst/>
                <a:gdLst>
                  <a:gd name="T0" fmla="*/ 22 w 22"/>
                  <a:gd name="T1" fmla="*/ 19 h 19"/>
                  <a:gd name="T2" fmla="*/ 22 w 22"/>
                  <a:gd name="T3" fmla="*/ 0 h 19"/>
                  <a:gd name="T4" fmla="*/ 0 w 22"/>
                  <a:gd name="T5" fmla="*/ 9 h 19"/>
                  <a:gd name="T6" fmla="*/ 22 w 22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9">
                    <a:moveTo>
                      <a:pt x="22" y="19"/>
                    </a:moveTo>
                    <a:lnTo>
                      <a:pt x="22" y="0"/>
                    </a:lnTo>
                    <a:lnTo>
                      <a:pt x="0" y="9"/>
                    </a:ln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5570538" y="4664076"/>
                <a:ext cx="93663" cy="39688"/>
              </a:xfrm>
              <a:custGeom>
                <a:avLst/>
                <a:gdLst>
                  <a:gd name="T0" fmla="*/ 0 w 59"/>
                  <a:gd name="T1" fmla="*/ 12 h 25"/>
                  <a:gd name="T2" fmla="*/ 30 w 59"/>
                  <a:gd name="T3" fmla="*/ 25 h 25"/>
                  <a:gd name="T4" fmla="*/ 59 w 59"/>
                  <a:gd name="T5" fmla="*/ 11 h 25"/>
                  <a:gd name="T6" fmla="*/ 30 w 59"/>
                  <a:gd name="T7" fmla="*/ 0 h 25"/>
                  <a:gd name="T8" fmla="*/ 0 w 5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0" y="12"/>
                    </a:moveTo>
                    <a:lnTo>
                      <a:pt x="30" y="25"/>
                    </a:lnTo>
                    <a:lnTo>
                      <a:pt x="59" y="11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5494338" y="4570413"/>
                <a:ext cx="95250" cy="39688"/>
              </a:xfrm>
              <a:custGeom>
                <a:avLst/>
                <a:gdLst>
                  <a:gd name="T0" fmla="*/ 30 w 60"/>
                  <a:gd name="T1" fmla="*/ 0 h 25"/>
                  <a:gd name="T2" fmla="*/ 0 w 60"/>
                  <a:gd name="T3" fmla="*/ 12 h 25"/>
                  <a:gd name="T4" fmla="*/ 30 w 60"/>
                  <a:gd name="T5" fmla="*/ 25 h 25"/>
                  <a:gd name="T6" fmla="*/ 60 w 60"/>
                  <a:gd name="T7" fmla="*/ 12 h 25"/>
                  <a:gd name="T8" fmla="*/ 30 w 6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30" y="0"/>
                    </a:moveTo>
                    <a:lnTo>
                      <a:pt x="0" y="12"/>
                    </a:lnTo>
                    <a:lnTo>
                      <a:pt x="30" y="25"/>
                    </a:lnTo>
                    <a:lnTo>
                      <a:pt x="60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5564188" y="4729163"/>
                <a:ext cx="74613" cy="25400"/>
              </a:xfrm>
              <a:custGeom>
                <a:avLst/>
                <a:gdLst>
                  <a:gd name="T0" fmla="*/ 0 w 34"/>
                  <a:gd name="T1" fmla="*/ 8 h 11"/>
                  <a:gd name="T2" fmla="*/ 15 w 34"/>
                  <a:gd name="T3" fmla="*/ 11 h 11"/>
                  <a:gd name="T4" fmla="*/ 34 w 34"/>
                  <a:gd name="T5" fmla="*/ 6 h 11"/>
                  <a:gd name="T6" fmla="*/ 18 w 34"/>
                  <a:gd name="T7" fmla="*/ 0 h 11"/>
                  <a:gd name="T8" fmla="*/ 0 w 3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22" y="11"/>
                      <a:pt x="28" y="9"/>
                      <a:pt x="34" y="6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570538" y="4537076"/>
                <a:ext cx="93663" cy="39688"/>
              </a:xfrm>
              <a:custGeom>
                <a:avLst/>
                <a:gdLst>
                  <a:gd name="T0" fmla="*/ 59 w 59"/>
                  <a:gd name="T1" fmla="*/ 12 h 25"/>
                  <a:gd name="T2" fmla="*/ 29 w 59"/>
                  <a:gd name="T3" fmla="*/ 0 h 25"/>
                  <a:gd name="T4" fmla="*/ 0 w 59"/>
                  <a:gd name="T5" fmla="*/ 12 h 25"/>
                  <a:gd name="T6" fmla="*/ 29 w 59"/>
                  <a:gd name="T7" fmla="*/ 25 h 25"/>
                  <a:gd name="T8" fmla="*/ 59 w 5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59" y="12"/>
                    </a:moveTo>
                    <a:lnTo>
                      <a:pt x="29" y="0"/>
                    </a:lnTo>
                    <a:lnTo>
                      <a:pt x="0" y="12"/>
                    </a:lnTo>
                    <a:lnTo>
                      <a:pt x="29" y="2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494338" y="4506913"/>
                <a:ext cx="93663" cy="39688"/>
              </a:xfrm>
              <a:custGeom>
                <a:avLst/>
                <a:gdLst>
                  <a:gd name="T0" fmla="*/ 30 w 59"/>
                  <a:gd name="T1" fmla="*/ 0 h 25"/>
                  <a:gd name="T2" fmla="*/ 0 w 59"/>
                  <a:gd name="T3" fmla="*/ 12 h 25"/>
                  <a:gd name="T4" fmla="*/ 30 w 59"/>
                  <a:gd name="T5" fmla="*/ 25 h 25"/>
                  <a:gd name="T6" fmla="*/ 59 w 59"/>
                  <a:gd name="T7" fmla="*/ 12 h 25"/>
                  <a:gd name="T8" fmla="*/ 3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30" y="0"/>
                    </a:moveTo>
                    <a:lnTo>
                      <a:pt x="0" y="12"/>
                    </a:lnTo>
                    <a:lnTo>
                      <a:pt x="30" y="25"/>
                    </a:lnTo>
                    <a:lnTo>
                      <a:pt x="59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494338" y="4446588"/>
                <a:ext cx="93663" cy="39688"/>
              </a:xfrm>
              <a:custGeom>
                <a:avLst/>
                <a:gdLst>
                  <a:gd name="T0" fmla="*/ 30 w 59"/>
                  <a:gd name="T1" fmla="*/ 0 h 25"/>
                  <a:gd name="T2" fmla="*/ 0 w 59"/>
                  <a:gd name="T3" fmla="*/ 13 h 25"/>
                  <a:gd name="T4" fmla="*/ 30 w 59"/>
                  <a:gd name="T5" fmla="*/ 25 h 25"/>
                  <a:gd name="T6" fmla="*/ 59 w 59"/>
                  <a:gd name="T7" fmla="*/ 13 h 25"/>
                  <a:gd name="T8" fmla="*/ 3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30" y="0"/>
                    </a:moveTo>
                    <a:lnTo>
                      <a:pt x="0" y="13"/>
                    </a:lnTo>
                    <a:lnTo>
                      <a:pt x="30" y="25"/>
                    </a:lnTo>
                    <a:lnTo>
                      <a:pt x="59" y="1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570538" y="4411663"/>
                <a:ext cx="93663" cy="39688"/>
              </a:xfrm>
              <a:custGeom>
                <a:avLst/>
                <a:gdLst>
                  <a:gd name="T0" fmla="*/ 30 w 59"/>
                  <a:gd name="T1" fmla="*/ 0 h 25"/>
                  <a:gd name="T2" fmla="*/ 0 w 59"/>
                  <a:gd name="T3" fmla="*/ 13 h 25"/>
                  <a:gd name="T4" fmla="*/ 30 w 59"/>
                  <a:gd name="T5" fmla="*/ 25 h 25"/>
                  <a:gd name="T6" fmla="*/ 59 w 59"/>
                  <a:gd name="T7" fmla="*/ 13 h 25"/>
                  <a:gd name="T8" fmla="*/ 3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30" y="0"/>
                    </a:moveTo>
                    <a:lnTo>
                      <a:pt x="0" y="13"/>
                    </a:lnTo>
                    <a:lnTo>
                      <a:pt x="30" y="25"/>
                    </a:lnTo>
                    <a:lnTo>
                      <a:pt x="59" y="1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70538" y="4475163"/>
                <a:ext cx="93663" cy="39688"/>
              </a:xfrm>
              <a:custGeom>
                <a:avLst/>
                <a:gdLst>
                  <a:gd name="T0" fmla="*/ 59 w 59"/>
                  <a:gd name="T1" fmla="*/ 13 h 25"/>
                  <a:gd name="T2" fmla="*/ 29 w 59"/>
                  <a:gd name="T3" fmla="*/ 0 h 25"/>
                  <a:gd name="T4" fmla="*/ 0 w 59"/>
                  <a:gd name="T5" fmla="*/ 13 h 25"/>
                  <a:gd name="T6" fmla="*/ 29 w 59"/>
                  <a:gd name="T7" fmla="*/ 25 h 25"/>
                  <a:gd name="T8" fmla="*/ 59 w 59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59" y="13"/>
                    </a:moveTo>
                    <a:lnTo>
                      <a:pt x="29" y="0"/>
                    </a:lnTo>
                    <a:lnTo>
                      <a:pt x="0" y="13"/>
                    </a:lnTo>
                    <a:lnTo>
                      <a:pt x="29" y="25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462588" y="4664076"/>
                <a:ext cx="50800" cy="34925"/>
              </a:xfrm>
              <a:custGeom>
                <a:avLst/>
                <a:gdLst>
                  <a:gd name="T0" fmla="*/ 2 w 23"/>
                  <a:gd name="T1" fmla="*/ 0 h 16"/>
                  <a:gd name="T2" fmla="*/ 0 w 23"/>
                  <a:gd name="T3" fmla="*/ 1 h 16"/>
                  <a:gd name="T4" fmla="*/ 7 w 23"/>
                  <a:gd name="T5" fmla="*/ 16 h 16"/>
                  <a:gd name="T6" fmla="*/ 23 w 23"/>
                  <a:gd name="T7" fmla="*/ 9 h 16"/>
                  <a:gd name="T8" fmla="*/ 2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1"/>
                      <a:pt x="7" y="16"/>
                    </a:cubicBezTo>
                    <a:cubicBezTo>
                      <a:pt x="23" y="9"/>
                      <a:pt x="23" y="9"/>
                      <a:pt x="23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5178425" y="4376738"/>
                <a:ext cx="517525" cy="355600"/>
              </a:xfrm>
              <a:custGeom>
                <a:avLst/>
                <a:gdLst>
                  <a:gd name="T0" fmla="*/ 157 w 236"/>
                  <a:gd name="T1" fmla="*/ 162 h 162"/>
                  <a:gd name="T2" fmla="*/ 136 w 236"/>
                  <a:gd name="T3" fmla="*/ 158 h 162"/>
                  <a:gd name="T4" fmla="*/ 132 w 236"/>
                  <a:gd name="T5" fmla="*/ 158 h 162"/>
                  <a:gd name="T6" fmla="*/ 116 w 236"/>
                  <a:gd name="T7" fmla="*/ 161 h 162"/>
                  <a:gd name="T8" fmla="*/ 109 w 236"/>
                  <a:gd name="T9" fmla="*/ 141 h 162"/>
                  <a:gd name="T10" fmla="*/ 107 w 236"/>
                  <a:gd name="T11" fmla="*/ 144 h 162"/>
                  <a:gd name="T12" fmla="*/ 103 w 236"/>
                  <a:gd name="T13" fmla="*/ 130 h 162"/>
                  <a:gd name="T14" fmla="*/ 66 w 236"/>
                  <a:gd name="T15" fmla="*/ 108 h 162"/>
                  <a:gd name="T16" fmla="*/ 24 w 236"/>
                  <a:gd name="T17" fmla="*/ 132 h 162"/>
                  <a:gd name="T18" fmla="*/ 9 w 236"/>
                  <a:gd name="T19" fmla="*/ 158 h 162"/>
                  <a:gd name="T20" fmla="*/ 4 w 236"/>
                  <a:gd name="T21" fmla="*/ 128 h 162"/>
                  <a:gd name="T22" fmla="*/ 26 w 236"/>
                  <a:gd name="T23" fmla="*/ 64 h 162"/>
                  <a:gd name="T24" fmla="*/ 61 w 236"/>
                  <a:gd name="T25" fmla="*/ 52 h 162"/>
                  <a:gd name="T26" fmla="*/ 52 w 236"/>
                  <a:gd name="T27" fmla="*/ 51 h 162"/>
                  <a:gd name="T28" fmla="*/ 20 w 236"/>
                  <a:gd name="T29" fmla="*/ 65 h 162"/>
                  <a:gd name="T30" fmla="*/ 2 w 236"/>
                  <a:gd name="T31" fmla="*/ 54 h 162"/>
                  <a:gd name="T32" fmla="*/ 59 w 236"/>
                  <a:gd name="T33" fmla="*/ 12 h 162"/>
                  <a:gd name="T34" fmla="*/ 67 w 236"/>
                  <a:gd name="T35" fmla="*/ 13 h 162"/>
                  <a:gd name="T36" fmla="*/ 66 w 236"/>
                  <a:gd name="T37" fmla="*/ 0 h 162"/>
                  <a:gd name="T38" fmla="*/ 77 w 236"/>
                  <a:gd name="T39" fmla="*/ 0 h 162"/>
                  <a:gd name="T40" fmla="*/ 126 w 236"/>
                  <a:gd name="T41" fmla="*/ 26 h 162"/>
                  <a:gd name="T42" fmla="*/ 173 w 236"/>
                  <a:gd name="T43" fmla="*/ 3 h 162"/>
                  <a:gd name="T44" fmla="*/ 211 w 236"/>
                  <a:gd name="T45" fmla="*/ 24 h 162"/>
                  <a:gd name="T46" fmla="*/ 189 w 236"/>
                  <a:gd name="T47" fmla="*/ 27 h 162"/>
                  <a:gd name="T48" fmla="*/ 173 w 236"/>
                  <a:gd name="T49" fmla="*/ 33 h 162"/>
                  <a:gd name="T50" fmla="*/ 178 w 236"/>
                  <a:gd name="T51" fmla="*/ 32 h 162"/>
                  <a:gd name="T52" fmla="*/ 220 w 236"/>
                  <a:gd name="T53" fmla="*/ 50 h 162"/>
                  <a:gd name="T54" fmla="*/ 236 w 236"/>
                  <a:gd name="T55" fmla="*/ 87 h 162"/>
                  <a:gd name="T56" fmla="*/ 233 w 236"/>
                  <a:gd name="T57" fmla="*/ 103 h 162"/>
                  <a:gd name="T58" fmla="*/ 221 w 236"/>
                  <a:gd name="T59" fmla="*/ 117 h 162"/>
                  <a:gd name="T60" fmla="*/ 220 w 236"/>
                  <a:gd name="T61" fmla="*/ 116 h 162"/>
                  <a:gd name="T62" fmla="*/ 190 w 236"/>
                  <a:gd name="T63" fmla="*/ 83 h 162"/>
                  <a:gd name="T64" fmla="*/ 180 w 236"/>
                  <a:gd name="T65" fmla="*/ 84 h 162"/>
                  <a:gd name="T66" fmla="*/ 201 w 236"/>
                  <a:gd name="T67" fmla="*/ 98 h 162"/>
                  <a:gd name="T68" fmla="*/ 210 w 236"/>
                  <a:gd name="T69" fmla="*/ 126 h 162"/>
                  <a:gd name="T70" fmla="*/ 200 w 236"/>
                  <a:gd name="T71" fmla="*/ 149 h 162"/>
                  <a:gd name="T72" fmla="*/ 168 w 236"/>
                  <a:gd name="T73" fmla="*/ 124 h 162"/>
                  <a:gd name="T74" fmla="*/ 145 w 236"/>
                  <a:gd name="T75" fmla="*/ 132 h 162"/>
                  <a:gd name="T76" fmla="*/ 147 w 236"/>
                  <a:gd name="T77" fmla="*/ 143 h 162"/>
                  <a:gd name="T78" fmla="*/ 157 w 236"/>
                  <a:gd name="T79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162">
                    <a:moveTo>
                      <a:pt x="157" y="162"/>
                    </a:moveTo>
                    <a:cubicBezTo>
                      <a:pt x="136" y="158"/>
                      <a:pt x="136" y="158"/>
                      <a:pt x="136" y="158"/>
                    </a:cubicBezTo>
                    <a:cubicBezTo>
                      <a:pt x="134" y="158"/>
                      <a:pt x="133" y="158"/>
                      <a:pt x="132" y="158"/>
                    </a:cubicBezTo>
                    <a:cubicBezTo>
                      <a:pt x="126" y="158"/>
                      <a:pt x="120" y="160"/>
                      <a:pt x="116" y="161"/>
                    </a:cubicBezTo>
                    <a:cubicBezTo>
                      <a:pt x="109" y="141"/>
                      <a:pt x="109" y="141"/>
                      <a:pt x="109" y="141"/>
                    </a:cubicBezTo>
                    <a:cubicBezTo>
                      <a:pt x="108" y="142"/>
                      <a:pt x="107" y="143"/>
                      <a:pt x="107" y="144"/>
                    </a:cubicBezTo>
                    <a:cubicBezTo>
                      <a:pt x="107" y="143"/>
                      <a:pt x="107" y="138"/>
                      <a:pt x="103" y="130"/>
                    </a:cubicBezTo>
                    <a:cubicBezTo>
                      <a:pt x="96" y="116"/>
                      <a:pt x="82" y="108"/>
                      <a:pt x="66" y="108"/>
                    </a:cubicBezTo>
                    <a:cubicBezTo>
                      <a:pt x="48" y="108"/>
                      <a:pt x="32" y="117"/>
                      <a:pt x="24" y="132"/>
                    </a:cubicBezTo>
                    <a:cubicBezTo>
                      <a:pt x="9" y="158"/>
                      <a:pt x="9" y="158"/>
                      <a:pt x="9" y="158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0" y="102"/>
                      <a:pt x="7" y="80"/>
                      <a:pt x="26" y="64"/>
                    </a:cubicBezTo>
                    <a:cubicBezTo>
                      <a:pt x="35" y="57"/>
                      <a:pt x="47" y="52"/>
                      <a:pt x="61" y="52"/>
                    </a:cubicBezTo>
                    <a:cubicBezTo>
                      <a:pt x="58" y="51"/>
                      <a:pt x="55" y="51"/>
                      <a:pt x="52" y="51"/>
                    </a:cubicBezTo>
                    <a:cubicBezTo>
                      <a:pt x="39" y="51"/>
                      <a:pt x="27" y="56"/>
                      <a:pt x="20" y="6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5" y="28"/>
                      <a:pt x="36" y="12"/>
                      <a:pt x="59" y="12"/>
                    </a:cubicBezTo>
                    <a:cubicBezTo>
                      <a:pt x="62" y="12"/>
                      <a:pt x="64" y="13"/>
                      <a:pt x="67" y="1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0"/>
                      <a:pt x="74" y="0"/>
                      <a:pt x="77" y="0"/>
                    </a:cubicBezTo>
                    <a:cubicBezTo>
                      <a:pt x="104" y="0"/>
                      <a:pt x="118" y="9"/>
                      <a:pt x="126" y="26"/>
                    </a:cubicBezTo>
                    <a:cubicBezTo>
                      <a:pt x="138" y="11"/>
                      <a:pt x="154" y="3"/>
                      <a:pt x="173" y="3"/>
                    </a:cubicBezTo>
                    <a:cubicBezTo>
                      <a:pt x="189" y="3"/>
                      <a:pt x="202" y="12"/>
                      <a:pt x="211" y="24"/>
                    </a:cubicBezTo>
                    <a:cubicBezTo>
                      <a:pt x="204" y="27"/>
                      <a:pt x="196" y="26"/>
                      <a:pt x="189" y="27"/>
                    </a:cubicBezTo>
                    <a:cubicBezTo>
                      <a:pt x="184" y="28"/>
                      <a:pt x="178" y="32"/>
                      <a:pt x="173" y="33"/>
                    </a:cubicBezTo>
                    <a:cubicBezTo>
                      <a:pt x="175" y="32"/>
                      <a:pt x="177" y="32"/>
                      <a:pt x="178" y="32"/>
                    </a:cubicBezTo>
                    <a:cubicBezTo>
                      <a:pt x="195" y="32"/>
                      <a:pt x="210" y="39"/>
                      <a:pt x="220" y="50"/>
                    </a:cubicBezTo>
                    <a:cubicBezTo>
                      <a:pt x="229" y="60"/>
                      <a:pt x="235" y="74"/>
                      <a:pt x="236" y="87"/>
                    </a:cubicBezTo>
                    <a:cubicBezTo>
                      <a:pt x="236" y="92"/>
                      <a:pt x="235" y="98"/>
                      <a:pt x="233" y="103"/>
                    </a:cubicBezTo>
                    <a:cubicBezTo>
                      <a:pt x="232" y="104"/>
                      <a:pt x="222" y="119"/>
                      <a:pt x="221" y="117"/>
                    </a:cubicBezTo>
                    <a:cubicBezTo>
                      <a:pt x="220" y="116"/>
                      <a:pt x="220" y="116"/>
                      <a:pt x="220" y="116"/>
                    </a:cubicBezTo>
                    <a:cubicBezTo>
                      <a:pt x="216" y="100"/>
                      <a:pt x="208" y="83"/>
                      <a:pt x="190" y="83"/>
                    </a:cubicBezTo>
                    <a:cubicBezTo>
                      <a:pt x="186" y="83"/>
                      <a:pt x="183" y="83"/>
                      <a:pt x="180" y="84"/>
                    </a:cubicBezTo>
                    <a:cubicBezTo>
                      <a:pt x="188" y="87"/>
                      <a:pt x="195" y="92"/>
                      <a:pt x="201" y="98"/>
                    </a:cubicBezTo>
                    <a:cubicBezTo>
                      <a:pt x="207" y="106"/>
                      <a:pt x="209" y="117"/>
                      <a:pt x="210" y="126"/>
                    </a:cubicBezTo>
                    <a:cubicBezTo>
                      <a:pt x="210" y="129"/>
                      <a:pt x="202" y="153"/>
                      <a:pt x="200" y="149"/>
                    </a:cubicBezTo>
                    <a:cubicBezTo>
                      <a:pt x="193" y="136"/>
                      <a:pt x="185" y="124"/>
                      <a:pt x="168" y="124"/>
                    </a:cubicBezTo>
                    <a:cubicBezTo>
                      <a:pt x="158" y="124"/>
                      <a:pt x="148" y="127"/>
                      <a:pt x="145" y="132"/>
                    </a:cubicBezTo>
                    <a:cubicBezTo>
                      <a:pt x="144" y="135"/>
                      <a:pt x="144" y="138"/>
                      <a:pt x="147" y="143"/>
                    </a:cubicBezTo>
                    <a:lnTo>
                      <a:pt x="157" y="162"/>
                    </a:ln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202238" y="4392613"/>
                <a:ext cx="477838" cy="315913"/>
              </a:xfrm>
              <a:custGeom>
                <a:avLst/>
                <a:gdLst>
                  <a:gd name="T0" fmla="*/ 101 w 218"/>
                  <a:gd name="T1" fmla="*/ 118 h 144"/>
                  <a:gd name="T2" fmla="*/ 3 w 218"/>
                  <a:gd name="T3" fmla="*/ 120 h 144"/>
                  <a:gd name="T4" fmla="*/ 22 w 218"/>
                  <a:gd name="T5" fmla="*/ 65 h 144"/>
                  <a:gd name="T6" fmla="*/ 89 w 218"/>
                  <a:gd name="T7" fmla="*/ 72 h 144"/>
                  <a:gd name="T8" fmla="*/ 1 w 218"/>
                  <a:gd name="T9" fmla="*/ 52 h 144"/>
                  <a:gd name="T10" fmla="*/ 94 w 218"/>
                  <a:gd name="T11" fmla="*/ 43 h 144"/>
                  <a:gd name="T12" fmla="*/ 94 w 218"/>
                  <a:gd name="T13" fmla="*/ 43 h 144"/>
                  <a:gd name="T14" fmla="*/ 56 w 218"/>
                  <a:gd name="T15" fmla="*/ 3 h 144"/>
                  <a:gd name="T16" fmla="*/ 111 w 218"/>
                  <a:gd name="T17" fmla="*/ 43 h 144"/>
                  <a:gd name="T18" fmla="*/ 184 w 218"/>
                  <a:gd name="T19" fmla="*/ 10 h 144"/>
                  <a:gd name="T20" fmla="*/ 126 w 218"/>
                  <a:gd name="T21" fmla="*/ 53 h 144"/>
                  <a:gd name="T22" fmla="*/ 213 w 218"/>
                  <a:gd name="T23" fmla="*/ 89 h 144"/>
                  <a:gd name="T24" fmla="*/ 127 w 218"/>
                  <a:gd name="T25" fmla="*/ 93 h 144"/>
                  <a:gd name="T26" fmla="*/ 190 w 218"/>
                  <a:gd name="T27" fmla="*/ 130 h 144"/>
                  <a:gd name="T28" fmla="*/ 126 w 218"/>
                  <a:gd name="T29" fmla="*/ 141 h 144"/>
                  <a:gd name="T30" fmla="*/ 102 w 218"/>
                  <a:gd name="T31" fmla="*/ 144 h 144"/>
                  <a:gd name="T32" fmla="*/ 101 w 218"/>
                  <a:gd name="T33" fmla="*/ 11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44">
                    <a:moveTo>
                      <a:pt x="101" y="118"/>
                    </a:moveTo>
                    <a:cubicBezTo>
                      <a:pt x="81" y="79"/>
                      <a:pt x="24" y="83"/>
                      <a:pt x="3" y="120"/>
                    </a:cubicBezTo>
                    <a:cubicBezTo>
                      <a:pt x="0" y="99"/>
                      <a:pt x="5" y="80"/>
                      <a:pt x="22" y="65"/>
                    </a:cubicBezTo>
                    <a:cubicBezTo>
                      <a:pt x="41" y="49"/>
                      <a:pt x="86" y="53"/>
                      <a:pt x="89" y="72"/>
                    </a:cubicBezTo>
                    <a:cubicBezTo>
                      <a:pt x="82" y="29"/>
                      <a:pt x="25" y="21"/>
                      <a:pt x="1" y="52"/>
                    </a:cubicBezTo>
                    <a:cubicBezTo>
                      <a:pt x="23" y="7"/>
                      <a:pt x="64" y="4"/>
                      <a:pt x="94" y="43"/>
                    </a:cubicBezTo>
                    <a:cubicBezTo>
                      <a:pt x="94" y="44"/>
                      <a:pt x="94" y="44"/>
                      <a:pt x="94" y="43"/>
                    </a:cubicBezTo>
                    <a:cubicBezTo>
                      <a:pt x="93" y="22"/>
                      <a:pt x="78" y="4"/>
                      <a:pt x="56" y="3"/>
                    </a:cubicBezTo>
                    <a:cubicBezTo>
                      <a:pt x="96" y="1"/>
                      <a:pt x="105" y="13"/>
                      <a:pt x="111" y="43"/>
                    </a:cubicBezTo>
                    <a:cubicBezTo>
                      <a:pt x="127" y="12"/>
                      <a:pt x="149" y="0"/>
                      <a:pt x="184" y="10"/>
                    </a:cubicBezTo>
                    <a:cubicBezTo>
                      <a:pt x="155" y="11"/>
                      <a:pt x="136" y="27"/>
                      <a:pt x="126" y="53"/>
                    </a:cubicBezTo>
                    <a:cubicBezTo>
                      <a:pt x="161" y="20"/>
                      <a:pt x="218" y="36"/>
                      <a:pt x="213" y="89"/>
                    </a:cubicBezTo>
                    <a:cubicBezTo>
                      <a:pt x="203" y="51"/>
                      <a:pt x="141" y="65"/>
                      <a:pt x="127" y="93"/>
                    </a:cubicBezTo>
                    <a:cubicBezTo>
                      <a:pt x="158" y="72"/>
                      <a:pt x="196" y="94"/>
                      <a:pt x="190" y="130"/>
                    </a:cubicBezTo>
                    <a:cubicBezTo>
                      <a:pt x="195" y="95"/>
                      <a:pt x="103" y="99"/>
                      <a:pt x="126" y="141"/>
                    </a:cubicBezTo>
                    <a:cubicBezTo>
                      <a:pt x="118" y="140"/>
                      <a:pt x="110" y="142"/>
                      <a:pt x="102" y="144"/>
                    </a:cubicBezTo>
                    <a:cubicBezTo>
                      <a:pt x="110" y="141"/>
                      <a:pt x="107" y="129"/>
                      <a:pt x="101" y="118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259388" y="4584701"/>
                <a:ext cx="341313" cy="458788"/>
              </a:xfrm>
              <a:custGeom>
                <a:avLst/>
                <a:gdLst>
                  <a:gd name="T0" fmla="*/ 78 w 156"/>
                  <a:gd name="T1" fmla="*/ 209 h 209"/>
                  <a:gd name="T2" fmla="*/ 0 w 156"/>
                  <a:gd name="T3" fmla="*/ 130 h 209"/>
                  <a:gd name="T4" fmla="*/ 0 w 156"/>
                  <a:gd name="T5" fmla="*/ 80 h 209"/>
                  <a:gd name="T6" fmla="*/ 78 w 156"/>
                  <a:gd name="T7" fmla="*/ 0 h 209"/>
                  <a:gd name="T8" fmla="*/ 156 w 156"/>
                  <a:gd name="T9" fmla="*/ 80 h 209"/>
                  <a:gd name="T10" fmla="*/ 156 w 156"/>
                  <a:gd name="T11" fmla="*/ 130 h 209"/>
                  <a:gd name="T12" fmla="*/ 78 w 15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09">
                    <a:moveTo>
                      <a:pt x="78" y="209"/>
                    </a:moveTo>
                    <a:cubicBezTo>
                      <a:pt x="34" y="209"/>
                      <a:pt x="0" y="174"/>
                      <a:pt x="0" y="13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4" y="0"/>
                      <a:pt x="78" y="0"/>
                    </a:cubicBezTo>
                    <a:cubicBezTo>
                      <a:pt x="122" y="0"/>
                      <a:pt x="156" y="36"/>
                      <a:pt x="156" y="80"/>
                    </a:cubicBez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56" y="174"/>
                      <a:pt x="122" y="209"/>
                      <a:pt x="78" y="209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5276850" y="4610101"/>
                <a:ext cx="306388" cy="411163"/>
              </a:xfrm>
              <a:custGeom>
                <a:avLst/>
                <a:gdLst>
                  <a:gd name="T0" fmla="*/ 140 w 140"/>
                  <a:gd name="T1" fmla="*/ 119 h 188"/>
                  <a:gd name="T2" fmla="*/ 70 w 140"/>
                  <a:gd name="T3" fmla="*/ 188 h 188"/>
                  <a:gd name="T4" fmla="*/ 0 w 140"/>
                  <a:gd name="T5" fmla="*/ 119 h 188"/>
                  <a:gd name="T6" fmla="*/ 0 w 140"/>
                  <a:gd name="T7" fmla="*/ 69 h 188"/>
                  <a:gd name="T8" fmla="*/ 70 w 140"/>
                  <a:gd name="T9" fmla="*/ 0 h 188"/>
                  <a:gd name="T10" fmla="*/ 140 w 140"/>
                  <a:gd name="T11" fmla="*/ 69 h 188"/>
                  <a:gd name="T12" fmla="*/ 140 w 140"/>
                  <a:gd name="T13" fmla="*/ 11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8">
                    <a:moveTo>
                      <a:pt x="140" y="119"/>
                    </a:moveTo>
                    <a:cubicBezTo>
                      <a:pt x="140" y="157"/>
                      <a:pt x="108" y="188"/>
                      <a:pt x="70" y="188"/>
                    </a:cubicBezTo>
                    <a:cubicBezTo>
                      <a:pt x="32" y="188"/>
                      <a:pt x="0" y="157"/>
                      <a:pt x="0" y="11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2" y="0"/>
                      <a:pt x="70" y="0"/>
                    </a:cubicBezTo>
                    <a:cubicBezTo>
                      <a:pt x="108" y="0"/>
                      <a:pt x="140" y="31"/>
                      <a:pt x="140" y="69"/>
                    </a:cubicBezTo>
                    <a:lnTo>
                      <a:pt x="140" y="119"/>
                    </a:lnTo>
                    <a:close/>
                  </a:path>
                </a:pathLst>
              </a:custGeom>
              <a:solidFill>
                <a:srgbClr val="F2B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5470525" y="4819651"/>
                <a:ext cx="95250" cy="39688"/>
              </a:xfrm>
              <a:custGeom>
                <a:avLst/>
                <a:gdLst>
                  <a:gd name="T0" fmla="*/ 30 w 60"/>
                  <a:gd name="T1" fmla="*/ 25 h 25"/>
                  <a:gd name="T2" fmla="*/ 60 w 60"/>
                  <a:gd name="T3" fmla="*/ 12 h 25"/>
                  <a:gd name="T4" fmla="*/ 30 w 60"/>
                  <a:gd name="T5" fmla="*/ 0 h 25"/>
                  <a:gd name="T6" fmla="*/ 0 w 60"/>
                  <a:gd name="T7" fmla="*/ 12 h 25"/>
                  <a:gd name="T8" fmla="*/ 30 w 60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30" y="25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395913" y="4852988"/>
                <a:ext cx="93663" cy="39688"/>
              </a:xfrm>
              <a:custGeom>
                <a:avLst/>
                <a:gdLst>
                  <a:gd name="T0" fmla="*/ 59 w 59"/>
                  <a:gd name="T1" fmla="*/ 12 h 25"/>
                  <a:gd name="T2" fmla="*/ 30 w 59"/>
                  <a:gd name="T3" fmla="*/ 0 h 25"/>
                  <a:gd name="T4" fmla="*/ 0 w 59"/>
                  <a:gd name="T5" fmla="*/ 12 h 25"/>
                  <a:gd name="T6" fmla="*/ 30 w 59"/>
                  <a:gd name="T7" fmla="*/ 25 h 25"/>
                  <a:gd name="T8" fmla="*/ 59 w 5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59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30" y="2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470525" y="4757738"/>
                <a:ext cx="95250" cy="39688"/>
              </a:xfrm>
              <a:custGeom>
                <a:avLst/>
                <a:gdLst>
                  <a:gd name="T0" fmla="*/ 30 w 60"/>
                  <a:gd name="T1" fmla="*/ 25 h 25"/>
                  <a:gd name="T2" fmla="*/ 60 w 60"/>
                  <a:gd name="T3" fmla="*/ 11 h 25"/>
                  <a:gd name="T4" fmla="*/ 30 w 60"/>
                  <a:gd name="T5" fmla="*/ 0 h 25"/>
                  <a:gd name="T6" fmla="*/ 0 w 60"/>
                  <a:gd name="T7" fmla="*/ 13 h 25"/>
                  <a:gd name="T8" fmla="*/ 30 w 60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30" y="25"/>
                    </a:moveTo>
                    <a:lnTo>
                      <a:pt x="60" y="11"/>
                    </a:lnTo>
                    <a:lnTo>
                      <a:pt x="30" y="0"/>
                    </a:lnTo>
                    <a:lnTo>
                      <a:pt x="0" y="13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546725" y="4732338"/>
                <a:ext cx="36513" cy="28575"/>
              </a:xfrm>
              <a:custGeom>
                <a:avLst/>
                <a:gdLst>
                  <a:gd name="T0" fmla="*/ 17 w 17"/>
                  <a:gd name="T1" fmla="*/ 13 h 13"/>
                  <a:gd name="T2" fmla="*/ 17 w 17"/>
                  <a:gd name="T3" fmla="*/ 13 h 13"/>
                  <a:gd name="T4" fmla="*/ 15 w 17"/>
                  <a:gd name="T5" fmla="*/ 0 h 13"/>
                  <a:gd name="T6" fmla="*/ 0 w 17"/>
                  <a:gd name="T7" fmla="*/ 6 h 13"/>
                  <a:gd name="T8" fmla="*/ 17 w 1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13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8"/>
                      <a:pt x="16" y="4"/>
                      <a:pt x="15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5335588" y="4889501"/>
                <a:ext cx="71438" cy="28575"/>
              </a:xfrm>
              <a:custGeom>
                <a:avLst/>
                <a:gdLst>
                  <a:gd name="T0" fmla="*/ 22 w 45"/>
                  <a:gd name="T1" fmla="*/ 0 h 18"/>
                  <a:gd name="T2" fmla="*/ 0 w 45"/>
                  <a:gd name="T3" fmla="*/ 8 h 18"/>
                  <a:gd name="T4" fmla="*/ 22 w 45"/>
                  <a:gd name="T5" fmla="*/ 18 h 18"/>
                  <a:gd name="T6" fmla="*/ 45 w 45"/>
                  <a:gd name="T7" fmla="*/ 8 h 18"/>
                  <a:gd name="T8" fmla="*/ 22 w 4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8">
                    <a:moveTo>
                      <a:pt x="22" y="0"/>
                    </a:moveTo>
                    <a:lnTo>
                      <a:pt x="0" y="8"/>
                    </a:lnTo>
                    <a:lnTo>
                      <a:pt x="22" y="18"/>
                    </a:lnTo>
                    <a:lnTo>
                      <a:pt x="45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5472113" y="4883151"/>
                <a:ext cx="93663" cy="39688"/>
              </a:xfrm>
              <a:custGeom>
                <a:avLst/>
                <a:gdLst>
                  <a:gd name="T0" fmla="*/ 29 w 59"/>
                  <a:gd name="T1" fmla="*/ 25 h 25"/>
                  <a:gd name="T2" fmla="*/ 59 w 59"/>
                  <a:gd name="T3" fmla="*/ 12 h 25"/>
                  <a:gd name="T4" fmla="*/ 29 w 59"/>
                  <a:gd name="T5" fmla="*/ 0 h 25"/>
                  <a:gd name="T6" fmla="*/ 0 w 59"/>
                  <a:gd name="T7" fmla="*/ 12 h 25"/>
                  <a:gd name="T8" fmla="*/ 29 w 59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29" y="25"/>
                    </a:moveTo>
                    <a:lnTo>
                      <a:pt x="59" y="12"/>
                    </a:lnTo>
                    <a:lnTo>
                      <a:pt x="29" y="0"/>
                    </a:lnTo>
                    <a:lnTo>
                      <a:pt x="0" y="12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5276850" y="4725988"/>
                <a:ext cx="61913" cy="41275"/>
              </a:xfrm>
              <a:custGeom>
                <a:avLst/>
                <a:gdLst>
                  <a:gd name="T0" fmla="*/ 28 w 28"/>
                  <a:gd name="T1" fmla="*/ 10 h 19"/>
                  <a:gd name="T2" fmla="*/ 3 w 28"/>
                  <a:gd name="T3" fmla="*/ 0 h 19"/>
                  <a:gd name="T4" fmla="*/ 0 w 28"/>
                  <a:gd name="T5" fmla="*/ 16 h 19"/>
                  <a:gd name="T6" fmla="*/ 0 w 28"/>
                  <a:gd name="T7" fmla="*/ 17 h 19"/>
                  <a:gd name="T8" fmla="*/ 5 w 28"/>
                  <a:gd name="T9" fmla="*/ 19 h 19"/>
                  <a:gd name="T10" fmla="*/ 28 w 28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9">
                    <a:moveTo>
                      <a:pt x="28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0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9"/>
                      <a:pt x="5" y="19"/>
                      <a:pt x="5" y="19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5276850" y="4789488"/>
                <a:ext cx="61913" cy="39688"/>
              </a:xfrm>
              <a:custGeom>
                <a:avLst/>
                <a:gdLst>
                  <a:gd name="T0" fmla="*/ 39 w 39"/>
                  <a:gd name="T1" fmla="*/ 12 h 25"/>
                  <a:gd name="T2" fmla="*/ 8 w 39"/>
                  <a:gd name="T3" fmla="*/ 0 h 25"/>
                  <a:gd name="T4" fmla="*/ 0 w 39"/>
                  <a:gd name="T5" fmla="*/ 4 h 25"/>
                  <a:gd name="T6" fmla="*/ 0 w 39"/>
                  <a:gd name="T7" fmla="*/ 22 h 25"/>
                  <a:gd name="T8" fmla="*/ 8 w 39"/>
                  <a:gd name="T9" fmla="*/ 25 h 25"/>
                  <a:gd name="T10" fmla="*/ 39 w 39"/>
                  <a:gd name="T11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5">
                    <a:moveTo>
                      <a:pt x="39" y="12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8" y="25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5548313" y="4792663"/>
                <a:ext cx="34925" cy="28575"/>
              </a:xfrm>
              <a:custGeom>
                <a:avLst/>
                <a:gdLst>
                  <a:gd name="T0" fmla="*/ 22 w 22"/>
                  <a:gd name="T1" fmla="*/ 18 h 18"/>
                  <a:gd name="T2" fmla="*/ 22 w 22"/>
                  <a:gd name="T3" fmla="*/ 0 h 18"/>
                  <a:gd name="T4" fmla="*/ 0 w 22"/>
                  <a:gd name="T5" fmla="*/ 10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22" y="0"/>
                    </a:lnTo>
                    <a:lnTo>
                      <a:pt x="0" y="1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395913" y="4913313"/>
                <a:ext cx="93663" cy="39688"/>
              </a:xfrm>
              <a:custGeom>
                <a:avLst/>
                <a:gdLst>
                  <a:gd name="T0" fmla="*/ 0 w 59"/>
                  <a:gd name="T1" fmla="*/ 13 h 25"/>
                  <a:gd name="T2" fmla="*/ 30 w 59"/>
                  <a:gd name="T3" fmla="*/ 25 h 25"/>
                  <a:gd name="T4" fmla="*/ 59 w 59"/>
                  <a:gd name="T5" fmla="*/ 13 h 25"/>
                  <a:gd name="T6" fmla="*/ 30 w 59"/>
                  <a:gd name="T7" fmla="*/ 0 h 25"/>
                  <a:gd name="T8" fmla="*/ 0 w 59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0" y="13"/>
                    </a:moveTo>
                    <a:lnTo>
                      <a:pt x="30" y="25"/>
                    </a:lnTo>
                    <a:lnTo>
                      <a:pt x="59" y="13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318125" y="4821238"/>
                <a:ext cx="96838" cy="39688"/>
              </a:xfrm>
              <a:custGeom>
                <a:avLst/>
                <a:gdLst>
                  <a:gd name="T0" fmla="*/ 31 w 61"/>
                  <a:gd name="T1" fmla="*/ 0 h 25"/>
                  <a:gd name="T2" fmla="*/ 0 w 61"/>
                  <a:gd name="T3" fmla="*/ 13 h 25"/>
                  <a:gd name="T4" fmla="*/ 31 w 61"/>
                  <a:gd name="T5" fmla="*/ 25 h 25"/>
                  <a:gd name="T6" fmla="*/ 61 w 61"/>
                  <a:gd name="T7" fmla="*/ 11 h 25"/>
                  <a:gd name="T8" fmla="*/ 31 w 6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">
                    <a:moveTo>
                      <a:pt x="31" y="0"/>
                    </a:moveTo>
                    <a:lnTo>
                      <a:pt x="0" y="13"/>
                    </a:lnTo>
                    <a:lnTo>
                      <a:pt x="31" y="25"/>
                    </a:lnTo>
                    <a:lnTo>
                      <a:pt x="61" y="1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389563" y="4981576"/>
                <a:ext cx="73025" cy="23813"/>
              </a:xfrm>
              <a:custGeom>
                <a:avLst/>
                <a:gdLst>
                  <a:gd name="T0" fmla="*/ 0 w 34"/>
                  <a:gd name="T1" fmla="*/ 8 h 11"/>
                  <a:gd name="T2" fmla="*/ 15 w 34"/>
                  <a:gd name="T3" fmla="*/ 11 h 11"/>
                  <a:gd name="T4" fmla="*/ 34 w 34"/>
                  <a:gd name="T5" fmla="*/ 6 h 11"/>
                  <a:gd name="T6" fmla="*/ 18 w 34"/>
                  <a:gd name="T7" fmla="*/ 0 h 11"/>
                  <a:gd name="T8" fmla="*/ 0 w 3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0" y="8"/>
                    </a:moveTo>
                    <a:cubicBezTo>
                      <a:pt x="5" y="10"/>
                      <a:pt x="10" y="11"/>
                      <a:pt x="15" y="11"/>
                    </a:cubicBezTo>
                    <a:cubicBezTo>
                      <a:pt x="22" y="11"/>
                      <a:pt x="28" y="9"/>
                      <a:pt x="34" y="6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395913" y="4789488"/>
                <a:ext cx="93663" cy="39688"/>
              </a:xfrm>
              <a:custGeom>
                <a:avLst/>
                <a:gdLst>
                  <a:gd name="T0" fmla="*/ 59 w 59"/>
                  <a:gd name="T1" fmla="*/ 12 h 25"/>
                  <a:gd name="T2" fmla="*/ 29 w 59"/>
                  <a:gd name="T3" fmla="*/ 0 h 25"/>
                  <a:gd name="T4" fmla="*/ 0 w 59"/>
                  <a:gd name="T5" fmla="*/ 12 h 25"/>
                  <a:gd name="T6" fmla="*/ 30 w 59"/>
                  <a:gd name="T7" fmla="*/ 25 h 25"/>
                  <a:gd name="T8" fmla="*/ 59 w 59"/>
                  <a:gd name="T9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59" y="12"/>
                    </a:moveTo>
                    <a:lnTo>
                      <a:pt x="29" y="0"/>
                    </a:lnTo>
                    <a:lnTo>
                      <a:pt x="0" y="12"/>
                    </a:lnTo>
                    <a:lnTo>
                      <a:pt x="30" y="25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318125" y="4757738"/>
                <a:ext cx="95250" cy="39688"/>
              </a:xfrm>
              <a:custGeom>
                <a:avLst/>
                <a:gdLst>
                  <a:gd name="T0" fmla="*/ 31 w 60"/>
                  <a:gd name="T1" fmla="*/ 0 h 25"/>
                  <a:gd name="T2" fmla="*/ 0 w 60"/>
                  <a:gd name="T3" fmla="*/ 13 h 25"/>
                  <a:gd name="T4" fmla="*/ 31 w 60"/>
                  <a:gd name="T5" fmla="*/ 25 h 25"/>
                  <a:gd name="T6" fmla="*/ 60 w 60"/>
                  <a:gd name="T7" fmla="*/ 13 h 25"/>
                  <a:gd name="T8" fmla="*/ 31 w 6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31" y="0"/>
                    </a:moveTo>
                    <a:lnTo>
                      <a:pt x="0" y="13"/>
                    </a:lnTo>
                    <a:lnTo>
                      <a:pt x="31" y="25"/>
                    </a:lnTo>
                    <a:lnTo>
                      <a:pt x="60" y="1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5318125" y="4699001"/>
                <a:ext cx="95250" cy="39688"/>
              </a:xfrm>
              <a:custGeom>
                <a:avLst/>
                <a:gdLst>
                  <a:gd name="T0" fmla="*/ 31 w 60"/>
                  <a:gd name="T1" fmla="*/ 0 h 25"/>
                  <a:gd name="T2" fmla="*/ 0 w 60"/>
                  <a:gd name="T3" fmla="*/ 13 h 25"/>
                  <a:gd name="T4" fmla="*/ 31 w 60"/>
                  <a:gd name="T5" fmla="*/ 25 h 25"/>
                  <a:gd name="T6" fmla="*/ 60 w 60"/>
                  <a:gd name="T7" fmla="*/ 13 h 25"/>
                  <a:gd name="T8" fmla="*/ 31 w 6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5">
                    <a:moveTo>
                      <a:pt x="31" y="0"/>
                    </a:moveTo>
                    <a:lnTo>
                      <a:pt x="0" y="13"/>
                    </a:lnTo>
                    <a:lnTo>
                      <a:pt x="31" y="25"/>
                    </a:lnTo>
                    <a:lnTo>
                      <a:pt x="60" y="1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5395913" y="4664076"/>
                <a:ext cx="93663" cy="39688"/>
              </a:xfrm>
              <a:custGeom>
                <a:avLst/>
                <a:gdLst>
                  <a:gd name="T0" fmla="*/ 30 w 59"/>
                  <a:gd name="T1" fmla="*/ 0 h 25"/>
                  <a:gd name="T2" fmla="*/ 0 w 59"/>
                  <a:gd name="T3" fmla="*/ 12 h 25"/>
                  <a:gd name="T4" fmla="*/ 30 w 59"/>
                  <a:gd name="T5" fmla="*/ 25 h 25"/>
                  <a:gd name="T6" fmla="*/ 59 w 59"/>
                  <a:gd name="T7" fmla="*/ 11 h 25"/>
                  <a:gd name="T8" fmla="*/ 3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30" y="0"/>
                    </a:moveTo>
                    <a:lnTo>
                      <a:pt x="0" y="12"/>
                    </a:lnTo>
                    <a:lnTo>
                      <a:pt x="30" y="25"/>
                    </a:lnTo>
                    <a:lnTo>
                      <a:pt x="59" y="1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395913" y="4727576"/>
                <a:ext cx="93663" cy="38100"/>
              </a:xfrm>
              <a:custGeom>
                <a:avLst/>
                <a:gdLst>
                  <a:gd name="T0" fmla="*/ 59 w 59"/>
                  <a:gd name="T1" fmla="*/ 11 h 24"/>
                  <a:gd name="T2" fmla="*/ 29 w 59"/>
                  <a:gd name="T3" fmla="*/ 0 h 24"/>
                  <a:gd name="T4" fmla="*/ 0 w 59"/>
                  <a:gd name="T5" fmla="*/ 12 h 24"/>
                  <a:gd name="T6" fmla="*/ 29 w 59"/>
                  <a:gd name="T7" fmla="*/ 24 h 24"/>
                  <a:gd name="T8" fmla="*/ 59 w 59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4">
                    <a:moveTo>
                      <a:pt x="59" y="11"/>
                    </a:moveTo>
                    <a:lnTo>
                      <a:pt x="29" y="0"/>
                    </a:lnTo>
                    <a:lnTo>
                      <a:pt x="0" y="12"/>
                    </a:lnTo>
                    <a:lnTo>
                      <a:pt x="29" y="24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287963" y="4916488"/>
                <a:ext cx="50800" cy="31750"/>
              </a:xfrm>
              <a:custGeom>
                <a:avLst/>
                <a:gdLst>
                  <a:gd name="T0" fmla="*/ 2 w 23"/>
                  <a:gd name="T1" fmla="*/ 0 h 15"/>
                  <a:gd name="T2" fmla="*/ 0 w 23"/>
                  <a:gd name="T3" fmla="*/ 0 h 15"/>
                  <a:gd name="T4" fmla="*/ 7 w 23"/>
                  <a:gd name="T5" fmla="*/ 15 h 15"/>
                  <a:gd name="T6" fmla="*/ 23 w 23"/>
                  <a:gd name="T7" fmla="*/ 9 h 15"/>
                  <a:gd name="T8" fmla="*/ 2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6"/>
                      <a:pt x="4" y="11"/>
                      <a:pt x="7" y="15"/>
                    </a:cubicBezTo>
                    <a:cubicBezTo>
                      <a:pt x="23" y="9"/>
                      <a:pt x="23" y="9"/>
                      <a:pt x="23" y="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F3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280025" y="1603376"/>
                <a:ext cx="109538" cy="127000"/>
              </a:xfrm>
              <a:custGeom>
                <a:avLst/>
                <a:gdLst>
                  <a:gd name="T0" fmla="*/ 19 w 50"/>
                  <a:gd name="T1" fmla="*/ 58 h 58"/>
                  <a:gd name="T2" fmla="*/ 18 w 50"/>
                  <a:gd name="T3" fmla="*/ 17 h 58"/>
                  <a:gd name="T4" fmla="*/ 39 w 50"/>
                  <a:gd name="T5" fmla="*/ 14 h 58"/>
                  <a:gd name="T6" fmla="*/ 38 w 50"/>
                  <a:gd name="T7" fmla="*/ 0 h 58"/>
                  <a:gd name="T8" fmla="*/ 40 w 50"/>
                  <a:gd name="T9" fmla="*/ 17 h 58"/>
                  <a:gd name="T10" fmla="*/ 21 w 50"/>
                  <a:gd name="T11" fmla="*/ 22 h 58"/>
                  <a:gd name="T12" fmla="*/ 26 w 50"/>
                  <a:gd name="T13" fmla="*/ 48 h 58"/>
                  <a:gd name="T14" fmla="*/ 19 w 50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58">
                    <a:moveTo>
                      <a:pt x="19" y="58"/>
                    </a:moveTo>
                    <a:cubicBezTo>
                      <a:pt x="6" y="50"/>
                      <a:pt x="0" y="24"/>
                      <a:pt x="18" y="17"/>
                    </a:cubicBezTo>
                    <a:cubicBezTo>
                      <a:pt x="26" y="14"/>
                      <a:pt x="33" y="16"/>
                      <a:pt x="39" y="14"/>
                    </a:cubicBezTo>
                    <a:cubicBezTo>
                      <a:pt x="47" y="13"/>
                      <a:pt x="44" y="4"/>
                      <a:pt x="38" y="0"/>
                    </a:cubicBezTo>
                    <a:cubicBezTo>
                      <a:pt x="44" y="2"/>
                      <a:pt x="50" y="13"/>
                      <a:pt x="40" y="17"/>
                    </a:cubicBezTo>
                    <a:cubicBezTo>
                      <a:pt x="34" y="21"/>
                      <a:pt x="26" y="20"/>
                      <a:pt x="21" y="22"/>
                    </a:cubicBezTo>
                    <a:cubicBezTo>
                      <a:pt x="11" y="29"/>
                      <a:pt x="16" y="43"/>
                      <a:pt x="26" y="48"/>
                    </a:cubicBezTo>
                    <a:lnTo>
                      <a:pt x="19" y="58"/>
                    </a:ln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08563" y="1636713"/>
                <a:ext cx="517525" cy="506413"/>
              </a:xfrm>
              <a:custGeom>
                <a:avLst/>
                <a:gdLst>
                  <a:gd name="T0" fmla="*/ 141 w 237"/>
                  <a:gd name="T1" fmla="*/ 15 h 231"/>
                  <a:gd name="T2" fmla="*/ 4 w 237"/>
                  <a:gd name="T3" fmla="*/ 96 h 231"/>
                  <a:gd name="T4" fmla="*/ 2 w 237"/>
                  <a:gd name="T5" fmla="*/ 142 h 231"/>
                  <a:gd name="T6" fmla="*/ 24 w 237"/>
                  <a:gd name="T7" fmla="*/ 139 h 231"/>
                  <a:gd name="T8" fmla="*/ 113 w 237"/>
                  <a:gd name="T9" fmla="*/ 19 h 231"/>
                  <a:gd name="T10" fmla="*/ 43 w 237"/>
                  <a:gd name="T11" fmla="*/ 137 h 231"/>
                  <a:gd name="T12" fmla="*/ 80 w 237"/>
                  <a:gd name="T13" fmla="*/ 132 h 231"/>
                  <a:gd name="T14" fmla="*/ 130 w 237"/>
                  <a:gd name="T15" fmla="*/ 25 h 231"/>
                  <a:gd name="T16" fmla="*/ 90 w 237"/>
                  <a:gd name="T17" fmla="*/ 131 h 231"/>
                  <a:gd name="T18" fmla="*/ 138 w 237"/>
                  <a:gd name="T19" fmla="*/ 125 h 231"/>
                  <a:gd name="T20" fmla="*/ 141 w 237"/>
                  <a:gd name="T21" fmla="*/ 114 h 231"/>
                  <a:gd name="T22" fmla="*/ 148 w 237"/>
                  <a:gd name="T23" fmla="*/ 30 h 231"/>
                  <a:gd name="T24" fmla="*/ 148 w 237"/>
                  <a:gd name="T25" fmla="*/ 124 h 231"/>
                  <a:gd name="T26" fmla="*/ 159 w 237"/>
                  <a:gd name="T27" fmla="*/ 123 h 231"/>
                  <a:gd name="T28" fmla="*/ 171 w 237"/>
                  <a:gd name="T29" fmla="*/ 121 h 231"/>
                  <a:gd name="T30" fmla="*/ 171 w 237"/>
                  <a:gd name="T31" fmla="*/ 133 h 231"/>
                  <a:gd name="T32" fmla="*/ 171 w 237"/>
                  <a:gd name="T33" fmla="*/ 134 h 231"/>
                  <a:gd name="T34" fmla="*/ 171 w 237"/>
                  <a:gd name="T35" fmla="*/ 136 h 231"/>
                  <a:gd name="T36" fmla="*/ 161 w 237"/>
                  <a:gd name="T37" fmla="*/ 189 h 231"/>
                  <a:gd name="T38" fmla="*/ 191 w 237"/>
                  <a:gd name="T39" fmla="*/ 137 h 231"/>
                  <a:gd name="T40" fmla="*/ 166 w 237"/>
                  <a:gd name="T41" fmla="*/ 34 h 231"/>
                  <a:gd name="T42" fmla="*/ 200 w 237"/>
                  <a:gd name="T43" fmla="*/ 145 h 231"/>
                  <a:gd name="T44" fmla="*/ 147 w 237"/>
                  <a:gd name="T45" fmla="*/ 231 h 231"/>
                  <a:gd name="T46" fmla="*/ 222 w 237"/>
                  <a:gd name="T47" fmla="*/ 152 h 231"/>
                  <a:gd name="T48" fmla="*/ 141 w 237"/>
                  <a:gd name="T49" fmla="*/ 1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31">
                    <a:moveTo>
                      <a:pt x="141" y="15"/>
                    </a:moveTo>
                    <a:cubicBezTo>
                      <a:pt x="81" y="0"/>
                      <a:pt x="20" y="36"/>
                      <a:pt x="4" y="96"/>
                    </a:cubicBezTo>
                    <a:cubicBezTo>
                      <a:pt x="0" y="112"/>
                      <a:pt x="0" y="127"/>
                      <a:pt x="2" y="142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24" y="83"/>
                      <a:pt x="58" y="28"/>
                      <a:pt x="113" y="19"/>
                    </a:cubicBezTo>
                    <a:cubicBezTo>
                      <a:pt x="64" y="32"/>
                      <a:pt x="40" y="83"/>
                      <a:pt x="43" y="137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8" y="93"/>
                      <a:pt x="104" y="56"/>
                      <a:pt x="130" y="25"/>
                    </a:cubicBezTo>
                    <a:cubicBezTo>
                      <a:pt x="108" y="56"/>
                      <a:pt x="96" y="94"/>
                      <a:pt x="90" y="131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22"/>
                      <a:pt x="140" y="118"/>
                      <a:pt x="141" y="114"/>
                    </a:cubicBezTo>
                    <a:cubicBezTo>
                      <a:pt x="148" y="87"/>
                      <a:pt x="151" y="58"/>
                      <a:pt x="148" y="30"/>
                    </a:cubicBezTo>
                    <a:cubicBezTo>
                      <a:pt x="154" y="61"/>
                      <a:pt x="154" y="93"/>
                      <a:pt x="148" y="124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33"/>
                      <a:pt x="171" y="133"/>
                      <a:pt x="171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1" y="135"/>
                      <a:pt x="171" y="136"/>
                      <a:pt x="171" y="136"/>
                    </a:cubicBezTo>
                    <a:cubicBezTo>
                      <a:pt x="171" y="155"/>
                      <a:pt x="168" y="173"/>
                      <a:pt x="161" y="189"/>
                    </a:cubicBezTo>
                    <a:cubicBezTo>
                      <a:pt x="175" y="173"/>
                      <a:pt x="186" y="154"/>
                      <a:pt x="191" y="137"/>
                    </a:cubicBezTo>
                    <a:cubicBezTo>
                      <a:pt x="201" y="102"/>
                      <a:pt x="193" y="60"/>
                      <a:pt x="166" y="34"/>
                    </a:cubicBezTo>
                    <a:cubicBezTo>
                      <a:pt x="198" y="65"/>
                      <a:pt x="208" y="101"/>
                      <a:pt x="200" y="145"/>
                    </a:cubicBezTo>
                    <a:cubicBezTo>
                      <a:pt x="194" y="173"/>
                      <a:pt x="174" y="210"/>
                      <a:pt x="147" y="231"/>
                    </a:cubicBezTo>
                    <a:cubicBezTo>
                      <a:pt x="182" y="220"/>
                      <a:pt x="212" y="191"/>
                      <a:pt x="222" y="152"/>
                    </a:cubicBezTo>
                    <a:cubicBezTo>
                      <a:pt x="237" y="92"/>
                      <a:pt x="201" y="31"/>
                      <a:pt x="141" y="15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5294313" y="1711326"/>
                <a:ext cx="168275" cy="438150"/>
              </a:xfrm>
              <a:custGeom>
                <a:avLst/>
                <a:gdLst>
                  <a:gd name="T0" fmla="*/ 69 w 77"/>
                  <a:gd name="T1" fmla="*/ 111 h 200"/>
                  <a:gd name="T2" fmla="*/ 35 w 77"/>
                  <a:gd name="T3" fmla="*/ 0 h 200"/>
                  <a:gd name="T4" fmla="*/ 60 w 77"/>
                  <a:gd name="T5" fmla="*/ 103 h 200"/>
                  <a:gd name="T6" fmla="*/ 30 w 77"/>
                  <a:gd name="T7" fmla="*/ 155 h 200"/>
                  <a:gd name="T8" fmla="*/ 0 w 77"/>
                  <a:gd name="T9" fmla="*/ 200 h 200"/>
                  <a:gd name="T10" fmla="*/ 16 w 77"/>
                  <a:gd name="T11" fmla="*/ 197 h 200"/>
                  <a:gd name="T12" fmla="*/ 69 w 77"/>
                  <a:gd name="T13" fmla="*/ 11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200">
                    <a:moveTo>
                      <a:pt x="69" y="111"/>
                    </a:moveTo>
                    <a:cubicBezTo>
                      <a:pt x="77" y="67"/>
                      <a:pt x="67" y="31"/>
                      <a:pt x="35" y="0"/>
                    </a:cubicBezTo>
                    <a:cubicBezTo>
                      <a:pt x="62" y="26"/>
                      <a:pt x="70" y="68"/>
                      <a:pt x="60" y="103"/>
                    </a:cubicBezTo>
                    <a:cubicBezTo>
                      <a:pt x="55" y="120"/>
                      <a:pt x="44" y="139"/>
                      <a:pt x="30" y="155"/>
                    </a:cubicBezTo>
                    <a:cubicBezTo>
                      <a:pt x="23" y="172"/>
                      <a:pt x="13" y="188"/>
                      <a:pt x="0" y="200"/>
                    </a:cubicBezTo>
                    <a:cubicBezTo>
                      <a:pt x="6" y="200"/>
                      <a:pt x="11" y="198"/>
                      <a:pt x="16" y="197"/>
                    </a:cubicBezTo>
                    <a:cubicBezTo>
                      <a:pt x="43" y="176"/>
                      <a:pt x="63" y="139"/>
                      <a:pt x="69" y="111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5183188" y="1690688"/>
                <a:ext cx="109538" cy="234950"/>
              </a:xfrm>
              <a:custGeom>
                <a:avLst/>
                <a:gdLst>
                  <a:gd name="T0" fmla="*/ 50 w 50"/>
                  <a:gd name="T1" fmla="*/ 0 h 107"/>
                  <a:gd name="T2" fmla="*/ 0 w 50"/>
                  <a:gd name="T3" fmla="*/ 107 h 107"/>
                  <a:gd name="T4" fmla="*/ 10 w 50"/>
                  <a:gd name="T5" fmla="*/ 106 h 107"/>
                  <a:gd name="T6" fmla="*/ 50 w 50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7">
                    <a:moveTo>
                      <a:pt x="50" y="0"/>
                    </a:moveTo>
                    <a:cubicBezTo>
                      <a:pt x="24" y="31"/>
                      <a:pt x="8" y="68"/>
                      <a:pt x="0" y="107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16" y="69"/>
                      <a:pt x="28" y="31"/>
                      <a:pt x="50" y="0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310188" y="1701801"/>
                <a:ext cx="34925" cy="207963"/>
              </a:xfrm>
              <a:custGeom>
                <a:avLst/>
                <a:gdLst>
                  <a:gd name="T0" fmla="*/ 10 w 16"/>
                  <a:gd name="T1" fmla="*/ 0 h 95"/>
                  <a:gd name="T2" fmla="*/ 3 w 16"/>
                  <a:gd name="T3" fmla="*/ 84 h 95"/>
                  <a:gd name="T4" fmla="*/ 0 w 16"/>
                  <a:gd name="T5" fmla="*/ 95 h 95"/>
                  <a:gd name="T6" fmla="*/ 10 w 16"/>
                  <a:gd name="T7" fmla="*/ 94 h 95"/>
                  <a:gd name="T8" fmla="*/ 10 w 16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5">
                    <a:moveTo>
                      <a:pt x="10" y="0"/>
                    </a:moveTo>
                    <a:cubicBezTo>
                      <a:pt x="13" y="28"/>
                      <a:pt x="10" y="57"/>
                      <a:pt x="3" y="84"/>
                    </a:cubicBezTo>
                    <a:cubicBezTo>
                      <a:pt x="2" y="88"/>
                      <a:pt x="1" y="92"/>
                      <a:pt x="0" y="95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6" y="63"/>
                      <a:pt x="16" y="31"/>
                      <a:pt x="10" y="0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060950" y="1677988"/>
                <a:ext cx="193675" cy="263525"/>
              </a:xfrm>
              <a:custGeom>
                <a:avLst/>
                <a:gdLst>
                  <a:gd name="T0" fmla="*/ 89 w 89"/>
                  <a:gd name="T1" fmla="*/ 0 h 120"/>
                  <a:gd name="T2" fmla="*/ 0 w 89"/>
                  <a:gd name="T3" fmla="*/ 120 h 120"/>
                  <a:gd name="T4" fmla="*/ 19 w 89"/>
                  <a:gd name="T5" fmla="*/ 118 h 120"/>
                  <a:gd name="T6" fmla="*/ 89 w 89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120">
                    <a:moveTo>
                      <a:pt x="89" y="0"/>
                    </a:moveTo>
                    <a:cubicBezTo>
                      <a:pt x="34" y="9"/>
                      <a:pt x="0" y="64"/>
                      <a:pt x="0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6" y="64"/>
                      <a:pt x="40" y="13"/>
                      <a:pt x="89" y="0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795838" y="1927226"/>
                <a:ext cx="565150" cy="293688"/>
              </a:xfrm>
              <a:custGeom>
                <a:avLst/>
                <a:gdLst>
                  <a:gd name="T0" fmla="*/ 0 w 258"/>
                  <a:gd name="T1" fmla="*/ 32 h 134"/>
                  <a:gd name="T2" fmla="*/ 127 w 258"/>
                  <a:gd name="T3" fmla="*/ 134 h 134"/>
                  <a:gd name="T4" fmla="*/ 258 w 258"/>
                  <a:gd name="T5" fmla="*/ 3 h 134"/>
                  <a:gd name="T6" fmla="*/ 257 w 258"/>
                  <a:gd name="T7" fmla="*/ 0 h 134"/>
                  <a:gd name="T8" fmla="*/ 0 w 258"/>
                  <a:gd name="T9" fmla="*/ 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4">
                    <a:moveTo>
                      <a:pt x="0" y="32"/>
                    </a:moveTo>
                    <a:cubicBezTo>
                      <a:pt x="13" y="90"/>
                      <a:pt x="65" y="134"/>
                      <a:pt x="127" y="134"/>
                    </a:cubicBezTo>
                    <a:cubicBezTo>
                      <a:pt x="199" y="134"/>
                      <a:pt x="258" y="75"/>
                      <a:pt x="258" y="3"/>
                    </a:cubicBezTo>
                    <a:cubicBezTo>
                      <a:pt x="258" y="2"/>
                      <a:pt x="257" y="1"/>
                      <a:pt x="257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2C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830763" y="1931988"/>
                <a:ext cx="495300" cy="254000"/>
              </a:xfrm>
              <a:custGeom>
                <a:avLst/>
                <a:gdLst>
                  <a:gd name="T0" fmla="*/ 0 w 226"/>
                  <a:gd name="T1" fmla="*/ 28 h 116"/>
                  <a:gd name="T2" fmla="*/ 111 w 226"/>
                  <a:gd name="T3" fmla="*/ 116 h 116"/>
                  <a:gd name="T4" fmla="*/ 226 w 226"/>
                  <a:gd name="T5" fmla="*/ 1 h 116"/>
                  <a:gd name="T6" fmla="*/ 225 w 226"/>
                  <a:gd name="T7" fmla="*/ 0 h 116"/>
                  <a:gd name="T8" fmla="*/ 0 w 226"/>
                  <a:gd name="T9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116">
                    <a:moveTo>
                      <a:pt x="0" y="28"/>
                    </a:moveTo>
                    <a:cubicBezTo>
                      <a:pt x="12" y="78"/>
                      <a:pt x="57" y="116"/>
                      <a:pt x="111" y="116"/>
                    </a:cubicBezTo>
                    <a:cubicBezTo>
                      <a:pt x="174" y="116"/>
                      <a:pt x="226" y="65"/>
                      <a:pt x="226" y="1"/>
                    </a:cubicBezTo>
                    <a:cubicBezTo>
                      <a:pt x="225" y="0"/>
                      <a:pt x="225" y="0"/>
                      <a:pt x="225" y="0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948238" y="2019301"/>
                <a:ext cx="22225" cy="31750"/>
              </a:xfrm>
              <a:custGeom>
                <a:avLst/>
                <a:gdLst>
                  <a:gd name="T0" fmla="*/ 9 w 10"/>
                  <a:gd name="T1" fmla="*/ 8 h 14"/>
                  <a:gd name="T2" fmla="*/ 3 w 10"/>
                  <a:gd name="T3" fmla="*/ 13 h 14"/>
                  <a:gd name="T4" fmla="*/ 1 w 10"/>
                  <a:gd name="T5" fmla="*/ 6 h 14"/>
                  <a:gd name="T6" fmla="*/ 7 w 10"/>
                  <a:gd name="T7" fmla="*/ 0 h 14"/>
                  <a:gd name="T8" fmla="*/ 9 w 10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cubicBezTo>
                      <a:pt x="8" y="11"/>
                      <a:pt x="6" y="14"/>
                      <a:pt x="3" y="13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7" y="0"/>
                    </a:cubicBezTo>
                    <a:cubicBezTo>
                      <a:pt x="9" y="1"/>
                      <a:pt x="10" y="4"/>
                      <a:pt x="9" y="8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5022850" y="2068513"/>
                <a:ext cx="20638" cy="30163"/>
              </a:xfrm>
              <a:custGeom>
                <a:avLst/>
                <a:gdLst>
                  <a:gd name="T0" fmla="*/ 8 w 9"/>
                  <a:gd name="T1" fmla="*/ 6 h 14"/>
                  <a:gd name="T2" fmla="*/ 7 w 9"/>
                  <a:gd name="T3" fmla="*/ 14 h 14"/>
                  <a:gd name="T4" fmla="*/ 1 w 9"/>
                  <a:gd name="T5" fmla="*/ 8 h 14"/>
                  <a:gd name="T6" fmla="*/ 3 w 9"/>
                  <a:gd name="T7" fmla="*/ 1 h 14"/>
                  <a:gd name="T8" fmla="*/ 8 w 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8" y="6"/>
                    </a:moveTo>
                    <a:cubicBezTo>
                      <a:pt x="9" y="10"/>
                      <a:pt x="9" y="13"/>
                      <a:pt x="7" y="14"/>
                    </a:cubicBezTo>
                    <a:cubicBezTo>
                      <a:pt x="5" y="14"/>
                      <a:pt x="2" y="12"/>
                      <a:pt x="1" y="8"/>
                    </a:cubicBezTo>
                    <a:cubicBezTo>
                      <a:pt x="0" y="5"/>
                      <a:pt x="1" y="1"/>
                      <a:pt x="3" y="1"/>
                    </a:cubicBezTo>
                    <a:cubicBezTo>
                      <a:pt x="5" y="0"/>
                      <a:pt x="7" y="2"/>
                      <a:pt x="8" y="6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5173663" y="1998663"/>
                <a:ext cx="22225" cy="30163"/>
              </a:xfrm>
              <a:custGeom>
                <a:avLst/>
                <a:gdLst>
                  <a:gd name="T0" fmla="*/ 9 w 10"/>
                  <a:gd name="T1" fmla="*/ 6 h 14"/>
                  <a:gd name="T2" fmla="*/ 7 w 10"/>
                  <a:gd name="T3" fmla="*/ 13 h 14"/>
                  <a:gd name="T4" fmla="*/ 1 w 10"/>
                  <a:gd name="T5" fmla="*/ 8 h 14"/>
                  <a:gd name="T6" fmla="*/ 3 w 10"/>
                  <a:gd name="T7" fmla="*/ 0 h 14"/>
                  <a:gd name="T8" fmla="*/ 9 w 10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6"/>
                    </a:moveTo>
                    <a:cubicBezTo>
                      <a:pt x="10" y="9"/>
                      <a:pt x="9" y="13"/>
                      <a:pt x="7" y="13"/>
                    </a:cubicBezTo>
                    <a:cubicBezTo>
                      <a:pt x="5" y="14"/>
                      <a:pt x="2" y="12"/>
                      <a:pt x="1" y="8"/>
                    </a:cubicBezTo>
                    <a:cubicBezTo>
                      <a:pt x="0" y="4"/>
                      <a:pt x="1" y="1"/>
                      <a:pt x="3" y="0"/>
                    </a:cubicBezTo>
                    <a:cubicBezTo>
                      <a:pt x="5" y="0"/>
                      <a:pt x="7" y="2"/>
                      <a:pt x="9" y="6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5135563" y="2087563"/>
                <a:ext cx="19050" cy="30163"/>
              </a:xfrm>
              <a:custGeom>
                <a:avLst/>
                <a:gdLst>
                  <a:gd name="T0" fmla="*/ 8 w 9"/>
                  <a:gd name="T1" fmla="*/ 8 h 14"/>
                  <a:gd name="T2" fmla="*/ 3 w 9"/>
                  <a:gd name="T3" fmla="*/ 13 h 14"/>
                  <a:gd name="T4" fmla="*/ 1 w 9"/>
                  <a:gd name="T5" fmla="*/ 5 h 14"/>
                  <a:gd name="T6" fmla="*/ 6 w 9"/>
                  <a:gd name="T7" fmla="*/ 0 h 14"/>
                  <a:gd name="T8" fmla="*/ 8 w 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8" y="8"/>
                    </a:moveTo>
                    <a:cubicBezTo>
                      <a:pt x="7" y="11"/>
                      <a:pt x="5" y="14"/>
                      <a:pt x="3" y="13"/>
                    </a:cubicBezTo>
                    <a:cubicBezTo>
                      <a:pt x="0" y="12"/>
                      <a:pt x="0" y="9"/>
                      <a:pt x="1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8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5092700" y="1973263"/>
                <a:ext cx="20638" cy="31750"/>
              </a:xfrm>
              <a:custGeom>
                <a:avLst/>
                <a:gdLst>
                  <a:gd name="T0" fmla="*/ 8 w 9"/>
                  <a:gd name="T1" fmla="*/ 8 h 14"/>
                  <a:gd name="T2" fmla="*/ 3 w 9"/>
                  <a:gd name="T3" fmla="*/ 13 h 14"/>
                  <a:gd name="T4" fmla="*/ 1 w 9"/>
                  <a:gd name="T5" fmla="*/ 6 h 14"/>
                  <a:gd name="T6" fmla="*/ 6 w 9"/>
                  <a:gd name="T7" fmla="*/ 0 h 14"/>
                  <a:gd name="T8" fmla="*/ 8 w 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8" y="8"/>
                    </a:moveTo>
                    <a:cubicBezTo>
                      <a:pt x="7" y="11"/>
                      <a:pt x="5" y="14"/>
                      <a:pt x="3" y="13"/>
                    </a:cubicBezTo>
                    <a:cubicBezTo>
                      <a:pt x="0" y="12"/>
                      <a:pt x="0" y="9"/>
                      <a:pt x="1" y="6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8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5259388" y="2012951"/>
                <a:ext cx="20638" cy="31750"/>
              </a:xfrm>
              <a:custGeom>
                <a:avLst/>
                <a:gdLst>
                  <a:gd name="T0" fmla="*/ 8 w 9"/>
                  <a:gd name="T1" fmla="*/ 8 h 14"/>
                  <a:gd name="T2" fmla="*/ 2 w 9"/>
                  <a:gd name="T3" fmla="*/ 13 h 14"/>
                  <a:gd name="T4" fmla="*/ 1 w 9"/>
                  <a:gd name="T5" fmla="*/ 5 h 14"/>
                  <a:gd name="T6" fmla="*/ 6 w 9"/>
                  <a:gd name="T7" fmla="*/ 0 h 14"/>
                  <a:gd name="T8" fmla="*/ 8 w 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8" y="8"/>
                    </a:moveTo>
                    <a:cubicBezTo>
                      <a:pt x="7" y="11"/>
                      <a:pt x="4" y="14"/>
                      <a:pt x="2" y="13"/>
                    </a:cubicBezTo>
                    <a:cubicBezTo>
                      <a:pt x="0" y="12"/>
                      <a:pt x="0" y="9"/>
                      <a:pt x="1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1"/>
                      <a:pt x="9" y="4"/>
                      <a:pt x="8" y="8"/>
                    </a:cubicBezTo>
                    <a:close/>
                  </a:path>
                </a:pathLst>
              </a:custGeom>
              <a:solidFill>
                <a:srgbClr val="543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6143625" y="4030663"/>
                <a:ext cx="323850" cy="141288"/>
              </a:xfrm>
              <a:custGeom>
                <a:avLst/>
                <a:gdLst>
                  <a:gd name="T0" fmla="*/ 74 w 148"/>
                  <a:gd name="T1" fmla="*/ 44 h 64"/>
                  <a:gd name="T2" fmla="*/ 0 w 148"/>
                  <a:gd name="T3" fmla="*/ 0 h 64"/>
                  <a:gd name="T4" fmla="*/ 0 w 148"/>
                  <a:gd name="T5" fmla="*/ 34 h 64"/>
                  <a:gd name="T6" fmla="*/ 74 w 148"/>
                  <a:gd name="T7" fmla="*/ 64 h 64"/>
                  <a:gd name="T8" fmla="*/ 148 w 148"/>
                  <a:gd name="T9" fmla="*/ 35 h 64"/>
                  <a:gd name="T10" fmla="*/ 148 w 148"/>
                  <a:gd name="T11" fmla="*/ 1 h 64"/>
                  <a:gd name="T12" fmla="*/ 74 w 148"/>
                  <a:gd name="T1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64">
                    <a:moveTo>
                      <a:pt x="74" y="44"/>
                    </a:moveTo>
                    <a:cubicBezTo>
                      <a:pt x="42" y="44"/>
                      <a:pt x="12" y="2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52"/>
                      <a:pt x="45" y="64"/>
                      <a:pt x="74" y="64"/>
                    </a:cubicBezTo>
                    <a:cubicBezTo>
                      <a:pt x="103" y="64"/>
                      <a:pt x="128" y="53"/>
                      <a:pt x="148" y="35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32" y="26"/>
                      <a:pt x="107" y="44"/>
                      <a:pt x="74" y="4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6467475" y="4030663"/>
                <a:ext cx="325438" cy="141288"/>
              </a:xfrm>
              <a:custGeom>
                <a:avLst/>
                <a:gdLst>
                  <a:gd name="T0" fmla="*/ 74 w 148"/>
                  <a:gd name="T1" fmla="*/ 44 h 64"/>
                  <a:gd name="T2" fmla="*/ 0 w 148"/>
                  <a:gd name="T3" fmla="*/ 0 h 64"/>
                  <a:gd name="T4" fmla="*/ 0 w 148"/>
                  <a:gd name="T5" fmla="*/ 34 h 64"/>
                  <a:gd name="T6" fmla="*/ 74 w 148"/>
                  <a:gd name="T7" fmla="*/ 64 h 64"/>
                  <a:gd name="T8" fmla="*/ 148 w 148"/>
                  <a:gd name="T9" fmla="*/ 35 h 64"/>
                  <a:gd name="T10" fmla="*/ 148 w 148"/>
                  <a:gd name="T11" fmla="*/ 1 h 64"/>
                  <a:gd name="T12" fmla="*/ 74 w 148"/>
                  <a:gd name="T1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64">
                    <a:moveTo>
                      <a:pt x="74" y="44"/>
                    </a:moveTo>
                    <a:cubicBezTo>
                      <a:pt x="42" y="44"/>
                      <a:pt x="12" y="2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6" y="52"/>
                      <a:pt x="45" y="64"/>
                      <a:pt x="74" y="64"/>
                    </a:cubicBezTo>
                    <a:cubicBezTo>
                      <a:pt x="103" y="64"/>
                      <a:pt x="128" y="53"/>
                      <a:pt x="148" y="35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32" y="26"/>
                      <a:pt x="107" y="44"/>
                      <a:pt x="74" y="4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6792913" y="4030663"/>
                <a:ext cx="314325" cy="141288"/>
              </a:xfrm>
              <a:custGeom>
                <a:avLst/>
                <a:gdLst>
                  <a:gd name="T0" fmla="*/ 72 w 144"/>
                  <a:gd name="T1" fmla="*/ 44 h 64"/>
                  <a:gd name="T2" fmla="*/ 0 w 144"/>
                  <a:gd name="T3" fmla="*/ 0 h 64"/>
                  <a:gd name="T4" fmla="*/ 0 w 144"/>
                  <a:gd name="T5" fmla="*/ 34 h 64"/>
                  <a:gd name="T6" fmla="*/ 72 w 144"/>
                  <a:gd name="T7" fmla="*/ 64 h 64"/>
                  <a:gd name="T8" fmla="*/ 144 w 144"/>
                  <a:gd name="T9" fmla="*/ 35 h 64"/>
                  <a:gd name="T10" fmla="*/ 144 w 144"/>
                  <a:gd name="T11" fmla="*/ 1 h 64"/>
                  <a:gd name="T12" fmla="*/ 72 w 144"/>
                  <a:gd name="T1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4">
                    <a:moveTo>
                      <a:pt x="72" y="44"/>
                    </a:moveTo>
                    <a:cubicBezTo>
                      <a:pt x="40" y="44"/>
                      <a:pt x="12" y="2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6" y="52"/>
                      <a:pt x="43" y="64"/>
                      <a:pt x="72" y="64"/>
                    </a:cubicBezTo>
                    <a:cubicBezTo>
                      <a:pt x="101" y="64"/>
                      <a:pt x="128" y="53"/>
                      <a:pt x="144" y="35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32" y="26"/>
                      <a:pt x="105" y="44"/>
                      <a:pt x="72" y="4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7107238" y="4030663"/>
                <a:ext cx="323850" cy="141288"/>
              </a:xfrm>
              <a:custGeom>
                <a:avLst/>
                <a:gdLst>
                  <a:gd name="T0" fmla="*/ 74 w 148"/>
                  <a:gd name="T1" fmla="*/ 44 h 64"/>
                  <a:gd name="T2" fmla="*/ 0 w 148"/>
                  <a:gd name="T3" fmla="*/ 0 h 64"/>
                  <a:gd name="T4" fmla="*/ 0 w 148"/>
                  <a:gd name="T5" fmla="*/ 34 h 64"/>
                  <a:gd name="T6" fmla="*/ 74 w 148"/>
                  <a:gd name="T7" fmla="*/ 64 h 64"/>
                  <a:gd name="T8" fmla="*/ 148 w 148"/>
                  <a:gd name="T9" fmla="*/ 35 h 64"/>
                  <a:gd name="T10" fmla="*/ 148 w 148"/>
                  <a:gd name="T11" fmla="*/ 1 h 64"/>
                  <a:gd name="T12" fmla="*/ 74 w 148"/>
                  <a:gd name="T1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64">
                    <a:moveTo>
                      <a:pt x="74" y="44"/>
                    </a:moveTo>
                    <a:cubicBezTo>
                      <a:pt x="42" y="44"/>
                      <a:pt x="16" y="2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52"/>
                      <a:pt x="45" y="64"/>
                      <a:pt x="74" y="64"/>
                    </a:cubicBezTo>
                    <a:cubicBezTo>
                      <a:pt x="103" y="64"/>
                      <a:pt x="132" y="53"/>
                      <a:pt x="148" y="35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36" y="26"/>
                      <a:pt x="107" y="44"/>
                      <a:pt x="74" y="4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7431088" y="4030663"/>
                <a:ext cx="323850" cy="141288"/>
              </a:xfrm>
              <a:custGeom>
                <a:avLst/>
                <a:gdLst>
                  <a:gd name="T0" fmla="*/ 74 w 148"/>
                  <a:gd name="T1" fmla="*/ 44 h 64"/>
                  <a:gd name="T2" fmla="*/ 0 w 148"/>
                  <a:gd name="T3" fmla="*/ 0 h 64"/>
                  <a:gd name="T4" fmla="*/ 0 w 148"/>
                  <a:gd name="T5" fmla="*/ 34 h 64"/>
                  <a:gd name="T6" fmla="*/ 74 w 148"/>
                  <a:gd name="T7" fmla="*/ 64 h 64"/>
                  <a:gd name="T8" fmla="*/ 148 w 148"/>
                  <a:gd name="T9" fmla="*/ 35 h 64"/>
                  <a:gd name="T10" fmla="*/ 148 w 148"/>
                  <a:gd name="T11" fmla="*/ 1 h 64"/>
                  <a:gd name="T12" fmla="*/ 74 w 148"/>
                  <a:gd name="T1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64">
                    <a:moveTo>
                      <a:pt x="74" y="44"/>
                    </a:moveTo>
                    <a:cubicBezTo>
                      <a:pt x="42" y="44"/>
                      <a:pt x="16" y="2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52"/>
                      <a:pt x="45" y="64"/>
                      <a:pt x="74" y="64"/>
                    </a:cubicBezTo>
                    <a:cubicBezTo>
                      <a:pt x="103" y="64"/>
                      <a:pt x="132" y="53"/>
                      <a:pt x="148" y="35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36" y="26"/>
                      <a:pt x="107" y="44"/>
                      <a:pt x="74" y="4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089650" y="4221163"/>
                <a:ext cx="115888" cy="103188"/>
              </a:xfrm>
              <a:custGeom>
                <a:avLst/>
                <a:gdLst>
                  <a:gd name="T0" fmla="*/ 53 w 53"/>
                  <a:gd name="T1" fmla="*/ 0 h 47"/>
                  <a:gd name="T2" fmla="*/ 0 w 53"/>
                  <a:gd name="T3" fmla="*/ 33 h 47"/>
                  <a:gd name="T4" fmla="*/ 14 w 53"/>
                  <a:gd name="T5" fmla="*/ 47 h 47"/>
                  <a:gd name="T6" fmla="*/ 53 w 53"/>
                  <a:gd name="T7" fmla="*/ 26 h 47"/>
                  <a:gd name="T8" fmla="*/ 53 w 53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7">
                    <a:moveTo>
                      <a:pt x="53" y="0"/>
                    </a:moveTo>
                    <a:cubicBezTo>
                      <a:pt x="41" y="20"/>
                      <a:pt x="23" y="33"/>
                      <a:pt x="0" y="33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29" y="44"/>
                      <a:pt x="41" y="37"/>
                      <a:pt x="53" y="26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6205538" y="4219576"/>
                <a:ext cx="227013" cy="109538"/>
              </a:xfrm>
              <a:custGeom>
                <a:avLst/>
                <a:gdLst>
                  <a:gd name="T0" fmla="*/ 52 w 104"/>
                  <a:gd name="T1" fmla="*/ 34 h 50"/>
                  <a:gd name="T2" fmla="*/ 0 w 104"/>
                  <a:gd name="T3" fmla="*/ 0 h 50"/>
                  <a:gd name="T4" fmla="*/ 0 w 104"/>
                  <a:gd name="T5" fmla="*/ 27 h 50"/>
                  <a:gd name="T6" fmla="*/ 52 w 104"/>
                  <a:gd name="T7" fmla="*/ 50 h 50"/>
                  <a:gd name="T8" fmla="*/ 104 w 104"/>
                  <a:gd name="T9" fmla="*/ 27 h 50"/>
                  <a:gd name="T10" fmla="*/ 104 w 104"/>
                  <a:gd name="T11" fmla="*/ 1 h 50"/>
                  <a:gd name="T12" fmla="*/ 52 w 104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50">
                    <a:moveTo>
                      <a:pt x="52" y="34"/>
                    </a:moveTo>
                    <a:cubicBezTo>
                      <a:pt x="28" y="34"/>
                      <a:pt x="8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" y="41"/>
                      <a:pt x="31" y="50"/>
                      <a:pt x="52" y="50"/>
                    </a:cubicBezTo>
                    <a:cubicBezTo>
                      <a:pt x="73" y="50"/>
                      <a:pt x="92" y="41"/>
                      <a:pt x="104" y="27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96" y="21"/>
                      <a:pt x="76" y="34"/>
                      <a:pt x="52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6432550" y="4219576"/>
                <a:ext cx="236538" cy="109538"/>
              </a:xfrm>
              <a:custGeom>
                <a:avLst/>
                <a:gdLst>
                  <a:gd name="T0" fmla="*/ 54 w 108"/>
                  <a:gd name="T1" fmla="*/ 34 h 50"/>
                  <a:gd name="T2" fmla="*/ 0 w 108"/>
                  <a:gd name="T3" fmla="*/ 0 h 50"/>
                  <a:gd name="T4" fmla="*/ 0 w 108"/>
                  <a:gd name="T5" fmla="*/ 27 h 50"/>
                  <a:gd name="T6" fmla="*/ 54 w 108"/>
                  <a:gd name="T7" fmla="*/ 50 h 50"/>
                  <a:gd name="T8" fmla="*/ 108 w 108"/>
                  <a:gd name="T9" fmla="*/ 27 h 50"/>
                  <a:gd name="T10" fmla="*/ 108 w 108"/>
                  <a:gd name="T11" fmla="*/ 1 h 50"/>
                  <a:gd name="T12" fmla="*/ 54 w 108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50">
                    <a:moveTo>
                      <a:pt x="54" y="34"/>
                    </a:moveTo>
                    <a:cubicBezTo>
                      <a:pt x="30" y="34"/>
                      <a:pt x="12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6" y="41"/>
                      <a:pt x="33" y="50"/>
                      <a:pt x="54" y="50"/>
                    </a:cubicBezTo>
                    <a:cubicBezTo>
                      <a:pt x="75" y="50"/>
                      <a:pt x="96" y="41"/>
                      <a:pt x="108" y="27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0" y="21"/>
                      <a:pt x="78" y="34"/>
                      <a:pt x="54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6669088" y="4219576"/>
                <a:ext cx="236538" cy="109538"/>
              </a:xfrm>
              <a:custGeom>
                <a:avLst/>
                <a:gdLst>
                  <a:gd name="T0" fmla="*/ 54 w 108"/>
                  <a:gd name="T1" fmla="*/ 34 h 50"/>
                  <a:gd name="T2" fmla="*/ 0 w 108"/>
                  <a:gd name="T3" fmla="*/ 0 h 50"/>
                  <a:gd name="T4" fmla="*/ 0 w 108"/>
                  <a:gd name="T5" fmla="*/ 27 h 50"/>
                  <a:gd name="T6" fmla="*/ 54 w 108"/>
                  <a:gd name="T7" fmla="*/ 50 h 50"/>
                  <a:gd name="T8" fmla="*/ 108 w 108"/>
                  <a:gd name="T9" fmla="*/ 27 h 50"/>
                  <a:gd name="T10" fmla="*/ 108 w 108"/>
                  <a:gd name="T11" fmla="*/ 1 h 50"/>
                  <a:gd name="T12" fmla="*/ 54 w 108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50">
                    <a:moveTo>
                      <a:pt x="54" y="34"/>
                    </a:moveTo>
                    <a:cubicBezTo>
                      <a:pt x="30" y="34"/>
                      <a:pt x="12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6" y="41"/>
                      <a:pt x="33" y="50"/>
                      <a:pt x="54" y="50"/>
                    </a:cubicBezTo>
                    <a:cubicBezTo>
                      <a:pt x="75" y="50"/>
                      <a:pt x="96" y="41"/>
                      <a:pt x="108" y="27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0" y="21"/>
                      <a:pt x="78" y="34"/>
                      <a:pt x="54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6905625" y="4219576"/>
                <a:ext cx="236538" cy="109538"/>
              </a:xfrm>
              <a:custGeom>
                <a:avLst/>
                <a:gdLst>
                  <a:gd name="T0" fmla="*/ 54 w 108"/>
                  <a:gd name="T1" fmla="*/ 34 h 50"/>
                  <a:gd name="T2" fmla="*/ 0 w 108"/>
                  <a:gd name="T3" fmla="*/ 0 h 50"/>
                  <a:gd name="T4" fmla="*/ 0 w 108"/>
                  <a:gd name="T5" fmla="*/ 27 h 50"/>
                  <a:gd name="T6" fmla="*/ 54 w 108"/>
                  <a:gd name="T7" fmla="*/ 50 h 50"/>
                  <a:gd name="T8" fmla="*/ 108 w 108"/>
                  <a:gd name="T9" fmla="*/ 27 h 50"/>
                  <a:gd name="T10" fmla="*/ 108 w 108"/>
                  <a:gd name="T11" fmla="*/ 1 h 50"/>
                  <a:gd name="T12" fmla="*/ 54 w 108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50">
                    <a:moveTo>
                      <a:pt x="54" y="34"/>
                    </a:moveTo>
                    <a:cubicBezTo>
                      <a:pt x="30" y="34"/>
                      <a:pt x="8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" y="41"/>
                      <a:pt x="33" y="50"/>
                      <a:pt x="54" y="50"/>
                    </a:cubicBezTo>
                    <a:cubicBezTo>
                      <a:pt x="75" y="50"/>
                      <a:pt x="92" y="41"/>
                      <a:pt x="108" y="27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96" y="21"/>
                      <a:pt x="78" y="34"/>
                      <a:pt x="54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7142163" y="4219576"/>
                <a:ext cx="236538" cy="109538"/>
              </a:xfrm>
              <a:custGeom>
                <a:avLst/>
                <a:gdLst>
                  <a:gd name="T0" fmla="*/ 54 w 108"/>
                  <a:gd name="T1" fmla="*/ 34 h 50"/>
                  <a:gd name="T2" fmla="*/ 0 w 108"/>
                  <a:gd name="T3" fmla="*/ 0 h 50"/>
                  <a:gd name="T4" fmla="*/ 0 w 108"/>
                  <a:gd name="T5" fmla="*/ 27 h 50"/>
                  <a:gd name="T6" fmla="*/ 54 w 108"/>
                  <a:gd name="T7" fmla="*/ 50 h 50"/>
                  <a:gd name="T8" fmla="*/ 108 w 108"/>
                  <a:gd name="T9" fmla="*/ 27 h 50"/>
                  <a:gd name="T10" fmla="*/ 108 w 108"/>
                  <a:gd name="T11" fmla="*/ 1 h 50"/>
                  <a:gd name="T12" fmla="*/ 54 w 108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50">
                    <a:moveTo>
                      <a:pt x="54" y="34"/>
                    </a:moveTo>
                    <a:cubicBezTo>
                      <a:pt x="30" y="34"/>
                      <a:pt x="8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" y="41"/>
                      <a:pt x="33" y="50"/>
                      <a:pt x="54" y="50"/>
                    </a:cubicBezTo>
                    <a:cubicBezTo>
                      <a:pt x="75" y="50"/>
                      <a:pt x="92" y="41"/>
                      <a:pt x="108" y="27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96" y="21"/>
                      <a:pt x="78" y="34"/>
                      <a:pt x="54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7378700" y="4219576"/>
                <a:ext cx="228600" cy="109538"/>
              </a:xfrm>
              <a:custGeom>
                <a:avLst/>
                <a:gdLst>
                  <a:gd name="T0" fmla="*/ 52 w 104"/>
                  <a:gd name="T1" fmla="*/ 34 h 50"/>
                  <a:gd name="T2" fmla="*/ 0 w 104"/>
                  <a:gd name="T3" fmla="*/ 0 h 50"/>
                  <a:gd name="T4" fmla="*/ 0 w 104"/>
                  <a:gd name="T5" fmla="*/ 27 h 50"/>
                  <a:gd name="T6" fmla="*/ 52 w 104"/>
                  <a:gd name="T7" fmla="*/ 50 h 50"/>
                  <a:gd name="T8" fmla="*/ 104 w 104"/>
                  <a:gd name="T9" fmla="*/ 27 h 50"/>
                  <a:gd name="T10" fmla="*/ 104 w 104"/>
                  <a:gd name="T11" fmla="*/ 1 h 50"/>
                  <a:gd name="T12" fmla="*/ 52 w 104"/>
                  <a:gd name="T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50">
                    <a:moveTo>
                      <a:pt x="52" y="34"/>
                    </a:moveTo>
                    <a:cubicBezTo>
                      <a:pt x="28" y="34"/>
                      <a:pt x="8" y="2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2" y="41"/>
                      <a:pt x="31" y="50"/>
                      <a:pt x="52" y="50"/>
                    </a:cubicBezTo>
                    <a:cubicBezTo>
                      <a:pt x="73" y="50"/>
                      <a:pt x="92" y="41"/>
                      <a:pt x="104" y="27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96" y="21"/>
                      <a:pt x="76" y="34"/>
                      <a:pt x="52" y="34"/>
                    </a:cubicBezTo>
                    <a:close/>
                  </a:path>
                </a:pathLst>
              </a:custGeom>
              <a:solidFill>
                <a:srgbClr val="317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1920478" y="3609975"/>
              <a:ext cx="1344613" cy="241301"/>
              <a:chOff x="8890000" y="1608138"/>
              <a:chExt cx="1344613" cy="241301"/>
            </a:xfrm>
          </p:grpSpPr>
          <p:sp>
            <p:nvSpPr>
              <p:cNvPr id="131" name="Freeform 102"/>
              <p:cNvSpPr>
                <a:spLocks/>
              </p:cNvSpPr>
              <p:nvPr/>
            </p:nvSpPr>
            <p:spPr bwMode="auto">
              <a:xfrm>
                <a:off x="8937625" y="1608138"/>
                <a:ext cx="263525" cy="114300"/>
              </a:xfrm>
              <a:custGeom>
                <a:avLst/>
                <a:gdLst>
                  <a:gd name="T0" fmla="*/ 0 w 120"/>
                  <a:gd name="T1" fmla="*/ 0 h 52"/>
                  <a:gd name="T2" fmla="*/ 0 w 120"/>
                  <a:gd name="T3" fmla="*/ 28 h 52"/>
                  <a:gd name="T4" fmla="*/ 60 w 120"/>
                  <a:gd name="T5" fmla="*/ 52 h 52"/>
                  <a:gd name="T6" fmla="*/ 120 w 120"/>
                  <a:gd name="T7" fmla="*/ 28 h 52"/>
                  <a:gd name="T8" fmla="*/ 120 w 120"/>
                  <a:gd name="T9" fmla="*/ 1 h 52"/>
                  <a:gd name="T10" fmla="*/ 60 w 120"/>
                  <a:gd name="T11" fmla="*/ 36 h 52"/>
                  <a:gd name="T12" fmla="*/ 0 w 120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6" y="43"/>
                      <a:pt x="37" y="52"/>
                      <a:pt x="60" y="52"/>
                    </a:cubicBezTo>
                    <a:cubicBezTo>
                      <a:pt x="83" y="52"/>
                      <a:pt x="104" y="43"/>
                      <a:pt x="120" y="2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04" y="22"/>
                      <a:pt x="86" y="36"/>
                      <a:pt x="60" y="36"/>
                    </a:cubicBezTo>
                    <a:cubicBezTo>
                      <a:pt x="34" y="36"/>
                      <a:pt x="8" y="21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103"/>
              <p:cNvSpPr>
                <a:spLocks/>
              </p:cNvSpPr>
              <p:nvPr/>
            </p:nvSpPr>
            <p:spPr bwMode="auto">
              <a:xfrm>
                <a:off x="9201150" y="1608138"/>
                <a:ext cx="254000" cy="114300"/>
              </a:xfrm>
              <a:custGeom>
                <a:avLst/>
                <a:gdLst>
                  <a:gd name="T0" fmla="*/ 0 w 116"/>
                  <a:gd name="T1" fmla="*/ 0 h 52"/>
                  <a:gd name="T2" fmla="*/ 0 w 116"/>
                  <a:gd name="T3" fmla="*/ 28 h 52"/>
                  <a:gd name="T4" fmla="*/ 58 w 116"/>
                  <a:gd name="T5" fmla="*/ 52 h 52"/>
                  <a:gd name="T6" fmla="*/ 116 w 116"/>
                  <a:gd name="T7" fmla="*/ 28 h 52"/>
                  <a:gd name="T8" fmla="*/ 116 w 116"/>
                  <a:gd name="T9" fmla="*/ 1 h 52"/>
                  <a:gd name="T10" fmla="*/ 58 w 116"/>
                  <a:gd name="T11" fmla="*/ 36 h 52"/>
                  <a:gd name="T12" fmla="*/ 0 w 11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43"/>
                      <a:pt x="35" y="52"/>
                      <a:pt x="58" y="52"/>
                    </a:cubicBezTo>
                    <a:cubicBezTo>
                      <a:pt x="81" y="52"/>
                      <a:pt x="100" y="43"/>
                      <a:pt x="116" y="28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04" y="22"/>
                      <a:pt x="84" y="36"/>
                      <a:pt x="58" y="36"/>
                    </a:cubicBezTo>
                    <a:cubicBezTo>
                      <a:pt x="32" y="36"/>
                      <a:pt x="8" y="21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104"/>
              <p:cNvSpPr>
                <a:spLocks/>
              </p:cNvSpPr>
              <p:nvPr/>
            </p:nvSpPr>
            <p:spPr bwMode="auto">
              <a:xfrm>
                <a:off x="9455150" y="1608138"/>
                <a:ext cx="254000" cy="114300"/>
              </a:xfrm>
              <a:custGeom>
                <a:avLst/>
                <a:gdLst>
                  <a:gd name="T0" fmla="*/ 0 w 116"/>
                  <a:gd name="T1" fmla="*/ 0 h 52"/>
                  <a:gd name="T2" fmla="*/ 0 w 116"/>
                  <a:gd name="T3" fmla="*/ 28 h 52"/>
                  <a:gd name="T4" fmla="*/ 58 w 116"/>
                  <a:gd name="T5" fmla="*/ 52 h 52"/>
                  <a:gd name="T6" fmla="*/ 116 w 116"/>
                  <a:gd name="T7" fmla="*/ 28 h 52"/>
                  <a:gd name="T8" fmla="*/ 116 w 116"/>
                  <a:gd name="T9" fmla="*/ 1 h 52"/>
                  <a:gd name="T10" fmla="*/ 58 w 116"/>
                  <a:gd name="T11" fmla="*/ 36 h 52"/>
                  <a:gd name="T12" fmla="*/ 0 w 11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6" y="43"/>
                      <a:pt x="35" y="52"/>
                      <a:pt x="58" y="52"/>
                    </a:cubicBezTo>
                    <a:cubicBezTo>
                      <a:pt x="81" y="52"/>
                      <a:pt x="104" y="43"/>
                      <a:pt x="116" y="28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08" y="22"/>
                      <a:pt x="84" y="36"/>
                      <a:pt x="58" y="36"/>
                    </a:cubicBezTo>
                    <a:cubicBezTo>
                      <a:pt x="32" y="36"/>
                      <a:pt x="12" y="21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105"/>
              <p:cNvSpPr>
                <a:spLocks/>
              </p:cNvSpPr>
              <p:nvPr/>
            </p:nvSpPr>
            <p:spPr bwMode="auto">
              <a:xfrm>
                <a:off x="9709150" y="1608138"/>
                <a:ext cx="261938" cy="114300"/>
              </a:xfrm>
              <a:custGeom>
                <a:avLst/>
                <a:gdLst>
                  <a:gd name="T0" fmla="*/ 0 w 120"/>
                  <a:gd name="T1" fmla="*/ 0 h 52"/>
                  <a:gd name="T2" fmla="*/ 0 w 120"/>
                  <a:gd name="T3" fmla="*/ 28 h 52"/>
                  <a:gd name="T4" fmla="*/ 60 w 120"/>
                  <a:gd name="T5" fmla="*/ 52 h 52"/>
                  <a:gd name="T6" fmla="*/ 120 w 120"/>
                  <a:gd name="T7" fmla="*/ 28 h 52"/>
                  <a:gd name="T8" fmla="*/ 120 w 120"/>
                  <a:gd name="T9" fmla="*/ 1 h 52"/>
                  <a:gd name="T10" fmla="*/ 60 w 120"/>
                  <a:gd name="T11" fmla="*/ 36 h 52"/>
                  <a:gd name="T12" fmla="*/ 0 w 120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6" y="43"/>
                      <a:pt x="37" y="52"/>
                      <a:pt x="60" y="52"/>
                    </a:cubicBezTo>
                    <a:cubicBezTo>
                      <a:pt x="83" y="52"/>
                      <a:pt x="108" y="43"/>
                      <a:pt x="120" y="2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2" y="22"/>
                      <a:pt x="86" y="36"/>
                      <a:pt x="60" y="36"/>
                    </a:cubicBezTo>
                    <a:cubicBezTo>
                      <a:pt x="34" y="36"/>
                      <a:pt x="16" y="21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106"/>
              <p:cNvSpPr>
                <a:spLocks/>
              </p:cNvSpPr>
              <p:nvPr/>
            </p:nvSpPr>
            <p:spPr bwMode="auto">
              <a:xfrm>
                <a:off x="9971088" y="1608138"/>
                <a:ext cx="263525" cy="114300"/>
              </a:xfrm>
              <a:custGeom>
                <a:avLst/>
                <a:gdLst>
                  <a:gd name="T0" fmla="*/ 0 w 120"/>
                  <a:gd name="T1" fmla="*/ 0 h 52"/>
                  <a:gd name="T2" fmla="*/ 0 w 120"/>
                  <a:gd name="T3" fmla="*/ 28 h 52"/>
                  <a:gd name="T4" fmla="*/ 60 w 120"/>
                  <a:gd name="T5" fmla="*/ 52 h 52"/>
                  <a:gd name="T6" fmla="*/ 120 w 120"/>
                  <a:gd name="T7" fmla="*/ 28 h 52"/>
                  <a:gd name="T8" fmla="*/ 120 w 120"/>
                  <a:gd name="T9" fmla="*/ 1 h 52"/>
                  <a:gd name="T10" fmla="*/ 60 w 120"/>
                  <a:gd name="T11" fmla="*/ 36 h 52"/>
                  <a:gd name="T12" fmla="*/ 0 w 120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52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6" y="43"/>
                      <a:pt x="37" y="52"/>
                      <a:pt x="60" y="52"/>
                    </a:cubicBezTo>
                    <a:cubicBezTo>
                      <a:pt x="83" y="52"/>
                      <a:pt x="107" y="43"/>
                      <a:pt x="120" y="28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0" y="22"/>
                      <a:pt x="86" y="36"/>
                      <a:pt x="60" y="36"/>
                    </a:cubicBezTo>
                    <a:cubicBezTo>
                      <a:pt x="34" y="36"/>
                      <a:pt x="12" y="21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107"/>
              <p:cNvSpPr>
                <a:spLocks/>
              </p:cNvSpPr>
              <p:nvPr/>
            </p:nvSpPr>
            <p:spPr bwMode="auto">
              <a:xfrm>
                <a:off x="8890000" y="1763713"/>
                <a:ext cx="92075" cy="82550"/>
              </a:xfrm>
              <a:custGeom>
                <a:avLst/>
                <a:gdLst>
                  <a:gd name="T0" fmla="*/ 42 w 42"/>
                  <a:gd name="T1" fmla="*/ 0 h 38"/>
                  <a:gd name="T2" fmla="*/ 0 w 42"/>
                  <a:gd name="T3" fmla="*/ 26 h 38"/>
                  <a:gd name="T4" fmla="*/ 11 w 42"/>
                  <a:gd name="T5" fmla="*/ 38 h 38"/>
                  <a:gd name="T6" fmla="*/ 42 w 42"/>
                  <a:gd name="T7" fmla="*/ 21 h 38"/>
                  <a:gd name="T8" fmla="*/ 42 w 42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42" y="0"/>
                    </a:moveTo>
                    <a:cubicBezTo>
                      <a:pt x="34" y="15"/>
                      <a:pt x="19" y="26"/>
                      <a:pt x="0" y="26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23" y="35"/>
                      <a:pt x="34" y="29"/>
                      <a:pt x="42" y="21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108"/>
              <p:cNvSpPr>
                <a:spLocks/>
              </p:cNvSpPr>
              <p:nvPr/>
            </p:nvSpPr>
            <p:spPr bwMode="auto">
              <a:xfrm>
                <a:off x="8982075" y="1762126"/>
                <a:ext cx="184150" cy="87313"/>
              </a:xfrm>
              <a:custGeom>
                <a:avLst/>
                <a:gdLst>
                  <a:gd name="T0" fmla="*/ 0 w 84"/>
                  <a:gd name="T1" fmla="*/ 0 h 40"/>
                  <a:gd name="T2" fmla="*/ 0 w 84"/>
                  <a:gd name="T3" fmla="*/ 21 h 40"/>
                  <a:gd name="T4" fmla="*/ 42 w 84"/>
                  <a:gd name="T5" fmla="*/ 40 h 40"/>
                  <a:gd name="T6" fmla="*/ 84 w 84"/>
                  <a:gd name="T7" fmla="*/ 22 h 40"/>
                  <a:gd name="T8" fmla="*/ 84 w 84"/>
                  <a:gd name="T9" fmla="*/ 1 h 40"/>
                  <a:gd name="T10" fmla="*/ 42 w 84"/>
                  <a:gd name="T11" fmla="*/ 27 h 40"/>
                  <a:gd name="T12" fmla="*/ 0 w 84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2" y="33"/>
                      <a:pt x="25" y="40"/>
                      <a:pt x="42" y="40"/>
                    </a:cubicBezTo>
                    <a:cubicBezTo>
                      <a:pt x="59" y="40"/>
                      <a:pt x="76" y="33"/>
                      <a:pt x="84" y="22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0" y="17"/>
                      <a:pt x="61" y="27"/>
                      <a:pt x="42" y="27"/>
                    </a:cubicBezTo>
                    <a:cubicBezTo>
                      <a:pt x="23" y="27"/>
                      <a:pt x="8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109"/>
              <p:cNvSpPr>
                <a:spLocks/>
              </p:cNvSpPr>
              <p:nvPr/>
            </p:nvSpPr>
            <p:spPr bwMode="auto">
              <a:xfrm>
                <a:off x="9166225" y="1762126"/>
                <a:ext cx="192088" cy="87313"/>
              </a:xfrm>
              <a:custGeom>
                <a:avLst/>
                <a:gdLst>
                  <a:gd name="T0" fmla="*/ 0 w 88"/>
                  <a:gd name="T1" fmla="*/ 0 h 40"/>
                  <a:gd name="T2" fmla="*/ 0 w 88"/>
                  <a:gd name="T3" fmla="*/ 21 h 40"/>
                  <a:gd name="T4" fmla="*/ 44 w 88"/>
                  <a:gd name="T5" fmla="*/ 40 h 40"/>
                  <a:gd name="T6" fmla="*/ 88 w 88"/>
                  <a:gd name="T7" fmla="*/ 22 h 40"/>
                  <a:gd name="T8" fmla="*/ 88 w 88"/>
                  <a:gd name="T9" fmla="*/ 1 h 40"/>
                  <a:gd name="T10" fmla="*/ 44 w 88"/>
                  <a:gd name="T11" fmla="*/ 27 h 40"/>
                  <a:gd name="T12" fmla="*/ 0 w 88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6" y="33"/>
                      <a:pt x="27" y="40"/>
                      <a:pt x="44" y="40"/>
                    </a:cubicBezTo>
                    <a:cubicBezTo>
                      <a:pt x="61" y="40"/>
                      <a:pt x="80" y="33"/>
                      <a:pt x="88" y="2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4" y="17"/>
                      <a:pt x="63" y="27"/>
                      <a:pt x="44" y="27"/>
                    </a:cubicBezTo>
                    <a:cubicBezTo>
                      <a:pt x="25" y="27"/>
                      <a:pt x="12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110"/>
              <p:cNvSpPr>
                <a:spLocks/>
              </p:cNvSpPr>
              <p:nvPr/>
            </p:nvSpPr>
            <p:spPr bwMode="auto">
              <a:xfrm>
                <a:off x="9358313" y="1762126"/>
                <a:ext cx="192088" cy="87313"/>
              </a:xfrm>
              <a:custGeom>
                <a:avLst/>
                <a:gdLst>
                  <a:gd name="T0" fmla="*/ 0 w 88"/>
                  <a:gd name="T1" fmla="*/ 0 h 40"/>
                  <a:gd name="T2" fmla="*/ 0 w 88"/>
                  <a:gd name="T3" fmla="*/ 21 h 40"/>
                  <a:gd name="T4" fmla="*/ 44 w 88"/>
                  <a:gd name="T5" fmla="*/ 40 h 40"/>
                  <a:gd name="T6" fmla="*/ 88 w 88"/>
                  <a:gd name="T7" fmla="*/ 22 h 40"/>
                  <a:gd name="T8" fmla="*/ 88 w 88"/>
                  <a:gd name="T9" fmla="*/ 1 h 40"/>
                  <a:gd name="T10" fmla="*/ 44 w 88"/>
                  <a:gd name="T11" fmla="*/ 27 h 40"/>
                  <a:gd name="T12" fmla="*/ 0 w 88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2" y="33"/>
                      <a:pt x="27" y="40"/>
                      <a:pt x="44" y="40"/>
                    </a:cubicBezTo>
                    <a:cubicBezTo>
                      <a:pt x="61" y="40"/>
                      <a:pt x="76" y="33"/>
                      <a:pt x="88" y="2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0" y="17"/>
                      <a:pt x="63" y="27"/>
                      <a:pt x="44" y="27"/>
                    </a:cubicBezTo>
                    <a:cubicBezTo>
                      <a:pt x="25" y="27"/>
                      <a:pt x="12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111"/>
              <p:cNvSpPr>
                <a:spLocks/>
              </p:cNvSpPr>
              <p:nvPr/>
            </p:nvSpPr>
            <p:spPr bwMode="auto">
              <a:xfrm>
                <a:off x="9550400" y="1762126"/>
                <a:ext cx="193675" cy="87313"/>
              </a:xfrm>
              <a:custGeom>
                <a:avLst/>
                <a:gdLst>
                  <a:gd name="T0" fmla="*/ 0 w 88"/>
                  <a:gd name="T1" fmla="*/ 0 h 40"/>
                  <a:gd name="T2" fmla="*/ 0 w 88"/>
                  <a:gd name="T3" fmla="*/ 21 h 40"/>
                  <a:gd name="T4" fmla="*/ 44 w 88"/>
                  <a:gd name="T5" fmla="*/ 40 h 40"/>
                  <a:gd name="T6" fmla="*/ 88 w 88"/>
                  <a:gd name="T7" fmla="*/ 22 h 40"/>
                  <a:gd name="T8" fmla="*/ 88 w 88"/>
                  <a:gd name="T9" fmla="*/ 1 h 40"/>
                  <a:gd name="T10" fmla="*/ 44 w 88"/>
                  <a:gd name="T11" fmla="*/ 27 h 40"/>
                  <a:gd name="T12" fmla="*/ 0 w 88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8" y="33"/>
                      <a:pt x="27" y="40"/>
                      <a:pt x="44" y="40"/>
                    </a:cubicBezTo>
                    <a:cubicBezTo>
                      <a:pt x="61" y="40"/>
                      <a:pt x="72" y="33"/>
                      <a:pt x="88" y="2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76" y="17"/>
                      <a:pt x="63" y="27"/>
                      <a:pt x="44" y="27"/>
                    </a:cubicBezTo>
                    <a:cubicBezTo>
                      <a:pt x="25" y="27"/>
                      <a:pt x="4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112"/>
              <p:cNvSpPr>
                <a:spLocks/>
              </p:cNvSpPr>
              <p:nvPr/>
            </p:nvSpPr>
            <p:spPr bwMode="auto">
              <a:xfrm>
                <a:off x="9744075" y="1762126"/>
                <a:ext cx="184150" cy="87313"/>
              </a:xfrm>
              <a:custGeom>
                <a:avLst/>
                <a:gdLst>
                  <a:gd name="T0" fmla="*/ 0 w 84"/>
                  <a:gd name="T1" fmla="*/ 0 h 40"/>
                  <a:gd name="T2" fmla="*/ 0 w 84"/>
                  <a:gd name="T3" fmla="*/ 21 h 40"/>
                  <a:gd name="T4" fmla="*/ 42 w 84"/>
                  <a:gd name="T5" fmla="*/ 40 h 40"/>
                  <a:gd name="T6" fmla="*/ 84 w 84"/>
                  <a:gd name="T7" fmla="*/ 22 h 40"/>
                  <a:gd name="T8" fmla="*/ 84 w 84"/>
                  <a:gd name="T9" fmla="*/ 1 h 40"/>
                  <a:gd name="T10" fmla="*/ 42 w 84"/>
                  <a:gd name="T11" fmla="*/ 27 h 40"/>
                  <a:gd name="T12" fmla="*/ 0 w 84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8" y="33"/>
                      <a:pt x="25" y="40"/>
                      <a:pt x="42" y="40"/>
                    </a:cubicBezTo>
                    <a:cubicBezTo>
                      <a:pt x="59" y="40"/>
                      <a:pt x="72" y="33"/>
                      <a:pt x="84" y="22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76" y="17"/>
                      <a:pt x="61" y="27"/>
                      <a:pt x="42" y="27"/>
                    </a:cubicBezTo>
                    <a:cubicBezTo>
                      <a:pt x="23" y="27"/>
                      <a:pt x="4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113"/>
              <p:cNvSpPr>
                <a:spLocks/>
              </p:cNvSpPr>
              <p:nvPr/>
            </p:nvSpPr>
            <p:spPr bwMode="auto">
              <a:xfrm>
                <a:off x="9928225" y="1762126"/>
                <a:ext cx="182563" cy="87313"/>
              </a:xfrm>
              <a:custGeom>
                <a:avLst/>
                <a:gdLst>
                  <a:gd name="T0" fmla="*/ 0 w 84"/>
                  <a:gd name="T1" fmla="*/ 0 h 40"/>
                  <a:gd name="T2" fmla="*/ 0 w 84"/>
                  <a:gd name="T3" fmla="*/ 21 h 40"/>
                  <a:gd name="T4" fmla="*/ 42 w 84"/>
                  <a:gd name="T5" fmla="*/ 40 h 40"/>
                  <a:gd name="T6" fmla="*/ 84 w 84"/>
                  <a:gd name="T7" fmla="*/ 22 h 40"/>
                  <a:gd name="T8" fmla="*/ 84 w 84"/>
                  <a:gd name="T9" fmla="*/ 1 h 40"/>
                  <a:gd name="T10" fmla="*/ 42 w 84"/>
                  <a:gd name="T11" fmla="*/ 27 h 40"/>
                  <a:gd name="T12" fmla="*/ 0 w 84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0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2" y="33"/>
                      <a:pt x="25" y="40"/>
                      <a:pt x="42" y="40"/>
                    </a:cubicBezTo>
                    <a:cubicBezTo>
                      <a:pt x="59" y="40"/>
                      <a:pt x="76" y="33"/>
                      <a:pt x="84" y="22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0" y="17"/>
                      <a:pt x="61" y="27"/>
                      <a:pt x="42" y="27"/>
                    </a:cubicBezTo>
                    <a:cubicBezTo>
                      <a:pt x="23" y="27"/>
                      <a:pt x="8" y="16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4" name="文本框 143"/>
          <p:cNvSpPr txBox="1"/>
          <p:nvPr/>
        </p:nvSpPr>
        <p:spPr>
          <a:xfrm>
            <a:off x="2584450" y="6185858"/>
            <a:ext cx="702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</a:rPr>
              <a:t>Nguyen Tran Lam. (2017). ‘Even It Up: How to tackle inequality in Vietnam’)</a:t>
            </a:r>
            <a:endParaRPr lang="zh-CN" alt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7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任意多边形 451"/>
          <p:cNvSpPr/>
          <p:nvPr/>
        </p:nvSpPr>
        <p:spPr>
          <a:xfrm>
            <a:off x="2883599" y="714536"/>
            <a:ext cx="6424802" cy="4544078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43558" y="5807759"/>
            <a:ext cx="710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最近几十年间，数以亿计的贫困人口成功脱贫，这是全世界都应为之自豪的成就。然而，</a:t>
            </a:r>
            <a:endParaRPr lang="en-US" altLang="zh-CN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9545374" y="4554191"/>
            <a:ext cx="989011" cy="617110"/>
            <a:chOff x="8843963" y="3994150"/>
            <a:chExt cx="1536700" cy="958850"/>
          </a:xfrm>
          <a:solidFill>
            <a:schemeClr val="bg1">
              <a:alpha val="36000"/>
            </a:schemeClr>
          </a:solidFill>
        </p:grpSpPr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8972551" y="3994150"/>
              <a:ext cx="1196975" cy="727075"/>
            </a:xfrm>
            <a:custGeom>
              <a:avLst/>
              <a:gdLst>
                <a:gd name="T0" fmla="*/ 482 w 620"/>
                <a:gd name="T1" fmla="*/ 0 h 376"/>
                <a:gd name="T2" fmla="*/ 217 w 620"/>
                <a:gd name="T3" fmla="*/ 0 h 376"/>
                <a:gd name="T4" fmla="*/ 179 w 620"/>
                <a:gd name="T5" fmla="*/ 38 h 376"/>
                <a:gd name="T6" fmla="*/ 217 w 620"/>
                <a:gd name="T7" fmla="*/ 76 h 376"/>
                <a:gd name="T8" fmla="*/ 279 w 620"/>
                <a:gd name="T9" fmla="*/ 76 h 376"/>
                <a:gd name="T10" fmla="*/ 317 w 620"/>
                <a:gd name="T11" fmla="*/ 114 h 376"/>
                <a:gd name="T12" fmla="*/ 279 w 620"/>
                <a:gd name="T13" fmla="*/ 152 h 376"/>
                <a:gd name="T14" fmla="*/ 38 w 620"/>
                <a:gd name="T15" fmla="*/ 152 h 376"/>
                <a:gd name="T16" fmla="*/ 0 w 620"/>
                <a:gd name="T17" fmla="*/ 188 h 376"/>
                <a:gd name="T18" fmla="*/ 38 w 620"/>
                <a:gd name="T19" fmla="*/ 224 h 376"/>
                <a:gd name="T20" fmla="*/ 142 w 620"/>
                <a:gd name="T21" fmla="*/ 224 h 376"/>
                <a:gd name="T22" fmla="*/ 179 w 620"/>
                <a:gd name="T23" fmla="*/ 262 h 376"/>
                <a:gd name="T24" fmla="*/ 142 w 620"/>
                <a:gd name="T25" fmla="*/ 300 h 376"/>
                <a:gd name="T26" fmla="*/ 76 w 620"/>
                <a:gd name="T27" fmla="*/ 300 h 376"/>
                <a:gd name="T28" fmla="*/ 39 w 620"/>
                <a:gd name="T29" fmla="*/ 338 h 376"/>
                <a:gd name="T30" fmla="*/ 76 w 620"/>
                <a:gd name="T31" fmla="*/ 376 h 376"/>
                <a:gd name="T32" fmla="*/ 564 w 620"/>
                <a:gd name="T33" fmla="*/ 376 h 376"/>
                <a:gd name="T34" fmla="*/ 601 w 620"/>
                <a:gd name="T35" fmla="*/ 338 h 376"/>
                <a:gd name="T36" fmla="*/ 564 w 620"/>
                <a:gd name="T37" fmla="*/ 300 h 376"/>
                <a:gd name="T38" fmla="*/ 493 w 620"/>
                <a:gd name="T39" fmla="*/ 300 h 376"/>
                <a:gd name="T40" fmla="*/ 456 w 620"/>
                <a:gd name="T41" fmla="*/ 262 h 376"/>
                <a:gd name="T42" fmla="*/ 493 w 620"/>
                <a:gd name="T43" fmla="*/ 224 h 376"/>
                <a:gd name="T44" fmla="*/ 582 w 620"/>
                <a:gd name="T45" fmla="*/ 224 h 376"/>
                <a:gd name="T46" fmla="*/ 620 w 620"/>
                <a:gd name="T47" fmla="*/ 188 h 376"/>
                <a:gd name="T48" fmla="*/ 582 w 620"/>
                <a:gd name="T49" fmla="*/ 152 h 376"/>
                <a:gd name="T50" fmla="*/ 472 w 620"/>
                <a:gd name="T51" fmla="*/ 152 h 376"/>
                <a:gd name="T52" fmla="*/ 435 w 620"/>
                <a:gd name="T53" fmla="*/ 114 h 376"/>
                <a:gd name="T54" fmla="*/ 472 w 620"/>
                <a:gd name="T55" fmla="*/ 76 h 376"/>
                <a:gd name="T56" fmla="*/ 482 w 620"/>
                <a:gd name="T57" fmla="*/ 76 h 376"/>
                <a:gd name="T58" fmla="*/ 520 w 620"/>
                <a:gd name="T59" fmla="*/ 38 h 376"/>
                <a:gd name="T60" fmla="*/ 482 w 620"/>
                <a:gd name="T6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0" h="376">
                  <a:moveTo>
                    <a:pt x="482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196" y="0"/>
                    <a:pt x="179" y="17"/>
                    <a:pt x="179" y="38"/>
                  </a:cubicBezTo>
                  <a:cubicBezTo>
                    <a:pt x="179" y="59"/>
                    <a:pt x="196" y="76"/>
                    <a:pt x="217" y="76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300" y="76"/>
                    <a:pt x="317" y="93"/>
                    <a:pt x="317" y="114"/>
                  </a:cubicBezTo>
                  <a:cubicBezTo>
                    <a:pt x="317" y="135"/>
                    <a:pt x="300" y="152"/>
                    <a:pt x="279" y="15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17" y="152"/>
                    <a:pt x="0" y="167"/>
                    <a:pt x="0" y="188"/>
                  </a:cubicBezTo>
                  <a:cubicBezTo>
                    <a:pt x="0" y="209"/>
                    <a:pt x="17" y="224"/>
                    <a:pt x="38" y="224"/>
                  </a:cubicBezTo>
                  <a:cubicBezTo>
                    <a:pt x="142" y="224"/>
                    <a:pt x="142" y="224"/>
                    <a:pt x="142" y="224"/>
                  </a:cubicBezTo>
                  <a:cubicBezTo>
                    <a:pt x="162" y="224"/>
                    <a:pt x="179" y="241"/>
                    <a:pt x="179" y="262"/>
                  </a:cubicBezTo>
                  <a:cubicBezTo>
                    <a:pt x="179" y="283"/>
                    <a:pt x="162" y="300"/>
                    <a:pt x="142" y="30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55" y="300"/>
                    <a:pt x="39" y="317"/>
                    <a:pt x="39" y="338"/>
                  </a:cubicBezTo>
                  <a:cubicBezTo>
                    <a:pt x="39" y="359"/>
                    <a:pt x="55" y="376"/>
                    <a:pt x="76" y="376"/>
                  </a:cubicBezTo>
                  <a:cubicBezTo>
                    <a:pt x="564" y="376"/>
                    <a:pt x="564" y="376"/>
                    <a:pt x="564" y="376"/>
                  </a:cubicBezTo>
                  <a:cubicBezTo>
                    <a:pt x="585" y="376"/>
                    <a:pt x="601" y="359"/>
                    <a:pt x="601" y="338"/>
                  </a:cubicBezTo>
                  <a:cubicBezTo>
                    <a:pt x="601" y="317"/>
                    <a:pt x="585" y="300"/>
                    <a:pt x="564" y="300"/>
                  </a:cubicBezTo>
                  <a:cubicBezTo>
                    <a:pt x="493" y="300"/>
                    <a:pt x="493" y="300"/>
                    <a:pt x="493" y="300"/>
                  </a:cubicBezTo>
                  <a:cubicBezTo>
                    <a:pt x="473" y="300"/>
                    <a:pt x="456" y="283"/>
                    <a:pt x="456" y="262"/>
                  </a:cubicBezTo>
                  <a:cubicBezTo>
                    <a:pt x="456" y="241"/>
                    <a:pt x="473" y="224"/>
                    <a:pt x="493" y="224"/>
                  </a:cubicBezTo>
                  <a:cubicBezTo>
                    <a:pt x="582" y="224"/>
                    <a:pt x="582" y="224"/>
                    <a:pt x="582" y="224"/>
                  </a:cubicBezTo>
                  <a:cubicBezTo>
                    <a:pt x="603" y="224"/>
                    <a:pt x="620" y="209"/>
                    <a:pt x="620" y="188"/>
                  </a:cubicBezTo>
                  <a:cubicBezTo>
                    <a:pt x="620" y="167"/>
                    <a:pt x="603" y="152"/>
                    <a:pt x="58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52" y="152"/>
                    <a:pt x="435" y="135"/>
                    <a:pt x="435" y="114"/>
                  </a:cubicBezTo>
                  <a:cubicBezTo>
                    <a:pt x="435" y="93"/>
                    <a:pt x="452" y="76"/>
                    <a:pt x="472" y="76"/>
                  </a:cubicBezTo>
                  <a:cubicBezTo>
                    <a:pt x="482" y="76"/>
                    <a:pt x="482" y="76"/>
                    <a:pt x="482" y="76"/>
                  </a:cubicBezTo>
                  <a:cubicBezTo>
                    <a:pt x="503" y="76"/>
                    <a:pt x="520" y="59"/>
                    <a:pt x="520" y="38"/>
                  </a:cubicBezTo>
                  <a:cubicBezTo>
                    <a:pt x="520" y="17"/>
                    <a:pt x="503" y="0"/>
                    <a:pt x="4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10218738" y="4573588"/>
              <a:ext cx="161925" cy="147638"/>
            </a:xfrm>
            <a:custGeom>
              <a:avLst/>
              <a:gdLst>
                <a:gd name="T0" fmla="*/ 47 w 84"/>
                <a:gd name="T1" fmla="*/ 0 h 76"/>
                <a:gd name="T2" fmla="*/ 37 w 84"/>
                <a:gd name="T3" fmla="*/ 0 h 76"/>
                <a:gd name="T4" fmla="*/ 0 w 84"/>
                <a:gd name="T5" fmla="*/ 37 h 76"/>
                <a:gd name="T6" fmla="*/ 0 w 84"/>
                <a:gd name="T7" fmla="*/ 39 h 76"/>
                <a:gd name="T8" fmla="*/ 37 w 84"/>
                <a:gd name="T9" fmla="*/ 76 h 76"/>
                <a:gd name="T10" fmla="*/ 47 w 84"/>
                <a:gd name="T11" fmla="*/ 76 h 76"/>
                <a:gd name="T12" fmla="*/ 84 w 84"/>
                <a:gd name="T13" fmla="*/ 39 h 76"/>
                <a:gd name="T14" fmla="*/ 84 w 84"/>
                <a:gd name="T15" fmla="*/ 37 h 76"/>
                <a:gd name="T16" fmla="*/ 47 w 84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6">
                  <a:moveTo>
                    <a:pt x="4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67" y="76"/>
                    <a:pt x="84" y="59"/>
                    <a:pt x="84" y="39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17"/>
                    <a:pt x="6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213851" y="4806950"/>
              <a:ext cx="239713" cy="146050"/>
            </a:xfrm>
            <a:custGeom>
              <a:avLst/>
              <a:gdLst>
                <a:gd name="T0" fmla="*/ 87 w 124"/>
                <a:gd name="T1" fmla="*/ 0 h 76"/>
                <a:gd name="T2" fmla="*/ 37 w 124"/>
                <a:gd name="T3" fmla="*/ 0 h 76"/>
                <a:gd name="T4" fmla="*/ 0 w 124"/>
                <a:gd name="T5" fmla="*/ 37 h 76"/>
                <a:gd name="T6" fmla="*/ 0 w 124"/>
                <a:gd name="T7" fmla="*/ 39 h 76"/>
                <a:gd name="T8" fmla="*/ 37 w 124"/>
                <a:gd name="T9" fmla="*/ 76 h 76"/>
                <a:gd name="T10" fmla="*/ 87 w 124"/>
                <a:gd name="T11" fmla="*/ 76 h 76"/>
                <a:gd name="T12" fmla="*/ 124 w 124"/>
                <a:gd name="T13" fmla="*/ 39 h 76"/>
                <a:gd name="T14" fmla="*/ 124 w 124"/>
                <a:gd name="T15" fmla="*/ 37 h 76"/>
                <a:gd name="T16" fmla="*/ 87 w 124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76">
                  <a:moveTo>
                    <a:pt x="8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07" y="76"/>
                    <a:pt x="124" y="59"/>
                    <a:pt x="124" y="39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17"/>
                    <a:pt x="107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9755188" y="4806950"/>
              <a:ext cx="331788" cy="146050"/>
            </a:xfrm>
            <a:custGeom>
              <a:avLst/>
              <a:gdLst>
                <a:gd name="T0" fmla="*/ 135 w 172"/>
                <a:gd name="T1" fmla="*/ 0 h 76"/>
                <a:gd name="T2" fmla="*/ 37 w 172"/>
                <a:gd name="T3" fmla="*/ 0 h 76"/>
                <a:gd name="T4" fmla="*/ 0 w 172"/>
                <a:gd name="T5" fmla="*/ 37 h 76"/>
                <a:gd name="T6" fmla="*/ 0 w 172"/>
                <a:gd name="T7" fmla="*/ 39 h 76"/>
                <a:gd name="T8" fmla="*/ 37 w 172"/>
                <a:gd name="T9" fmla="*/ 76 h 76"/>
                <a:gd name="T10" fmla="*/ 135 w 172"/>
                <a:gd name="T11" fmla="*/ 76 h 76"/>
                <a:gd name="T12" fmla="*/ 172 w 172"/>
                <a:gd name="T13" fmla="*/ 39 h 76"/>
                <a:gd name="T14" fmla="*/ 172 w 172"/>
                <a:gd name="T15" fmla="*/ 37 h 76"/>
                <a:gd name="T16" fmla="*/ 135 w 17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76">
                  <a:moveTo>
                    <a:pt x="13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6"/>
                    <a:pt x="172" y="59"/>
                    <a:pt x="172" y="39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17"/>
                    <a:pt x="155" y="0"/>
                    <a:pt x="1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8843963" y="4573588"/>
              <a:ext cx="161925" cy="147638"/>
            </a:xfrm>
            <a:custGeom>
              <a:avLst/>
              <a:gdLst>
                <a:gd name="T0" fmla="*/ 47 w 84"/>
                <a:gd name="T1" fmla="*/ 0 h 76"/>
                <a:gd name="T2" fmla="*/ 37 w 84"/>
                <a:gd name="T3" fmla="*/ 0 h 76"/>
                <a:gd name="T4" fmla="*/ 0 w 84"/>
                <a:gd name="T5" fmla="*/ 37 h 76"/>
                <a:gd name="T6" fmla="*/ 0 w 84"/>
                <a:gd name="T7" fmla="*/ 39 h 76"/>
                <a:gd name="T8" fmla="*/ 37 w 84"/>
                <a:gd name="T9" fmla="*/ 76 h 76"/>
                <a:gd name="T10" fmla="*/ 47 w 84"/>
                <a:gd name="T11" fmla="*/ 76 h 76"/>
                <a:gd name="T12" fmla="*/ 84 w 84"/>
                <a:gd name="T13" fmla="*/ 39 h 76"/>
                <a:gd name="T14" fmla="*/ 84 w 84"/>
                <a:gd name="T15" fmla="*/ 37 h 76"/>
                <a:gd name="T16" fmla="*/ 47 w 84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6">
                  <a:moveTo>
                    <a:pt x="4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67" y="76"/>
                    <a:pt x="84" y="59"/>
                    <a:pt x="84" y="39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17"/>
                    <a:pt x="67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06590" y="2697975"/>
            <a:ext cx="1266825" cy="804862"/>
            <a:chOff x="2216151" y="2795588"/>
            <a:chExt cx="1266825" cy="804862"/>
          </a:xfrm>
          <a:solidFill>
            <a:schemeClr val="bg1">
              <a:alpha val="36000"/>
            </a:schemeClr>
          </a:solidFill>
        </p:grpSpPr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389188" y="2795588"/>
              <a:ext cx="993775" cy="603250"/>
            </a:xfrm>
            <a:custGeom>
              <a:avLst/>
              <a:gdLst>
                <a:gd name="T0" fmla="*/ 335 w 514"/>
                <a:gd name="T1" fmla="*/ 0 h 312"/>
                <a:gd name="T2" fmla="*/ 114 w 514"/>
                <a:gd name="T3" fmla="*/ 0 h 312"/>
                <a:gd name="T4" fmla="*/ 83 w 514"/>
                <a:gd name="T5" fmla="*/ 32 h 312"/>
                <a:gd name="T6" fmla="*/ 114 w 514"/>
                <a:gd name="T7" fmla="*/ 64 h 312"/>
                <a:gd name="T8" fmla="*/ 122 w 514"/>
                <a:gd name="T9" fmla="*/ 64 h 312"/>
                <a:gd name="T10" fmla="*/ 153 w 514"/>
                <a:gd name="T11" fmla="*/ 94 h 312"/>
                <a:gd name="T12" fmla="*/ 122 w 514"/>
                <a:gd name="T13" fmla="*/ 124 h 312"/>
                <a:gd name="T14" fmla="*/ 31 w 514"/>
                <a:gd name="T15" fmla="*/ 124 h 312"/>
                <a:gd name="T16" fmla="*/ 0 w 514"/>
                <a:gd name="T17" fmla="*/ 156 h 312"/>
                <a:gd name="T18" fmla="*/ 31 w 514"/>
                <a:gd name="T19" fmla="*/ 188 h 312"/>
                <a:gd name="T20" fmla="*/ 105 w 514"/>
                <a:gd name="T21" fmla="*/ 188 h 312"/>
                <a:gd name="T22" fmla="*/ 136 w 514"/>
                <a:gd name="T23" fmla="*/ 218 h 312"/>
                <a:gd name="T24" fmla="*/ 105 w 514"/>
                <a:gd name="T25" fmla="*/ 248 h 312"/>
                <a:gd name="T26" fmla="*/ 46 w 514"/>
                <a:gd name="T27" fmla="*/ 248 h 312"/>
                <a:gd name="T28" fmla="*/ 15 w 514"/>
                <a:gd name="T29" fmla="*/ 280 h 312"/>
                <a:gd name="T30" fmla="*/ 46 w 514"/>
                <a:gd name="T31" fmla="*/ 312 h 312"/>
                <a:gd name="T32" fmla="*/ 452 w 514"/>
                <a:gd name="T33" fmla="*/ 312 h 312"/>
                <a:gd name="T34" fmla="*/ 483 w 514"/>
                <a:gd name="T35" fmla="*/ 280 h 312"/>
                <a:gd name="T36" fmla="*/ 452 w 514"/>
                <a:gd name="T37" fmla="*/ 248 h 312"/>
                <a:gd name="T38" fmla="*/ 397 w 514"/>
                <a:gd name="T39" fmla="*/ 248 h 312"/>
                <a:gd name="T40" fmla="*/ 366 w 514"/>
                <a:gd name="T41" fmla="*/ 218 h 312"/>
                <a:gd name="T42" fmla="*/ 397 w 514"/>
                <a:gd name="T43" fmla="*/ 188 h 312"/>
                <a:gd name="T44" fmla="*/ 483 w 514"/>
                <a:gd name="T45" fmla="*/ 188 h 312"/>
                <a:gd name="T46" fmla="*/ 514 w 514"/>
                <a:gd name="T47" fmla="*/ 156 h 312"/>
                <a:gd name="T48" fmla="*/ 483 w 514"/>
                <a:gd name="T49" fmla="*/ 124 h 312"/>
                <a:gd name="T50" fmla="*/ 283 w 514"/>
                <a:gd name="T51" fmla="*/ 124 h 312"/>
                <a:gd name="T52" fmla="*/ 252 w 514"/>
                <a:gd name="T53" fmla="*/ 94 h 312"/>
                <a:gd name="T54" fmla="*/ 283 w 514"/>
                <a:gd name="T55" fmla="*/ 64 h 312"/>
                <a:gd name="T56" fmla="*/ 335 w 514"/>
                <a:gd name="T57" fmla="*/ 64 h 312"/>
                <a:gd name="T58" fmla="*/ 366 w 514"/>
                <a:gd name="T59" fmla="*/ 32 h 312"/>
                <a:gd name="T60" fmla="*/ 335 w 514"/>
                <a:gd name="T6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312">
                  <a:moveTo>
                    <a:pt x="335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97" y="0"/>
                    <a:pt x="83" y="15"/>
                    <a:pt x="83" y="32"/>
                  </a:cubicBezTo>
                  <a:cubicBezTo>
                    <a:pt x="83" y="49"/>
                    <a:pt x="97" y="64"/>
                    <a:pt x="114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39" y="64"/>
                    <a:pt x="153" y="77"/>
                    <a:pt x="153" y="94"/>
                  </a:cubicBezTo>
                  <a:cubicBezTo>
                    <a:pt x="153" y="111"/>
                    <a:pt x="139" y="124"/>
                    <a:pt x="122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14" y="124"/>
                    <a:pt x="0" y="139"/>
                    <a:pt x="0" y="156"/>
                  </a:cubicBezTo>
                  <a:cubicBezTo>
                    <a:pt x="0" y="173"/>
                    <a:pt x="14" y="188"/>
                    <a:pt x="31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22" y="188"/>
                    <a:pt x="136" y="201"/>
                    <a:pt x="136" y="218"/>
                  </a:cubicBezTo>
                  <a:cubicBezTo>
                    <a:pt x="136" y="235"/>
                    <a:pt x="122" y="248"/>
                    <a:pt x="105" y="248"/>
                  </a:cubicBezTo>
                  <a:cubicBezTo>
                    <a:pt x="46" y="248"/>
                    <a:pt x="46" y="248"/>
                    <a:pt x="46" y="248"/>
                  </a:cubicBezTo>
                  <a:cubicBezTo>
                    <a:pt x="29" y="248"/>
                    <a:pt x="15" y="263"/>
                    <a:pt x="15" y="280"/>
                  </a:cubicBezTo>
                  <a:cubicBezTo>
                    <a:pt x="15" y="297"/>
                    <a:pt x="29" y="312"/>
                    <a:pt x="46" y="312"/>
                  </a:cubicBezTo>
                  <a:cubicBezTo>
                    <a:pt x="452" y="312"/>
                    <a:pt x="452" y="312"/>
                    <a:pt x="452" y="312"/>
                  </a:cubicBezTo>
                  <a:cubicBezTo>
                    <a:pt x="469" y="312"/>
                    <a:pt x="483" y="297"/>
                    <a:pt x="483" y="280"/>
                  </a:cubicBezTo>
                  <a:cubicBezTo>
                    <a:pt x="483" y="263"/>
                    <a:pt x="469" y="248"/>
                    <a:pt x="452" y="248"/>
                  </a:cubicBezTo>
                  <a:cubicBezTo>
                    <a:pt x="397" y="248"/>
                    <a:pt x="397" y="248"/>
                    <a:pt x="397" y="248"/>
                  </a:cubicBezTo>
                  <a:cubicBezTo>
                    <a:pt x="380" y="248"/>
                    <a:pt x="366" y="235"/>
                    <a:pt x="366" y="218"/>
                  </a:cubicBezTo>
                  <a:cubicBezTo>
                    <a:pt x="366" y="201"/>
                    <a:pt x="380" y="188"/>
                    <a:pt x="397" y="188"/>
                  </a:cubicBezTo>
                  <a:cubicBezTo>
                    <a:pt x="483" y="188"/>
                    <a:pt x="483" y="188"/>
                    <a:pt x="483" y="188"/>
                  </a:cubicBezTo>
                  <a:cubicBezTo>
                    <a:pt x="501" y="188"/>
                    <a:pt x="514" y="173"/>
                    <a:pt x="514" y="156"/>
                  </a:cubicBezTo>
                  <a:cubicBezTo>
                    <a:pt x="514" y="139"/>
                    <a:pt x="501" y="124"/>
                    <a:pt x="483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65" y="124"/>
                    <a:pt x="252" y="111"/>
                    <a:pt x="252" y="94"/>
                  </a:cubicBezTo>
                  <a:cubicBezTo>
                    <a:pt x="252" y="77"/>
                    <a:pt x="265" y="64"/>
                    <a:pt x="283" y="64"/>
                  </a:cubicBezTo>
                  <a:cubicBezTo>
                    <a:pt x="335" y="64"/>
                    <a:pt x="335" y="64"/>
                    <a:pt x="335" y="64"/>
                  </a:cubicBezTo>
                  <a:cubicBezTo>
                    <a:pt x="352" y="64"/>
                    <a:pt x="366" y="49"/>
                    <a:pt x="366" y="32"/>
                  </a:cubicBezTo>
                  <a:cubicBezTo>
                    <a:pt x="366" y="15"/>
                    <a:pt x="352" y="0"/>
                    <a:pt x="3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2216151" y="3275013"/>
              <a:ext cx="130175" cy="123825"/>
            </a:xfrm>
            <a:custGeom>
              <a:avLst/>
              <a:gdLst>
                <a:gd name="T0" fmla="*/ 37 w 68"/>
                <a:gd name="T1" fmla="*/ 0 h 64"/>
                <a:gd name="T2" fmla="*/ 31 w 68"/>
                <a:gd name="T3" fmla="*/ 0 h 64"/>
                <a:gd name="T4" fmla="*/ 0 w 68"/>
                <a:gd name="T5" fmla="*/ 31 h 64"/>
                <a:gd name="T6" fmla="*/ 0 w 68"/>
                <a:gd name="T7" fmla="*/ 33 h 64"/>
                <a:gd name="T8" fmla="*/ 31 w 68"/>
                <a:gd name="T9" fmla="*/ 64 h 64"/>
                <a:gd name="T10" fmla="*/ 37 w 68"/>
                <a:gd name="T11" fmla="*/ 64 h 64"/>
                <a:gd name="T12" fmla="*/ 68 w 68"/>
                <a:gd name="T13" fmla="*/ 33 h 64"/>
                <a:gd name="T14" fmla="*/ 68 w 68"/>
                <a:gd name="T15" fmla="*/ 31 h 64"/>
                <a:gd name="T16" fmla="*/ 37 w 6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4">
                  <a:moveTo>
                    <a:pt x="3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14" y="64"/>
                    <a:pt x="31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54" y="64"/>
                    <a:pt x="68" y="50"/>
                    <a:pt x="68" y="33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4"/>
                    <a:pt x="54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2987676" y="3476625"/>
              <a:ext cx="201613" cy="123825"/>
            </a:xfrm>
            <a:custGeom>
              <a:avLst/>
              <a:gdLst>
                <a:gd name="T0" fmla="*/ 73 w 104"/>
                <a:gd name="T1" fmla="*/ 0 h 64"/>
                <a:gd name="T2" fmla="*/ 31 w 104"/>
                <a:gd name="T3" fmla="*/ 0 h 64"/>
                <a:gd name="T4" fmla="*/ 0 w 104"/>
                <a:gd name="T5" fmla="*/ 31 h 64"/>
                <a:gd name="T6" fmla="*/ 0 w 104"/>
                <a:gd name="T7" fmla="*/ 33 h 64"/>
                <a:gd name="T8" fmla="*/ 31 w 104"/>
                <a:gd name="T9" fmla="*/ 64 h 64"/>
                <a:gd name="T10" fmla="*/ 73 w 104"/>
                <a:gd name="T11" fmla="*/ 64 h 64"/>
                <a:gd name="T12" fmla="*/ 104 w 104"/>
                <a:gd name="T13" fmla="*/ 33 h 64"/>
                <a:gd name="T14" fmla="*/ 104 w 104"/>
                <a:gd name="T15" fmla="*/ 31 h 64"/>
                <a:gd name="T16" fmla="*/ 73 w 10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4">
                  <a:moveTo>
                    <a:pt x="7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14" y="64"/>
                    <a:pt x="31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90" y="64"/>
                    <a:pt x="104" y="50"/>
                    <a:pt x="104" y="33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14"/>
                    <a:pt x="90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462213" y="3476625"/>
              <a:ext cx="271463" cy="123825"/>
            </a:xfrm>
            <a:custGeom>
              <a:avLst/>
              <a:gdLst>
                <a:gd name="T0" fmla="*/ 109 w 140"/>
                <a:gd name="T1" fmla="*/ 0 h 64"/>
                <a:gd name="T2" fmla="*/ 31 w 140"/>
                <a:gd name="T3" fmla="*/ 0 h 64"/>
                <a:gd name="T4" fmla="*/ 0 w 140"/>
                <a:gd name="T5" fmla="*/ 31 h 64"/>
                <a:gd name="T6" fmla="*/ 0 w 140"/>
                <a:gd name="T7" fmla="*/ 33 h 64"/>
                <a:gd name="T8" fmla="*/ 31 w 140"/>
                <a:gd name="T9" fmla="*/ 64 h 64"/>
                <a:gd name="T10" fmla="*/ 109 w 140"/>
                <a:gd name="T11" fmla="*/ 64 h 64"/>
                <a:gd name="T12" fmla="*/ 140 w 140"/>
                <a:gd name="T13" fmla="*/ 33 h 64"/>
                <a:gd name="T14" fmla="*/ 140 w 140"/>
                <a:gd name="T15" fmla="*/ 31 h 64"/>
                <a:gd name="T16" fmla="*/ 109 w 140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64">
                  <a:moveTo>
                    <a:pt x="10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14" y="64"/>
                    <a:pt x="31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26" y="64"/>
                    <a:pt x="140" y="50"/>
                    <a:pt x="140" y="33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14"/>
                    <a:pt x="126" y="0"/>
                    <a:pt x="1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351213" y="3282950"/>
              <a:ext cx="131763" cy="123825"/>
            </a:xfrm>
            <a:custGeom>
              <a:avLst/>
              <a:gdLst>
                <a:gd name="T0" fmla="*/ 37 w 68"/>
                <a:gd name="T1" fmla="*/ 0 h 64"/>
                <a:gd name="T2" fmla="*/ 31 w 68"/>
                <a:gd name="T3" fmla="*/ 0 h 64"/>
                <a:gd name="T4" fmla="*/ 0 w 68"/>
                <a:gd name="T5" fmla="*/ 31 h 64"/>
                <a:gd name="T6" fmla="*/ 0 w 68"/>
                <a:gd name="T7" fmla="*/ 33 h 64"/>
                <a:gd name="T8" fmla="*/ 31 w 68"/>
                <a:gd name="T9" fmla="*/ 64 h 64"/>
                <a:gd name="T10" fmla="*/ 37 w 68"/>
                <a:gd name="T11" fmla="*/ 64 h 64"/>
                <a:gd name="T12" fmla="*/ 68 w 68"/>
                <a:gd name="T13" fmla="*/ 33 h 64"/>
                <a:gd name="T14" fmla="*/ 68 w 68"/>
                <a:gd name="T15" fmla="*/ 31 h 64"/>
                <a:gd name="T16" fmla="*/ 37 w 68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4">
                  <a:moveTo>
                    <a:pt x="3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14" y="64"/>
                    <a:pt x="31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54" y="64"/>
                    <a:pt x="68" y="50"/>
                    <a:pt x="68" y="33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4"/>
                    <a:pt x="54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2403144" y="6033997"/>
            <a:ext cx="7142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500" b="1" dirty="0">
                <a:solidFill>
                  <a:schemeClr val="accent4">
                    <a:lumMod val="50000"/>
                  </a:schemeClr>
                </a:solidFill>
              </a:rPr>
              <a:t>全球每</a:t>
            </a:r>
            <a:r>
              <a:rPr lang="en-US" altLang="zh-CN" sz="25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zh-CN" altLang="en-US" sz="2500" b="1" dirty="0">
                <a:solidFill>
                  <a:schemeClr val="accent4">
                    <a:lumMod val="50000"/>
                  </a:schemeClr>
                </a:solidFill>
              </a:rPr>
              <a:t>个人中，仍然还 有</a:t>
            </a:r>
            <a:r>
              <a:rPr lang="en-US" altLang="zh-CN" sz="25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zh-CN" altLang="en-US" sz="2500" b="1" dirty="0">
                <a:solidFill>
                  <a:schemeClr val="accent4">
                    <a:lumMod val="50000"/>
                  </a:schemeClr>
                </a:solidFill>
              </a:rPr>
              <a:t>人在饥肠辘辘中入睡</a:t>
            </a:r>
          </a:p>
        </p:txBody>
      </p:sp>
      <p:sp>
        <p:nvSpPr>
          <p:cNvPr id="450" name="任意多边形 449"/>
          <p:cNvSpPr/>
          <p:nvPr/>
        </p:nvSpPr>
        <p:spPr>
          <a:xfrm>
            <a:off x="3359168" y="1350415"/>
            <a:ext cx="5504258" cy="3893004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052374" y="4520426"/>
            <a:ext cx="1504950" cy="846138"/>
          </a:xfrm>
          <a:custGeom>
            <a:avLst/>
            <a:gdLst>
              <a:gd name="T0" fmla="*/ 472 w 779"/>
              <a:gd name="T1" fmla="*/ 0 h 438"/>
              <a:gd name="T2" fmla="*/ 630 w 779"/>
              <a:gd name="T3" fmla="*/ 142 h 438"/>
              <a:gd name="T4" fmla="*/ 766 w 779"/>
              <a:gd name="T5" fmla="*/ 318 h 438"/>
              <a:gd name="T6" fmla="*/ 408 w 779"/>
              <a:gd name="T7" fmla="*/ 367 h 438"/>
              <a:gd name="T8" fmla="*/ 317 w 779"/>
              <a:gd name="T9" fmla="*/ 404 h 438"/>
              <a:gd name="T10" fmla="*/ 106 w 779"/>
              <a:gd name="T11" fmla="*/ 411 h 438"/>
              <a:gd name="T12" fmla="*/ 220 w 779"/>
              <a:gd name="T13" fmla="*/ 214 h 438"/>
              <a:gd name="T14" fmla="*/ 365 w 779"/>
              <a:gd name="T15" fmla="*/ 27 h 438"/>
              <a:gd name="T16" fmla="*/ 472 w 779"/>
              <a:gd name="T17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9" h="438">
                <a:moveTo>
                  <a:pt x="472" y="0"/>
                </a:moveTo>
                <a:cubicBezTo>
                  <a:pt x="472" y="0"/>
                  <a:pt x="590" y="60"/>
                  <a:pt x="630" y="142"/>
                </a:cubicBezTo>
                <a:cubicBezTo>
                  <a:pt x="630" y="142"/>
                  <a:pt x="754" y="215"/>
                  <a:pt x="766" y="318"/>
                </a:cubicBezTo>
                <a:cubicBezTo>
                  <a:pt x="779" y="421"/>
                  <a:pt x="408" y="367"/>
                  <a:pt x="408" y="367"/>
                </a:cubicBezTo>
                <a:cubicBezTo>
                  <a:pt x="317" y="404"/>
                  <a:pt x="317" y="404"/>
                  <a:pt x="317" y="404"/>
                </a:cubicBezTo>
                <a:cubicBezTo>
                  <a:pt x="317" y="404"/>
                  <a:pt x="213" y="438"/>
                  <a:pt x="106" y="411"/>
                </a:cubicBezTo>
                <a:cubicBezTo>
                  <a:pt x="0" y="385"/>
                  <a:pt x="197" y="234"/>
                  <a:pt x="220" y="214"/>
                </a:cubicBezTo>
                <a:cubicBezTo>
                  <a:pt x="243" y="194"/>
                  <a:pt x="348" y="35"/>
                  <a:pt x="365" y="27"/>
                </a:cubicBezTo>
                <a:cubicBezTo>
                  <a:pt x="382" y="18"/>
                  <a:pt x="472" y="0"/>
                  <a:pt x="472" y="0"/>
                </a:cubicBezTo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619111" y="5210988"/>
            <a:ext cx="341313" cy="269875"/>
          </a:xfrm>
          <a:custGeom>
            <a:avLst/>
            <a:gdLst>
              <a:gd name="T0" fmla="*/ 33 w 177"/>
              <a:gd name="T1" fmla="*/ 2 h 140"/>
              <a:gd name="T2" fmla="*/ 18 w 177"/>
              <a:gd name="T3" fmla="*/ 83 h 140"/>
              <a:gd name="T4" fmla="*/ 143 w 177"/>
              <a:gd name="T5" fmla="*/ 85 h 140"/>
              <a:gd name="T6" fmla="*/ 136 w 177"/>
              <a:gd name="T7" fmla="*/ 44 h 140"/>
              <a:gd name="T8" fmla="*/ 83 w 177"/>
              <a:gd name="T9" fmla="*/ 0 h 140"/>
              <a:gd name="T10" fmla="*/ 33 w 177"/>
              <a:gd name="T11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" h="140">
                <a:moveTo>
                  <a:pt x="33" y="2"/>
                </a:moveTo>
                <a:cubicBezTo>
                  <a:pt x="33" y="2"/>
                  <a:pt x="0" y="36"/>
                  <a:pt x="18" y="83"/>
                </a:cubicBezTo>
                <a:cubicBezTo>
                  <a:pt x="36" y="131"/>
                  <a:pt x="109" y="140"/>
                  <a:pt x="143" y="85"/>
                </a:cubicBezTo>
                <a:cubicBezTo>
                  <a:pt x="177" y="31"/>
                  <a:pt x="136" y="44"/>
                  <a:pt x="136" y="44"/>
                </a:cubicBezTo>
                <a:cubicBezTo>
                  <a:pt x="83" y="0"/>
                  <a:pt x="83" y="0"/>
                  <a:pt x="83" y="0"/>
                </a:cubicBezTo>
                <a:cubicBezTo>
                  <a:pt x="33" y="2"/>
                  <a:pt x="33" y="2"/>
                  <a:pt x="33" y="2"/>
                </a:cubicBezTo>
              </a:path>
            </a:pathLst>
          </a:custGeom>
          <a:solidFill>
            <a:srgbClr val="EDA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590036" y="3552051"/>
            <a:ext cx="2355850" cy="1819275"/>
          </a:xfrm>
          <a:custGeom>
            <a:avLst/>
            <a:gdLst>
              <a:gd name="T0" fmla="*/ 580 w 1220"/>
              <a:gd name="T1" fmla="*/ 0 h 941"/>
              <a:gd name="T2" fmla="*/ 84 w 1220"/>
              <a:gd name="T3" fmla="*/ 606 h 941"/>
              <a:gd name="T4" fmla="*/ 183 w 1220"/>
              <a:gd name="T5" fmla="*/ 882 h 941"/>
              <a:gd name="T6" fmla="*/ 420 w 1220"/>
              <a:gd name="T7" fmla="*/ 900 h 941"/>
              <a:gd name="T8" fmla="*/ 1104 w 1220"/>
              <a:gd name="T9" fmla="*/ 863 h 941"/>
              <a:gd name="T10" fmla="*/ 1001 w 1220"/>
              <a:gd name="T11" fmla="*/ 598 h 941"/>
              <a:gd name="T12" fmla="*/ 773 w 1220"/>
              <a:gd name="T13" fmla="*/ 195 h 941"/>
              <a:gd name="T14" fmla="*/ 580 w 1220"/>
              <a:gd name="T15" fmla="*/ 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0" h="941">
                <a:moveTo>
                  <a:pt x="580" y="0"/>
                </a:moveTo>
                <a:cubicBezTo>
                  <a:pt x="580" y="0"/>
                  <a:pt x="0" y="42"/>
                  <a:pt x="84" y="606"/>
                </a:cubicBezTo>
                <a:cubicBezTo>
                  <a:pt x="84" y="606"/>
                  <a:pt x="24" y="822"/>
                  <a:pt x="183" y="882"/>
                </a:cubicBezTo>
                <a:cubicBezTo>
                  <a:pt x="342" y="941"/>
                  <a:pt x="420" y="900"/>
                  <a:pt x="420" y="900"/>
                </a:cubicBezTo>
                <a:cubicBezTo>
                  <a:pt x="420" y="900"/>
                  <a:pt x="987" y="840"/>
                  <a:pt x="1104" y="863"/>
                </a:cubicBezTo>
                <a:cubicBezTo>
                  <a:pt x="1220" y="886"/>
                  <a:pt x="1001" y="598"/>
                  <a:pt x="1001" y="598"/>
                </a:cubicBezTo>
                <a:cubicBezTo>
                  <a:pt x="773" y="195"/>
                  <a:pt x="773" y="195"/>
                  <a:pt x="773" y="195"/>
                </a:cubicBezTo>
                <a:cubicBezTo>
                  <a:pt x="580" y="0"/>
                  <a:pt x="580" y="0"/>
                  <a:pt x="580" y="0"/>
                </a:cubicBezTo>
              </a:path>
            </a:pathLst>
          </a:custGeom>
          <a:solidFill>
            <a:srgbClr val="27A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583811" y="2336026"/>
            <a:ext cx="3679825" cy="3435350"/>
          </a:xfrm>
          <a:custGeom>
            <a:avLst/>
            <a:gdLst>
              <a:gd name="T0" fmla="*/ 216 w 1906"/>
              <a:gd name="T1" fmla="*/ 496 h 1777"/>
              <a:gd name="T2" fmla="*/ 29 w 1906"/>
              <a:gd name="T3" fmla="*/ 670 h 1777"/>
              <a:gd name="T4" fmla="*/ 182 w 1906"/>
              <a:gd name="T5" fmla="*/ 902 h 1777"/>
              <a:gd name="T6" fmla="*/ 865 w 1906"/>
              <a:gd name="T7" fmla="*/ 1646 h 1777"/>
              <a:gd name="T8" fmla="*/ 1685 w 1906"/>
              <a:gd name="T9" fmla="*/ 1195 h 1777"/>
              <a:gd name="T10" fmla="*/ 1880 w 1906"/>
              <a:gd name="T11" fmla="*/ 969 h 1777"/>
              <a:gd name="T12" fmla="*/ 1809 w 1906"/>
              <a:gd name="T13" fmla="*/ 833 h 1777"/>
              <a:gd name="T14" fmla="*/ 1761 w 1906"/>
              <a:gd name="T15" fmla="*/ 661 h 1777"/>
              <a:gd name="T16" fmla="*/ 1737 w 1906"/>
              <a:gd name="T17" fmla="*/ 532 h 1777"/>
              <a:gd name="T18" fmla="*/ 1633 w 1906"/>
              <a:gd name="T19" fmla="*/ 396 h 1777"/>
              <a:gd name="T20" fmla="*/ 1481 w 1906"/>
              <a:gd name="T21" fmla="*/ 282 h 1777"/>
              <a:gd name="T22" fmla="*/ 1368 w 1906"/>
              <a:gd name="T23" fmla="*/ 180 h 1777"/>
              <a:gd name="T24" fmla="*/ 1112 w 1906"/>
              <a:gd name="T25" fmla="*/ 11 h 1777"/>
              <a:gd name="T26" fmla="*/ 974 w 1906"/>
              <a:gd name="T27" fmla="*/ 3 h 1777"/>
              <a:gd name="T28" fmla="*/ 699 w 1906"/>
              <a:gd name="T29" fmla="*/ 44 h 1777"/>
              <a:gd name="T30" fmla="*/ 432 w 1906"/>
              <a:gd name="T31" fmla="*/ 142 h 1777"/>
              <a:gd name="T32" fmla="*/ 297 w 1906"/>
              <a:gd name="T33" fmla="*/ 352 h 1777"/>
              <a:gd name="T34" fmla="*/ 240 w 1906"/>
              <a:gd name="T35" fmla="*/ 443 h 1777"/>
              <a:gd name="T36" fmla="*/ 216 w 1906"/>
              <a:gd name="T37" fmla="*/ 496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06" h="1777">
                <a:moveTo>
                  <a:pt x="216" y="496"/>
                </a:moveTo>
                <a:cubicBezTo>
                  <a:pt x="216" y="496"/>
                  <a:pt x="58" y="481"/>
                  <a:pt x="29" y="670"/>
                </a:cubicBezTo>
                <a:cubicBezTo>
                  <a:pt x="0" y="858"/>
                  <a:pt x="182" y="902"/>
                  <a:pt x="182" y="902"/>
                </a:cubicBezTo>
                <a:cubicBezTo>
                  <a:pt x="182" y="902"/>
                  <a:pt x="222" y="1515"/>
                  <a:pt x="865" y="1646"/>
                </a:cubicBezTo>
                <a:cubicBezTo>
                  <a:pt x="1508" y="1777"/>
                  <a:pt x="1685" y="1195"/>
                  <a:pt x="1685" y="1195"/>
                </a:cubicBezTo>
                <a:cubicBezTo>
                  <a:pt x="1685" y="1195"/>
                  <a:pt x="1834" y="1196"/>
                  <a:pt x="1880" y="969"/>
                </a:cubicBezTo>
                <a:cubicBezTo>
                  <a:pt x="1880" y="969"/>
                  <a:pt x="1906" y="887"/>
                  <a:pt x="1809" y="833"/>
                </a:cubicBezTo>
                <a:cubicBezTo>
                  <a:pt x="1712" y="779"/>
                  <a:pt x="1761" y="661"/>
                  <a:pt x="1761" y="661"/>
                </a:cubicBezTo>
                <a:cubicBezTo>
                  <a:pt x="1761" y="661"/>
                  <a:pt x="1738" y="539"/>
                  <a:pt x="1737" y="532"/>
                </a:cubicBezTo>
                <a:cubicBezTo>
                  <a:pt x="1736" y="526"/>
                  <a:pt x="1646" y="408"/>
                  <a:pt x="1633" y="396"/>
                </a:cubicBezTo>
                <a:cubicBezTo>
                  <a:pt x="1620" y="384"/>
                  <a:pt x="1498" y="299"/>
                  <a:pt x="1481" y="282"/>
                </a:cubicBezTo>
                <a:cubicBezTo>
                  <a:pt x="1463" y="266"/>
                  <a:pt x="1372" y="186"/>
                  <a:pt x="1368" y="180"/>
                </a:cubicBezTo>
                <a:cubicBezTo>
                  <a:pt x="1363" y="174"/>
                  <a:pt x="1124" y="14"/>
                  <a:pt x="1112" y="11"/>
                </a:cubicBezTo>
                <a:cubicBezTo>
                  <a:pt x="1100" y="7"/>
                  <a:pt x="1071" y="5"/>
                  <a:pt x="974" y="3"/>
                </a:cubicBezTo>
                <a:cubicBezTo>
                  <a:pt x="877" y="0"/>
                  <a:pt x="716" y="38"/>
                  <a:pt x="699" y="44"/>
                </a:cubicBezTo>
                <a:cubicBezTo>
                  <a:pt x="682" y="51"/>
                  <a:pt x="450" y="120"/>
                  <a:pt x="432" y="142"/>
                </a:cubicBezTo>
                <a:cubicBezTo>
                  <a:pt x="413" y="165"/>
                  <a:pt x="301" y="338"/>
                  <a:pt x="297" y="352"/>
                </a:cubicBezTo>
                <a:cubicBezTo>
                  <a:pt x="293" y="365"/>
                  <a:pt x="240" y="443"/>
                  <a:pt x="240" y="443"/>
                </a:cubicBezTo>
                <a:cubicBezTo>
                  <a:pt x="216" y="496"/>
                  <a:pt x="216" y="496"/>
                  <a:pt x="216" y="496"/>
                </a:cubicBezTo>
              </a:path>
            </a:pathLst>
          </a:custGeom>
          <a:solidFill>
            <a:srgbClr val="FFC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547549" y="4274363"/>
            <a:ext cx="436563" cy="492125"/>
          </a:xfrm>
          <a:custGeom>
            <a:avLst/>
            <a:gdLst>
              <a:gd name="T0" fmla="*/ 1 w 226"/>
              <a:gd name="T1" fmla="*/ 18 h 254"/>
              <a:gd name="T2" fmla="*/ 117 w 226"/>
              <a:gd name="T3" fmla="*/ 113 h 254"/>
              <a:gd name="T4" fmla="*/ 0 w 226"/>
              <a:gd name="T5" fmla="*/ 188 h 254"/>
              <a:gd name="T6" fmla="*/ 136 w 226"/>
              <a:gd name="T7" fmla="*/ 210 h 254"/>
              <a:gd name="T8" fmla="*/ 158 w 226"/>
              <a:gd name="T9" fmla="*/ 41 h 254"/>
              <a:gd name="T10" fmla="*/ 1 w 226"/>
              <a:gd name="T11" fmla="*/ 1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254">
                <a:moveTo>
                  <a:pt x="1" y="18"/>
                </a:moveTo>
                <a:cubicBezTo>
                  <a:pt x="1" y="18"/>
                  <a:pt x="129" y="3"/>
                  <a:pt x="117" y="113"/>
                </a:cubicBezTo>
                <a:cubicBezTo>
                  <a:pt x="106" y="223"/>
                  <a:pt x="27" y="201"/>
                  <a:pt x="0" y="188"/>
                </a:cubicBezTo>
                <a:cubicBezTo>
                  <a:pt x="0" y="188"/>
                  <a:pt x="62" y="254"/>
                  <a:pt x="136" y="210"/>
                </a:cubicBezTo>
                <a:cubicBezTo>
                  <a:pt x="182" y="183"/>
                  <a:pt x="226" y="99"/>
                  <a:pt x="158" y="41"/>
                </a:cubicBezTo>
                <a:cubicBezTo>
                  <a:pt x="115" y="3"/>
                  <a:pt x="34" y="0"/>
                  <a:pt x="1" y="18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788724" y="3144063"/>
            <a:ext cx="593725" cy="425450"/>
          </a:xfrm>
          <a:custGeom>
            <a:avLst/>
            <a:gdLst>
              <a:gd name="T0" fmla="*/ 0 w 308"/>
              <a:gd name="T1" fmla="*/ 116 h 220"/>
              <a:gd name="T2" fmla="*/ 151 w 308"/>
              <a:gd name="T3" fmla="*/ 136 h 220"/>
              <a:gd name="T4" fmla="*/ 261 w 308"/>
              <a:gd name="T5" fmla="*/ 220 h 220"/>
              <a:gd name="T6" fmla="*/ 305 w 308"/>
              <a:gd name="T7" fmla="*/ 180 h 220"/>
              <a:gd name="T8" fmla="*/ 0 w 308"/>
              <a:gd name="T9" fmla="*/ 1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220">
                <a:moveTo>
                  <a:pt x="0" y="116"/>
                </a:moveTo>
                <a:cubicBezTo>
                  <a:pt x="0" y="116"/>
                  <a:pt x="70" y="100"/>
                  <a:pt x="151" y="136"/>
                </a:cubicBezTo>
                <a:cubicBezTo>
                  <a:pt x="232" y="172"/>
                  <a:pt x="261" y="220"/>
                  <a:pt x="261" y="220"/>
                </a:cubicBezTo>
                <a:cubicBezTo>
                  <a:pt x="261" y="220"/>
                  <a:pt x="300" y="218"/>
                  <a:pt x="305" y="180"/>
                </a:cubicBezTo>
                <a:cubicBezTo>
                  <a:pt x="308" y="155"/>
                  <a:pt x="167" y="0"/>
                  <a:pt x="0" y="116"/>
                </a:cubicBezTo>
                <a:close/>
              </a:path>
            </a:pathLst>
          </a:custGeom>
          <a:solidFill>
            <a:srgbClr val="AA4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025386" y="3502838"/>
            <a:ext cx="609600" cy="344488"/>
          </a:xfrm>
          <a:custGeom>
            <a:avLst/>
            <a:gdLst>
              <a:gd name="T0" fmla="*/ 315 w 315"/>
              <a:gd name="T1" fmla="*/ 178 h 178"/>
              <a:gd name="T2" fmla="*/ 170 w 315"/>
              <a:gd name="T3" fmla="*/ 130 h 178"/>
              <a:gd name="T4" fmla="*/ 36 w 315"/>
              <a:gd name="T5" fmla="*/ 157 h 178"/>
              <a:gd name="T6" fmla="*/ 13 w 315"/>
              <a:gd name="T7" fmla="*/ 102 h 178"/>
              <a:gd name="T8" fmla="*/ 315 w 315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" h="178">
                <a:moveTo>
                  <a:pt x="315" y="178"/>
                </a:moveTo>
                <a:cubicBezTo>
                  <a:pt x="315" y="178"/>
                  <a:pt x="259" y="133"/>
                  <a:pt x="170" y="130"/>
                </a:cubicBezTo>
                <a:cubicBezTo>
                  <a:pt x="82" y="127"/>
                  <a:pt x="36" y="157"/>
                  <a:pt x="36" y="157"/>
                </a:cubicBezTo>
                <a:cubicBezTo>
                  <a:pt x="36" y="157"/>
                  <a:pt x="0" y="138"/>
                  <a:pt x="13" y="102"/>
                </a:cubicBezTo>
                <a:cubicBezTo>
                  <a:pt x="21" y="79"/>
                  <a:pt x="215" y="0"/>
                  <a:pt x="315" y="178"/>
                </a:cubicBezTo>
                <a:close/>
              </a:path>
            </a:pathLst>
          </a:custGeom>
          <a:solidFill>
            <a:srgbClr val="AA4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18761" y="1812151"/>
            <a:ext cx="3487738" cy="2289175"/>
          </a:xfrm>
          <a:custGeom>
            <a:avLst/>
            <a:gdLst>
              <a:gd name="T0" fmla="*/ 895 w 1806"/>
              <a:gd name="T1" fmla="*/ 466 h 1184"/>
              <a:gd name="T2" fmla="*/ 980 w 1806"/>
              <a:gd name="T3" fmla="*/ 725 h 1184"/>
              <a:gd name="T4" fmla="*/ 1165 w 1806"/>
              <a:gd name="T5" fmla="*/ 628 h 1184"/>
              <a:gd name="T6" fmla="*/ 1098 w 1806"/>
              <a:gd name="T7" fmla="*/ 699 h 1184"/>
              <a:gd name="T8" fmla="*/ 1177 w 1806"/>
              <a:gd name="T9" fmla="*/ 521 h 1184"/>
              <a:gd name="T10" fmla="*/ 1225 w 1806"/>
              <a:gd name="T11" fmla="*/ 604 h 1184"/>
              <a:gd name="T12" fmla="*/ 1271 w 1806"/>
              <a:gd name="T13" fmla="*/ 674 h 1184"/>
              <a:gd name="T14" fmla="*/ 1353 w 1806"/>
              <a:gd name="T15" fmla="*/ 650 h 1184"/>
              <a:gd name="T16" fmla="*/ 1448 w 1806"/>
              <a:gd name="T17" fmla="*/ 729 h 1184"/>
              <a:gd name="T18" fmla="*/ 1496 w 1806"/>
              <a:gd name="T19" fmla="*/ 1133 h 1184"/>
              <a:gd name="T20" fmla="*/ 1623 w 1806"/>
              <a:gd name="T21" fmla="*/ 1132 h 1184"/>
              <a:gd name="T22" fmla="*/ 1779 w 1806"/>
              <a:gd name="T23" fmla="*/ 992 h 1184"/>
              <a:gd name="T24" fmla="*/ 1727 w 1806"/>
              <a:gd name="T25" fmla="*/ 1025 h 1184"/>
              <a:gd name="T26" fmla="*/ 1765 w 1806"/>
              <a:gd name="T27" fmla="*/ 654 h 1184"/>
              <a:gd name="T28" fmla="*/ 1527 w 1806"/>
              <a:gd name="T29" fmla="*/ 324 h 1184"/>
              <a:gd name="T30" fmla="*/ 1577 w 1806"/>
              <a:gd name="T31" fmla="*/ 217 h 1184"/>
              <a:gd name="T32" fmla="*/ 1378 w 1806"/>
              <a:gd name="T33" fmla="*/ 204 h 1184"/>
              <a:gd name="T34" fmla="*/ 740 w 1806"/>
              <a:gd name="T35" fmla="*/ 51 h 1184"/>
              <a:gd name="T36" fmla="*/ 185 w 1806"/>
              <a:gd name="T37" fmla="*/ 448 h 1184"/>
              <a:gd name="T38" fmla="*/ 73 w 1806"/>
              <a:gd name="T39" fmla="*/ 428 h 1184"/>
              <a:gd name="T40" fmla="*/ 140 w 1806"/>
              <a:gd name="T41" fmla="*/ 630 h 1184"/>
              <a:gd name="T42" fmla="*/ 60 w 1806"/>
              <a:gd name="T43" fmla="*/ 768 h 1184"/>
              <a:gd name="T44" fmla="*/ 138 w 1806"/>
              <a:gd name="T45" fmla="*/ 916 h 1184"/>
              <a:gd name="T46" fmla="*/ 227 w 1806"/>
              <a:gd name="T47" fmla="*/ 835 h 1184"/>
              <a:gd name="T48" fmla="*/ 383 w 1806"/>
              <a:gd name="T49" fmla="*/ 730 h 1184"/>
              <a:gd name="T50" fmla="*/ 276 w 1806"/>
              <a:gd name="T51" fmla="*/ 766 h 1184"/>
              <a:gd name="T52" fmla="*/ 417 w 1806"/>
              <a:gd name="T53" fmla="*/ 516 h 1184"/>
              <a:gd name="T54" fmla="*/ 714 w 1806"/>
              <a:gd name="T55" fmla="*/ 474 h 1184"/>
              <a:gd name="T56" fmla="*/ 895 w 1806"/>
              <a:gd name="T57" fmla="*/ 46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06" h="1184">
                <a:moveTo>
                  <a:pt x="895" y="466"/>
                </a:moveTo>
                <a:cubicBezTo>
                  <a:pt x="895" y="466"/>
                  <a:pt x="828" y="621"/>
                  <a:pt x="980" y="725"/>
                </a:cubicBezTo>
                <a:cubicBezTo>
                  <a:pt x="1131" y="829"/>
                  <a:pt x="1198" y="672"/>
                  <a:pt x="1165" y="628"/>
                </a:cubicBezTo>
                <a:cubicBezTo>
                  <a:pt x="1165" y="628"/>
                  <a:pt x="1151" y="706"/>
                  <a:pt x="1098" y="699"/>
                </a:cubicBezTo>
                <a:cubicBezTo>
                  <a:pt x="1045" y="692"/>
                  <a:pt x="984" y="543"/>
                  <a:pt x="1177" y="521"/>
                </a:cubicBezTo>
                <a:cubicBezTo>
                  <a:pt x="1177" y="521"/>
                  <a:pt x="1162" y="578"/>
                  <a:pt x="1225" y="604"/>
                </a:cubicBezTo>
                <a:cubicBezTo>
                  <a:pt x="1288" y="630"/>
                  <a:pt x="1318" y="668"/>
                  <a:pt x="1271" y="674"/>
                </a:cubicBezTo>
                <a:cubicBezTo>
                  <a:pt x="1271" y="674"/>
                  <a:pt x="1334" y="705"/>
                  <a:pt x="1353" y="650"/>
                </a:cubicBezTo>
                <a:cubicBezTo>
                  <a:pt x="1353" y="650"/>
                  <a:pt x="1359" y="671"/>
                  <a:pt x="1448" y="729"/>
                </a:cubicBezTo>
                <a:cubicBezTo>
                  <a:pt x="1538" y="788"/>
                  <a:pt x="1647" y="1013"/>
                  <a:pt x="1496" y="1133"/>
                </a:cubicBezTo>
                <a:cubicBezTo>
                  <a:pt x="1496" y="1133"/>
                  <a:pt x="1556" y="1184"/>
                  <a:pt x="1623" y="1132"/>
                </a:cubicBezTo>
                <a:cubicBezTo>
                  <a:pt x="1623" y="1132"/>
                  <a:pt x="1768" y="1175"/>
                  <a:pt x="1779" y="992"/>
                </a:cubicBezTo>
                <a:cubicBezTo>
                  <a:pt x="1779" y="992"/>
                  <a:pt x="1768" y="1046"/>
                  <a:pt x="1727" y="1025"/>
                </a:cubicBezTo>
                <a:cubicBezTo>
                  <a:pt x="1685" y="1005"/>
                  <a:pt x="1806" y="843"/>
                  <a:pt x="1765" y="654"/>
                </a:cubicBezTo>
                <a:cubicBezTo>
                  <a:pt x="1724" y="464"/>
                  <a:pt x="1583" y="393"/>
                  <a:pt x="1527" y="324"/>
                </a:cubicBezTo>
                <a:cubicBezTo>
                  <a:pt x="1470" y="254"/>
                  <a:pt x="1519" y="196"/>
                  <a:pt x="1577" y="217"/>
                </a:cubicBezTo>
                <a:cubicBezTo>
                  <a:pt x="1577" y="217"/>
                  <a:pt x="1448" y="133"/>
                  <a:pt x="1378" y="204"/>
                </a:cubicBezTo>
                <a:cubicBezTo>
                  <a:pt x="1378" y="204"/>
                  <a:pt x="1110" y="0"/>
                  <a:pt x="740" y="51"/>
                </a:cubicBezTo>
                <a:cubicBezTo>
                  <a:pt x="370" y="102"/>
                  <a:pt x="255" y="384"/>
                  <a:pt x="185" y="448"/>
                </a:cubicBezTo>
                <a:cubicBezTo>
                  <a:pt x="115" y="513"/>
                  <a:pt x="54" y="491"/>
                  <a:pt x="73" y="428"/>
                </a:cubicBezTo>
                <a:cubicBezTo>
                  <a:pt x="73" y="428"/>
                  <a:pt x="0" y="594"/>
                  <a:pt x="140" y="630"/>
                </a:cubicBezTo>
                <a:cubicBezTo>
                  <a:pt x="140" y="630"/>
                  <a:pt x="58" y="649"/>
                  <a:pt x="60" y="768"/>
                </a:cubicBezTo>
                <a:cubicBezTo>
                  <a:pt x="60" y="768"/>
                  <a:pt x="226" y="804"/>
                  <a:pt x="138" y="916"/>
                </a:cubicBezTo>
                <a:cubicBezTo>
                  <a:pt x="138" y="916"/>
                  <a:pt x="208" y="943"/>
                  <a:pt x="227" y="835"/>
                </a:cubicBezTo>
                <a:cubicBezTo>
                  <a:pt x="227" y="835"/>
                  <a:pt x="339" y="868"/>
                  <a:pt x="383" y="730"/>
                </a:cubicBezTo>
                <a:cubicBezTo>
                  <a:pt x="383" y="730"/>
                  <a:pt x="323" y="817"/>
                  <a:pt x="276" y="766"/>
                </a:cubicBezTo>
                <a:cubicBezTo>
                  <a:pt x="229" y="714"/>
                  <a:pt x="298" y="584"/>
                  <a:pt x="417" y="516"/>
                </a:cubicBezTo>
                <a:cubicBezTo>
                  <a:pt x="536" y="447"/>
                  <a:pt x="632" y="468"/>
                  <a:pt x="714" y="474"/>
                </a:cubicBezTo>
                <a:cubicBezTo>
                  <a:pt x="797" y="480"/>
                  <a:pt x="827" y="493"/>
                  <a:pt x="895" y="466"/>
                </a:cubicBezTo>
              </a:path>
            </a:pathLst>
          </a:custGeom>
          <a:solidFill>
            <a:srgbClr val="AA46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861624" y="3444101"/>
            <a:ext cx="179388" cy="460375"/>
          </a:xfrm>
          <a:custGeom>
            <a:avLst/>
            <a:gdLst>
              <a:gd name="T0" fmla="*/ 0 w 93"/>
              <a:gd name="T1" fmla="*/ 0 h 238"/>
              <a:gd name="T2" fmla="*/ 61 w 93"/>
              <a:gd name="T3" fmla="*/ 206 h 238"/>
              <a:gd name="T4" fmla="*/ 13 w 93"/>
              <a:gd name="T5" fmla="*/ 238 h 238"/>
              <a:gd name="T6" fmla="*/ 0 w 93"/>
              <a:gd name="T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238">
                <a:moveTo>
                  <a:pt x="0" y="0"/>
                </a:moveTo>
                <a:cubicBezTo>
                  <a:pt x="0" y="0"/>
                  <a:pt x="93" y="85"/>
                  <a:pt x="61" y="206"/>
                </a:cubicBezTo>
                <a:cubicBezTo>
                  <a:pt x="61" y="206"/>
                  <a:pt x="44" y="230"/>
                  <a:pt x="13" y="238"/>
                </a:cubicBezTo>
                <a:cubicBezTo>
                  <a:pt x="13" y="238"/>
                  <a:pt x="80" y="126"/>
                  <a:pt x="0" y="0"/>
                </a:cubicBezTo>
                <a:close/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954074" y="4123551"/>
            <a:ext cx="133350" cy="352425"/>
          </a:xfrm>
          <a:custGeom>
            <a:avLst/>
            <a:gdLst>
              <a:gd name="T0" fmla="*/ 69 w 69"/>
              <a:gd name="T1" fmla="*/ 0 h 182"/>
              <a:gd name="T2" fmla="*/ 4 w 69"/>
              <a:gd name="T3" fmla="*/ 169 h 182"/>
              <a:gd name="T4" fmla="*/ 32 w 69"/>
              <a:gd name="T5" fmla="*/ 182 h 182"/>
              <a:gd name="T6" fmla="*/ 69 w 69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182">
                <a:moveTo>
                  <a:pt x="69" y="0"/>
                </a:moveTo>
                <a:cubicBezTo>
                  <a:pt x="69" y="0"/>
                  <a:pt x="0" y="89"/>
                  <a:pt x="4" y="169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8" y="129"/>
                  <a:pt x="69" y="0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553774" y="3875901"/>
            <a:ext cx="622300" cy="373063"/>
          </a:xfrm>
          <a:custGeom>
            <a:avLst/>
            <a:gdLst>
              <a:gd name="T0" fmla="*/ 322 w 322"/>
              <a:gd name="T1" fmla="*/ 153 h 193"/>
              <a:gd name="T2" fmla="*/ 48 w 322"/>
              <a:gd name="T3" fmla="*/ 7 h 193"/>
              <a:gd name="T4" fmla="*/ 0 w 322"/>
              <a:gd name="T5" fmla="*/ 26 h 193"/>
              <a:gd name="T6" fmla="*/ 322 w 322"/>
              <a:gd name="T7" fmla="*/ 15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" h="193">
                <a:moveTo>
                  <a:pt x="322" y="153"/>
                </a:moveTo>
                <a:cubicBezTo>
                  <a:pt x="322" y="153"/>
                  <a:pt x="95" y="159"/>
                  <a:pt x="48" y="7"/>
                </a:cubicBezTo>
                <a:cubicBezTo>
                  <a:pt x="48" y="7"/>
                  <a:pt x="29" y="0"/>
                  <a:pt x="0" y="26"/>
                </a:cubicBezTo>
                <a:cubicBezTo>
                  <a:pt x="0" y="26"/>
                  <a:pt x="89" y="193"/>
                  <a:pt x="322" y="153"/>
                </a:cubicBezTo>
                <a:close/>
              </a:path>
            </a:pathLst>
          </a:custGeom>
          <a:solidFill>
            <a:srgbClr val="632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961886" y="4334688"/>
            <a:ext cx="606425" cy="258763"/>
          </a:xfrm>
          <a:custGeom>
            <a:avLst/>
            <a:gdLst>
              <a:gd name="T0" fmla="*/ 0 w 314"/>
              <a:gd name="T1" fmla="*/ 0 h 134"/>
              <a:gd name="T2" fmla="*/ 284 w 314"/>
              <a:gd name="T3" fmla="*/ 24 h 134"/>
              <a:gd name="T4" fmla="*/ 314 w 314"/>
              <a:gd name="T5" fmla="*/ 58 h 134"/>
              <a:gd name="T6" fmla="*/ 0 w 314"/>
              <a:gd name="T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4" h="134">
                <a:moveTo>
                  <a:pt x="0" y="0"/>
                </a:moveTo>
                <a:cubicBezTo>
                  <a:pt x="0" y="0"/>
                  <a:pt x="134" y="98"/>
                  <a:pt x="284" y="24"/>
                </a:cubicBezTo>
                <a:cubicBezTo>
                  <a:pt x="314" y="58"/>
                  <a:pt x="314" y="58"/>
                  <a:pt x="314" y="58"/>
                </a:cubicBezTo>
                <a:cubicBezTo>
                  <a:pt x="314" y="58"/>
                  <a:pt x="137" y="134"/>
                  <a:pt x="0" y="0"/>
                </a:cubicBezTo>
                <a:close/>
              </a:path>
            </a:pathLst>
          </a:custGeom>
          <a:solidFill>
            <a:srgbClr val="632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647686" y="4744263"/>
            <a:ext cx="957263" cy="825500"/>
          </a:xfrm>
          <a:custGeom>
            <a:avLst/>
            <a:gdLst>
              <a:gd name="T0" fmla="*/ 152 w 496"/>
              <a:gd name="T1" fmla="*/ 45 h 427"/>
              <a:gd name="T2" fmla="*/ 484 w 496"/>
              <a:gd name="T3" fmla="*/ 212 h 427"/>
              <a:gd name="T4" fmla="*/ 371 w 496"/>
              <a:gd name="T5" fmla="*/ 427 h 427"/>
              <a:gd name="T6" fmla="*/ 275 w 496"/>
              <a:gd name="T7" fmla="*/ 394 h 427"/>
              <a:gd name="T8" fmla="*/ 184 w 496"/>
              <a:gd name="T9" fmla="*/ 353 h 427"/>
              <a:gd name="T10" fmla="*/ 83 w 496"/>
              <a:gd name="T11" fmla="*/ 313 h 427"/>
              <a:gd name="T12" fmla="*/ 8 w 496"/>
              <a:gd name="T13" fmla="*/ 243 h 427"/>
              <a:gd name="T14" fmla="*/ 152 w 496"/>
              <a:gd name="T15" fmla="*/ 4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6" h="427">
                <a:moveTo>
                  <a:pt x="152" y="45"/>
                </a:moveTo>
                <a:cubicBezTo>
                  <a:pt x="152" y="45"/>
                  <a:pt x="333" y="0"/>
                  <a:pt x="484" y="212"/>
                </a:cubicBezTo>
                <a:cubicBezTo>
                  <a:pt x="484" y="212"/>
                  <a:pt x="496" y="355"/>
                  <a:pt x="371" y="427"/>
                </a:cubicBezTo>
                <a:cubicBezTo>
                  <a:pt x="371" y="427"/>
                  <a:pt x="309" y="418"/>
                  <a:pt x="275" y="394"/>
                </a:cubicBezTo>
                <a:cubicBezTo>
                  <a:pt x="275" y="394"/>
                  <a:pt x="209" y="400"/>
                  <a:pt x="184" y="353"/>
                </a:cubicBezTo>
                <a:cubicBezTo>
                  <a:pt x="184" y="353"/>
                  <a:pt x="116" y="356"/>
                  <a:pt x="83" y="313"/>
                </a:cubicBezTo>
                <a:cubicBezTo>
                  <a:pt x="83" y="313"/>
                  <a:pt x="16" y="296"/>
                  <a:pt x="8" y="243"/>
                </a:cubicBezTo>
                <a:cubicBezTo>
                  <a:pt x="0" y="190"/>
                  <a:pt x="66" y="69"/>
                  <a:pt x="152" y="45"/>
                </a:cubicBezTo>
              </a:path>
            </a:pathLst>
          </a:custGeom>
          <a:solidFill>
            <a:srgbClr val="FFC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742936" y="5036363"/>
            <a:ext cx="192088" cy="312738"/>
          </a:xfrm>
          <a:custGeom>
            <a:avLst/>
            <a:gdLst>
              <a:gd name="T0" fmla="*/ 100 w 100"/>
              <a:gd name="T1" fmla="*/ 0 h 162"/>
              <a:gd name="T2" fmla="*/ 34 w 100"/>
              <a:gd name="T3" fmla="*/ 162 h 162"/>
              <a:gd name="T4" fmla="*/ 0 w 100"/>
              <a:gd name="T5" fmla="*/ 147 h 162"/>
              <a:gd name="T6" fmla="*/ 100 w 100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62">
                <a:moveTo>
                  <a:pt x="100" y="0"/>
                </a:moveTo>
                <a:cubicBezTo>
                  <a:pt x="100" y="0"/>
                  <a:pt x="36" y="65"/>
                  <a:pt x="34" y="162"/>
                </a:cubicBezTo>
                <a:cubicBezTo>
                  <a:pt x="34" y="162"/>
                  <a:pt x="16" y="159"/>
                  <a:pt x="0" y="147"/>
                </a:cubicBezTo>
                <a:cubicBezTo>
                  <a:pt x="0" y="147"/>
                  <a:pt x="28" y="27"/>
                  <a:pt x="100" y="0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8003286" y="5171301"/>
            <a:ext cx="231775" cy="319088"/>
          </a:xfrm>
          <a:custGeom>
            <a:avLst/>
            <a:gdLst>
              <a:gd name="T0" fmla="*/ 120 w 120"/>
              <a:gd name="T1" fmla="*/ 0 h 165"/>
              <a:gd name="T2" fmla="*/ 0 w 120"/>
              <a:gd name="T3" fmla="*/ 132 h 165"/>
              <a:gd name="T4" fmla="*/ 39 w 120"/>
              <a:gd name="T5" fmla="*/ 165 h 165"/>
              <a:gd name="T6" fmla="*/ 120 w 120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65">
                <a:moveTo>
                  <a:pt x="120" y="0"/>
                </a:moveTo>
                <a:cubicBezTo>
                  <a:pt x="120" y="0"/>
                  <a:pt x="78" y="83"/>
                  <a:pt x="0" y="132"/>
                </a:cubicBezTo>
                <a:cubicBezTo>
                  <a:pt x="0" y="132"/>
                  <a:pt x="18" y="159"/>
                  <a:pt x="39" y="165"/>
                </a:cubicBezTo>
                <a:cubicBezTo>
                  <a:pt x="39" y="165"/>
                  <a:pt x="108" y="59"/>
                  <a:pt x="120" y="0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8179499" y="5255438"/>
            <a:ext cx="246063" cy="287338"/>
          </a:xfrm>
          <a:custGeom>
            <a:avLst/>
            <a:gdLst>
              <a:gd name="T0" fmla="*/ 128 w 128"/>
              <a:gd name="T1" fmla="*/ 0 h 149"/>
              <a:gd name="T2" fmla="*/ 0 w 128"/>
              <a:gd name="T3" fmla="*/ 130 h 149"/>
              <a:gd name="T4" fmla="*/ 41 w 128"/>
              <a:gd name="T5" fmla="*/ 149 h 149"/>
              <a:gd name="T6" fmla="*/ 128 w 128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49">
                <a:moveTo>
                  <a:pt x="128" y="0"/>
                </a:moveTo>
                <a:cubicBezTo>
                  <a:pt x="128" y="0"/>
                  <a:pt x="80" y="99"/>
                  <a:pt x="0" y="130"/>
                </a:cubicBezTo>
                <a:cubicBezTo>
                  <a:pt x="0" y="130"/>
                  <a:pt x="23" y="144"/>
                  <a:pt x="41" y="149"/>
                </a:cubicBezTo>
                <a:cubicBezTo>
                  <a:pt x="41" y="149"/>
                  <a:pt x="122" y="56"/>
                  <a:pt x="128" y="0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4102799" y="4728388"/>
            <a:ext cx="1223963" cy="919163"/>
          </a:xfrm>
          <a:custGeom>
            <a:avLst/>
            <a:gdLst>
              <a:gd name="T0" fmla="*/ 112 w 634"/>
              <a:gd name="T1" fmla="*/ 361 h 475"/>
              <a:gd name="T2" fmla="*/ 29 w 634"/>
              <a:gd name="T3" fmla="*/ 171 h 475"/>
              <a:gd name="T4" fmla="*/ 413 w 634"/>
              <a:gd name="T5" fmla="*/ 35 h 475"/>
              <a:gd name="T6" fmla="*/ 483 w 634"/>
              <a:gd name="T7" fmla="*/ 334 h 475"/>
              <a:gd name="T8" fmla="*/ 377 w 634"/>
              <a:gd name="T9" fmla="*/ 361 h 475"/>
              <a:gd name="T10" fmla="*/ 249 w 634"/>
              <a:gd name="T11" fmla="*/ 402 h 475"/>
              <a:gd name="T12" fmla="*/ 112 w 634"/>
              <a:gd name="T13" fmla="*/ 361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4" h="475">
                <a:moveTo>
                  <a:pt x="112" y="361"/>
                </a:moveTo>
                <a:cubicBezTo>
                  <a:pt x="112" y="361"/>
                  <a:pt x="0" y="292"/>
                  <a:pt x="29" y="171"/>
                </a:cubicBezTo>
                <a:cubicBezTo>
                  <a:pt x="59" y="49"/>
                  <a:pt x="295" y="0"/>
                  <a:pt x="413" y="35"/>
                </a:cubicBezTo>
                <a:cubicBezTo>
                  <a:pt x="531" y="71"/>
                  <a:pt x="634" y="283"/>
                  <a:pt x="483" y="334"/>
                </a:cubicBezTo>
                <a:cubicBezTo>
                  <a:pt x="483" y="334"/>
                  <a:pt x="442" y="383"/>
                  <a:pt x="377" y="361"/>
                </a:cubicBezTo>
                <a:cubicBezTo>
                  <a:pt x="377" y="361"/>
                  <a:pt x="341" y="416"/>
                  <a:pt x="249" y="402"/>
                </a:cubicBezTo>
                <a:cubicBezTo>
                  <a:pt x="249" y="402"/>
                  <a:pt x="144" y="475"/>
                  <a:pt x="112" y="361"/>
                </a:cubicBezTo>
              </a:path>
            </a:pathLst>
          </a:custGeom>
          <a:solidFill>
            <a:srgbClr val="FFC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4988624" y="5015726"/>
            <a:ext cx="119063" cy="358775"/>
          </a:xfrm>
          <a:custGeom>
            <a:avLst/>
            <a:gdLst>
              <a:gd name="T0" fmla="*/ 24 w 62"/>
              <a:gd name="T1" fmla="*/ 186 h 186"/>
              <a:gd name="T2" fmla="*/ 0 w 62"/>
              <a:gd name="T3" fmla="*/ 0 h 186"/>
              <a:gd name="T4" fmla="*/ 51 w 62"/>
              <a:gd name="T5" fmla="*/ 174 h 186"/>
              <a:gd name="T6" fmla="*/ 24 w 62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" h="186">
                <a:moveTo>
                  <a:pt x="24" y="186"/>
                </a:moveTo>
                <a:cubicBezTo>
                  <a:pt x="24" y="186"/>
                  <a:pt x="62" y="67"/>
                  <a:pt x="0" y="0"/>
                </a:cubicBezTo>
                <a:cubicBezTo>
                  <a:pt x="0" y="0"/>
                  <a:pt x="59" y="18"/>
                  <a:pt x="51" y="174"/>
                </a:cubicBezTo>
                <a:cubicBezTo>
                  <a:pt x="51" y="174"/>
                  <a:pt x="40" y="180"/>
                  <a:pt x="24" y="186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4790186" y="5061763"/>
            <a:ext cx="157163" cy="374650"/>
          </a:xfrm>
          <a:custGeom>
            <a:avLst/>
            <a:gdLst>
              <a:gd name="T0" fmla="*/ 21 w 82"/>
              <a:gd name="T1" fmla="*/ 189 h 194"/>
              <a:gd name="T2" fmla="*/ 0 w 82"/>
              <a:gd name="T3" fmla="*/ 0 h 194"/>
              <a:gd name="T4" fmla="*/ 41 w 82"/>
              <a:gd name="T5" fmla="*/ 194 h 194"/>
              <a:gd name="T6" fmla="*/ 21 w 82"/>
              <a:gd name="T7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94">
                <a:moveTo>
                  <a:pt x="21" y="189"/>
                </a:moveTo>
                <a:cubicBezTo>
                  <a:pt x="21" y="189"/>
                  <a:pt x="59" y="63"/>
                  <a:pt x="0" y="0"/>
                </a:cubicBezTo>
                <a:cubicBezTo>
                  <a:pt x="0" y="0"/>
                  <a:pt x="82" y="68"/>
                  <a:pt x="41" y="194"/>
                </a:cubicBezTo>
                <a:cubicBezTo>
                  <a:pt x="41" y="194"/>
                  <a:pt x="32" y="193"/>
                  <a:pt x="21" y="189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4528249" y="5171301"/>
            <a:ext cx="142875" cy="338138"/>
          </a:xfrm>
          <a:custGeom>
            <a:avLst/>
            <a:gdLst>
              <a:gd name="T0" fmla="*/ 28 w 74"/>
              <a:gd name="T1" fmla="*/ 173 h 175"/>
              <a:gd name="T2" fmla="*/ 0 w 74"/>
              <a:gd name="T3" fmla="*/ 0 h 175"/>
              <a:gd name="T4" fmla="*/ 51 w 74"/>
              <a:gd name="T5" fmla="*/ 175 h 175"/>
              <a:gd name="T6" fmla="*/ 28 w 74"/>
              <a:gd name="T7" fmla="*/ 173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175">
                <a:moveTo>
                  <a:pt x="28" y="173"/>
                </a:moveTo>
                <a:cubicBezTo>
                  <a:pt x="28" y="173"/>
                  <a:pt x="71" y="64"/>
                  <a:pt x="0" y="0"/>
                </a:cubicBezTo>
                <a:cubicBezTo>
                  <a:pt x="0" y="0"/>
                  <a:pt x="74" y="16"/>
                  <a:pt x="51" y="175"/>
                </a:cubicBezTo>
                <a:cubicBezTo>
                  <a:pt x="28" y="173"/>
                  <a:pt x="28" y="173"/>
                  <a:pt x="28" y="173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739261" y="4175938"/>
            <a:ext cx="454025" cy="547688"/>
          </a:xfrm>
          <a:custGeom>
            <a:avLst/>
            <a:gdLst>
              <a:gd name="T0" fmla="*/ 235 w 235"/>
              <a:gd name="T1" fmla="*/ 0 h 283"/>
              <a:gd name="T2" fmla="*/ 7 w 235"/>
              <a:gd name="T3" fmla="*/ 283 h 283"/>
              <a:gd name="T4" fmla="*/ 0 w 235"/>
              <a:gd name="T5" fmla="*/ 209 h 283"/>
              <a:gd name="T6" fmla="*/ 235 w 235"/>
              <a:gd name="T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283">
                <a:moveTo>
                  <a:pt x="235" y="0"/>
                </a:moveTo>
                <a:cubicBezTo>
                  <a:pt x="235" y="0"/>
                  <a:pt x="64" y="76"/>
                  <a:pt x="7" y="283"/>
                </a:cubicBezTo>
                <a:cubicBezTo>
                  <a:pt x="7" y="283"/>
                  <a:pt x="1" y="248"/>
                  <a:pt x="0" y="209"/>
                </a:cubicBezTo>
                <a:cubicBezTo>
                  <a:pt x="0" y="209"/>
                  <a:pt x="73" y="44"/>
                  <a:pt x="235" y="0"/>
                </a:cubicBezTo>
                <a:close/>
              </a:path>
            </a:pathLst>
          </a:custGeom>
          <a:solidFill>
            <a:srgbClr val="007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688586" y="4544238"/>
            <a:ext cx="269875" cy="277813"/>
          </a:xfrm>
          <a:custGeom>
            <a:avLst/>
            <a:gdLst>
              <a:gd name="T0" fmla="*/ 105 w 139"/>
              <a:gd name="T1" fmla="*/ 130 h 144"/>
              <a:gd name="T2" fmla="*/ 0 w 139"/>
              <a:gd name="T3" fmla="*/ 64 h 144"/>
              <a:gd name="T4" fmla="*/ 11 w 139"/>
              <a:gd name="T5" fmla="*/ 42 h 144"/>
              <a:gd name="T6" fmla="*/ 37 w 139"/>
              <a:gd name="T7" fmla="*/ 0 h 144"/>
              <a:gd name="T8" fmla="*/ 33 w 139"/>
              <a:gd name="T9" fmla="*/ 44 h 144"/>
              <a:gd name="T10" fmla="*/ 26 w 139"/>
              <a:gd name="T11" fmla="*/ 55 h 144"/>
              <a:gd name="T12" fmla="*/ 126 w 139"/>
              <a:gd name="T13" fmla="*/ 104 h 144"/>
              <a:gd name="T14" fmla="*/ 139 w 139"/>
              <a:gd name="T15" fmla="*/ 144 h 144"/>
              <a:gd name="T16" fmla="*/ 105 w 139"/>
              <a:gd name="T17" fmla="*/ 13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44">
                <a:moveTo>
                  <a:pt x="105" y="130"/>
                </a:moveTo>
                <a:cubicBezTo>
                  <a:pt x="105" y="130"/>
                  <a:pt x="127" y="90"/>
                  <a:pt x="0" y="64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37" y="26"/>
                  <a:pt x="37" y="0"/>
                </a:cubicBezTo>
                <a:cubicBezTo>
                  <a:pt x="37" y="0"/>
                  <a:pt x="47" y="27"/>
                  <a:pt x="33" y="4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102" y="69"/>
                  <a:pt x="126" y="104"/>
                </a:cubicBezTo>
                <a:cubicBezTo>
                  <a:pt x="126" y="104"/>
                  <a:pt x="139" y="117"/>
                  <a:pt x="139" y="144"/>
                </a:cubicBezTo>
                <a:cubicBezTo>
                  <a:pt x="139" y="144"/>
                  <a:pt x="117" y="133"/>
                  <a:pt x="105" y="130"/>
                </a:cubicBezTo>
                <a:close/>
              </a:path>
            </a:pathLst>
          </a:custGeom>
          <a:solidFill>
            <a:srgbClr val="007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6439599" y="4499788"/>
            <a:ext cx="304800" cy="136525"/>
          </a:xfrm>
          <a:custGeom>
            <a:avLst/>
            <a:gdLst>
              <a:gd name="T0" fmla="*/ 88 w 158"/>
              <a:gd name="T1" fmla="*/ 0 h 71"/>
              <a:gd name="T2" fmla="*/ 19 w 158"/>
              <a:gd name="T3" fmla="*/ 23 h 71"/>
              <a:gd name="T4" fmla="*/ 56 w 158"/>
              <a:gd name="T5" fmla="*/ 65 h 71"/>
              <a:gd name="T6" fmla="*/ 92 w 158"/>
              <a:gd name="T7" fmla="*/ 71 h 71"/>
              <a:gd name="T8" fmla="*/ 157 w 158"/>
              <a:gd name="T9" fmla="*/ 13 h 71"/>
              <a:gd name="T10" fmla="*/ 88 w 158"/>
              <a:gd name="T1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71">
                <a:moveTo>
                  <a:pt x="88" y="0"/>
                </a:moveTo>
                <a:cubicBezTo>
                  <a:pt x="64" y="0"/>
                  <a:pt x="38" y="6"/>
                  <a:pt x="19" y="23"/>
                </a:cubicBezTo>
                <a:cubicBezTo>
                  <a:pt x="19" y="23"/>
                  <a:pt x="0" y="49"/>
                  <a:pt x="56" y="65"/>
                </a:cubicBezTo>
                <a:cubicBezTo>
                  <a:pt x="69" y="69"/>
                  <a:pt x="81" y="71"/>
                  <a:pt x="92" y="71"/>
                </a:cubicBezTo>
                <a:cubicBezTo>
                  <a:pt x="131" y="71"/>
                  <a:pt x="158" y="50"/>
                  <a:pt x="157" y="13"/>
                </a:cubicBezTo>
                <a:cubicBezTo>
                  <a:pt x="157" y="13"/>
                  <a:pt x="124" y="0"/>
                  <a:pt x="88" y="0"/>
                </a:cubicBezTo>
              </a:path>
            </a:pathLst>
          </a:custGeom>
          <a:solidFill>
            <a:srgbClr val="FFA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7988999" y="4452163"/>
            <a:ext cx="26988" cy="23813"/>
          </a:xfrm>
          <a:custGeom>
            <a:avLst/>
            <a:gdLst>
              <a:gd name="T0" fmla="*/ 11 w 14"/>
              <a:gd name="T1" fmla="*/ 0 h 12"/>
              <a:gd name="T2" fmla="*/ 0 w 14"/>
              <a:gd name="T3" fmla="*/ 6 h 12"/>
              <a:gd name="T4" fmla="*/ 14 w 14"/>
              <a:gd name="T5" fmla="*/ 12 h 12"/>
              <a:gd name="T6" fmla="*/ 11 w 14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2">
                <a:moveTo>
                  <a:pt x="11" y="0"/>
                </a:moveTo>
                <a:cubicBezTo>
                  <a:pt x="7" y="2"/>
                  <a:pt x="4" y="4"/>
                  <a:pt x="0" y="6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2" y="8"/>
                  <a:pt x="11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4158361" y="5080813"/>
            <a:ext cx="1017588" cy="434975"/>
          </a:xfrm>
          <a:custGeom>
            <a:avLst/>
            <a:gdLst>
              <a:gd name="T0" fmla="*/ 345 w 527"/>
              <a:gd name="T1" fmla="*/ 121 h 225"/>
              <a:gd name="T2" fmla="*/ 247 w 527"/>
              <a:gd name="T3" fmla="*/ 163 h 225"/>
              <a:gd name="T4" fmla="*/ 245 w 527"/>
              <a:gd name="T5" fmla="*/ 204 h 225"/>
              <a:gd name="T6" fmla="*/ 268 w 527"/>
              <a:gd name="T7" fmla="*/ 206 h 225"/>
              <a:gd name="T8" fmla="*/ 351 w 527"/>
              <a:gd name="T9" fmla="*/ 167 h 225"/>
              <a:gd name="T10" fmla="*/ 359 w 527"/>
              <a:gd name="T11" fmla="*/ 124 h 225"/>
              <a:gd name="T12" fmla="*/ 345 w 527"/>
              <a:gd name="T13" fmla="*/ 121 h 225"/>
              <a:gd name="T14" fmla="*/ 465 w 527"/>
              <a:gd name="T15" fmla="*/ 97 h 225"/>
              <a:gd name="T16" fmla="*/ 444 w 527"/>
              <a:gd name="T17" fmla="*/ 101 h 225"/>
              <a:gd name="T18" fmla="*/ 380 w 527"/>
              <a:gd name="T19" fmla="*/ 126 h 225"/>
              <a:gd name="T20" fmla="*/ 379 w 527"/>
              <a:gd name="T21" fmla="*/ 126 h 225"/>
              <a:gd name="T22" fmla="*/ 373 w 527"/>
              <a:gd name="T23" fmla="*/ 167 h 225"/>
              <a:gd name="T24" fmla="*/ 387 w 527"/>
              <a:gd name="T25" fmla="*/ 169 h 225"/>
              <a:gd name="T26" fmla="*/ 453 w 527"/>
              <a:gd name="T27" fmla="*/ 135 h 225"/>
              <a:gd name="T28" fmla="*/ 459 w 527"/>
              <a:gd name="T29" fmla="*/ 134 h 225"/>
              <a:gd name="T30" fmla="*/ 465 w 527"/>
              <a:gd name="T31" fmla="*/ 97 h 225"/>
              <a:gd name="T32" fmla="*/ 515 w 527"/>
              <a:gd name="T33" fmla="*/ 16 h 225"/>
              <a:gd name="T34" fmla="*/ 481 w 527"/>
              <a:gd name="T35" fmla="*/ 89 h 225"/>
              <a:gd name="T36" fmla="*/ 482 w 527"/>
              <a:gd name="T37" fmla="*/ 125 h 225"/>
              <a:gd name="T38" fmla="*/ 515 w 527"/>
              <a:gd name="T39" fmla="*/ 16 h 225"/>
              <a:gd name="T40" fmla="*/ 15 w 527"/>
              <a:gd name="T41" fmla="*/ 0 h 225"/>
              <a:gd name="T42" fmla="*/ 92 w 527"/>
              <a:gd name="T43" fmla="*/ 170 h 225"/>
              <a:gd name="T44" fmla="*/ 147 w 527"/>
              <a:gd name="T45" fmla="*/ 225 h 225"/>
              <a:gd name="T46" fmla="*/ 152 w 527"/>
              <a:gd name="T47" fmla="*/ 225 h 225"/>
              <a:gd name="T48" fmla="*/ 223 w 527"/>
              <a:gd name="T49" fmla="*/ 197 h 225"/>
              <a:gd name="T50" fmla="*/ 227 w 527"/>
              <a:gd name="T51" fmla="*/ 198 h 225"/>
              <a:gd name="T52" fmla="*/ 232 w 527"/>
              <a:gd name="T53" fmla="*/ 163 h 225"/>
              <a:gd name="T54" fmla="*/ 212 w 527"/>
              <a:gd name="T55" fmla="*/ 160 h 225"/>
              <a:gd name="T56" fmla="*/ 165 w 527"/>
              <a:gd name="T57" fmla="*/ 170 h 225"/>
              <a:gd name="T58" fmla="*/ 106 w 527"/>
              <a:gd name="T59" fmla="*/ 138 h 225"/>
              <a:gd name="T60" fmla="*/ 15 w 527"/>
              <a:gd name="T61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7" h="225">
                <a:moveTo>
                  <a:pt x="345" y="121"/>
                </a:moveTo>
                <a:cubicBezTo>
                  <a:pt x="345" y="121"/>
                  <a:pt x="313" y="162"/>
                  <a:pt x="247" y="163"/>
                </a:cubicBezTo>
                <a:cubicBezTo>
                  <a:pt x="247" y="175"/>
                  <a:pt x="247" y="189"/>
                  <a:pt x="245" y="204"/>
                </a:cubicBezTo>
                <a:cubicBezTo>
                  <a:pt x="252" y="205"/>
                  <a:pt x="259" y="206"/>
                  <a:pt x="268" y="206"/>
                </a:cubicBezTo>
                <a:cubicBezTo>
                  <a:pt x="292" y="206"/>
                  <a:pt x="323" y="198"/>
                  <a:pt x="351" y="167"/>
                </a:cubicBezTo>
                <a:cubicBezTo>
                  <a:pt x="354" y="158"/>
                  <a:pt x="357" y="142"/>
                  <a:pt x="359" y="124"/>
                </a:cubicBezTo>
                <a:cubicBezTo>
                  <a:pt x="354" y="123"/>
                  <a:pt x="350" y="122"/>
                  <a:pt x="345" y="121"/>
                </a:cubicBezTo>
                <a:moveTo>
                  <a:pt x="465" y="97"/>
                </a:moveTo>
                <a:cubicBezTo>
                  <a:pt x="459" y="99"/>
                  <a:pt x="452" y="100"/>
                  <a:pt x="444" y="101"/>
                </a:cubicBezTo>
                <a:cubicBezTo>
                  <a:pt x="444" y="101"/>
                  <a:pt x="424" y="126"/>
                  <a:pt x="380" y="126"/>
                </a:cubicBezTo>
                <a:cubicBezTo>
                  <a:pt x="380" y="126"/>
                  <a:pt x="379" y="126"/>
                  <a:pt x="379" y="126"/>
                </a:cubicBezTo>
                <a:cubicBezTo>
                  <a:pt x="379" y="139"/>
                  <a:pt x="377" y="153"/>
                  <a:pt x="373" y="167"/>
                </a:cubicBezTo>
                <a:cubicBezTo>
                  <a:pt x="377" y="168"/>
                  <a:pt x="382" y="169"/>
                  <a:pt x="387" y="169"/>
                </a:cubicBezTo>
                <a:cubicBezTo>
                  <a:pt x="407" y="169"/>
                  <a:pt x="433" y="162"/>
                  <a:pt x="453" y="135"/>
                </a:cubicBezTo>
                <a:cubicBezTo>
                  <a:pt x="453" y="135"/>
                  <a:pt x="455" y="135"/>
                  <a:pt x="459" y="134"/>
                </a:cubicBezTo>
                <a:cubicBezTo>
                  <a:pt x="461" y="124"/>
                  <a:pt x="463" y="111"/>
                  <a:pt x="465" y="97"/>
                </a:cubicBezTo>
                <a:moveTo>
                  <a:pt x="515" y="16"/>
                </a:moveTo>
                <a:cubicBezTo>
                  <a:pt x="515" y="16"/>
                  <a:pt x="521" y="65"/>
                  <a:pt x="481" y="89"/>
                </a:cubicBezTo>
                <a:cubicBezTo>
                  <a:pt x="482" y="100"/>
                  <a:pt x="482" y="112"/>
                  <a:pt x="482" y="125"/>
                </a:cubicBezTo>
                <a:cubicBezTo>
                  <a:pt x="503" y="112"/>
                  <a:pt x="527" y="82"/>
                  <a:pt x="515" y="16"/>
                </a:cubicBezTo>
                <a:moveTo>
                  <a:pt x="15" y="0"/>
                </a:moveTo>
                <a:cubicBezTo>
                  <a:pt x="15" y="0"/>
                  <a:pt x="0" y="113"/>
                  <a:pt x="92" y="170"/>
                </a:cubicBezTo>
                <a:cubicBezTo>
                  <a:pt x="92" y="170"/>
                  <a:pt x="101" y="223"/>
                  <a:pt x="147" y="225"/>
                </a:cubicBezTo>
                <a:cubicBezTo>
                  <a:pt x="149" y="225"/>
                  <a:pt x="150" y="225"/>
                  <a:pt x="152" y="225"/>
                </a:cubicBezTo>
                <a:cubicBezTo>
                  <a:pt x="195" y="225"/>
                  <a:pt x="223" y="197"/>
                  <a:pt x="223" y="197"/>
                </a:cubicBezTo>
                <a:cubicBezTo>
                  <a:pt x="223" y="197"/>
                  <a:pt x="224" y="197"/>
                  <a:pt x="227" y="198"/>
                </a:cubicBezTo>
                <a:cubicBezTo>
                  <a:pt x="229" y="189"/>
                  <a:pt x="231" y="176"/>
                  <a:pt x="232" y="163"/>
                </a:cubicBezTo>
                <a:cubicBezTo>
                  <a:pt x="226" y="162"/>
                  <a:pt x="219" y="161"/>
                  <a:pt x="212" y="160"/>
                </a:cubicBezTo>
                <a:cubicBezTo>
                  <a:pt x="212" y="160"/>
                  <a:pt x="190" y="170"/>
                  <a:pt x="165" y="170"/>
                </a:cubicBezTo>
                <a:cubicBezTo>
                  <a:pt x="143" y="170"/>
                  <a:pt x="120" y="163"/>
                  <a:pt x="106" y="138"/>
                </a:cubicBezTo>
                <a:cubicBezTo>
                  <a:pt x="106" y="138"/>
                  <a:pt x="23" y="100"/>
                  <a:pt x="15" y="0"/>
                </a:cubicBezTo>
              </a:path>
            </a:pathLst>
          </a:custGeom>
          <a:solidFill>
            <a:srgbClr val="FFA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5044186" y="5252263"/>
            <a:ext cx="44450" cy="87313"/>
          </a:xfrm>
          <a:custGeom>
            <a:avLst/>
            <a:gdLst>
              <a:gd name="T0" fmla="*/ 22 w 23"/>
              <a:gd name="T1" fmla="*/ 0 h 45"/>
              <a:gd name="T2" fmla="*/ 6 w 23"/>
              <a:gd name="T3" fmla="*/ 8 h 45"/>
              <a:gd name="T4" fmla="*/ 0 w 23"/>
              <a:gd name="T5" fmla="*/ 45 h 45"/>
              <a:gd name="T6" fmla="*/ 23 w 23"/>
              <a:gd name="T7" fmla="*/ 36 h 45"/>
              <a:gd name="T8" fmla="*/ 22 w 23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5">
                <a:moveTo>
                  <a:pt x="22" y="0"/>
                </a:moveTo>
                <a:cubicBezTo>
                  <a:pt x="17" y="3"/>
                  <a:pt x="12" y="6"/>
                  <a:pt x="6" y="8"/>
                </a:cubicBezTo>
                <a:cubicBezTo>
                  <a:pt x="4" y="22"/>
                  <a:pt x="2" y="35"/>
                  <a:pt x="0" y="45"/>
                </a:cubicBezTo>
                <a:cubicBezTo>
                  <a:pt x="5" y="44"/>
                  <a:pt x="14" y="41"/>
                  <a:pt x="23" y="36"/>
                </a:cubicBezTo>
                <a:cubicBezTo>
                  <a:pt x="23" y="23"/>
                  <a:pt x="23" y="11"/>
                  <a:pt x="22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4836224" y="5320526"/>
            <a:ext cx="53975" cy="82550"/>
          </a:xfrm>
          <a:custGeom>
            <a:avLst/>
            <a:gdLst>
              <a:gd name="T0" fmla="*/ 8 w 28"/>
              <a:gd name="T1" fmla="*/ 0 h 43"/>
              <a:gd name="T2" fmla="*/ 0 w 28"/>
              <a:gd name="T3" fmla="*/ 43 h 43"/>
              <a:gd name="T4" fmla="*/ 4 w 28"/>
              <a:gd name="T5" fmla="*/ 39 h 43"/>
              <a:gd name="T6" fmla="*/ 22 w 28"/>
              <a:gd name="T7" fmla="*/ 43 h 43"/>
              <a:gd name="T8" fmla="*/ 28 w 28"/>
              <a:gd name="T9" fmla="*/ 2 h 43"/>
              <a:gd name="T10" fmla="*/ 8 w 28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3">
                <a:moveTo>
                  <a:pt x="8" y="0"/>
                </a:moveTo>
                <a:cubicBezTo>
                  <a:pt x="6" y="18"/>
                  <a:pt x="3" y="34"/>
                  <a:pt x="0" y="43"/>
                </a:cubicBezTo>
                <a:cubicBezTo>
                  <a:pt x="2" y="42"/>
                  <a:pt x="3" y="41"/>
                  <a:pt x="4" y="39"/>
                </a:cubicBezTo>
                <a:cubicBezTo>
                  <a:pt x="4" y="39"/>
                  <a:pt x="11" y="42"/>
                  <a:pt x="22" y="43"/>
                </a:cubicBezTo>
                <a:cubicBezTo>
                  <a:pt x="26" y="29"/>
                  <a:pt x="28" y="15"/>
                  <a:pt x="28" y="2"/>
                </a:cubicBezTo>
                <a:cubicBezTo>
                  <a:pt x="22" y="2"/>
                  <a:pt x="15" y="1"/>
                  <a:pt x="8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4596511" y="5396726"/>
            <a:ext cx="38100" cy="77788"/>
          </a:xfrm>
          <a:custGeom>
            <a:avLst/>
            <a:gdLst>
              <a:gd name="T0" fmla="*/ 5 w 20"/>
              <a:gd name="T1" fmla="*/ 0 h 41"/>
              <a:gd name="T2" fmla="*/ 0 w 20"/>
              <a:gd name="T3" fmla="*/ 35 h 41"/>
              <a:gd name="T4" fmla="*/ 18 w 20"/>
              <a:gd name="T5" fmla="*/ 41 h 41"/>
              <a:gd name="T6" fmla="*/ 20 w 20"/>
              <a:gd name="T7" fmla="*/ 0 h 41"/>
              <a:gd name="T8" fmla="*/ 18 w 20"/>
              <a:gd name="T9" fmla="*/ 0 h 41"/>
              <a:gd name="T10" fmla="*/ 5 w 20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1">
                <a:moveTo>
                  <a:pt x="5" y="0"/>
                </a:moveTo>
                <a:cubicBezTo>
                  <a:pt x="4" y="13"/>
                  <a:pt x="2" y="26"/>
                  <a:pt x="0" y="35"/>
                </a:cubicBezTo>
                <a:cubicBezTo>
                  <a:pt x="4" y="37"/>
                  <a:pt x="10" y="39"/>
                  <a:pt x="18" y="41"/>
                </a:cubicBezTo>
                <a:cubicBezTo>
                  <a:pt x="20" y="26"/>
                  <a:pt x="20" y="12"/>
                  <a:pt x="20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4" y="0"/>
                  <a:pt x="10" y="0"/>
                  <a:pt x="5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7657211" y="4968101"/>
            <a:ext cx="857250" cy="573088"/>
          </a:xfrm>
          <a:custGeom>
            <a:avLst/>
            <a:gdLst>
              <a:gd name="T0" fmla="*/ 248 w 444"/>
              <a:gd name="T1" fmla="*/ 220 h 296"/>
              <a:gd name="T2" fmla="*/ 227 w 444"/>
              <a:gd name="T3" fmla="*/ 257 h 296"/>
              <a:gd name="T4" fmla="*/ 272 w 444"/>
              <a:gd name="T5" fmla="*/ 270 h 296"/>
              <a:gd name="T6" fmla="*/ 291 w 444"/>
              <a:gd name="T7" fmla="*/ 268 h 296"/>
              <a:gd name="T8" fmla="*/ 291 w 444"/>
              <a:gd name="T9" fmla="*/ 268 h 296"/>
              <a:gd name="T10" fmla="*/ 328 w 444"/>
              <a:gd name="T11" fmla="*/ 241 h 296"/>
              <a:gd name="T12" fmla="*/ 312 w 444"/>
              <a:gd name="T13" fmla="*/ 234 h 296"/>
              <a:gd name="T14" fmla="*/ 248 w 444"/>
              <a:gd name="T15" fmla="*/ 220 h 296"/>
              <a:gd name="T16" fmla="*/ 444 w 444"/>
              <a:gd name="T17" fmla="*/ 209 h 296"/>
              <a:gd name="T18" fmla="*/ 352 w 444"/>
              <a:gd name="T19" fmla="*/ 244 h 296"/>
              <a:gd name="T20" fmla="*/ 320 w 444"/>
              <a:gd name="T21" fmla="*/ 286 h 296"/>
              <a:gd name="T22" fmla="*/ 357 w 444"/>
              <a:gd name="T23" fmla="*/ 296 h 296"/>
              <a:gd name="T24" fmla="*/ 366 w 444"/>
              <a:gd name="T25" fmla="*/ 295 h 296"/>
              <a:gd name="T26" fmla="*/ 444 w 444"/>
              <a:gd name="T27" fmla="*/ 209 h 296"/>
              <a:gd name="T28" fmla="*/ 84 w 444"/>
              <a:gd name="T29" fmla="*/ 148 h 296"/>
              <a:gd name="T30" fmla="*/ 78 w 444"/>
              <a:gd name="T31" fmla="*/ 184 h 296"/>
              <a:gd name="T32" fmla="*/ 84 w 444"/>
              <a:gd name="T33" fmla="*/ 186 h 296"/>
              <a:gd name="T34" fmla="*/ 184 w 444"/>
              <a:gd name="T35" fmla="*/ 228 h 296"/>
              <a:gd name="T36" fmla="*/ 192 w 444"/>
              <a:gd name="T37" fmla="*/ 228 h 296"/>
              <a:gd name="T38" fmla="*/ 192 w 444"/>
              <a:gd name="T39" fmla="*/ 228 h 296"/>
              <a:gd name="T40" fmla="*/ 223 w 444"/>
              <a:gd name="T41" fmla="*/ 203 h 296"/>
              <a:gd name="T42" fmla="*/ 214 w 444"/>
              <a:gd name="T43" fmla="*/ 189 h 296"/>
              <a:gd name="T44" fmla="*/ 186 w 444"/>
              <a:gd name="T45" fmla="*/ 192 h 296"/>
              <a:gd name="T46" fmla="*/ 100 w 444"/>
              <a:gd name="T47" fmla="*/ 152 h 296"/>
              <a:gd name="T48" fmla="*/ 84 w 444"/>
              <a:gd name="T49" fmla="*/ 148 h 296"/>
              <a:gd name="T50" fmla="*/ 71 w 444"/>
              <a:gd name="T51" fmla="*/ 0 h 296"/>
              <a:gd name="T52" fmla="*/ 17 w 444"/>
              <a:gd name="T53" fmla="*/ 136 h 296"/>
              <a:gd name="T54" fmla="*/ 47 w 444"/>
              <a:gd name="T55" fmla="*/ 170 h 296"/>
              <a:gd name="T56" fmla="*/ 61 w 444"/>
              <a:gd name="T57" fmla="*/ 131 h 296"/>
              <a:gd name="T58" fmla="*/ 71 w 444"/>
              <a:gd name="T5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4" h="296">
                <a:moveTo>
                  <a:pt x="248" y="220"/>
                </a:moveTo>
                <a:cubicBezTo>
                  <a:pt x="240" y="235"/>
                  <a:pt x="232" y="248"/>
                  <a:pt x="227" y="257"/>
                </a:cubicBezTo>
                <a:cubicBezTo>
                  <a:pt x="239" y="264"/>
                  <a:pt x="255" y="270"/>
                  <a:pt x="272" y="270"/>
                </a:cubicBezTo>
                <a:cubicBezTo>
                  <a:pt x="278" y="270"/>
                  <a:pt x="285" y="269"/>
                  <a:pt x="291" y="268"/>
                </a:cubicBezTo>
                <a:cubicBezTo>
                  <a:pt x="291" y="268"/>
                  <a:pt x="291" y="268"/>
                  <a:pt x="291" y="268"/>
                </a:cubicBezTo>
                <a:cubicBezTo>
                  <a:pt x="305" y="260"/>
                  <a:pt x="317" y="251"/>
                  <a:pt x="328" y="241"/>
                </a:cubicBezTo>
                <a:cubicBezTo>
                  <a:pt x="323" y="239"/>
                  <a:pt x="318" y="237"/>
                  <a:pt x="312" y="234"/>
                </a:cubicBezTo>
                <a:cubicBezTo>
                  <a:pt x="312" y="234"/>
                  <a:pt x="278" y="233"/>
                  <a:pt x="248" y="220"/>
                </a:cubicBezTo>
                <a:moveTo>
                  <a:pt x="444" y="209"/>
                </a:moveTo>
                <a:cubicBezTo>
                  <a:pt x="444" y="209"/>
                  <a:pt x="398" y="244"/>
                  <a:pt x="352" y="244"/>
                </a:cubicBezTo>
                <a:cubicBezTo>
                  <a:pt x="340" y="262"/>
                  <a:pt x="328" y="277"/>
                  <a:pt x="320" y="286"/>
                </a:cubicBezTo>
                <a:cubicBezTo>
                  <a:pt x="331" y="292"/>
                  <a:pt x="344" y="296"/>
                  <a:pt x="357" y="296"/>
                </a:cubicBezTo>
                <a:cubicBezTo>
                  <a:pt x="360" y="296"/>
                  <a:pt x="363" y="296"/>
                  <a:pt x="366" y="295"/>
                </a:cubicBezTo>
                <a:cubicBezTo>
                  <a:pt x="366" y="295"/>
                  <a:pt x="413" y="268"/>
                  <a:pt x="444" y="209"/>
                </a:cubicBezTo>
                <a:moveTo>
                  <a:pt x="84" y="148"/>
                </a:moveTo>
                <a:cubicBezTo>
                  <a:pt x="81" y="159"/>
                  <a:pt x="79" y="172"/>
                  <a:pt x="78" y="184"/>
                </a:cubicBezTo>
                <a:cubicBezTo>
                  <a:pt x="82" y="185"/>
                  <a:pt x="84" y="186"/>
                  <a:pt x="84" y="186"/>
                </a:cubicBezTo>
                <a:cubicBezTo>
                  <a:pt x="84" y="186"/>
                  <a:pt x="101" y="228"/>
                  <a:pt x="184" y="228"/>
                </a:cubicBezTo>
                <a:cubicBezTo>
                  <a:pt x="187" y="228"/>
                  <a:pt x="189" y="228"/>
                  <a:pt x="192" y="228"/>
                </a:cubicBezTo>
                <a:cubicBezTo>
                  <a:pt x="192" y="228"/>
                  <a:pt x="192" y="228"/>
                  <a:pt x="192" y="228"/>
                </a:cubicBezTo>
                <a:cubicBezTo>
                  <a:pt x="204" y="220"/>
                  <a:pt x="214" y="211"/>
                  <a:pt x="223" y="203"/>
                </a:cubicBezTo>
                <a:cubicBezTo>
                  <a:pt x="220" y="199"/>
                  <a:pt x="216" y="194"/>
                  <a:pt x="214" y="189"/>
                </a:cubicBezTo>
                <a:cubicBezTo>
                  <a:pt x="214" y="189"/>
                  <a:pt x="202" y="192"/>
                  <a:pt x="186" y="192"/>
                </a:cubicBezTo>
                <a:cubicBezTo>
                  <a:pt x="161" y="192"/>
                  <a:pt x="125" y="185"/>
                  <a:pt x="100" y="152"/>
                </a:cubicBezTo>
                <a:cubicBezTo>
                  <a:pt x="100" y="152"/>
                  <a:pt x="93" y="152"/>
                  <a:pt x="84" y="148"/>
                </a:cubicBezTo>
                <a:moveTo>
                  <a:pt x="71" y="0"/>
                </a:moveTo>
                <a:cubicBezTo>
                  <a:pt x="71" y="0"/>
                  <a:pt x="0" y="96"/>
                  <a:pt x="17" y="136"/>
                </a:cubicBezTo>
                <a:cubicBezTo>
                  <a:pt x="24" y="152"/>
                  <a:pt x="35" y="162"/>
                  <a:pt x="47" y="170"/>
                </a:cubicBezTo>
                <a:cubicBezTo>
                  <a:pt x="50" y="160"/>
                  <a:pt x="54" y="146"/>
                  <a:pt x="61" y="131"/>
                </a:cubicBezTo>
                <a:cubicBezTo>
                  <a:pt x="46" y="111"/>
                  <a:pt x="39" y="73"/>
                  <a:pt x="71" y="0"/>
                </a:cubicBezTo>
              </a:path>
            </a:pathLst>
          </a:custGeom>
          <a:solidFill>
            <a:srgbClr val="FFA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7747699" y="5222101"/>
            <a:ext cx="71438" cy="101600"/>
          </a:xfrm>
          <a:custGeom>
            <a:avLst/>
            <a:gdLst>
              <a:gd name="T0" fmla="*/ 14 w 37"/>
              <a:gd name="T1" fmla="*/ 0 h 53"/>
              <a:gd name="T2" fmla="*/ 0 w 37"/>
              <a:gd name="T3" fmla="*/ 39 h 53"/>
              <a:gd name="T4" fmla="*/ 31 w 37"/>
              <a:gd name="T5" fmla="*/ 53 h 53"/>
              <a:gd name="T6" fmla="*/ 37 w 37"/>
              <a:gd name="T7" fmla="*/ 17 h 53"/>
              <a:gd name="T8" fmla="*/ 14 w 3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3">
                <a:moveTo>
                  <a:pt x="14" y="0"/>
                </a:moveTo>
                <a:cubicBezTo>
                  <a:pt x="7" y="15"/>
                  <a:pt x="3" y="29"/>
                  <a:pt x="0" y="39"/>
                </a:cubicBezTo>
                <a:cubicBezTo>
                  <a:pt x="12" y="47"/>
                  <a:pt x="25" y="51"/>
                  <a:pt x="31" y="53"/>
                </a:cubicBezTo>
                <a:cubicBezTo>
                  <a:pt x="32" y="41"/>
                  <a:pt x="34" y="28"/>
                  <a:pt x="37" y="17"/>
                </a:cubicBezTo>
                <a:cubicBezTo>
                  <a:pt x="30" y="14"/>
                  <a:pt x="21" y="9"/>
                  <a:pt x="14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8028686" y="5361801"/>
            <a:ext cx="107950" cy="103188"/>
          </a:xfrm>
          <a:custGeom>
            <a:avLst/>
            <a:gdLst>
              <a:gd name="T0" fmla="*/ 31 w 56"/>
              <a:gd name="T1" fmla="*/ 0 h 54"/>
              <a:gd name="T2" fmla="*/ 0 w 56"/>
              <a:gd name="T3" fmla="*/ 25 h 54"/>
              <a:gd name="T4" fmla="*/ 35 w 56"/>
              <a:gd name="T5" fmla="*/ 54 h 54"/>
              <a:gd name="T6" fmla="*/ 56 w 56"/>
              <a:gd name="T7" fmla="*/ 17 h 54"/>
              <a:gd name="T8" fmla="*/ 31 w 56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4">
                <a:moveTo>
                  <a:pt x="31" y="0"/>
                </a:moveTo>
                <a:cubicBezTo>
                  <a:pt x="22" y="8"/>
                  <a:pt x="12" y="17"/>
                  <a:pt x="0" y="25"/>
                </a:cubicBezTo>
                <a:cubicBezTo>
                  <a:pt x="1" y="25"/>
                  <a:pt x="14" y="41"/>
                  <a:pt x="35" y="54"/>
                </a:cubicBezTo>
                <a:cubicBezTo>
                  <a:pt x="40" y="45"/>
                  <a:pt x="48" y="32"/>
                  <a:pt x="56" y="17"/>
                </a:cubicBezTo>
                <a:cubicBezTo>
                  <a:pt x="47" y="12"/>
                  <a:pt x="38" y="7"/>
                  <a:pt x="31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8219186" y="5434826"/>
            <a:ext cx="117475" cy="87313"/>
          </a:xfrm>
          <a:custGeom>
            <a:avLst/>
            <a:gdLst>
              <a:gd name="T0" fmla="*/ 37 w 61"/>
              <a:gd name="T1" fmla="*/ 0 h 45"/>
              <a:gd name="T2" fmla="*/ 0 w 61"/>
              <a:gd name="T3" fmla="*/ 27 h 45"/>
              <a:gd name="T4" fmla="*/ 29 w 61"/>
              <a:gd name="T5" fmla="*/ 45 h 45"/>
              <a:gd name="T6" fmla="*/ 61 w 61"/>
              <a:gd name="T7" fmla="*/ 3 h 45"/>
              <a:gd name="T8" fmla="*/ 61 w 61"/>
              <a:gd name="T9" fmla="*/ 3 h 45"/>
              <a:gd name="T10" fmla="*/ 37 w 61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45">
                <a:moveTo>
                  <a:pt x="37" y="0"/>
                </a:moveTo>
                <a:cubicBezTo>
                  <a:pt x="26" y="10"/>
                  <a:pt x="14" y="19"/>
                  <a:pt x="0" y="27"/>
                </a:cubicBezTo>
                <a:cubicBezTo>
                  <a:pt x="1" y="27"/>
                  <a:pt x="13" y="37"/>
                  <a:pt x="29" y="45"/>
                </a:cubicBezTo>
                <a:cubicBezTo>
                  <a:pt x="37" y="36"/>
                  <a:pt x="49" y="21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53" y="3"/>
                  <a:pt x="45" y="2"/>
                  <a:pt x="37" y="0"/>
                </a:cubicBezTo>
              </a:path>
            </a:pathLst>
          </a:custGeom>
          <a:solidFill>
            <a:srgbClr val="B14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3661474" y="4622026"/>
            <a:ext cx="490538" cy="638175"/>
          </a:xfrm>
          <a:custGeom>
            <a:avLst/>
            <a:gdLst>
              <a:gd name="T0" fmla="*/ 86 w 254"/>
              <a:gd name="T1" fmla="*/ 0 h 330"/>
              <a:gd name="T2" fmla="*/ 82 w 254"/>
              <a:gd name="T3" fmla="*/ 263 h 330"/>
              <a:gd name="T4" fmla="*/ 244 w 254"/>
              <a:gd name="T5" fmla="*/ 330 h 330"/>
              <a:gd name="T6" fmla="*/ 254 w 254"/>
              <a:gd name="T7" fmla="*/ 330 h 330"/>
              <a:gd name="T8" fmla="*/ 250 w 254"/>
              <a:gd name="T9" fmla="*/ 205 h 330"/>
              <a:gd name="T10" fmla="*/ 207 w 254"/>
              <a:gd name="T11" fmla="*/ 211 h 330"/>
              <a:gd name="T12" fmla="*/ 86 w 254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330">
                <a:moveTo>
                  <a:pt x="86" y="0"/>
                </a:moveTo>
                <a:cubicBezTo>
                  <a:pt x="86" y="0"/>
                  <a:pt x="0" y="166"/>
                  <a:pt x="82" y="263"/>
                </a:cubicBezTo>
                <a:cubicBezTo>
                  <a:pt x="134" y="324"/>
                  <a:pt x="215" y="330"/>
                  <a:pt x="244" y="330"/>
                </a:cubicBezTo>
                <a:cubicBezTo>
                  <a:pt x="250" y="330"/>
                  <a:pt x="254" y="330"/>
                  <a:pt x="254" y="330"/>
                </a:cubicBezTo>
                <a:cubicBezTo>
                  <a:pt x="254" y="330"/>
                  <a:pt x="219" y="285"/>
                  <a:pt x="250" y="205"/>
                </a:cubicBezTo>
                <a:cubicBezTo>
                  <a:pt x="250" y="205"/>
                  <a:pt x="232" y="211"/>
                  <a:pt x="207" y="211"/>
                </a:cubicBezTo>
                <a:cubicBezTo>
                  <a:pt x="151" y="211"/>
                  <a:pt x="62" y="183"/>
                  <a:pt x="86" y="0"/>
                </a:cubicBezTo>
              </a:path>
            </a:pathLst>
          </a:custGeom>
          <a:solidFill>
            <a:srgbClr val="0F7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5029899" y="4663301"/>
            <a:ext cx="466725" cy="541338"/>
          </a:xfrm>
          <a:custGeom>
            <a:avLst/>
            <a:gdLst>
              <a:gd name="T0" fmla="*/ 26 w 242"/>
              <a:gd name="T1" fmla="*/ 0 h 280"/>
              <a:gd name="T2" fmla="*/ 0 w 242"/>
              <a:gd name="T3" fmla="*/ 85 h 280"/>
              <a:gd name="T4" fmla="*/ 93 w 242"/>
              <a:gd name="T5" fmla="*/ 280 h 280"/>
              <a:gd name="T6" fmla="*/ 242 w 242"/>
              <a:gd name="T7" fmla="*/ 275 h 280"/>
              <a:gd name="T8" fmla="*/ 26 w 242"/>
              <a:gd name="T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280">
                <a:moveTo>
                  <a:pt x="26" y="0"/>
                </a:moveTo>
                <a:cubicBezTo>
                  <a:pt x="31" y="67"/>
                  <a:pt x="0" y="85"/>
                  <a:pt x="0" y="85"/>
                </a:cubicBezTo>
                <a:cubicBezTo>
                  <a:pt x="99" y="144"/>
                  <a:pt x="93" y="280"/>
                  <a:pt x="93" y="280"/>
                </a:cubicBezTo>
                <a:cubicBezTo>
                  <a:pt x="242" y="275"/>
                  <a:pt x="242" y="275"/>
                  <a:pt x="242" y="275"/>
                </a:cubicBezTo>
                <a:cubicBezTo>
                  <a:pt x="138" y="216"/>
                  <a:pt x="26" y="0"/>
                  <a:pt x="26" y="0"/>
                </a:cubicBezTo>
              </a:path>
            </a:pathLst>
          </a:custGeom>
          <a:solidFill>
            <a:srgbClr val="0F7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7377811" y="4847451"/>
            <a:ext cx="430213" cy="463550"/>
          </a:xfrm>
          <a:custGeom>
            <a:avLst/>
            <a:gdLst>
              <a:gd name="T0" fmla="*/ 202 w 223"/>
              <a:gd name="T1" fmla="*/ 0 h 240"/>
              <a:gd name="T2" fmla="*/ 0 w 223"/>
              <a:gd name="T3" fmla="*/ 239 h 240"/>
              <a:gd name="T4" fmla="*/ 25 w 223"/>
              <a:gd name="T5" fmla="*/ 240 h 240"/>
              <a:gd name="T6" fmla="*/ 127 w 223"/>
              <a:gd name="T7" fmla="*/ 227 h 240"/>
              <a:gd name="T8" fmla="*/ 223 w 223"/>
              <a:gd name="T9" fmla="*/ 23 h 240"/>
              <a:gd name="T10" fmla="*/ 202 w 223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" h="240">
                <a:moveTo>
                  <a:pt x="202" y="0"/>
                </a:moveTo>
                <a:cubicBezTo>
                  <a:pt x="202" y="0"/>
                  <a:pt x="112" y="187"/>
                  <a:pt x="0" y="239"/>
                </a:cubicBezTo>
                <a:cubicBezTo>
                  <a:pt x="0" y="239"/>
                  <a:pt x="10" y="240"/>
                  <a:pt x="25" y="240"/>
                </a:cubicBezTo>
                <a:cubicBezTo>
                  <a:pt x="56" y="240"/>
                  <a:pt x="108" y="238"/>
                  <a:pt x="127" y="227"/>
                </a:cubicBezTo>
                <a:cubicBezTo>
                  <a:pt x="127" y="227"/>
                  <a:pt x="137" y="91"/>
                  <a:pt x="223" y="23"/>
                </a:cubicBezTo>
                <a:cubicBezTo>
                  <a:pt x="202" y="0"/>
                  <a:pt x="202" y="0"/>
                  <a:pt x="202" y="0"/>
                </a:cubicBezTo>
              </a:path>
            </a:pathLst>
          </a:custGeom>
          <a:solidFill>
            <a:srgbClr val="0F7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6136386" y="4852213"/>
            <a:ext cx="592138" cy="423863"/>
          </a:xfrm>
          <a:custGeom>
            <a:avLst/>
            <a:gdLst>
              <a:gd name="T0" fmla="*/ 267 w 307"/>
              <a:gd name="T1" fmla="*/ 215 h 219"/>
              <a:gd name="T2" fmla="*/ 269 w 307"/>
              <a:gd name="T3" fmla="*/ 114 h 219"/>
              <a:gd name="T4" fmla="*/ 202 w 307"/>
              <a:gd name="T5" fmla="*/ 76 h 219"/>
              <a:gd name="T6" fmla="*/ 122 w 307"/>
              <a:gd name="T7" fmla="*/ 41 h 219"/>
              <a:gd name="T8" fmla="*/ 0 w 307"/>
              <a:gd name="T9" fmla="*/ 106 h 219"/>
              <a:gd name="T10" fmla="*/ 133 w 307"/>
              <a:gd name="T11" fmla="*/ 19 h 219"/>
              <a:gd name="T12" fmla="*/ 201 w 307"/>
              <a:gd name="T13" fmla="*/ 58 h 219"/>
              <a:gd name="T14" fmla="*/ 259 w 307"/>
              <a:gd name="T15" fmla="*/ 73 h 219"/>
              <a:gd name="T16" fmla="*/ 265 w 307"/>
              <a:gd name="T1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219">
                <a:moveTo>
                  <a:pt x="267" y="215"/>
                </a:moveTo>
                <a:cubicBezTo>
                  <a:pt x="267" y="215"/>
                  <a:pt x="298" y="149"/>
                  <a:pt x="269" y="114"/>
                </a:cubicBezTo>
                <a:cubicBezTo>
                  <a:pt x="240" y="78"/>
                  <a:pt x="225" y="84"/>
                  <a:pt x="202" y="76"/>
                </a:cubicBezTo>
                <a:cubicBezTo>
                  <a:pt x="179" y="68"/>
                  <a:pt x="154" y="52"/>
                  <a:pt x="122" y="41"/>
                </a:cubicBezTo>
                <a:cubicBezTo>
                  <a:pt x="91" y="31"/>
                  <a:pt x="26" y="60"/>
                  <a:pt x="0" y="106"/>
                </a:cubicBezTo>
                <a:cubicBezTo>
                  <a:pt x="0" y="106"/>
                  <a:pt x="59" y="0"/>
                  <a:pt x="133" y="19"/>
                </a:cubicBezTo>
                <a:cubicBezTo>
                  <a:pt x="136" y="21"/>
                  <a:pt x="153" y="40"/>
                  <a:pt x="201" y="58"/>
                </a:cubicBezTo>
                <a:cubicBezTo>
                  <a:pt x="218" y="65"/>
                  <a:pt x="241" y="64"/>
                  <a:pt x="259" y="73"/>
                </a:cubicBezTo>
                <a:cubicBezTo>
                  <a:pt x="290" y="89"/>
                  <a:pt x="307" y="126"/>
                  <a:pt x="265" y="219"/>
                </a:cubicBezTo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6306249" y="5010963"/>
            <a:ext cx="327025" cy="212725"/>
          </a:xfrm>
          <a:custGeom>
            <a:avLst/>
            <a:gdLst>
              <a:gd name="T0" fmla="*/ 170 w 170"/>
              <a:gd name="T1" fmla="*/ 73 h 110"/>
              <a:gd name="T2" fmla="*/ 0 w 170"/>
              <a:gd name="T3" fmla="*/ 0 h 110"/>
              <a:gd name="T4" fmla="*/ 170 w 170"/>
              <a:gd name="T5" fmla="*/ 7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" h="110">
                <a:moveTo>
                  <a:pt x="170" y="73"/>
                </a:moveTo>
                <a:cubicBezTo>
                  <a:pt x="170" y="73"/>
                  <a:pt x="113" y="67"/>
                  <a:pt x="0" y="0"/>
                </a:cubicBezTo>
                <a:cubicBezTo>
                  <a:pt x="0" y="0"/>
                  <a:pt x="73" y="110"/>
                  <a:pt x="170" y="73"/>
                </a:cubicBezTo>
                <a:close/>
              </a:path>
            </a:pathLst>
          </a:custGeom>
          <a:solidFill>
            <a:srgbClr val="CE7B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883599" y="1208901"/>
            <a:ext cx="1677988" cy="1812925"/>
            <a:chOff x="2762251" y="858838"/>
            <a:chExt cx="1677988" cy="1812925"/>
          </a:xfrm>
        </p:grpSpPr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067176" y="2222500"/>
              <a:ext cx="247650" cy="250825"/>
            </a:xfrm>
            <a:custGeom>
              <a:avLst/>
              <a:gdLst>
                <a:gd name="T0" fmla="*/ 111 w 128"/>
                <a:gd name="T1" fmla="*/ 19 h 130"/>
                <a:gd name="T2" fmla="*/ 95 w 128"/>
                <a:gd name="T3" fmla="*/ 99 h 130"/>
                <a:gd name="T4" fmla="*/ 17 w 128"/>
                <a:gd name="T5" fmla="*/ 111 h 130"/>
                <a:gd name="T6" fmla="*/ 33 w 128"/>
                <a:gd name="T7" fmla="*/ 31 h 130"/>
                <a:gd name="T8" fmla="*/ 111 w 128"/>
                <a:gd name="T9" fmla="*/ 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0">
                  <a:moveTo>
                    <a:pt x="111" y="19"/>
                  </a:moveTo>
                  <a:cubicBezTo>
                    <a:pt x="128" y="38"/>
                    <a:pt x="121" y="73"/>
                    <a:pt x="95" y="99"/>
                  </a:cubicBezTo>
                  <a:cubicBezTo>
                    <a:pt x="69" y="124"/>
                    <a:pt x="34" y="130"/>
                    <a:pt x="17" y="111"/>
                  </a:cubicBezTo>
                  <a:cubicBezTo>
                    <a:pt x="0" y="93"/>
                    <a:pt x="7" y="57"/>
                    <a:pt x="33" y="31"/>
                  </a:cubicBezTo>
                  <a:cubicBezTo>
                    <a:pt x="59" y="6"/>
                    <a:pt x="94" y="0"/>
                    <a:pt x="111" y="19"/>
                  </a:cubicBezTo>
                  <a:close/>
                </a:path>
              </a:pathLst>
            </a:custGeom>
            <a:solidFill>
              <a:srgbClr val="F3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286251" y="2511425"/>
              <a:ext cx="153988" cy="160338"/>
            </a:xfrm>
            <a:custGeom>
              <a:avLst/>
              <a:gdLst>
                <a:gd name="T0" fmla="*/ 60 w 80"/>
                <a:gd name="T1" fmla="*/ 12 h 83"/>
                <a:gd name="T2" fmla="*/ 69 w 80"/>
                <a:gd name="T3" fmla="*/ 63 h 83"/>
                <a:gd name="T4" fmla="*/ 19 w 80"/>
                <a:gd name="T5" fmla="*/ 71 h 83"/>
                <a:gd name="T6" fmla="*/ 11 w 80"/>
                <a:gd name="T7" fmla="*/ 20 h 83"/>
                <a:gd name="T8" fmla="*/ 60 w 80"/>
                <a:gd name="T9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60" y="12"/>
                  </a:moveTo>
                  <a:cubicBezTo>
                    <a:pt x="76" y="23"/>
                    <a:pt x="80" y="46"/>
                    <a:pt x="69" y="63"/>
                  </a:cubicBezTo>
                  <a:cubicBezTo>
                    <a:pt x="57" y="79"/>
                    <a:pt x="35" y="83"/>
                    <a:pt x="19" y="71"/>
                  </a:cubicBezTo>
                  <a:cubicBezTo>
                    <a:pt x="3" y="59"/>
                    <a:pt x="0" y="36"/>
                    <a:pt x="11" y="20"/>
                  </a:cubicBezTo>
                  <a:cubicBezTo>
                    <a:pt x="22" y="3"/>
                    <a:pt x="45" y="0"/>
                    <a:pt x="60" y="12"/>
                  </a:cubicBezTo>
                  <a:close/>
                </a:path>
              </a:pathLst>
            </a:custGeom>
            <a:solidFill>
              <a:srgbClr val="F3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830513" y="1270000"/>
              <a:ext cx="1498600" cy="868363"/>
            </a:xfrm>
            <a:custGeom>
              <a:avLst/>
              <a:gdLst>
                <a:gd name="T0" fmla="*/ 730 w 776"/>
                <a:gd name="T1" fmla="*/ 133 h 449"/>
                <a:gd name="T2" fmla="*/ 102 w 776"/>
                <a:gd name="T3" fmla="*/ 434 h 449"/>
                <a:gd name="T4" fmla="*/ 16 w 776"/>
                <a:gd name="T5" fmla="*/ 404 h 449"/>
                <a:gd name="T6" fmla="*/ 16 w 776"/>
                <a:gd name="T7" fmla="*/ 402 h 449"/>
                <a:gd name="T8" fmla="*/ 46 w 776"/>
                <a:gd name="T9" fmla="*/ 316 h 449"/>
                <a:gd name="T10" fmla="*/ 674 w 776"/>
                <a:gd name="T11" fmla="*/ 15 h 449"/>
                <a:gd name="T12" fmla="*/ 760 w 776"/>
                <a:gd name="T13" fmla="*/ 46 h 449"/>
                <a:gd name="T14" fmla="*/ 760 w 776"/>
                <a:gd name="T15" fmla="*/ 47 h 449"/>
                <a:gd name="T16" fmla="*/ 730 w 776"/>
                <a:gd name="T17" fmla="*/ 13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449">
                  <a:moveTo>
                    <a:pt x="730" y="133"/>
                  </a:moveTo>
                  <a:cubicBezTo>
                    <a:pt x="102" y="434"/>
                    <a:pt x="102" y="434"/>
                    <a:pt x="102" y="434"/>
                  </a:cubicBezTo>
                  <a:cubicBezTo>
                    <a:pt x="70" y="449"/>
                    <a:pt x="32" y="436"/>
                    <a:pt x="16" y="404"/>
                  </a:cubicBezTo>
                  <a:cubicBezTo>
                    <a:pt x="16" y="402"/>
                    <a:pt x="16" y="402"/>
                    <a:pt x="16" y="402"/>
                  </a:cubicBezTo>
                  <a:cubicBezTo>
                    <a:pt x="0" y="370"/>
                    <a:pt x="14" y="332"/>
                    <a:pt x="46" y="316"/>
                  </a:cubicBezTo>
                  <a:cubicBezTo>
                    <a:pt x="674" y="15"/>
                    <a:pt x="674" y="15"/>
                    <a:pt x="674" y="15"/>
                  </a:cubicBezTo>
                  <a:cubicBezTo>
                    <a:pt x="706" y="0"/>
                    <a:pt x="744" y="13"/>
                    <a:pt x="760" y="46"/>
                  </a:cubicBezTo>
                  <a:cubicBezTo>
                    <a:pt x="760" y="47"/>
                    <a:pt x="760" y="47"/>
                    <a:pt x="760" y="47"/>
                  </a:cubicBezTo>
                  <a:cubicBezTo>
                    <a:pt x="776" y="79"/>
                    <a:pt x="762" y="117"/>
                    <a:pt x="730" y="133"/>
                  </a:cubicBezTo>
                </a:path>
              </a:pathLst>
            </a:custGeom>
            <a:solidFill>
              <a:srgbClr val="6E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843213" y="1276350"/>
              <a:ext cx="1431925" cy="773113"/>
            </a:xfrm>
            <a:custGeom>
              <a:avLst/>
              <a:gdLst>
                <a:gd name="T0" fmla="*/ 39 w 741"/>
                <a:gd name="T1" fmla="*/ 313 h 400"/>
                <a:gd name="T2" fmla="*/ 2 w 741"/>
                <a:gd name="T3" fmla="*/ 377 h 400"/>
                <a:gd name="T4" fmla="*/ 75 w 741"/>
                <a:gd name="T5" fmla="*/ 388 h 400"/>
                <a:gd name="T6" fmla="*/ 702 w 741"/>
                <a:gd name="T7" fmla="*/ 87 h 400"/>
                <a:gd name="T8" fmla="*/ 739 w 741"/>
                <a:gd name="T9" fmla="*/ 24 h 400"/>
                <a:gd name="T10" fmla="*/ 667 w 741"/>
                <a:gd name="T11" fmla="*/ 12 h 400"/>
                <a:gd name="T12" fmla="*/ 39 w 741"/>
                <a:gd name="T13" fmla="*/ 31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00">
                  <a:moveTo>
                    <a:pt x="39" y="313"/>
                  </a:moveTo>
                  <a:cubicBezTo>
                    <a:pt x="14" y="325"/>
                    <a:pt x="0" y="351"/>
                    <a:pt x="2" y="377"/>
                  </a:cubicBezTo>
                  <a:cubicBezTo>
                    <a:pt x="21" y="394"/>
                    <a:pt x="50" y="400"/>
                    <a:pt x="75" y="388"/>
                  </a:cubicBezTo>
                  <a:cubicBezTo>
                    <a:pt x="702" y="87"/>
                    <a:pt x="702" y="87"/>
                    <a:pt x="702" y="87"/>
                  </a:cubicBezTo>
                  <a:cubicBezTo>
                    <a:pt x="727" y="75"/>
                    <a:pt x="741" y="49"/>
                    <a:pt x="739" y="24"/>
                  </a:cubicBezTo>
                  <a:cubicBezTo>
                    <a:pt x="720" y="6"/>
                    <a:pt x="691" y="0"/>
                    <a:pt x="667" y="12"/>
                  </a:cubicBezTo>
                  <a:lnTo>
                    <a:pt x="39" y="313"/>
                  </a:lnTo>
                  <a:close/>
                </a:path>
              </a:pathLst>
            </a:custGeom>
            <a:solidFill>
              <a:srgbClr val="926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133726" y="1655763"/>
              <a:ext cx="1182688" cy="731838"/>
            </a:xfrm>
            <a:custGeom>
              <a:avLst/>
              <a:gdLst>
                <a:gd name="T0" fmla="*/ 567 w 613"/>
                <a:gd name="T1" fmla="*/ 147 h 379"/>
                <a:gd name="T2" fmla="*/ 115 w 613"/>
                <a:gd name="T3" fmla="*/ 364 h 379"/>
                <a:gd name="T4" fmla="*/ 29 w 613"/>
                <a:gd name="T5" fmla="*/ 333 h 379"/>
                <a:gd name="T6" fmla="*/ 0 w 613"/>
                <a:gd name="T7" fmla="*/ 272 h 379"/>
                <a:gd name="T8" fmla="*/ 568 w 613"/>
                <a:gd name="T9" fmla="*/ 0 h 379"/>
                <a:gd name="T10" fmla="*/ 597 w 613"/>
                <a:gd name="T11" fmla="*/ 61 h 379"/>
                <a:gd name="T12" fmla="*/ 567 w 613"/>
                <a:gd name="T13" fmla="*/ 14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379">
                  <a:moveTo>
                    <a:pt x="567" y="147"/>
                  </a:moveTo>
                  <a:cubicBezTo>
                    <a:pt x="115" y="364"/>
                    <a:pt x="115" y="364"/>
                    <a:pt x="115" y="364"/>
                  </a:cubicBezTo>
                  <a:cubicBezTo>
                    <a:pt x="83" y="379"/>
                    <a:pt x="45" y="366"/>
                    <a:pt x="29" y="33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613" y="93"/>
                    <a:pt x="599" y="132"/>
                    <a:pt x="567" y="147"/>
                  </a:cubicBezTo>
                </a:path>
              </a:pathLst>
            </a:custGeom>
            <a:solidFill>
              <a:srgbClr val="F0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33726" y="1655763"/>
              <a:ext cx="1138238" cy="638175"/>
            </a:xfrm>
            <a:custGeom>
              <a:avLst/>
              <a:gdLst>
                <a:gd name="T0" fmla="*/ 78 w 590"/>
                <a:gd name="T1" fmla="*/ 318 h 330"/>
                <a:gd name="T2" fmla="*/ 555 w 590"/>
                <a:gd name="T3" fmla="*/ 89 h 330"/>
                <a:gd name="T4" fmla="*/ 578 w 590"/>
                <a:gd name="T5" fmla="*/ 22 h 330"/>
                <a:gd name="T6" fmla="*/ 568 w 590"/>
                <a:gd name="T7" fmla="*/ 0 h 330"/>
                <a:gd name="T8" fmla="*/ 0 w 590"/>
                <a:gd name="T9" fmla="*/ 272 h 330"/>
                <a:gd name="T10" fmla="*/ 10 w 590"/>
                <a:gd name="T11" fmla="*/ 294 h 330"/>
                <a:gd name="T12" fmla="*/ 78 w 590"/>
                <a:gd name="T13" fmla="*/ 31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330">
                  <a:moveTo>
                    <a:pt x="78" y="318"/>
                  </a:moveTo>
                  <a:cubicBezTo>
                    <a:pt x="184" y="267"/>
                    <a:pt x="448" y="140"/>
                    <a:pt x="555" y="89"/>
                  </a:cubicBezTo>
                  <a:cubicBezTo>
                    <a:pt x="580" y="77"/>
                    <a:pt x="590" y="47"/>
                    <a:pt x="578" y="22"/>
                  </a:cubicBezTo>
                  <a:cubicBezTo>
                    <a:pt x="573" y="10"/>
                    <a:pt x="568" y="0"/>
                    <a:pt x="568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5" y="282"/>
                    <a:pt x="10" y="294"/>
                  </a:cubicBezTo>
                  <a:cubicBezTo>
                    <a:pt x="22" y="319"/>
                    <a:pt x="53" y="330"/>
                    <a:pt x="78" y="318"/>
                  </a:cubicBezTo>
                </a:path>
              </a:pathLst>
            </a:custGeom>
            <a:solidFill>
              <a:srgbClr val="F3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013076" y="1520825"/>
              <a:ext cx="1273175" cy="706438"/>
            </a:xfrm>
            <a:custGeom>
              <a:avLst/>
              <a:gdLst>
                <a:gd name="T0" fmla="*/ 0 w 659"/>
                <a:gd name="T1" fmla="*/ 309 h 366"/>
                <a:gd name="T2" fmla="*/ 3 w 659"/>
                <a:gd name="T3" fmla="*/ 315 h 366"/>
                <a:gd name="T4" fmla="*/ 75 w 659"/>
                <a:gd name="T5" fmla="*/ 364 h 366"/>
                <a:gd name="T6" fmla="*/ 76 w 659"/>
                <a:gd name="T7" fmla="*/ 364 h 366"/>
                <a:gd name="T8" fmla="*/ 156 w 659"/>
                <a:gd name="T9" fmla="*/ 325 h 366"/>
                <a:gd name="T10" fmla="*/ 156 w 659"/>
                <a:gd name="T11" fmla="*/ 325 h 366"/>
                <a:gd name="T12" fmla="*/ 236 w 659"/>
                <a:gd name="T13" fmla="*/ 286 h 366"/>
                <a:gd name="T14" fmla="*/ 237 w 659"/>
                <a:gd name="T15" fmla="*/ 286 h 366"/>
                <a:gd name="T16" fmla="*/ 316 w 659"/>
                <a:gd name="T17" fmla="*/ 248 h 366"/>
                <a:gd name="T18" fmla="*/ 317 w 659"/>
                <a:gd name="T19" fmla="*/ 248 h 366"/>
                <a:gd name="T20" fmla="*/ 396 w 659"/>
                <a:gd name="T21" fmla="*/ 209 h 366"/>
                <a:gd name="T22" fmla="*/ 397 w 659"/>
                <a:gd name="T23" fmla="*/ 209 h 366"/>
                <a:gd name="T24" fmla="*/ 477 w 659"/>
                <a:gd name="T25" fmla="*/ 171 h 366"/>
                <a:gd name="T26" fmla="*/ 478 w 659"/>
                <a:gd name="T27" fmla="*/ 170 h 366"/>
                <a:gd name="T28" fmla="*/ 557 w 659"/>
                <a:gd name="T29" fmla="*/ 132 h 366"/>
                <a:gd name="T30" fmla="*/ 558 w 659"/>
                <a:gd name="T31" fmla="*/ 132 h 366"/>
                <a:gd name="T32" fmla="*/ 638 w 659"/>
                <a:gd name="T33" fmla="*/ 94 h 366"/>
                <a:gd name="T34" fmla="*/ 638 w 659"/>
                <a:gd name="T35" fmla="*/ 93 h 366"/>
                <a:gd name="T36" fmla="*/ 646 w 659"/>
                <a:gd name="T37" fmla="*/ 6 h 366"/>
                <a:gd name="T38" fmla="*/ 643 w 659"/>
                <a:gd name="T39" fmla="*/ 0 h 366"/>
                <a:gd name="T40" fmla="*/ 0 w 659"/>
                <a:gd name="T41" fmla="*/ 30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9" h="366">
                  <a:moveTo>
                    <a:pt x="0" y="309"/>
                  </a:moveTo>
                  <a:cubicBezTo>
                    <a:pt x="3" y="315"/>
                    <a:pt x="3" y="315"/>
                    <a:pt x="3" y="315"/>
                  </a:cubicBezTo>
                  <a:cubicBezTo>
                    <a:pt x="16" y="343"/>
                    <a:pt x="44" y="362"/>
                    <a:pt x="75" y="364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107" y="366"/>
                    <a:pt x="137" y="351"/>
                    <a:pt x="156" y="325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74" y="299"/>
                    <a:pt x="204" y="284"/>
                    <a:pt x="236" y="286"/>
                  </a:cubicBezTo>
                  <a:cubicBezTo>
                    <a:pt x="237" y="286"/>
                    <a:pt x="237" y="286"/>
                    <a:pt x="237" y="286"/>
                  </a:cubicBezTo>
                  <a:cubicBezTo>
                    <a:pt x="268" y="288"/>
                    <a:pt x="298" y="274"/>
                    <a:pt x="316" y="248"/>
                  </a:cubicBezTo>
                  <a:cubicBezTo>
                    <a:pt x="317" y="248"/>
                    <a:pt x="317" y="248"/>
                    <a:pt x="317" y="248"/>
                  </a:cubicBezTo>
                  <a:cubicBezTo>
                    <a:pt x="335" y="222"/>
                    <a:pt x="365" y="207"/>
                    <a:pt x="396" y="209"/>
                  </a:cubicBezTo>
                  <a:cubicBezTo>
                    <a:pt x="397" y="209"/>
                    <a:pt x="397" y="209"/>
                    <a:pt x="397" y="209"/>
                  </a:cubicBezTo>
                  <a:cubicBezTo>
                    <a:pt x="429" y="211"/>
                    <a:pt x="459" y="197"/>
                    <a:pt x="477" y="171"/>
                  </a:cubicBezTo>
                  <a:cubicBezTo>
                    <a:pt x="478" y="170"/>
                    <a:pt x="478" y="170"/>
                    <a:pt x="478" y="170"/>
                  </a:cubicBezTo>
                  <a:cubicBezTo>
                    <a:pt x="496" y="145"/>
                    <a:pt x="526" y="130"/>
                    <a:pt x="557" y="132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90" y="134"/>
                    <a:pt x="620" y="120"/>
                    <a:pt x="638" y="94"/>
                  </a:cubicBezTo>
                  <a:cubicBezTo>
                    <a:pt x="638" y="93"/>
                    <a:pt x="638" y="93"/>
                    <a:pt x="638" y="93"/>
                  </a:cubicBezTo>
                  <a:cubicBezTo>
                    <a:pt x="656" y="68"/>
                    <a:pt x="659" y="35"/>
                    <a:pt x="646" y="6"/>
                  </a:cubicBezTo>
                  <a:cubicBezTo>
                    <a:pt x="643" y="0"/>
                    <a:pt x="643" y="0"/>
                    <a:pt x="643" y="0"/>
                  </a:cubicBezTo>
                  <a:lnTo>
                    <a:pt x="0" y="309"/>
                  </a:lnTo>
                  <a:close/>
                </a:path>
              </a:pathLst>
            </a:custGeom>
            <a:solidFill>
              <a:srgbClr val="87C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767138" y="974725"/>
              <a:ext cx="46038" cy="49213"/>
            </a:xfrm>
            <a:custGeom>
              <a:avLst/>
              <a:gdLst>
                <a:gd name="T0" fmla="*/ 22 w 24"/>
                <a:gd name="T1" fmla="*/ 8 h 25"/>
                <a:gd name="T2" fmla="*/ 7 w 24"/>
                <a:gd name="T3" fmla="*/ 3 h 25"/>
                <a:gd name="T4" fmla="*/ 2 w 24"/>
                <a:gd name="T5" fmla="*/ 17 h 25"/>
                <a:gd name="T6" fmla="*/ 17 w 24"/>
                <a:gd name="T7" fmla="*/ 22 h 25"/>
                <a:gd name="T8" fmla="*/ 22 w 24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2" y="8"/>
                  </a:moveTo>
                  <a:cubicBezTo>
                    <a:pt x="19" y="3"/>
                    <a:pt x="13" y="0"/>
                    <a:pt x="7" y="3"/>
                  </a:cubicBezTo>
                  <a:cubicBezTo>
                    <a:pt x="2" y="5"/>
                    <a:pt x="0" y="12"/>
                    <a:pt x="2" y="17"/>
                  </a:cubicBezTo>
                  <a:cubicBezTo>
                    <a:pt x="5" y="23"/>
                    <a:pt x="11" y="25"/>
                    <a:pt x="17" y="22"/>
                  </a:cubicBezTo>
                  <a:cubicBezTo>
                    <a:pt x="22" y="20"/>
                    <a:pt x="24" y="13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762251" y="858838"/>
              <a:ext cx="1247775" cy="812800"/>
            </a:xfrm>
            <a:custGeom>
              <a:avLst/>
              <a:gdLst>
                <a:gd name="T0" fmla="*/ 646 w 646"/>
                <a:gd name="T1" fmla="*/ 131 h 420"/>
                <a:gd name="T2" fmla="*/ 44 w 646"/>
                <a:gd name="T3" fmla="*/ 420 h 420"/>
                <a:gd name="T4" fmla="*/ 44 w 646"/>
                <a:gd name="T5" fmla="*/ 418 h 420"/>
                <a:gd name="T6" fmla="*/ 129 w 646"/>
                <a:gd name="T7" fmla="*/ 175 h 420"/>
                <a:gd name="T8" fmla="*/ 402 w 646"/>
                <a:gd name="T9" fmla="*/ 44 h 420"/>
                <a:gd name="T10" fmla="*/ 645 w 646"/>
                <a:gd name="T11" fmla="*/ 130 h 420"/>
                <a:gd name="T12" fmla="*/ 646 w 646"/>
                <a:gd name="T13" fmla="*/ 1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6" h="420">
                  <a:moveTo>
                    <a:pt x="646" y="131"/>
                  </a:moveTo>
                  <a:cubicBezTo>
                    <a:pt x="44" y="420"/>
                    <a:pt x="44" y="420"/>
                    <a:pt x="44" y="420"/>
                  </a:cubicBezTo>
                  <a:cubicBezTo>
                    <a:pt x="44" y="418"/>
                    <a:pt x="44" y="418"/>
                    <a:pt x="44" y="418"/>
                  </a:cubicBezTo>
                  <a:cubicBezTo>
                    <a:pt x="0" y="327"/>
                    <a:pt x="38" y="218"/>
                    <a:pt x="129" y="175"/>
                  </a:cubicBezTo>
                  <a:cubicBezTo>
                    <a:pt x="402" y="44"/>
                    <a:pt x="402" y="44"/>
                    <a:pt x="402" y="44"/>
                  </a:cubicBezTo>
                  <a:cubicBezTo>
                    <a:pt x="493" y="0"/>
                    <a:pt x="602" y="39"/>
                    <a:pt x="645" y="130"/>
                  </a:cubicBezTo>
                  <a:lnTo>
                    <a:pt x="646" y="131"/>
                  </a:lnTo>
                  <a:close/>
                </a:path>
              </a:pathLst>
            </a:custGeom>
            <a:solidFill>
              <a:srgbClr val="F0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871788" y="1125538"/>
              <a:ext cx="1158875" cy="630238"/>
            </a:xfrm>
            <a:custGeom>
              <a:avLst/>
              <a:gdLst>
                <a:gd name="T0" fmla="*/ 730 w 730"/>
                <a:gd name="T1" fmla="*/ 61 h 397"/>
                <a:gd name="T2" fmla="*/ 31 w 730"/>
                <a:gd name="T3" fmla="*/ 397 h 397"/>
                <a:gd name="T4" fmla="*/ 0 w 730"/>
                <a:gd name="T5" fmla="*/ 336 h 397"/>
                <a:gd name="T6" fmla="*/ 701 w 730"/>
                <a:gd name="T7" fmla="*/ 0 h 397"/>
                <a:gd name="T8" fmla="*/ 730 w 730"/>
                <a:gd name="T9" fmla="*/ 6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397">
                  <a:moveTo>
                    <a:pt x="730" y="61"/>
                  </a:moveTo>
                  <a:lnTo>
                    <a:pt x="31" y="397"/>
                  </a:lnTo>
                  <a:lnTo>
                    <a:pt x="0" y="336"/>
                  </a:lnTo>
                  <a:lnTo>
                    <a:pt x="701" y="0"/>
                  </a:lnTo>
                  <a:lnTo>
                    <a:pt x="730" y="61"/>
                  </a:lnTo>
                  <a:close/>
                </a:path>
              </a:pathLst>
            </a:custGeom>
            <a:solidFill>
              <a:srgbClr val="E95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841626" y="1189038"/>
              <a:ext cx="1322388" cy="700088"/>
            </a:xfrm>
            <a:custGeom>
              <a:avLst/>
              <a:gdLst>
                <a:gd name="T0" fmla="*/ 636 w 685"/>
                <a:gd name="T1" fmla="*/ 7 h 362"/>
                <a:gd name="T2" fmla="*/ 21 w 685"/>
                <a:gd name="T3" fmla="*/ 302 h 362"/>
                <a:gd name="T4" fmla="*/ 7 w 685"/>
                <a:gd name="T5" fmla="*/ 341 h 362"/>
                <a:gd name="T6" fmla="*/ 7 w 685"/>
                <a:gd name="T7" fmla="*/ 342 h 362"/>
                <a:gd name="T8" fmla="*/ 46 w 685"/>
                <a:gd name="T9" fmla="*/ 355 h 362"/>
                <a:gd name="T10" fmla="*/ 276 w 685"/>
                <a:gd name="T11" fmla="*/ 245 h 362"/>
                <a:gd name="T12" fmla="*/ 340 w 685"/>
                <a:gd name="T13" fmla="*/ 214 h 362"/>
                <a:gd name="T14" fmla="*/ 384 w 685"/>
                <a:gd name="T15" fmla="*/ 205 h 362"/>
                <a:gd name="T16" fmla="*/ 418 w 685"/>
                <a:gd name="T17" fmla="*/ 207 h 362"/>
                <a:gd name="T18" fmla="*/ 497 w 685"/>
                <a:gd name="T19" fmla="*/ 169 h 362"/>
                <a:gd name="T20" fmla="*/ 502 w 685"/>
                <a:gd name="T21" fmla="*/ 162 h 362"/>
                <a:gd name="T22" fmla="*/ 580 w 685"/>
                <a:gd name="T23" fmla="*/ 125 h 362"/>
                <a:gd name="T24" fmla="*/ 588 w 685"/>
                <a:gd name="T25" fmla="*/ 125 h 362"/>
                <a:gd name="T26" fmla="*/ 667 w 685"/>
                <a:gd name="T27" fmla="*/ 87 h 362"/>
                <a:gd name="T28" fmla="*/ 668 w 685"/>
                <a:gd name="T29" fmla="*/ 86 h 362"/>
                <a:gd name="T30" fmla="*/ 683 w 685"/>
                <a:gd name="T31" fmla="*/ 54 h 362"/>
                <a:gd name="T32" fmla="*/ 681 w 685"/>
                <a:gd name="T33" fmla="*/ 34 h 362"/>
                <a:gd name="T34" fmla="*/ 675 w 685"/>
                <a:gd name="T35" fmla="*/ 21 h 362"/>
                <a:gd name="T36" fmla="*/ 636 w 685"/>
                <a:gd name="T37" fmla="*/ 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5" h="362">
                  <a:moveTo>
                    <a:pt x="636" y="7"/>
                  </a:moveTo>
                  <a:cubicBezTo>
                    <a:pt x="21" y="302"/>
                    <a:pt x="21" y="302"/>
                    <a:pt x="21" y="302"/>
                  </a:cubicBezTo>
                  <a:cubicBezTo>
                    <a:pt x="6" y="309"/>
                    <a:pt x="0" y="327"/>
                    <a:pt x="7" y="341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14" y="356"/>
                    <a:pt x="32" y="362"/>
                    <a:pt x="46" y="35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40" y="214"/>
                    <a:pt x="340" y="214"/>
                    <a:pt x="340" y="214"/>
                  </a:cubicBezTo>
                  <a:cubicBezTo>
                    <a:pt x="354" y="208"/>
                    <a:pt x="369" y="205"/>
                    <a:pt x="384" y="205"/>
                  </a:cubicBezTo>
                  <a:cubicBezTo>
                    <a:pt x="418" y="207"/>
                    <a:pt x="418" y="207"/>
                    <a:pt x="418" y="207"/>
                  </a:cubicBezTo>
                  <a:cubicBezTo>
                    <a:pt x="449" y="208"/>
                    <a:pt x="478" y="194"/>
                    <a:pt x="497" y="169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20" y="138"/>
                    <a:pt x="549" y="123"/>
                    <a:pt x="580" y="125"/>
                  </a:cubicBezTo>
                  <a:cubicBezTo>
                    <a:pt x="588" y="125"/>
                    <a:pt x="588" y="125"/>
                    <a:pt x="588" y="125"/>
                  </a:cubicBezTo>
                  <a:cubicBezTo>
                    <a:pt x="619" y="126"/>
                    <a:pt x="649" y="112"/>
                    <a:pt x="667" y="87"/>
                  </a:cubicBezTo>
                  <a:cubicBezTo>
                    <a:pt x="668" y="86"/>
                    <a:pt x="668" y="86"/>
                    <a:pt x="668" y="86"/>
                  </a:cubicBezTo>
                  <a:cubicBezTo>
                    <a:pt x="675" y="77"/>
                    <a:pt x="680" y="66"/>
                    <a:pt x="683" y="54"/>
                  </a:cubicBezTo>
                  <a:cubicBezTo>
                    <a:pt x="685" y="48"/>
                    <a:pt x="684" y="41"/>
                    <a:pt x="681" y="34"/>
                  </a:cubicBezTo>
                  <a:cubicBezTo>
                    <a:pt x="675" y="21"/>
                    <a:pt x="675" y="21"/>
                    <a:pt x="675" y="21"/>
                  </a:cubicBezTo>
                  <a:cubicBezTo>
                    <a:pt x="668" y="7"/>
                    <a:pt x="651" y="0"/>
                    <a:pt x="636" y="7"/>
                  </a:cubicBezTo>
                </a:path>
              </a:pathLst>
            </a:custGeom>
            <a:solidFill>
              <a:srgbClr val="F9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965451" y="1274763"/>
              <a:ext cx="47625" cy="46038"/>
            </a:xfrm>
            <a:custGeom>
              <a:avLst/>
              <a:gdLst>
                <a:gd name="T0" fmla="*/ 22 w 25"/>
                <a:gd name="T1" fmla="*/ 7 h 24"/>
                <a:gd name="T2" fmla="*/ 8 w 25"/>
                <a:gd name="T3" fmla="*/ 2 h 24"/>
                <a:gd name="T4" fmla="*/ 3 w 25"/>
                <a:gd name="T5" fmla="*/ 17 h 24"/>
                <a:gd name="T6" fmla="*/ 17 w 25"/>
                <a:gd name="T7" fmla="*/ 22 h 24"/>
                <a:gd name="T8" fmla="*/ 22 w 25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7"/>
                  </a:moveTo>
                  <a:cubicBezTo>
                    <a:pt x="20" y="2"/>
                    <a:pt x="13" y="0"/>
                    <a:pt x="8" y="2"/>
                  </a:cubicBezTo>
                  <a:cubicBezTo>
                    <a:pt x="2" y="5"/>
                    <a:pt x="0" y="11"/>
                    <a:pt x="3" y="17"/>
                  </a:cubicBezTo>
                  <a:cubicBezTo>
                    <a:pt x="5" y="22"/>
                    <a:pt x="12" y="24"/>
                    <a:pt x="17" y="22"/>
                  </a:cubicBezTo>
                  <a:cubicBezTo>
                    <a:pt x="23" y="19"/>
                    <a:pt x="25" y="13"/>
                    <a:pt x="22" y="7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128963" y="1187450"/>
              <a:ext cx="46038" cy="49213"/>
            </a:xfrm>
            <a:custGeom>
              <a:avLst/>
              <a:gdLst>
                <a:gd name="T0" fmla="*/ 22 w 24"/>
                <a:gd name="T1" fmla="*/ 7 h 25"/>
                <a:gd name="T2" fmla="*/ 7 w 24"/>
                <a:gd name="T3" fmla="*/ 2 h 25"/>
                <a:gd name="T4" fmla="*/ 2 w 24"/>
                <a:gd name="T5" fmla="*/ 17 h 25"/>
                <a:gd name="T6" fmla="*/ 17 w 24"/>
                <a:gd name="T7" fmla="*/ 22 h 25"/>
                <a:gd name="T8" fmla="*/ 22 w 24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19" y="2"/>
                    <a:pt x="13" y="0"/>
                    <a:pt x="7" y="2"/>
                  </a:cubicBezTo>
                  <a:cubicBezTo>
                    <a:pt x="2" y="5"/>
                    <a:pt x="0" y="11"/>
                    <a:pt x="2" y="17"/>
                  </a:cubicBezTo>
                  <a:cubicBezTo>
                    <a:pt x="5" y="22"/>
                    <a:pt x="11" y="25"/>
                    <a:pt x="17" y="22"/>
                  </a:cubicBezTo>
                  <a:cubicBezTo>
                    <a:pt x="22" y="19"/>
                    <a:pt x="24" y="13"/>
                    <a:pt x="22" y="7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090863" y="1292225"/>
              <a:ext cx="47625" cy="47625"/>
            </a:xfrm>
            <a:custGeom>
              <a:avLst/>
              <a:gdLst>
                <a:gd name="T0" fmla="*/ 22 w 25"/>
                <a:gd name="T1" fmla="*/ 8 h 25"/>
                <a:gd name="T2" fmla="*/ 8 w 25"/>
                <a:gd name="T3" fmla="*/ 2 h 25"/>
                <a:gd name="T4" fmla="*/ 3 w 25"/>
                <a:gd name="T5" fmla="*/ 17 h 25"/>
                <a:gd name="T6" fmla="*/ 17 w 25"/>
                <a:gd name="T7" fmla="*/ 22 h 25"/>
                <a:gd name="T8" fmla="*/ 22 w 2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2" y="8"/>
                  </a:move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2"/>
                    <a:pt x="3" y="17"/>
                  </a:cubicBezTo>
                  <a:cubicBezTo>
                    <a:pt x="5" y="22"/>
                    <a:pt x="12" y="25"/>
                    <a:pt x="17" y="22"/>
                  </a:cubicBezTo>
                  <a:cubicBezTo>
                    <a:pt x="22" y="19"/>
                    <a:pt x="25" y="13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235326" y="1222375"/>
              <a:ext cx="47625" cy="47625"/>
            </a:xfrm>
            <a:custGeom>
              <a:avLst/>
              <a:gdLst>
                <a:gd name="T0" fmla="*/ 22 w 25"/>
                <a:gd name="T1" fmla="*/ 8 h 25"/>
                <a:gd name="T2" fmla="*/ 8 w 25"/>
                <a:gd name="T3" fmla="*/ 3 h 25"/>
                <a:gd name="T4" fmla="*/ 3 w 25"/>
                <a:gd name="T5" fmla="*/ 17 h 25"/>
                <a:gd name="T6" fmla="*/ 17 w 25"/>
                <a:gd name="T7" fmla="*/ 22 h 25"/>
                <a:gd name="T8" fmla="*/ 22 w 2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2" y="8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2" y="5"/>
                    <a:pt x="0" y="12"/>
                    <a:pt x="3" y="17"/>
                  </a:cubicBezTo>
                  <a:cubicBezTo>
                    <a:pt x="5" y="22"/>
                    <a:pt x="12" y="25"/>
                    <a:pt x="17" y="22"/>
                  </a:cubicBezTo>
                  <a:cubicBezTo>
                    <a:pt x="22" y="19"/>
                    <a:pt x="25" y="13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395663" y="1152525"/>
              <a:ext cx="47625" cy="49213"/>
            </a:xfrm>
            <a:custGeom>
              <a:avLst/>
              <a:gdLst>
                <a:gd name="T0" fmla="*/ 22 w 25"/>
                <a:gd name="T1" fmla="*/ 8 h 25"/>
                <a:gd name="T2" fmla="*/ 8 w 25"/>
                <a:gd name="T3" fmla="*/ 3 h 25"/>
                <a:gd name="T4" fmla="*/ 3 w 25"/>
                <a:gd name="T5" fmla="*/ 17 h 25"/>
                <a:gd name="T6" fmla="*/ 17 w 25"/>
                <a:gd name="T7" fmla="*/ 22 h 25"/>
                <a:gd name="T8" fmla="*/ 22 w 2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2" y="8"/>
                  </a:moveTo>
                  <a:cubicBezTo>
                    <a:pt x="20" y="2"/>
                    <a:pt x="13" y="0"/>
                    <a:pt x="8" y="3"/>
                  </a:cubicBezTo>
                  <a:cubicBezTo>
                    <a:pt x="3" y="5"/>
                    <a:pt x="0" y="12"/>
                    <a:pt x="3" y="17"/>
                  </a:cubicBezTo>
                  <a:cubicBezTo>
                    <a:pt x="5" y="22"/>
                    <a:pt x="12" y="25"/>
                    <a:pt x="17" y="22"/>
                  </a:cubicBezTo>
                  <a:cubicBezTo>
                    <a:pt x="23" y="20"/>
                    <a:pt x="25" y="13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571876" y="1060450"/>
              <a:ext cx="47625" cy="47625"/>
            </a:xfrm>
            <a:custGeom>
              <a:avLst/>
              <a:gdLst>
                <a:gd name="T0" fmla="*/ 22 w 25"/>
                <a:gd name="T1" fmla="*/ 8 h 25"/>
                <a:gd name="T2" fmla="*/ 8 w 25"/>
                <a:gd name="T3" fmla="*/ 3 h 25"/>
                <a:gd name="T4" fmla="*/ 3 w 25"/>
                <a:gd name="T5" fmla="*/ 17 h 25"/>
                <a:gd name="T6" fmla="*/ 17 w 25"/>
                <a:gd name="T7" fmla="*/ 22 h 25"/>
                <a:gd name="T8" fmla="*/ 22 w 25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2" y="8"/>
                  </a:moveTo>
                  <a:cubicBezTo>
                    <a:pt x="20" y="3"/>
                    <a:pt x="13" y="0"/>
                    <a:pt x="8" y="3"/>
                  </a:cubicBezTo>
                  <a:cubicBezTo>
                    <a:pt x="3" y="5"/>
                    <a:pt x="0" y="12"/>
                    <a:pt x="3" y="17"/>
                  </a:cubicBezTo>
                  <a:cubicBezTo>
                    <a:pt x="6" y="23"/>
                    <a:pt x="12" y="25"/>
                    <a:pt x="17" y="22"/>
                  </a:cubicBezTo>
                  <a:cubicBezTo>
                    <a:pt x="23" y="20"/>
                    <a:pt x="25" y="13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914651" y="1376363"/>
              <a:ext cx="49213" cy="47625"/>
            </a:xfrm>
            <a:custGeom>
              <a:avLst/>
              <a:gdLst>
                <a:gd name="T0" fmla="*/ 22 w 25"/>
                <a:gd name="T1" fmla="*/ 7 h 24"/>
                <a:gd name="T2" fmla="*/ 8 w 25"/>
                <a:gd name="T3" fmla="*/ 2 h 24"/>
                <a:gd name="T4" fmla="*/ 2 w 25"/>
                <a:gd name="T5" fmla="*/ 17 h 24"/>
                <a:gd name="T6" fmla="*/ 17 w 25"/>
                <a:gd name="T7" fmla="*/ 22 h 24"/>
                <a:gd name="T8" fmla="*/ 22 w 25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7"/>
                  </a:move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7"/>
                  </a:cubicBezTo>
                  <a:cubicBezTo>
                    <a:pt x="5" y="22"/>
                    <a:pt x="12" y="24"/>
                    <a:pt x="17" y="22"/>
                  </a:cubicBezTo>
                  <a:cubicBezTo>
                    <a:pt x="22" y="19"/>
                    <a:pt x="25" y="13"/>
                    <a:pt x="22" y="7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370263" y="1071563"/>
              <a:ext cx="49213" cy="46038"/>
            </a:xfrm>
            <a:custGeom>
              <a:avLst/>
              <a:gdLst>
                <a:gd name="T0" fmla="*/ 22 w 25"/>
                <a:gd name="T1" fmla="*/ 7 h 24"/>
                <a:gd name="T2" fmla="*/ 8 w 25"/>
                <a:gd name="T3" fmla="*/ 2 h 24"/>
                <a:gd name="T4" fmla="*/ 3 w 25"/>
                <a:gd name="T5" fmla="*/ 17 h 24"/>
                <a:gd name="T6" fmla="*/ 17 w 25"/>
                <a:gd name="T7" fmla="*/ 22 h 24"/>
                <a:gd name="T8" fmla="*/ 22 w 25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7"/>
                  </a:moveTo>
                  <a:cubicBezTo>
                    <a:pt x="20" y="2"/>
                    <a:pt x="13" y="0"/>
                    <a:pt x="8" y="2"/>
                  </a:cubicBezTo>
                  <a:cubicBezTo>
                    <a:pt x="2" y="5"/>
                    <a:pt x="0" y="11"/>
                    <a:pt x="3" y="17"/>
                  </a:cubicBezTo>
                  <a:cubicBezTo>
                    <a:pt x="5" y="22"/>
                    <a:pt x="12" y="24"/>
                    <a:pt x="17" y="22"/>
                  </a:cubicBezTo>
                  <a:cubicBezTo>
                    <a:pt x="22" y="19"/>
                    <a:pt x="25" y="13"/>
                    <a:pt x="22" y="7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3484563" y="1025525"/>
              <a:ext cx="47625" cy="46038"/>
            </a:xfrm>
            <a:custGeom>
              <a:avLst/>
              <a:gdLst>
                <a:gd name="T0" fmla="*/ 22 w 25"/>
                <a:gd name="T1" fmla="*/ 7 h 24"/>
                <a:gd name="T2" fmla="*/ 8 w 25"/>
                <a:gd name="T3" fmla="*/ 2 h 24"/>
                <a:gd name="T4" fmla="*/ 3 w 25"/>
                <a:gd name="T5" fmla="*/ 17 h 24"/>
                <a:gd name="T6" fmla="*/ 17 w 25"/>
                <a:gd name="T7" fmla="*/ 22 h 24"/>
                <a:gd name="T8" fmla="*/ 22 w 25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7"/>
                  </a:moveTo>
                  <a:cubicBezTo>
                    <a:pt x="20" y="2"/>
                    <a:pt x="13" y="0"/>
                    <a:pt x="8" y="2"/>
                  </a:cubicBezTo>
                  <a:cubicBezTo>
                    <a:pt x="2" y="5"/>
                    <a:pt x="0" y="11"/>
                    <a:pt x="3" y="17"/>
                  </a:cubicBezTo>
                  <a:cubicBezTo>
                    <a:pt x="5" y="22"/>
                    <a:pt x="12" y="24"/>
                    <a:pt x="17" y="22"/>
                  </a:cubicBezTo>
                  <a:cubicBezTo>
                    <a:pt x="23" y="19"/>
                    <a:pt x="25" y="13"/>
                    <a:pt x="22" y="7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3646488" y="969963"/>
              <a:ext cx="46038" cy="47625"/>
            </a:xfrm>
            <a:custGeom>
              <a:avLst/>
              <a:gdLst>
                <a:gd name="T0" fmla="*/ 22 w 24"/>
                <a:gd name="T1" fmla="*/ 8 h 25"/>
                <a:gd name="T2" fmla="*/ 7 w 24"/>
                <a:gd name="T3" fmla="*/ 3 h 25"/>
                <a:gd name="T4" fmla="*/ 2 w 24"/>
                <a:gd name="T5" fmla="*/ 18 h 25"/>
                <a:gd name="T6" fmla="*/ 17 w 24"/>
                <a:gd name="T7" fmla="*/ 23 h 25"/>
                <a:gd name="T8" fmla="*/ 22 w 24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2" y="8"/>
                  </a:moveTo>
                  <a:cubicBezTo>
                    <a:pt x="19" y="3"/>
                    <a:pt x="13" y="0"/>
                    <a:pt x="7" y="3"/>
                  </a:cubicBezTo>
                  <a:cubicBezTo>
                    <a:pt x="2" y="6"/>
                    <a:pt x="0" y="12"/>
                    <a:pt x="2" y="18"/>
                  </a:cubicBezTo>
                  <a:cubicBezTo>
                    <a:pt x="5" y="23"/>
                    <a:pt x="11" y="25"/>
                    <a:pt x="17" y="23"/>
                  </a:cubicBezTo>
                  <a:cubicBezTo>
                    <a:pt x="22" y="20"/>
                    <a:pt x="24" y="14"/>
                    <a:pt x="22" y="8"/>
                  </a:cubicBezTo>
                </a:path>
              </a:pathLst>
            </a:custGeom>
            <a:solidFill>
              <a:srgbClr val="FBE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849563" y="1193800"/>
              <a:ext cx="1289050" cy="641350"/>
            </a:xfrm>
            <a:custGeom>
              <a:avLst/>
              <a:gdLst>
                <a:gd name="T0" fmla="*/ 17 w 668"/>
                <a:gd name="T1" fmla="*/ 300 h 332"/>
                <a:gd name="T2" fmla="*/ 0 w 668"/>
                <a:gd name="T3" fmla="*/ 325 h 332"/>
                <a:gd name="T4" fmla="*/ 30 w 668"/>
                <a:gd name="T5" fmla="*/ 327 h 332"/>
                <a:gd name="T6" fmla="*/ 259 w 668"/>
                <a:gd name="T7" fmla="*/ 217 h 332"/>
                <a:gd name="T8" fmla="*/ 323 w 668"/>
                <a:gd name="T9" fmla="*/ 186 h 332"/>
                <a:gd name="T10" fmla="*/ 367 w 668"/>
                <a:gd name="T11" fmla="*/ 177 h 332"/>
                <a:gd name="T12" fmla="*/ 402 w 668"/>
                <a:gd name="T13" fmla="*/ 179 h 332"/>
                <a:gd name="T14" fmla="*/ 480 w 668"/>
                <a:gd name="T15" fmla="*/ 141 h 332"/>
                <a:gd name="T16" fmla="*/ 485 w 668"/>
                <a:gd name="T17" fmla="*/ 134 h 332"/>
                <a:gd name="T18" fmla="*/ 564 w 668"/>
                <a:gd name="T19" fmla="*/ 97 h 332"/>
                <a:gd name="T20" fmla="*/ 572 w 668"/>
                <a:gd name="T21" fmla="*/ 97 h 332"/>
                <a:gd name="T22" fmla="*/ 651 w 668"/>
                <a:gd name="T23" fmla="*/ 59 h 332"/>
                <a:gd name="T24" fmla="*/ 651 w 668"/>
                <a:gd name="T25" fmla="*/ 58 h 332"/>
                <a:gd name="T26" fmla="*/ 667 w 668"/>
                <a:gd name="T27" fmla="*/ 26 h 332"/>
                <a:gd name="T28" fmla="*/ 667 w 668"/>
                <a:gd name="T29" fmla="*/ 13 h 332"/>
                <a:gd name="T30" fmla="*/ 632 w 668"/>
                <a:gd name="T31" fmla="*/ 5 h 332"/>
                <a:gd name="T32" fmla="*/ 17 w 668"/>
                <a:gd name="T33" fmla="*/ 30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8" h="332">
                  <a:moveTo>
                    <a:pt x="17" y="300"/>
                  </a:moveTo>
                  <a:cubicBezTo>
                    <a:pt x="7" y="305"/>
                    <a:pt x="1" y="315"/>
                    <a:pt x="0" y="325"/>
                  </a:cubicBezTo>
                  <a:cubicBezTo>
                    <a:pt x="9" y="331"/>
                    <a:pt x="20" y="332"/>
                    <a:pt x="30" y="327"/>
                  </a:cubicBezTo>
                  <a:cubicBezTo>
                    <a:pt x="259" y="217"/>
                    <a:pt x="259" y="217"/>
                    <a:pt x="259" y="21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37" y="180"/>
                    <a:pt x="352" y="177"/>
                    <a:pt x="367" y="177"/>
                  </a:cubicBezTo>
                  <a:cubicBezTo>
                    <a:pt x="402" y="179"/>
                    <a:pt x="402" y="179"/>
                    <a:pt x="402" y="179"/>
                  </a:cubicBezTo>
                  <a:cubicBezTo>
                    <a:pt x="432" y="180"/>
                    <a:pt x="462" y="166"/>
                    <a:pt x="480" y="141"/>
                  </a:cubicBezTo>
                  <a:cubicBezTo>
                    <a:pt x="485" y="134"/>
                    <a:pt x="485" y="134"/>
                    <a:pt x="485" y="134"/>
                  </a:cubicBezTo>
                  <a:cubicBezTo>
                    <a:pt x="503" y="109"/>
                    <a:pt x="533" y="95"/>
                    <a:pt x="564" y="97"/>
                  </a:cubicBezTo>
                  <a:cubicBezTo>
                    <a:pt x="572" y="97"/>
                    <a:pt x="572" y="97"/>
                    <a:pt x="572" y="97"/>
                  </a:cubicBezTo>
                  <a:cubicBezTo>
                    <a:pt x="603" y="98"/>
                    <a:pt x="632" y="84"/>
                    <a:pt x="651" y="59"/>
                  </a:cubicBezTo>
                  <a:cubicBezTo>
                    <a:pt x="651" y="58"/>
                    <a:pt x="651" y="58"/>
                    <a:pt x="651" y="58"/>
                  </a:cubicBezTo>
                  <a:cubicBezTo>
                    <a:pt x="658" y="48"/>
                    <a:pt x="664" y="37"/>
                    <a:pt x="667" y="26"/>
                  </a:cubicBezTo>
                  <a:cubicBezTo>
                    <a:pt x="668" y="22"/>
                    <a:pt x="668" y="17"/>
                    <a:pt x="667" y="13"/>
                  </a:cubicBezTo>
                  <a:cubicBezTo>
                    <a:pt x="659" y="3"/>
                    <a:pt x="644" y="0"/>
                    <a:pt x="632" y="5"/>
                  </a:cubicBezTo>
                  <a:lnTo>
                    <a:pt x="17" y="300"/>
                  </a:lnTo>
                  <a:close/>
                </a:path>
              </a:pathLst>
            </a:custGeom>
            <a:solidFill>
              <a:srgbClr val="FFD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3013076" y="1520825"/>
              <a:ext cx="1250950" cy="660400"/>
            </a:xfrm>
            <a:custGeom>
              <a:avLst/>
              <a:gdLst>
                <a:gd name="T0" fmla="*/ 619 w 648"/>
                <a:gd name="T1" fmla="*/ 61 h 342"/>
                <a:gd name="T2" fmla="*/ 618 w 648"/>
                <a:gd name="T3" fmla="*/ 61 h 342"/>
                <a:gd name="T4" fmla="*/ 586 w 648"/>
                <a:gd name="T5" fmla="*/ 89 h 342"/>
                <a:gd name="T6" fmla="*/ 545 w 648"/>
                <a:gd name="T7" fmla="*/ 97 h 342"/>
                <a:gd name="T8" fmla="*/ 544 w 648"/>
                <a:gd name="T9" fmla="*/ 97 h 342"/>
                <a:gd name="T10" fmla="*/ 496 w 648"/>
                <a:gd name="T11" fmla="*/ 106 h 342"/>
                <a:gd name="T12" fmla="*/ 458 w 648"/>
                <a:gd name="T13" fmla="*/ 138 h 342"/>
                <a:gd name="T14" fmla="*/ 458 w 648"/>
                <a:gd name="T15" fmla="*/ 138 h 342"/>
                <a:gd name="T16" fmla="*/ 425 w 648"/>
                <a:gd name="T17" fmla="*/ 166 h 342"/>
                <a:gd name="T18" fmla="*/ 384 w 648"/>
                <a:gd name="T19" fmla="*/ 174 h 342"/>
                <a:gd name="T20" fmla="*/ 383 w 648"/>
                <a:gd name="T21" fmla="*/ 174 h 342"/>
                <a:gd name="T22" fmla="*/ 335 w 648"/>
                <a:gd name="T23" fmla="*/ 183 h 342"/>
                <a:gd name="T24" fmla="*/ 298 w 648"/>
                <a:gd name="T25" fmla="*/ 215 h 342"/>
                <a:gd name="T26" fmla="*/ 297 w 648"/>
                <a:gd name="T27" fmla="*/ 216 h 342"/>
                <a:gd name="T28" fmla="*/ 265 w 648"/>
                <a:gd name="T29" fmla="*/ 243 h 342"/>
                <a:gd name="T30" fmla="*/ 223 w 648"/>
                <a:gd name="T31" fmla="*/ 251 h 342"/>
                <a:gd name="T32" fmla="*/ 222 w 648"/>
                <a:gd name="T33" fmla="*/ 251 h 342"/>
                <a:gd name="T34" fmla="*/ 174 w 648"/>
                <a:gd name="T35" fmla="*/ 260 h 342"/>
                <a:gd name="T36" fmla="*/ 137 w 648"/>
                <a:gd name="T37" fmla="*/ 292 h 342"/>
                <a:gd name="T38" fmla="*/ 136 w 648"/>
                <a:gd name="T39" fmla="*/ 293 h 342"/>
                <a:gd name="T40" fmla="*/ 104 w 648"/>
                <a:gd name="T41" fmla="*/ 320 h 342"/>
                <a:gd name="T42" fmla="*/ 63 w 648"/>
                <a:gd name="T43" fmla="*/ 328 h 342"/>
                <a:gd name="T44" fmla="*/ 62 w 648"/>
                <a:gd name="T45" fmla="*/ 328 h 342"/>
                <a:gd name="T46" fmla="*/ 9 w 648"/>
                <a:gd name="T47" fmla="*/ 304 h 342"/>
                <a:gd name="T48" fmla="*/ 0 w 648"/>
                <a:gd name="T49" fmla="*/ 309 h 342"/>
                <a:gd name="T50" fmla="*/ 3 w 648"/>
                <a:gd name="T51" fmla="*/ 315 h 342"/>
                <a:gd name="T52" fmla="*/ 4 w 648"/>
                <a:gd name="T53" fmla="*/ 317 h 342"/>
                <a:gd name="T54" fmla="*/ 61 w 648"/>
                <a:gd name="T55" fmla="*/ 341 h 342"/>
                <a:gd name="T56" fmla="*/ 62 w 648"/>
                <a:gd name="T57" fmla="*/ 341 h 342"/>
                <a:gd name="T58" fmla="*/ 110 w 648"/>
                <a:gd name="T59" fmla="*/ 332 h 342"/>
                <a:gd name="T60" fmla="*/ 147 w 648"/>
                <a:gd name="T61" fmla="*/ 300 h 342"/>
                <a:gd name="T62" fmla="*/ 148 w 648"/>
                <a:gd name="T63" fmla="*/ 300 h 342"/>
                <a:gd name="T64" fmla="*/ 180 w 648"/>
                <a:gd name="T65" fmla="*/ 272 h 342"/>
                <a:gd name="T66" fmla="*/ 221 w 648"/>
                <a:gd name="T67" fmla="*/ 264 h 342"/>
                <a:gd name="T68" fmla="*/ 222 w 648"/>
                <a:gd name="T69" fmla="*/ 264 h 342"/>
                <a:gd name="T70" fmla="*/ 271 w 648"/>
                <a:gd name="T71" fmla="*/ 255 h 342"/>
                <a:gd name="T72" fmla="*/ 308 w 648"/>
                <a:gd name="T73" fmla="*/ 223 h 342"/>
                <a:gd name="T74" fmla="*/ 309 w 648"/>
                <a:gd name="T75" fmla="*/ 222 h 342"/>
                <a:gd name="T76" fmla="*/ 341 w 648"/>
                <a:gd name="T77" fmla="*/ 195 h 342"/>
                <a:gd name="T78" fmla="*/ 382 w 648"/>
                <a:gd name="T79" fmla="*/ 187 h 342"/>
                <a:gd name="T80" fmla="*/ 383 w 648"/>
                <a:gd name="T81" fmla="*/ 187 h 342"/>
                <a:gd name="T82" fmla="*/ 431 w 648"/>
                <a:gd name="T83" fmla="*/ 178 h 342"/>
                <a:gd name="T84" fmla="*/ 469 w 648"/>
                <a:gd name="T85" fmla="*/ 146 h 342"/>
                <a:gd name="T86" fmla="*/ 469 w 648"/>
                <a:gd name="T87" fmla="*/ 145 h 342"/>
                <a:gd name="T88" fmla="*/ 502 w 648"/>
                <a:gd name="T89" fmla="*/ 118 h 342"/>
                <a:gd name="T90" fmla="*/ 543 w 648"/>
                <a:gd name="T91" fmla="*/ 110 h 342"/>
                <a:gd name="T92" fmla="*/ 544 w 648"/>
                <a:gd name="T93" fmla="*/ 110 h 342"/>
                <a:gd name="T94" fmla="*/ 592 w 648"/>
                <a:gd name="T95" fmla="*/ 101 h 342"/>
                <a:gd name="T96" fmla="*/ 629 w 648"/>
                <a:gd name="T97" fmla="*/ 69 h 342"/>
                <a:gd name="T98" fmla="*/ 630 w 648"/>
                <a:gd name="T99" fmla="*/ 68 h 342"/>
                <a:gd name="T100" fmla="*/ 647 w 648"/>
                <a:gd name="T101" fmla="*/ 9 h 342"/>
                <a:gd name="T102" fmla="*/ 646 w 648"/>
                <a:gd name="T103" fmla="*/ 6 h 342"/>
                <a:gd name="T104" fmla="*/ 643 w 648"/>
                <a:gd name="T105" fmla="*/ 0 h 342"/>
                <a:gd name="T106" fmla="*/ 633 w 648"/>
                <a:gd name="T107" fmla="*/ 5 h 342"/>
                <a:gd name="T108" fmla="*/ 619 w 648"/>
                <a:gd name="T109" fmla="*/ 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8" h="342">
                  <a:moveTo>
                    <a:pt x="619" y="61"/>
                  </a:moveTo>
                  <a:cubicBezTo>
                    <a:pt x="618" y="61"/>
                    <a:pt x="618" y="61"/>
                    <a:pt x="618" y="61"/>
                  </a:cubicBezTo>
                  <a:cubicBezTo>
                    <a:pt x="610" y="73"/>
                    <a:pt x="599" y="82"/>
                    <a:pt x="586" y="89"/>
                  </a:cubicBezTo>
                  <a:cubicBezTo>
                    <a:pt x="573" y="95"/>
                    <a:pt x="559" y="98"/>
                    <a:pt x="545" y="97"/>
                  </a:cubicBezTo>
                  <a:cubicBezTo>
                    <a:pt x="544" y="97"/>
                    <a:pt x="544" y="97"/>
                    <a:pt x="544" y="97"/>
                  </a:cubicBezTo>
                  <a:cubicBezTo>
                    <a:pt x="527" y="96"/>
                    <a:pt x="511" y="99"/>
                    <a:pt x="496" y="106"/>
                  </a:cubicBezTo>
                  <a:cubicBezTo>
                    <a:pt x="481" y="113"/>
                    <a:pt x="468" y="124"/>
                    <a:pt x="458" y="138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49" y="150"/>
                    <a:pt x="438" y="160"/>
                    <a:pt x="425" y="166"/>
                  </a:cubicBezTo>
                  <a:cubicBezTo>
                    <a:pt x="413" y="172"/>
                    <a:pt x="398" y="175"/>
                    <a:pt x="384" y="174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67" y="173"/>
                    <a:pt x="350" y="176"/>
                    <a:pt x="335" y="183"/>
                  </a:cubicBezTo>
                  <a:cubicBezTo>
                    <a:pt x="320" y="190"/>
                    <a:pt x="307" y="201"/>
                    <a:pt x="298" y="215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89" y="227"/>
                    <a:pt x="278" y="237"/>
                    <a:pt x="265" y="243"/>
                  </a:cubicBezTo>
                  <a:cubicBezTo>
                    <a:pt x="252" y="249"/>
                    <a:pt x="238" y="252"/>
                    <a:pt x="223" y="251"/>
                  </a:cubicBezTo>
                  <a:cubicBezTo>
                    <a:pt x="222" y="251"/>
                    <a:pt x="222" y="251"/>
                    <a:pt x="222" y="251"/>
                  </a:cubicBezTo>
                  <a:cubicBezTo>
                    <a:pt x="206" y="250"/>
                    <a:pt x="189" y="253"/>
                    <a:pt x="174" y="260"/>
                  </a:cubicBezTo>
                  <a:cubicBezTo>
                    <a:pt x="159" y="267"/>
                    <a:pt x="146" y="278"/>
                    <a:pt x="137" y="292"/>
                  </a:cubicBezTo>
                  <a:cubicBezTo>
                    <a:pt x="136" y="293"/>
                    <a:pt x="136" y="293"/>
                    <a:pt x="136" y="293"/>
                  </a:cubicBezTo>
                  <a:cubicBezTo>
                    <a:pt x="128" y="304"/>
                    <a:pt x="117" y="314"/>
                    <a:pt x="104" y="320"/>
                  </a:cubicBezTo>
                  <a:cubicBezTo>
                    <a:pt x="91" y="326"/>
                    <a:pt x="77" y="329"/>
                    <a:pt x="63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42" y="327"/>
                    <a:pt x="23" y="318"/>
                    <a:pt x="9" y="30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3" y="315"/>
                    <a:pt x="3" y="315"/>
                    <a:pt x="3" y="315"/>
                  </a:cubicBezTo>
                  <a:cubicBezTo>
                    <a:pt x="3" y="316"/>
                    <a:pt x="4" y="316"/>
                    <a:pt x="4" y="317"/>
                  </a:cubicBezTo>
                  <a:cubicBezTo>
                    <a:pt x="19" y="331"/>
                    <a:pt x="39" y="340"/>
                    <a:pt x="61" y="341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78" y="342"/>
                    <a:pt x="95" y="339"/>
                    <a:pt x="110" y="332"/>
                  </a:cubicBezTo>
                  <a:cubicBezTo>
                    <a:pt x="125" y="325"/>
                    <a:pt x="138" y="314"/>
                    <a:pt x="147" y="300"/>
                  </a:cubicBezTo>
                  <a:cubicBezTo>
                    <a:pt x="148" y="300"/>
                    <a:pt x="148" y="300"/>
                    <a:pt x="148" y="300"/>
                  </a:cubicBezTo>
                  <a:cubicBezTo>
                    <a:pt x="156" y="288"/>
                    <a:pt x="167" y="278"/>
                    <a:pt x="180" y="272"/>
                  </a:cubicBezTo>
                  <a:cubicBezTo>
                    <a:pt x="193" y="266"/>
                    <a:pt x="207" y="263"/>
                    <a:pt x="221" y="264"/>
                  </a:cubicBezTo>
                  <a:cubicBezTo>
                    <a:pt x="222" y="264"/>
                    <a:pt x="222" y="264"/>
                    <a:pt x="222" y="264"/>
                  </a:cubicBezTo>
                  <a:cubicBezTo>
                    <a:pt x="239" y="265"/>
                    <a:pt x="256" y="262"/>
                    <a:pt x="271" y="255"/>
                  </a:cubicBezTo>
                  <a:cubicBezTo>
                    <a:pt x="285" y="248"/>
                    <a:pt x="298" y="237"/>
                    <a:pt x="308" y="223"/>
                  </a:cubicBezTo>
                  <a:cubicBezTo>
                    <a:pt x="309" y="222"/>
                    <a:pt x="309" y="222"/>
                    <a:pt x="309" y="222"/>
                  </a:cubicBezTo>
                  <a:cubicBezTo>
                    <a:pt x="317" y="211"/>
                    <a:pt x="328" y="201"/>
                    <a:pt x="341" y="195"/>
                  </a:cubicBezTo>
                  <a:cubicBezTo>
                    <a:pt x="354" y="189"/>
                    <a:pt x="368" y="186"/>
                    <a:pt x="382" y="187"/>
                  </a:cubicBezTo>
                  <a:cubicBezTo>
                    <a:pt x="383" y="187"/>
                    <a:pt x="383" y="187"/>
                    <a:pt x="383" y="187"/>
                  </a:cubicBezTo>
                  <a:cubicBezTo>
                    <a:pt x="400" y="188"/>
                    <a:pt x="416" y="185"/>
                    <a:pt x="431" y="178"/>
                  </a:cubicBezTo>
                  <a:cubicBezTo>
                    <a:pt x="446" y="171"/>
                    <a:pt x="459" y="160"/>
                    <a:pt x="469" y="146"/>
                  </a:cubicBezTo>
                  <a:cubicBezTo>
                    <a:pt x="469" y="145"/>
                    <a:pt x="469" y="145"/>
                    <a:pt x="469" y="145"/>
                  </a:cubicBezTo>
                  <a:cubicBezTo>
                    <a:pt x="478" y="134"/>
                    <a:pt x="489" y="124"/>
                    <a:pt x="502" y="118"/>
                  </a:cubicBezTo>
                  <a:cubicBezTo>
                    <a:pt x="514" y="112"/>
                    <a:pt x="529" y="109"/>
                    <a:pt x="543" y="110"/>
                  </a:cubicBezTo>
                  <a:cubicBezTo>
                    <a:pt x="544" y="110"/>
                    <a:pt x="544" y="110"/>
                    <a:pt x="544" y="110"/>
                  </a:cubicBezTo>
                  <a:cubicBezTo>
                    <a:pt x="560" y="111"/>
                    <a:pt x="577" y="108"/>
                    <a:pt x="592" y="101"/>
                  </a:cubicBezTo>
                  <a:cubicBezTo>
                    <a:pt x="607" y="94"/>
                    <a:pt x="620" y="83"/>
                    <a:pt x="629" y="69"/>
                  </a:cubicBezTo>
                  <a:cubicBezTo>
                    <a:pt x="630" y="68"/>
                    <a:pt x="630" y="68"/>
                    <a:pt x="630" y="68"/>
                  </a:cubicBezTo>
                  <a:cubicBezTo>
                    <a:pt x="642" y="51"/>
                    <a:pt x="648" y="30"/>
                    <a:pt x="647" y="9"/>
                  </a:cubicBezTo>
                  <a:cubicBezTo>
                    <a:pt x="646" y="8"/>
                    <a:pt x="646" y="7"/>
                    <a:pt x="646" y="6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633" y="5"/>
                    <a:pt x="633" y="5"/>
                    <a:pt x="633" y="5"/>
                  </a:cubicBezTo>
                  <a:cubicBezTo>
                    <a:pt x="635" y="24"/>
                    <a:pt x="631" y="44"/>
                    <a:pt x="619" y="61"/>
                  </a:cubicBezTo>
                </a:path>
              </a:pathLst>
            </a:custGeom>
            <a:solidFill>
              <a:srgbClr val="E3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847976" y="1104900"/>
              <a:ext cx="1162050" cy="566738"/>
            </a:xfrm>
            <a:custGeom>
              <a:avLst/>
              <a:gdLst>
                <a:gd name="T0" fmla="*/ 602 w 602"/>
                <a:gd name="T1" fmla="*/ 4 h 293"/>
                <a:gd name="T2" fmla="*/ 461 w 602"/>
                <a:gd name="T3" fmla="*/ 32 h 293"/>
                <a:gd name="T4" fmla="*/ 110 w 602"/>
                <a:gd name="T5" fmla="*/ 200 h 293"/>
                <a:gd name="T6" fmla="*/ 0 w 602"/>
                <a:gd name="T7" fmla="*/ 292 h 293"/>
                <a:gd name="T8" fmla="*/ 0 w 602"/>
                <a:gd name="T9" fmla="*/ 293 h 293"/>
                <a:gd name="T10" fmla="*/ 602 w 602"/>
                <a:gd name="T11" fmla="*/ 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293">
                  <a:moveTo>
                    <a:pt x="602" y="4"/>
                  </a:moveTo>
                  <a:cubicBezTo>
                    <a:pt x="557" y="0"/>
                    <a:pt x="508" y="9"/>
                    <a:pt x="461" y="32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63" y="222"/>
                    <a:pt x="26" y="255"/>
                    <a:pt x="0" y="292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2" y="4"/>
                    <a:pt x="602" y="4"/>
                    <a:pt x="602" y="4"/>
                  </a:cubicBezTo>
                  <a:close/>
                </a:path>
              </a:pathLst>
            </a:custGeom>
            <a:solidFill>
              <a:srgbClr val="F3A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5099748" y="4033063"/>
            <a:ext cx="698500" cy="1054100"/>
          </a:xfrm>
          <a:custGeom>
            <a:avLst/>
            <a:gdLst>
              <a:gd name="connsiteX0" fmla="*/ 546100 w 698500"/>
              <a:gd name="connsiteY0" fmla="*/ 0 h 1054100"/>
              <a:gd name="connsiteX1" fmla="*/ 0 w 698500"/>
              <a:gd name="connsiteY1" fmla="*/ 660400 h 1054100"/>
              <a:gd name="connsiteX2" fmla="*/ 241300 w 698500"/>
              <a:gd name="connsiteY2" fmla="*/ 1054100 h 1054100"/>
              <a:gd name="connsiteX3" fmla="*/ 698500 w 698500"/>
              <a:gd name="connsiteY3" fmla="*/ 101600 h 1054100"/>
              <a:gd name="connsiteX4" fmla="*/ 546100 w 698500"/>
              <a:gd name="connsiteY4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0" h="1054100">
                <a:moveTo>
                  <a:pt x="546100" y="0"/>
                </a:moveTo>
                <a:lnTo>
                  <a:pt x="0" y="660400"/>
                </a:lnTo>
                <a:lnTo>
                  <a:pt x="241300" y="1054100"/>
                </a:lnTo>
                <a:lnTo>
                  <a:pt x="698500" y="101600"/>
                </a:lnTo>
                <a:lnTo>
                  <a:pt x="54610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任意多边形 445"/>
          <p:cNvSpPr/>
          <p:nvPr/>
        </p:nvSpPr>
        <p:spPr>
          <a:xfrm>
            <a:off x="7246048" y="4426763"/>
            <a:ext cx="381000" cy="838200"/>
          </a:xfrm>
          <a:custGeom>
            <a:avLst/>
            <a:gdLst>
              <a:gd name="connsiteX0" fmla="*/ 0 w 381000"/>
              <a:gd name="connsiteY0" fmla="*/ 50800 h 838200"/>
              <a:gd name="connsiteX1" fmla="*/ 127000 w 381000"/>
              <a:gd name="connsiteY1" fmla="*/ 838200 h 838200"/>
              <a:gd name="connsiteX2" fmla="*/ 381000 w 381000"/>
              <a:gd name="connsiteY2" fmla="*/ 647700 h 838200"/>
              <a:gd name="connsiteX3" fmla="*/ 177800 w 381000"/>
              <a:gd name="connsiteY3" fmla="*/ 0 h 838200"/>
              <a:gd name="connsiteX4" fmla="*/ 0 w 381000"/>
              <a:gd name="connsiteY4" fmla="*/ 508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838200">
                <a:moveTo>
                  <a:pt x="0" y="50800"/>
                </a:moveTo>
                <a:lnTo>
                  <a:pt x="127000" y="838200"/>
                </a:lnTo>
                <a:lnTo>
                  <a:pt x="381000" y="647700"/>
                </a:lnTo>
                <a:lnTo>
                  <a:pt x="177800" y="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2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文本框 659"/>
          <p:cNvSpPr txBox="1"/>
          <p:nvPr/>
        </p:nvSpPr>
        <p:spPr>
          <a:xfrm>
            <a:off x="387350" y="5664467"/>
            <a:ext cx="114173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2015 </a:t>
            </a:r>
            <a:r>
              <a:rPr lang="zh-CN" altLang="en-US" sz="1400" dirty="0">
                <a:solidFill>
                  <a:schemeClr val="bg1"/>
                </a:solidFill>
              </a:rPr>
              <a:t>至 </a:t>
            </a:r>
            <a:r>
              <a:rPr lang="en-US" altLang="zh-CN" sz="1400" dirty="0">
                <a:solidFill>
                  <a:schemeClr val="bg1"/>
                </a:solidFill>
              </a:rPr>
              <a:t>2016 </a:t>
            </a:r>
            <a:r>
              <a:rPr lang="zh-CN" altLang="en-US" sz="1400" dirty="0">
                <a:solidFill>
                  <a:schemeClr val="bg1"/>
                </a:solidFill>
              </a:rPr>
              <a:t>年间，大型商业公司大获成功，赚得丰厚的利润。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全球</a:t>
            </a:r>
            <a:r>
              <a:rPr lang="en-US" altLang="zh-CN" sz="1400" dirty="0">
                <a:solidFill>
                  <a:schemeClr val="bg1"/>
                </a:solidFill>
              </a:rPr>
              <a:t>10 </a:t>
            </a:r>
            <a:r>
              <a:rPr lang="zh-CN" altLang="en-US" sz="1400" dirty="0">
                <a:solidFill>
                  <a:schemeClr val="bg1"/>
                </a:solidFill>
              </a:rPr>
              <a:t>家最大 的公司收益之和超过了最贫困的 </a:t>
            </a:r>
            <a:r>
              <a:rPr lang="en-US" altLang="zh-CN" sz="1400" dirty="0">
                <a:solidFill>
                  <a:schemeClr val="bg1"/>
                </a:solidFill>
              </a:rPr>
              <a:t>180 </a:t>
            </a:r>
            <a:r>
              <a:rPr lang="zh-CN" altLang="en-US" sz="1400" dirty="0">
                <a:solidFill>
                  <a:schemeClr val="bg1"/>
                </a:solidFill>
              </a:rPr>
              <a:t>个国家的财政收入总和</a:t>
            </a:r>
          </a:p>
        </p:txBody>
      </p:sp>
      <p:sp>
        <p:nvSpPr>
          <p:cNvPr id="661" name="文本框 660"/>
          <p:cNvSpPr txBox="1"/>
          <p:nvPr/>
        </p:nvSpPr>
        <p:spPr>
          <a:xfrm>
            <a:off x="1727200" y="6221254"/>
            <a:ext cx="873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bg1"/>
                </a:solidFill>
              </a:rPr>
              <a:t>（</a:t>
            </a:r>
            <a:r>
              <a:rPr lang="en-US" altLang="zh-CN" sz="1000" dirty="0">
                <a:solidFill>
                  <a:schemeClr val="bg1"/>
                </a:solidFill>
              </a:rPr>
              <a:t>Global Justice Now. ‘Corporations vs governments revenues: 2015 data’</a:t>
            </a:r>
            <a:r>
              <a:rPr lang="zh-CN" altLang="en-US" sz="1000" dirty="0">
                <a:solidFill>
                  <a:schemeClr val="bg1"/>
                </a:solidFill>
              </a:rPr>
              <a:t>）</a:t>
            </a:r>
          </a:p>
        </p:txBody>
      </p:sp>
      <p:grpSp>
        <p:nvGrpSpPr>
          <p:cNvPr id="760" name="组合 759"/>
          <p:cNvGrpSpPr/>
          <p:nvPr/>
        </p:nvGrpSpPr>
        <p:grpSpPr>
          <a:xfrm>
            <a:off x="1889125" y="1711192"/>
            <a:ext cx="8413750" cy="2997333"/>
            <a:chOff x="1984375" y="1914392"/>
            <a:chExt cx="8413750" cy="2997333"/>
          </a:xfrm>
        </p:grpSpPr>
        <p:grpSp>
          <p:nvGrpSpPr>
            <p:cNvPr id="759" name="组合 758"/>
            <p:cNvGrpSpPr/>
            <p:nvPr/>
          </p:nvGrpSpPr>
          <p:grpSpPr>
            <a:xfrm>
              <a:off x="6918115" y="2512361"/>
              <a:ext cx="1786493" cy="1333900"/>
              <a:chOff x="7015818" y="2219899"/>
              <a:chExt cx="1966679" cy="1468437"/>
            </a:xfrm>
          </p:grpSpPr>
          <p:sp>
            <p:nvSpPr>
              <p:cNvPr id="23" name="Freeform 622"/>
              <p:cNvSpPr>
                <a:spLocks/>
              </p:cNvSpPr>
              <p:nvPr/>
            </p:nvSpPr>
            <p:spPr bwMode="auto">
              <a:xfrm>
                <a:off x="7892818" y="2219899"/>
                <a:ext cx="359641" cy="301095"/>
              </a:xfrm>
              <a:custGeom>
                <a:avLst/>
                <a:gdLst>
                  <a:gd name="T0" fmla="*/ 231 w 231"/>
                  <a:gd name="T1" fmla="*/ 135 h 193"/>
                  <a:gd name="T2" fmla="*/ 12 w 231"/>
                  <a:gd name="T3" fmla="*/ 160 h 193"/>
                  <a:gd name="T4" fmla="*/ 0 w 231"/>
                  <a:gd name="T5" fmla="*/ 57 h 193"/>
                  <a:gd name="T6" fmla="*/ 220 w 231"/>
                  <a:gd name="T7" fmla="*/ 33 h 193"/>
                  <a:gd name="T8" fmla="*/ 231 w 231"/>
                  <a:gd name="T9" fmla="*/ 1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93">
                    <a:moveTo>
                      <a:pt x="231" y="135"/>
                    </a:moveTo>
                    <a:cubicBezTo>
                      <a:pt x="163" y="193"/>
                      <a:pt x="79" y="102"/>
                      <a:pt x="12" y="160"/>
                    </a:cubicBezTo>
                    <a:cubicBezTo>
                      <a:pt x="8" y="125"/>
                      <a:pt x="4" y="91"/>
                      <a:pt x="0" y="57"/>
                    </a:cubicBezTo>
                    <a:cubicBezTo>
                      <a:pt x="68" y="0"/>
                      <a:pt x="152" y="90"/>
                      <a:pt x="220" y="33"/>
                    </a:cubicBezTo>
                    <a:cubicBezTo>
                      <a:pt x="223" y="67"/>
                      <a:pt x="227" y="101"/>
                      <a:pt x="231" y="135"/>
                    </a:cubicBezTo>
                    <a:close/>
                  </a:path>
                </a:pathLst>
              </a:custGeom>
              <a:solidFill>
                <a:srgbClr val="D1D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623"/>
              <p:cNvSpPr>
                <a:spLocks/>
              </p:cNvSpPr>
              <p:nvPr/>
            </p:nvSpPr>
            <p:spPr bwMode="auto">
              <a:xfrm>
                <a:off x="7892818" y="2307121"/>
                <a:ext cx="37039" cy="249718"/>
              </a:xfrm>
              <a:custGeom>
                <a:avLst/>
                <a:gdLst>
                  <a:gd name="T0" fmla="*/ 31 w 31"/>
                  <a:gd name="T1" fmla="*/ 208 h 209"/>
                  <a:gd name="T2" fmla="*/ 24 w 31"/>
                  <a:gd name="T3" fmla="*/ 209 h 209"/>
                  <a:gd name="T4" fmla="*/ 0 w 31"/>
                  <a:gd name="T5" fmla="*/ 2 h 209"/>
                  <a:gd name="T6" fmla="*/ 8 w 31"/>
                  <a:gd name="T7" fmla="*/ 0 h 209"/>
                  <a:gd name="T8" fmla="*/ 31 w 31"/>
                  <a:gd name="T9" fmla="*/ 20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09">
                    <a:moveTo>
                      <a:pt x="31" y="208"/>
                    </a:moveTo>
                    <a:lnTo>
                      <a:pt x="24" y="209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31" y="208"/>
                    </a:lnTo>
                    <a:close/>
                  </a:path>
                </a:pathLst>
              </a:custGeom>
              <a:solidFill>
                <a:srgbClr val="8A7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624"/>
              <p:cNvSpPr>
                <a:spLocks/>
              </p:cNvSpPr>
              <p:nvPr/>
            </p:nvSpPr>
            <p:spPr bwMode="auto">
              <a:xfrm>
                <a:off x="7015818" y="2694243"/>
                <a:ext cx="1966679" cy="994093"/>
              </a:xfrm>
              <a:custGeom>
                <a:avLst/>
                <a:gdLst>
                  <a:gd name="T0" fmla="*/ 1646 w 1646"/>
                  <a:gd name="T1" fmla="*/ 658 h 832"/>
                  <a:gd name="T2" fmla="*/ 74 w 1646"/>
                  <a:gd name="T3" fmla="*/ 832 h 832"/>
                  <a:gd name="T4" fmla="*/ 0 w 1646"/>
                  <a:gd name="T5" fmla="*/ 174 h 832"/>
                  <a:gd name="T6" fmla="*/ 1573 w 1646"/>
                  <a:gd name="T7" fmla="*/ 0 h 832"/>
                  <a:gd name="T8" fmla="*/ 1646 w 1646"/>
                  <a:gd name="T9" fmla="*/ 658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6" h="832">
                    <a:moveTo>
                      <a:pt x="1646" y="658"/>
                    </a:moveTo>
                    <a:lnTo>
                      <a:pt x="74" y="832"/>
                    </a:lnTo>
                    <a:lnTo>
                      <a:pt x="0" y="174"/>
                    </a:lnTo>
                    <a:lnTo>
                      <a:pt x="1573" y="0"/>
                    </a:lnTo>
                    <a:lnTo>
                      <a:pt x="1646" y="658"/>
                    </a:lnTo>
                    <a:close/>
                  </a:path>
                </a:pathLst>
              </a:custGeom>
              <a:solidFill>
                <a:srgbClr val="E9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625"/>
              <p:cNvSpPr>
                <a:spLocks/>
              </p:cNvSpPr>
              <p:nvPr/>
            </p:nvSpPr>
            <p:spPr bwMode="auto">
              <a:xfrm>
                <a:off x="7402941" y="2547280"/>
                <a:ext cx="1121939" cy="379954"/>
              </a:xfrm>
              <a:custGeom>
                <a:avLst/>
                <a:gdLst>
                  <a:gd name="T0" fmla="*/ 0 w 939"/>
                  <a:gd name="T1" fmla="*/ 318 h 318"/>
                  <a:gd name="T2" fmla="*/ 436 w 939"/>
                  <a:gd name="T3" fmla="*/ 0 h 318"/>
                  <a:gd name="T4" fmla="*/ 939 w 939"/>
                  <a:gd name="T5" fmla="*/ 214 h 318"/>
                  <a:gd name="T6" fmla="*/ 0 w 939"/>
                  <a:gd name="T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9" h="318">
                    <a:moveTo>
                      <a:pt x="0" y="318"/>
                    </a:moveTo>
                    <a:lnTo>
                      <a:pt x="436" y="0"/>
                    </a:lnTo>
                    <a:lnTo>
                      <a:pt x="939" y="214"/>
                    </a:lnTo>
                    <a:lnTo>
                      <a:pt x="0" y="318"/>
                    </a:lnTo>
                    <a:close/>
                  </a:path>
                </a:pathLst>
              </a:custGeom>
              <a:solidFill>
                <a:srgbClr val="E9E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626"/>
              <p:cNvSpPr>
                <a:spLocks/>
              </p:cNvSpPr>
              <p:nvPr/>
            </p:nvSpPr>
            <p:spPr bwMode="auto">
              <a:xfrm>
                <a:off x="7367096" y="2536527"/>
                <a:ext cx="1194823" cy="405045"/>
              </a:xfrm>
              <a:custGeom>
                <a:avLst/>
                <a:gdLst>
                  <a:gd name="T0" fmla="*/ 30 w 1000"/>
                  <a:gd name="T1" fmla="*/ 327 h 339"/>
                  <a:gd name="T2" fmla="*/ 34 w 1000"/>
                  <a:gd name="T3" fmla="*/ 334 h 339"/>
                  <a:gd name="T4" fmla="*/ 467 w 1000"/>
                  <a:gd name="T5" fmla="*/ 18 h 339"/>
                  <a:gd name="T6" fmla="*/ 936 w 1000"/>
                  <a:gd name="T7" fmla="*/ 219 h 339"/>
                  <a:gd name="T8" fmla="*/ 29 w 1000"/>
                  <a:gd name="T9" fmla="*/ 319 h 339"/>
                  <a:gd name="T10" fmla="*/ 30 w 1000"/>
                  <a:gd name="T11" fmla="*/ 327 h 339"/>
                  <a:gd name="T12" fmla="*/ 34 w 1000"/>
                  <a:gd name="T13" fmla="*/ 334 h 339"/>
                  <a:gd name="T14" fmla="*/ 30 w 1000"/>
                  <a:gd name="T15" fmla="*/ 327 h 339"/>
                  <a:gd name="T16" fmla="*/ 30 w 1000"/>
                  <a:gd name="T17" fmla="*/ 335 h 339"/>
                  <a:gd name="T18" fmla="*/ 1000 w 1000"/>
                  <a:gd name="T19" fmla="*/ 228 h 339"/>
                  <a:gd name="T20" fmla="*/ 465 w 1000"/>
                  <a:gd name="T21" fmla="*/ 0 h 339"/>
                  <a:gd name="T22" fmla="*/ 0 w 1000"/>
                  <a:gd name="T23" fmla="*/ 339 h 339"/>
                  <a:gd name="T24" fmla="*/ 30 w 1000"/>
                  <a:gd name="T25" fmla="*/ 335 h 339"/>
                  <a:gd name="T26" fmla="*/ 30 w 1000"/>
                  <a:gd name="T27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0" h="339">
                    <a:moveTo>
                      <a:pt x="30" y="327"/>
                    </a:moveTo>
                    <a:lnTo>
                      <a:pt x="34" y="334"/>
                    </a:lnTo>
                    <a:lnTo>
                      <a:pt x="467" y="18"/>
                    </a:lnTo>
                    <a:lnTo>
                      <a:pt x="936" y="219"/>
                    </a:lnTo>
                    <a:lnTo>
                      <a:pt x="29" y="319"/>
                    </a:lnTo>
                    <a:lnTo>
                      <a:pt x="30" y="327"/>
                    </a:lnTo>
                    <a:lnTo>
                      <a:pt x="34" y="334"/>
                    </a:lnTo>
                    <a:lnTo>
                      <a:pt x="30" y="327"/>
                    </a:lnTo>
                    <a:lnTo>
                      <a:pt x="30" y="335"/>
                    </a:lnTo>
                    <a:lnTo>
                      <a:pt x="1000" y="228"/>
                    </a:lnTo>
                    <a:lnTo>
                      <a:pt x="465" y="0"/>
                    </a:lnTo>
                    <a:lnTo>
                      <a:pt x="0" y="339"/>
                    </a:lnTo>
                    <a:lnTo>
                      <a:pt x="30" y="335"/>
                    </a:lnTo>
                    <a:lnTo>
                      <a:pt x="30" y="327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627"/>
              <p:cNvSpPr>
                <a:spLocks/>
              </p:cNvSpPr>
              <p:nvPr/>
            </p:nvSpPr>
            <p:spPr bwMode="auto">
              <a:xfrm>
                <a:off x="7432812" y="2825674"/>
                <a:ext cx="1136276" cy="764687"/>
              </a:xfrm>
              <a:custGeom>
                <a:avLst/>
                <a:gdLst>
                  <a:gd name="T0" fmla="*/ 951 w 951"/>
                  <a:gd name="T1" fmla="*/ 541 h 640"/>
                  <a:gd name="T2" fmla="*/ 60 w 951"/>
                  <a:gd name="T3" fmla="*/ 640 h 640"/>
                  <a:gd name="T4" fmla="*/ 0 w 951"/>
                  <a:gd name="T5" fmla="*/ 99 h 640"/>
                  <a:gd name="T6" fmla="*/ 892 w 951"/>
                  <a:gd name="T7" fmla="*/ 0 h 640"/>
                  <a:gd name="T8" fmla="*/ 951 w 951"/>
                  <a:gd name="T9" fmla="*/ 541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640">
                    <a:moveTo>
                      <a:pt x="951" y="541"/>
                    </a:moveTo>
                    <a:lnTo>
                      <a:pt x="60" y="640"/>
                    </a:lnTo>
                    <a:lnTo>
                      <a:pt x="0" y="99"/>
                    </a:lnTo>
                    <a:lnTo>
                      <a:pt x="892" y="0"/>
                    </a:lnTo>
                    <a:lnTo>
                      <a:pt x="951" y="541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28"/>
              <p:cNvSpPr>
                <a:spLocks/>
              </p:cNvSpPr>
              <p:nvPr/>
            </p:nvSpPr>
            <p:spPr bwMode="auto">
              <a:xfrm>
                <a:off x="7359927" y="2804167"/>
                <a:ext cx="1218720" cy="234185"/>
              </a:xfrm>
              <a:custGeom>
                <a:avLst/>
                <a:gdLst>
                  <a:gd name="T0" fmla="*/ 1020 w 1020"/>
                  <a:gd name="T1" fmla="*/ 84 h 196"/>
                  <a:gd name="T2" fmla="*/ 9 w 1020"/>
                  <a:gd name="T3" fmla="*/ 196 h 196"/>
                  <a:gd name="T4" fmla="*/ 0 w 1020"/>
                  <a:gd name="T5" fmla="*/ 114 h 196"/>
                  <a:gd name="T6" fmla="*/ 1011 w 1020"/>
                  <a:gd name="T7" fmla="*/ 0 h 196"/>
                  <a:gd name="T8" fmla="*/ 1020 w 1020"/>
                  <a:gd name="T9" fmla="*/ 8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0" h="196">
                    <a:moveTo>
                      <a:pt x="1020" y="84"/>
                    </a:moveTo>
                    <a:lnTo>
                      <a:pt x="9" y="196"/>
                    </a:lnTo>
                    <a:lnTo>
                      <a:pt x="0" y="114"/>
                    </a:lnTo>
                    <a:lnTo>
                      <a:pt x="1011" y="0"/>
                    </a:lnTo>
                    <a:lnTo>
                      <a:pt x="1020" y="84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629"/>
              <p:cNvSpPr>
                <a:spLocks/>
              </p:cNvSpPr>
              <p:nvPr/>
            </p:nvSpPr>
            <p:spPr bwMode="auto">
              <a:xfrm>
                <a:off x="7825908" y="2593878"/>
                <a:ext cx="241354" cy="241354"/>
              </a:xfrm>
              <a:custGeom>
                <a:avLst/>
                <a:gdLst>
                  <a:gd name="T0" fmla="*/ 25 w 155"/>
                  <a:gd name="T1" fmla="*/ 122 h 155"/>
                  <a:gd name="T2" fmla="*/ 122 w 155"/>
                  <a:gd name="T3" fmla="*/ 130 h 155"/>
                  <a:gd name="T4" fmla="*/ 130 w 155"/>
                  <a:gd name="T5" fmla="*/ 33 h 155"/>
                  <a:gd name="T6" fmla="*/ 33 w 155"/>
                  <a:gd name="T7" fmla="*/ 24 h 155"/>
                  <a:gd name="T8" fmla="*/ 25 w 155"/>
                  <a:gd name="T9" fmla="*/ 12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155">
                    <a:moveTo>
                      <a:pt x="25" y="122"/>
                    </a:moveTo>
                    <a:cubicBezTo>
                      <a:pt x="49" y="151"/>
                      <a:pt x="93" y="155"/>
                      <a:pt x="122" y="130"/>
                    </a:cubicBezTo>
                    <a:cubicBezTo>
                      <a:pt x="151" y="106"/>
                      <a:pt x="155" y="62"/>
                      <a:pt x="130" y="33"/>
                    </a:cubicBezTo>
                    <a:cubicBezTo>
                      <a:pt x="106" y="4"/>
                      <a:pt x="62" y="0"/>
                      <a:pt x="33" y="24"/>
                    </a:cubicBezTo>
                    <a:cubicBezTo>
                      <a:pt x="4" y="49"/>
                      <a:pt x="0" y="93"/>
                      <a:pt x="2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630"/>
              <p:cNvSpPr>
                <a:spLocks/>
              </p:cNvSpPr>
              <p:nvPr/>
            </p:nvSpPr>
            <p:spPr bwMode="auto">
              <a:xfrm>
                <a:off x="7834272" y="2602242"/>
                <a:ext cx="224627" cy="225822"/>
              </a:xfrm>
              <a:custGeom>
                <a:avLst/>
                <a:gdLst>
                  <a:gd name="T0" fmla="*/ 20 w 145"/>
                  <a:gd name="T1" fmla="*/ 117 h 145"/>
                  <a:gd name="T2" fmla="*/ 17 w 145"/>
                  <a:gd name="T3" fmla="*/ 119 h 145"/>
                  <a:gd name="T4" fmla="*/ 72 w 145"/>
                  <a:gd name="T5" fmla="*/ 145 h 145"/>
                  <a:gd name="T6" fmla="*/ 119 w 145"/>
                  <a:gd name="T7" fmla="*/ 128 h 145"/>
                  <a:gd name="T8" fmla="*/ 145 w 145"/>
                  <a:gd name="T9" fmla="*/ 72 h 145"/>
                  <a:gd name="T10" fmla="*/ 128 w 145"/>
                  <a:gd name="T11" fmla="*/ 26 h 145"/>
                  <a:gd name="T12" fmla="*/ 72 w 145"/>
                  <a:gd name="T13" fmla="*/ 0 h 145"/>
                  <a:gd name="T14" fmla="*/ 26 w 145"/>
                  <a:gd name="T15" fmla="*/ 17 h 145"/>
                  <a:gd name="T16" fmla="*/ 0 w 145"/>
                  <a:gd name="T17" fmla="*/ 72 h 145"/>
                  <a:gd name="T18" fmla="*/ 17 w 145"/>
                  <a:gd name="T19" fmla="*/ 119 h 145"/>
                  <a:gd name="T20" fmla="*/ 20 w 145"/>
                  <a:gd name="T21" fmla="*/ 117 h 145"/>
                  <a:gd name="T22" fmla="*/ 22 w 145"/>
                  <a:gd name="T23" fmla="*/ 114 h 145"/>
                  <a:gd name="T24" fmla="*/ 7 w 145"/>
                  <a:gd name="T25" fmla="*/ 72 h 145"/>
                  <a:gd name="T26" fmla="*/ 30 w 145"/>
                  <a:gd name="T27" fmla="*/ 22 h 145"/>
                  <a:gd name="T28" fmla="*/ 72 w 145"/>
                  <a:gd name="T29" fmla="*/ 7 h 145"/>
                  <a:gd name="T30" fmla="*/ 122 w 145"/>
                  <a:gd name="T31" fmla="*/ 30 h 145"/>
                  <a:gd name="T32" fmla="*/ 138 w 145"/>
                  <a:gd name="T33" fmla="*/ 72 h 145"/>
                  <a:gd name="T34" fmla="*/ 114 w 145"/>
                  <a:gd name="T35" fmla="*/ 122 h 145"/>
                  <a:gd name="T36" fmla="*/ 72 w 145"/>
                  <a:gd name="T37" fmla="*/ 138 h 145"/>
                  <a:gd name="T38" fmla="*/ 22 w 145"/>
                  <a:gd name="T39" fmla="*/ 114 h 145"/>
                  <a:gd name="T40" fmla="*/ 20 w 145"/>
                  <a:gd name="T41" fmla="*/ 11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5" h="145">
                    <a:moveTo>
                      <a:pt x="20" y="117"/>
                    </a:moveTo>
                    <a:cubicBezTo>
                      <a:pt x="17" y="119"/>
                      <a:pt x="17" y="119"/>
                      <a:pt x="17" y="119"/>
                    </a:cubicBezTo>
                    <a:cubicBezTo>
                      <a:pt x="31" y="136"/>
                      <a:pt x="52" y="145"/>
                      <a:pt x="72" y="145"/>
                    </a:cubicBezTo>
                    <a:cubicBezTo>
                      <a:pt x="89" y="145"/>
                      <a:pt x="106" y="139"/>
                      <a:pt x="119" y="128"/>
                    </a:cubicBezTo>
                    <a:cubicBezTo>
                      <a:pt x="136" y="114"/>
                      <a:pt x="145" y="93"/>
                      <a:pt x="145" y="72"/>
                    </a:cubicBezTo>
                    <a:cubicBezTo>
                      <a:pt x="145" y="56"/>
                      <a:pt x="139" y="39"/>
                      <a:pt x="128" y="26"/>
                    </a:cubicBezTo>
                    <a:cubicBezTo>
                      <a:pt x="114" y="9"/>
                      <a:pt x="93" y="0"/>
                      <a:pt x="72" y="0"/>
                    </a:cubicBezTo>
                    <a:cubicBezTo>
                      <a:pt x="56" y="0"/>
                      <a:pt x="39" y="5"/>
                      <a:pt x="26" y="17"/>
                    </a:cubicBezTo>
                    <a:cubicBezTo>
                      <a:pt x="9" y="31"/>
                      <a:pt x="0" y="52"/>
                      <a:pt x="0" y="72"/>
                    </a:cubicBezTo>
                    <a:cubicBezTo>
                      <a:pt x="0" y="89"/>
                      <a:pt x="5" y="105"/>
                      <a:pt x="17" y="119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12" y="102"/>
                      <a:pt x="7" y="87"/>
                      <a:pt x="7" y="72"/>
                    </a:cubicBezTo>
                    <a:cubicBezTo>
                      <a:pt x="7" y="54"/>
                      <a:pt x="15" y="35"/>
                      <a:pt x="30" y="22"/>
                    </a:cubicBezTo>
                    <a:cubicBezTo>
                      <a:pt x="43" y="12"/>
                      <a:pt x="58" y="7"/>
                      <a:pt x="72" y="7"/>
                    </a:cubicBezTo>
                    <a:cubicBezTo>
                      <a:pt x="91" y="7"/>
                      <a:pt x="110" y="15"/>
                      <a:pt x="122" y="30"/>
                    </a:cubicBezTo>
                    <a:cubicBezTo>
                      <a:pt x="133" y="43"/>
                      <a:pt x="138" y="57"/>
                      <a:pt x="138" y="72"/>
                    </a:cubicBezTo>
                    <a:cubicBezTo>
                      <a:pt x="138" y="91"/>
                      <a:pt x="130" y="109"/>
                      <a:pt x="114" y="122"/>
                    </a:cubicBezTo>
                    <a:cubicBezTo>
                      <a:pt x="102" y="133"/>
                      <a:pt x="87" y="138"/>
                      <a:pt x="72" y="138"/>
                    </a:cubicBezTo>
                    <a:cubicBezTo>
                      <a:pt x="54" y="138"/>
                      <a:pt x="35" y="130"/>
                      <a:pt x="22" y="114"/>
                    </a:cubicBezTo>
                    <a:lnTo>
                      <a:pt x="20" y="117"/>
                    </a:lnTo>
                    <a:close/>
                  </a:path>
                </a:pathLst>
              </a:custGeom>
              <a:solidFill>
                <a:srgbClr val="8A77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631"/>
              <p:cNvSpPr>
                <a:spLocks/>
              </p:cNvSpPr>
              <p:nvPr/>
            </p:nvSpPr>
            <p:spPr bwMode="auto">
              <a:xfrm>
                <a:off x="7939417" y="2712166"/>
                <a:ext cx="60936" cy="70495"/>
              </a:xfrm>
              <a:custGeom>
                <a:avLst/>
                <a:gdLst>
                  <a:gd name="T0" fmla="*/ 0 w 51"/>
                  <a:gd name="T1" fmla="*/ 4 h 59"/>
                  <a:gd name="T2" fmla="*/ 4 w 51"/>
                  <a:gd name="T3" fmla="*/ 0 h 59"/>
                  <a:gd name="T4" fmla="*/ 51 w 51"/>
                  <a:gd name="T5" fmla="*/ 55 h 59"/>
                  <a:gd name="T6" fmla="*/ 46 w 51"/>
                  <a:gd name="T7" fmla="*/ 59 h 59"/>
                  <a:gd name="T8" fmla="*/ 0 w 51"/>
                  <a:gd name="T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9">
                    <a:moveTo>
                      <a:pt x="0" y="4"/>
                    </a:moveTo>
                    <a:lnTo>
                      <a:pt x="4" y="0"/>
                    </a:lnTo>
                    <a:lnTo>
                      <a:pt x="51" y="55"/>
                    </a:lnTo>
                    <a:lnTo>
                      <a:pt x="46" y="5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C8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632"/>
              <p:cNvSpPr>
                <a:spLocks/>
              </p:cNvSpPr>
              <p:nvPr/>
            </p:nvSpPr>
            <p:spPr bwMode="auto">
              <a:xfrm>
                <a:off x="7939417" y="2639281"/>
                <a:ext cx="40624" cy="81248"/>
              </a:xfrm>
              <a:custGeom>
                <a:avLst/>
                <a:gdLst>
                  <a:gd name="T0" fmla="*/ 5 w 34"/>
                  <a:gd name="T1" fmla="*/ 68 h 68"/>
                  <a:gd name="T2" fmla="*/ 0 w 34"/>
                  <a:gd name="T3" fmla="*/ 65 h 68"/>
                  <a:gd name="T4" fmla="*/ 29 w 34"/>
                  <a:gd name="T5" fmla="*/ 0 h 68"/>
                  <a:gd name="T6" fmla="*/ 34 w 34"/>
                  <a:gd name="T7" fmla="*/ 3 h 68"/>
                  <a:gd name="T8" fmla="*/ 5 w 34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8">
                    <a:moveTo>
                      <a:pt x="5" y="68"/>
                    </a:moveTo>
                    <a:lnTo>
                      <a:pt x="0" y="65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7C8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633"/>
              <p:cNvSpPr>
                <a:spLocks/>
              </p:cNvSpPr>
              <p:nvPr/>
            </p:nvSpPr>
            <p:spPr bwMode="auto">
              <a:xfrm>
                <a:off x="7443565" y="3583192"/>
                <a:ext cx="132625" cy="68105"/>
              </a:xfrm>
              <a:custGeom>
                <a:avLst/>
                <a:gdLst>
                  <a:gd name="T0" fmla="*/ 111 w 111"/>
                  <a:gd name="T1" fmla="*/ 45 h 57"/>
                  <a:gd name="T2" fmla="*/ 5 w 111"/>
                  <a:gd name="T3" fmla="*/ 57 h 57"/>
                  <a:gd name="T4" fmla="*/ 0 w 111"/>
                  <a:gd name="T5" fmla="*/ 12 h 57"/>
                  <a:gd name="T6" fmla="*/ 105 w 111"/>
                  <a:gd name="T7" fmla="*/ 0 h 57"/>
                  <a:gd name="T8" fmla="*/ 111 w 111"/>
                  <a:gd name="T9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7">
                    <a:moveTo>
                      <a:pt x="111" y="45"/>
                    </a:moveTo>
                    <a:lnTo>
                      <a:pt x="5" y="57"/>
                    </a:lnTo>
                    <a:lnTo>
                      <a:pt x="0" y="12"/>
                    </a:lnTo>
                    <a:lnTo>
                      <a:pt x="105" y="0"/>
                    </a:lnTo>
                    <a:lnTo>
                      <a:pt x="111" y="45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634"/>
              <p:cNvSpPr>
                <a:spLocks/>
              </p:cNvSpPr>
              <p:nvPr/>
            </p:nvSpPr>
            <p:spPr bwMode="auto">
              <a:xfrm>
                <a:off x="7406526" y="3022820"/>
                <a:ext cx="151742" cy="591438"/>
              </a:xfrm>
              <a:custGeom>
                <a:avLst/>
                <a:gdLst>
                  <a:gd name="T0" fmla="*/ 127 w 127"/>
                  <a:gd name="T1" fmla="*/ 486 h 495"/>
                  <a:gd name="T2" fmla="*/ 46 w 127"/>
                  <a:gd name="T3" fmla="*/ 495 h 495"/>
                  <a:gd name="T4" fmla="*/ 0 w 127"/>
                  <a:gd name="T5" fmla="*/ 6 h 495"/>
                  <a:gd name="T6" fmla="*/ 66 w 127"/>
                  <a:gd name="T7" fmla="*/ 0 h 495"/>
                  <a:gd name="T8" fmla="*/ 127 w 127"/>
                  <a:gd name="T9" fmla="*/ 48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95">
                    <a:moveTo>
                      <a:pt x="127" y="486"/>
                    </a:moveTo>
                    <a:lnTo>
                      <a:pt x="46" y="495"/>
                    </a:lnTo>
                    <a:lnTo>
                      <a:pt x="0" y="6"/>
                    </a:lnTo>
                    <a:lnTo>
                      <a:pt x="66" y="0"/>
                    </a:lnTo>
                    <a:lnTo>
                      <a:pt x="127" y="486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635"/>
              <p:cNvSpPr>
                <a:spLocks/>
              </p:cNvSpPr>
              <p:nvPr/>
            </p:nvSpPr>
            <p:spPr bwMode="auto">
              <a:xfrm>
                <a:off x="7371875" y="3014456"/>
                <a:ext cx="150548" cy="66910"/>
              </a:xfrm>
              <a:custGeom>
                <a:avLst/>
                <a:gdLst>
                  <a:gd name="T0" fmla="*/ 77 w 97"/>
                  <a:gd name="T1" fmla="*/ 1 h 43"/>
                  <a:gd name="T2" fmla="*/ 16 w 97"/>
                  <a:gd name="T3" fmla="*/ 7 h 43"/>
                  <a:gd name="T4" fmla="*/ 1 w 97"/>
                  <a:gd name="T5" fmla="*/ 27 h 43"/>
                  <a:gd name="T6" fmla="*/ 20 w 97"/>
                  <a:gd name="T7" fmla="*/ 42 h 43"/>
                  <a:gd name="T8" fmla="*/ 34 w 97"/>
                  <a:gd name="T9" fmla="*/ 32 h 43"/>
                  <a:gd name="T10" fmla="*/ 65 w 97"/>
                  <a:gd name="T11" fmla="*/ 29 h 43"/>
                  <a:gd name="T12" fmla="*/ 81 w 97"/>
                  <a:gd name="T13" fmla="*/ 36 h 43"/>
                  <a:gd name="T14" fmla="*/ 96 w 97"/>
                  <a:gd name="T15" fmla="*/ 16 h 43"/>
                  <a:gd name="T16" fmla="*/ 77 w 97"/>
                  <a:gd name="T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3">
                    <a:moveTo>
                      <a:pt x="77" y="1"/>
                    </a:moveTo>
                    <a:cubicBezTo>
                      <a:pt x="73" y="1"/>
                      <a:pt x="20" y="7"/>
                      <a:pt x="16" y="7"/>
                    </a:cubicBezTo>
                    <a:cubicBezTo>
                      <a:pt x="6" y="8"/>
                      <a:pt x="0" y="17"/>
                      <a:pt x="1" y="27"/>
                    </a:cubicBezTo>
                    <a:cubicBezTo>
                      <a:pt x="2" y="36"/>
                      <a:pt x="10" y="43"/>
                      <a:pt x="20" y="42"/>
                    </a:cubicBezTo>
                    <a:cubicBezTo>
                      <a:pt x="26" y="42"/>
                      <a:pt x="32" y="38"/>
                      <a:pt x="34" y="3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8" y="33"/>
                      <a:pt x="74" y="36"/>
                      <a:pt x="81" y="36"/>
                    </a:cubicBezTo>
                    <a:cubicBezTo>
                      <a:pt x="90" y="35"/>
                      <a:pt x="97" y="26"/>
                      <a:pt x="96" y="16"/>
                    </a:cubicBezTo>
                    <a:cubicBezTo>
                      <a:pt x="95" y="6"/>
                      <a:pt x="86" y="0"/>
                      <a:pt x="77" y="1"/>
                    </a:cubicBez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636"/>
              <p:cNvSpPr>
                <a:spLocks/>
              </p:cNvSpPr>
              <p:nvPr/>
            </p:nvSpPr>
            <p:spPr bwMode="auto">
              <a:xfrm>
                <a:off x="8504568" y="3466099"/>
                <a:ext cx="131431" cy="66910"/>
              </a:xfrm>
              <a:custGeom>
                <a:avLst/>
                <a:gdLst>
                  <a:gd name="T0" fmla="*/ 110 w 110"/>
                  <a:gd name="T1" fmla="*/ 44 h 56"/>
                  <a:gd name="T2" fmla="*/ 4 w 110"/>
                  <a:gd name="T3" fmla="*/ 56 h 56"/>
                  <a:gd name="T4" fmla="*/ 0 w 110"/>
                  <a:gd name="T5" fmla="*/ 12 h 56"/>
                  <a:gd name="T6" fmla="*/ 105 w 110"/>
                  <a:gd name="T7" fmla="*/ 0 h 56"/>
                  <a:gd name="T8" fmla="*/ 110 w 110"/>
                  <a:gd name="T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110" y="44"/>
                    </a:moveTo>
                    <a:lnTo>
                      <a:pt x="4" y="56"/>
                    </a:lnTo>
                    <a:lnTo>
                      <a:pt x="0" y="12"/>
                    </a:lnTo>
                    <a:lnTo>
                      <a:pt x="105" y="0"/>
                    </a:lnTo>
                    <a:lnTo>
                      <a:pt x="110" y="44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637"/>
              <p:cNvSpPr>
                <a:spLocks/>
              </p:cNvSpPr>
              <p:nvPr/>
            </p:nvSpPr>
            <p:spPr bwMode="auto">
              <a:xfrm>
                <a:off x="8465139" y="2904532"/>
                <a:ext cx="152937" cy="592632"/>
              </a:xfrm>
              <a:custGeom>
                <a:avLst/>
                <a:gdLst>
                  <a:gd name="T0" fmla="*/ 128 w 128"/>
                  <a:gd name="T1" fmla="*/ 487 h 496"/>
                  <a:gd name="T2" fmla="*/ 47 w 128"/>
                  <a:gd name="T3" fmla="*/ 496 h 496"/>
                  <a:gd name="T4" fmla="*/ 0 w 128"/>
                  <a:gd name="T5" fmla="*/ 7 h 496"/>
                  <a:gd name="T6" fmla="*/ 67 w 128"/>
                  <a:gd name="T7" fmla="*/ 0 h 496"/>
                  <a:gd name="T8" fmla="*/ 128 w 128"/>
                  <a:gd name="T9" fmla="*/ 487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496">
                    <a:moveTo>
                      <a:pt x="128" y="487"/>
                    </a:moveTo>
                    <a:lnTo>
                      <a:pt x="47" y="496"/>
                    </a:lnTo>
                    <a:lnTo>
                      <a:pt x="0" y="7"/>
                    </a:lnTo>
                    <a:lnTo>
                      <a:pt x="67" y="0"/>
                    </a:lnTo>
                    <a:lnTo>
                      <a:pt x="128" y="487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638"/>
              <p:cNvSpPr>
                <a:spLocks/>
              </p:cNvSpPr>
              <p:nvPr/>
            </p:nvSpPr>
            <p:spPr bwMode="auto">
              <a:xfrm>
                <a:off x="8431684" y="2896169"/>
                <a:ext cx="150548" cy="68105"/>
              </a:xfrm>
              <a:custGeom>
                <a:avLst/>
                <a:gdLst>
                  <a:gd name="T0" fmla="*/ 77 w 97"/>
                  <a:gd name="T1" fmla="*/ 1 h 44"/>
                  <a:gd name="T2" fmla="*/ 16 w 97"/>
                  <a:gd name="T3" fmla="*/ 8 h 44"/>
                  <a:gd name="T4" fmla="*/ 1 w 97"/>
                  <a:gd name="T5" fmla="*/ 27 h 44"/>
                  <a:gd name="T6" fmla="*/ 20 w 97"/>
                  <a:gd name="T7" fmla="*/ 43 h 44"/>
                  <a:gd name="T8" fmla="*/ 34 w 97"/>
                  <a:gd name="T9" fmla="*/ 33 h 44"/>
                  <a:gd name="T10" fmla="*/ 65 w 97"/>
                  <a:gd name="T11" fmla="*/ 29 h 44"/>
                  <a:gd name="T12" fmla="*/ 81 w 97"/>
                  <a:gd name="T13" fmla="*/ 36 h 44"/>
                  <a:gd name="T14" fmla="*/ 96 w 97"/>
                  <a:gd name="T15" fmla="*/ 17 h 44"/>
                  <a:gd name="T16" fmla="*/ 77 w 9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4">
                    <a:moveTo>
                      <a:pt x="77" y="1"/>
                    </a:moveTo>
                    <a:cubicBezTo>
                      <a:pt x="73" y="1"/>
                      <a:pt x="20" y="7"/>
                      <a:pt x="16" y="8"/>
                    </a:cubicBezTo>
                    <a:cubicBezTo>
                      <a:pt x="7" y="9"/>
                      <a:pt x="0" y="18"/>
                      <a:pt x="1" y="27"/>
                    </a:cubicBezTo>
                    <a:cubicBezTo>
                      <a:pt x="2" y="37"/>
                      <a:pt x="11" y="44"/>
                      <a:pt x="20" y="43"/>
                    </a:cubicBezTo>
                    <a:cubicBezTo>
                      <a:pt x="27" y="42"/>
                      <a:pt x="32" y="38"/>
                      <a:pt x="34" y="33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8" y="34"/>
                      <a:pt x="74" y="37"/>
                      <a:pt x="81" y="36"/>
                    </a:cubicBezTo>
                    <a:cubicBezTo>
                      <a:pt x="90" y="35"/>
                      <a:pt x="97" y="26"/>
                      <a:pt x="96" y="17"/>
                    </a:cubicBezTo>
                    <a:cubicBezTo>
                      <a:pt x="95" y="7"/>
                      <a:pt x="87" y="0"/>
                      <a:pt x="77" y="1"/>
                    </a:cubicBez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639"/>
              <p:cNvSpPr>
                <a:spLocks/>
              </p:cNvSpPr>
              <p:nvPr/>
            </p:nvSpPr>
            <p:spPr bwMode="auto">
              <a:xfrm>
                <a:off x="8150900" y="3505528"/>
                <a:ext cx="131431" cy="66910"/>
              </a:xfrm>
              <a:custGeom>
                <a:avLst/>
                <a:gdLst>
                  <a:gd name="T0" fmla="*/ 110 w 110"/>
                  <a:gd name="T1" fmla="*/ 44 h 56"/>
                  <a:gd name="T2" fmla="*/ 4 w 110"/>
                  <a:gd name="T3" fmla="*/ 56 h 56"/>
                  <a:gd name="T4" fmla="*/ 0 w 110"/>
                  <a:gd name="T5" fmla="*/ 11 h 56"/>
                  <a:gd name="T6" fmla="*/ 106 w 110"/>
                  <a:gd name="T7" fmla="*/ 0 h 56"/>
                  <a:gd name="T8" fmla="*/ 110 w 110"/>
                  <a:gd name="T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110" y="44"/>
                    </a:moveTo>
                    <a:lnTo>
                      <a:pt x="4" y="56"/>
                    </a:lnTo>
                    <a:lnTo>
                      <a:pt x="0" y="11"/>
                    </a:lnTo>
                    <a:lnTo>
                      <a:pt x="106" y="0"/>
                    </a:lnTo>
                    <a:lnTo>
                      <a:pt x="110" y="44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640"/>
              <p:cNvSpPr>
                <a:spLocks/>
              </p:cNvSpPr>
              <p:nvPr/>
            </p:nvSpPr>
            <p:spPr bwMode="auto">
              <a:xfrm>
                <a:off x="8112666" y="2942766"/>
                <a:ext cx="151742" cy="593827"/>
              </a:xfrm>
              <a:custGeom>
                <a:avLst/>
                <a:gdLst>
                  <a:gd name="T0" fmla="*/ 127 w 127"/>
                  <a:gd name="T1" fmla="*/ 488 h 497"/>
                  <a:gd name="T2" fmla="*/ 47 w 127"/>
                  <a:gd name="T3" fmla="*/ 497 h 497"/>
                  <a:gd name="T4" fmla="*/ 0 w 127"/>
                  <a:gd name="T5" fmla="*/ 8 h 497"/>
                  <a:gd name="T6" fmla="*/ 66 w 127"/>
                  <a:gd name="T7" fmla="*/ 0 h 497"/>
                  <a:gd name="T8" fmla="*/ 127 w 127"/>
                  <a:gd name="T9" fmla="*/ 48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97">
                    <a:moveTo>
                      <a:pt x="127" y="488"/>
                    </a:moveTo>
                    <a:lnTo>
                      <a:pt x="47" y="497"/>
                    </a:lnTo>
                    <a:lnTo>
                      <a:pt x="0" y="8"/>
                    </a:lnTo>
                    <a:lnTo>
                      <a:pt x="66" y="0"/>
                    </a:lnTo>
                    <a:lnTo>
                      <a:pt x="127" y="488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641"/>
              <p:cNvSpPr>
                <a:spLocks/>
              </p:cNvSpPr>
              <p:nvPr/>
            </p:nvSpPr>
            <p:spPr bwMode="auto">
              <a:xfrm>
                <a:off x="8078016" y="2935598"/>
                <a:ext cx="150548" cy="68105"/>
              </a:xfrm>
              <a:custGeom>
                <a:avLst/>
                <a:gdLst>
                  <a:gd name="T0" fmla="*/ 77 w 97"/>
                  <a:gd name="T1" fmla="*/ 1 h 44"/>
                  <a:gd name="T2" fmla="*/ 16 w 97"/>
                  <a:gd name="T3" fmla="*/ 8 h 44"/>
                  <a:gd name="T4" fmla="*/ 1 w 97"/>
                  <a:gd name="T5" fmla="*/ 27 h 44"/>
                  <a:gd name="T6" fmla="*/ 20 w 97"/>
                  <a:gd name="T7" fmla="*/ 43 h 44"/>
                  <a:gd name="T8" fmla="*/ 34 w 97"/>
                  <a:gd name="T9" fmla="*/ 33 h 44"/>
                  <a:gd name="T10" fmla="*/ 65 w 97"/>
                  <a:gd name="T11" fmla="*/ 29 h 44"/>
                  <a:gd name="T12" fmla="*/ 81 w 97"/>
                  <a:gd name="T13" fmla="*/ 36 h 44"/>
                  <a:gd name="T14" fmla="*/ 96 w 97"/>
                  <a:gd name="T15" fmla="*/ 17 h 44"/>
                  <a:gd name="T16" fmla="*/ 77 w 9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4">
                    <a:moveTo>
                      <a:pt x="77" y="1"/>
                    </a:moveTo>
                    <a:cubicBezTo>
                      <a:pt x="73" y="2"/>
                      <a:pt x="20" y="8"/>
                      <a:pt x="16" y="8"/>
                    </a:cubicBezTo>
                    <a:cubicBezTo>
                      <a:pt x="7" y="9"/>
                      <a:pt x="0" y="18"/>
                      <a:pt x="1" y="27"/>
                    </a:cubicBezTo>
                    <a:cubicBezTo>
                      <a:pt x="2" y="37"/>
                      <a:pt x="11" y="44"/>
                      <a:pt x="20" y="43"/>
                    </a:cubicBezTo>
                    <a:cubicBezTo>
                      <a:pt x="27" y="42"/>
                      <a:pt x="32" y="38"/>
                      <a:pt x="34" y="33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8" y="34"/>
                      <a:pt x="74" y="37"/>
                      <a:pt x="81" y="36"/>
                    </a:cubicBezTo>
                    <a:cubicBezTo>
                      <a:pt x="90" y="35"/>
                      <a:pt x="97" y="26"/>
                      <a:pt x="96" y="17"/>
                    </a:cubicBezTo>
                    <a:cubicBezTo>
                      <a:pt x="95" y="7"/>
                      <a:pt x="86" y="0"/>
                      <a:pt x="77" y="1"/>
                    </a:cubicBez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642"/>
              <p:cNvSpPr>
                <a:spLocks/>
              </p:cNvSpPr>
              <p:nvPr/>
            </p:nvSpPr>
            <p:spPr bwMode="auto">
              <a:xfrm>
                <a:off x="7796038" y="3543763"/>
                <a:ext cx="132625" cy="66910"/>
              </a:xfrm>
              <a:custGeom>
                <a:avLst/>
                <a:gdLst>
                  <a:gd name="T0" fmla="*/ 111 w 111"/>
                  <a:gd name="T1" fmla="*/ 45 h 56"/>
                  <a:gd name="T2" fmla="*/ 6 w 111"/>
                  <a:gd name="T3" fmla="*/ 56 h 56"/>
                  <a:gd name="T4" fmla="*/ 0 w 111"/>
                  <a:gd name="T5" fmla="*/ 12 h 56"/>
                  <a:gd name="T6" fmla="*/ 107 w 111"/>
                  <a:gd name="T7" fmla="*/ 0 h 56"/>
                  <a:gd name="T8" fmla="*/ 111 w 111"/>
                  <a:gd name="T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6">
                    <a:moveTo>
                      <a:pt x="111" y="45"/>
                    </a:moveTo>
                    <a:lnTo>
                      <a:pt x="6" y="56"/>
                    </a:lnTo>
                    <a:lnTo>
                      <a:pt x="0" y="12"/>
                    </a:lnTo>
                    <a:lnTo>
                      <a:pt x="107" y="0"/>
                    </a:lnTo>
                    <a:lnTo>
                      <a:pt x="111" y="45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643"/>
              <p:cNvSpPr>
                <a:spLocks/>
              </p:cNvSpPr>
              <p:nvPr/>
            </p:nvSpPr>
            <p:spPr bwMode="auto">
              <a:xfrm>
                <a:off x="7758998" y="2982196"/>
                <a:ext cx="152937" cy="592632"/>
              </a:xfrm>
              <a:custGeom>
                <a:avLst/>
                <a:gdLst>
                  <a:gd name="T0" fmla="*/ 128 w 128"/>
                  <a:gd name="T1" fmla="*/ 487 h 496"/>
                  <a:gd name="T2" fmla="*/ 47 w 128"/>
                  <a:gd name="T3" fmla="*/ 496 h 496"/>
                  <a:gd name="T4" fmla="*/ 0 w 128"/>
                  <a:gd name="T5" fmla="*/ 8 h 496"/>
                  <a:gd name="T6" fmla="*/ 67 w 128"/>
                  <a:gd name="T7" fmla="*/ 0 h 496"/>
                  <a:gd name="T8" fmla="*/ 128 w 128"/>
                  <a:gd name="T9" fmla="*/ 487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496">
                    <a:moveTo>
                      <a:pt x="128" y="487"/>
                    </a:moveTo>
                    <a:lnTo>
                      <a:pt x="47" y="496"/>
                    </a:lnTo>
                    <a:lnTo>
                      <a:pt x="0" y="8"/>
                    </a:lnTo>
                    <a:lnTo>
                      <a:pt x="67" y="0"/>
                    </a:lnTo>
                    <a:lnTo>
                      <a:pt x="128" y="487"/>
                    </a:ln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644"/>
              <p:cNvSpPr>
                <a:spLocks/>
              </p:cNvSpPr>
              <p:nvPr/>
            </p:nvSpPr>
            <p:spPr bwMode="auto">
              <a:xfrm>
                <a:off x="7725543" y="2973832"/>
                <a:ext cx="150548" cy="69300"/>
              </a:xfrm>
              <a:custGeom>
                <a:avLst/>
                <a:gdLst>
                  <a:gd name="T0" fmla="*/ 77 w 97"/>
                  <a:gd name="T1" fmla="*/ 1 h 44"/>
                  <a:gd name="T2" fmla="*/ 16 w 97"/>
                  <a:gd name="T3" fmla="*/ 8 h 44"/>
                  <a:gd name="T4" fmla="*/ 1 w 97"/>
                  <a:gd name="T5" fmla="*/ 28 h 44"/>
                  <a:gd name="T6" fmla="*/ 20 w 97"/>
                  <a:gd name="T7" fmla="*/ 43 h 44"/>
                  <a:gd name="T8" fmla="*/ 34 w 97"/>
                  <a:gd name="T9" fmla="*/ 33 h 44"/>
                  <a:gd name="T10" fmla="*/ 65 w 97"/>
                  <a:gd name="T11" fmla="*/ 30 h 44"/>
                  <a:gd name="T12" fmla="*/ 81 w 97"/>
                  <a:gd name="T13" fmla="*/ 36 h 44"/>
                  <a:gd name="T14" fmla="*/ 96 w 97"/>
                  <a:gd name="T15" fmla="*/ 17 h 44"/>
                  <a:gd name="T16" fmla="*/ 77 w 9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4">
                    <a:moveTo>
                      <a:pt x="77" y="1"/>
                    </a:moveTo>
                    <a:cubicBezTo>
                      <a:pt x="73" y="2"/>
                      <a:pt x="20" y="8"/>
                      <a:pt x="16" y="8"/>
                    </a:cubicBezTo>
                    <a:cubicBezTo>
                      <a:pt x="7" y="9"/>
                      <a:pt x="0" y="18"/>
                      <a:pt x="1" y="28"/>
                    </a:cubicBezTo>
                    <a:cubicBezTo>
                      <a:pt x="2" y="37"/>
                      <a:pt x="10" y="44"/>
                      <a:pt x="20" y="43"/>
                    </a:cubicBezTo>
                    <a:cubicBezTo>
                      <a:pt x="26" y="42"/>
                      <a:pt x="32" y="38"/>
                      <a:pt x="34" y="33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8" y="34"/>
                      <a:pt x="74" y="37"/>
                      <a:pt x="81" y="36"/>
                    </a:cubicBezTo>
                    <a:cubicBezTo>
                      <a:pt x="90" y="35"/>
                      <a:pt x="97" y="27"/>
                      <a:pt x="96" y="17"/>
                    </a:cubicBezTo>
                    <a:cubicBezTo>
                      <a:pt x="95" y="7"/>
                      <a:pt x="86" y="0"/>
                      <a:pt x="77" y="1"/>
                    </a:cubicBezTo>
                    <a:close/>
                  </a:path>
                </a:pathLst>
              </a:custGeom>
              <a:solidFill>
                <a:srgbClr val="FDF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645"/>
              <p:cNvSpPr>
                <a:spLocks/>
              </p:cNvSpPr>
              <p:nvPr/>
            </p:nvSpPr>
            <p:spPr bwMode="auto">
              <a:xfrm>
                <a:off x="7105430" y="3107652"/>
                <a:ext cx="100365" cy="455228"/>
              </a:xfrm>
              <a:custGeom>
                <a:avLst/>
                <a:gdLst>
                  <a:gd name="T0" fmla="*/ 84 w 84"/>
                  <a:gd name="T1" fmla="*/ 377 h 381"/>
                  <a:gd name="T2" fmla="*/ 42 w 84"/>
                  <a:gd name="T3" fmla="*/ 381 h 381"/>
                  <a:gd name="T4" fmla="*/ 0 w 84"/>
                  <a:gd name="T5" fmla="*/ 4 h 381"/>
                  <a:gd name="T6" fmla="*/ 42 w 84"/>
                  <a:gd name="T7" fmla="*/ 0 h 381"/>
                  <a:gd name="T8" fmla="*/ 84 w 84"/>
                  <a:gd name="T9" fmla="*/ 37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81">
                    <a:moveTo>
                      <a:pt x="84" y="377"/>
                    </a:moveTo>
                    <a:lnTo>
                      <a:pt x="42" y="381"/>
                    </a:lnTo>
                    <a:lnTo>
                      <a:pt x="0" y="4"/>
                    </a:lnTo>
                    <a:lnTo>
                      <a:pt x="42" y="0"/>
                    </a:lnTo>
                    <a:lnTo>
                      <a:pt x="84" y="377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646"/>
              <p:cNvSpPr>
                <a:spLocks/>
              </p:cNvSpPr>
              <p:nvPr/>
            </p:nvSpPr>
            <p:spPr bwMode="auto">
              <a:xfrm>
                <a:off x="7201016" y="3096899"/>
                <a:ext cx="99170" cy="455228"/>
              </a:xfrm>
              <a:custGeom>
                <a:avLst/>
                <a:gdLst>
                  <a:gd name="T0" fmla="*/ 83 w 83"/>
                  <a:gd name="T1" fmla="*/ 377 h 381"/>
                  <a:gd name="T2" fmla="*/ 41 w 83"/>
                  <a:gd name="T3" fmla="*/ 381 h 381"/>
                  <a:gd name="T4" fmla="*/ 0 w 83"/>
                  <a:gd name="T5" fmla="*/ 5 h 381"/>
                  <a:gd name="T6" fmla="*/ 41 w 83"/>
                  <a:gd name="T7" fmla="*/ 0 h 381"/>
                  <a:gd name="T8" fmla="*/ 83 w 83"/>
                  <a:gd name="T9" fmla="*/ 37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381">
                    <a:moveTo>
                      <a:pt x="83" y="377"/>
                    </a:moveTo>
                    <a:lnTo>
                      <a:pt x="41" y="381"/>
                    </a:lnTo>
                    <a:lnTo>
                      <a:pt x="0" y="5"/>
                    </a:lnTo>
                    <a:lnTo>
                      <a:pt x="41" y="0"/>
                    </a:lnTo>
                    <a:lnTo>
                      <a:pt x="83" y="377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647"/>
              <p:cNvSpPr>
                <a:spLocks/>
              </p:cNvSpPr>
              <p:nvPr/>
            </p:nvSpPr>
            <p:spPr bwMode="auto">
              <a:xfrm>
                <a:off x="7295407" y="3087340"/>
                <a:ext cx="97976" cy="455228"/>
              </a:xfrm>
              <a:custGeom>
                <a:avLst/>
                <a:gdLst>
                  <a:gd name="T0" fmla="*/ 82 w 82"/>
                  <a:gd name="T1" fmla="*/ 376 h 381"/>
                  <a:gd name="T2" fmla="*/ 42 w 82"/>
                  <a:gd name="T3" fmla="*/ 381 h 381"/>
                  <a:gd name="T4" fmla="*/ 0 w 82"/>
                  <a:gd name="T5" fmla="*/ 4 h 381"/>
                  <a:gd name="T6" fmla="*/ 41 w 82"/>
                  <a:gd name="T7" fmla="*/ 0 h 381"/>
                  <a:gd name="T8" fmla="*/ 82 w 82"/>
                  <a:gd name="T9" fmla="*/ 37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1">
                    <a:moveTo>
                      <a:pt x="82" y="376"/>
                    </a:moveTo>
                    <a:lnTo>
                      <a:pt x="42" y="381"/>
                    </a:lnTo>
                    <a:lnTo>
                      <a:pt x="0" y="4"/>
                    </a:lnTo>
                    <a:lnTo>
                      <a:pt x="41" y="0"/>
                    </a:lnTo>
                    <a:lnTo>
                      <a:pt x="82" y="376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648"/>
              <p:cNvSpPr>
                <a:spLocks/>
              </p:cNvSpPr>
              <p:nvPr/>
            </p:nvSpPr>
            <p:spPr bwMode="auto">
              <a:xfrm>
                <a:off x="8612102" y="2941572"/>
                <a:ext cx="97976" cy="454033"/>
              </a:xfrm>
              <a:custGeom>
                <a:avLst/>
                <a:gdLst>
                  <a:gd name="T0" fmla="*/ 82 w 82"/>
                  <a:gd name="T1" fmla="*/ 375 h 380"/>
                  <a:gd name="T2" fmla="*/ 41 w 82"/>
                  <a:gd name="T3" fmla="*/ 380 h 380"/>
                  <a:gd name="T4" fmla="*/ 0 w 82"/>
                  <a:gd name="T5" fmla="*/ 4 h 380"/>
                  <a:gd name="T6" fmla="*/ 40 w 82"/>
                  <a:gd name="T7" fmla="*/ 0 h 380"/>
                  <a:gd name="T8" fmla="*/ 82 w 82"/>
                  <a:gd name="T9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0">
                    <a:moveTo>
                      <a:pt x="82" y="375"/>
                    </a:moveTo>
                    <a:lnTo>
                      <a:pt x="41" y="380"/>
                    </a:lnTo>
                    <a:lnTo>
                      <a:pt x="0" y="4"/>
                    </a:lnTo>
                    <a:lnTo>
                      <a:pt x="40" y="0"/>
                    </a:lnTo>
                    <a:lnTo>
                      <a:pt x="82" y="375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649"/>
              <p:cNvSpPr>
                <a:spLocks/>
              </p:cNvSpPr>
              <p:nvPr/>
            </p:nvSpPr>
            <p:spPr bwMode="auto">
              <a:xfrm>
                <a:off x="8706493" y="2930818"/>
                <a:ext cx="97976" cy="454033"/>
              </a:xfrm>
              <a:custGeom>
                <a:avLst/>
                <a:gdLst>
                  <a:gd name="T0" fmla="*/ 82 w 82"/>
                  <a:gd name="T1" fmla="*/ 376 h 380"/>
                  <a:gd name="T2" fmla="*/ 42 w 82"/>
                  <a:gd name="T3" fmla="*/ 380 h 380"/>
                  <a:gd name="T4" fmla="*/ 0 w 82"/>
                  <a:gd name="T5" fmla="*/ 4 h 380"/>
                  <a:gd name="T6" fmla="*/ 40 w 82"/>
                  <a:gd name="T7" fmla="*/ 0 h 380"/>
                  <a:gd name="T8" fmla="*/ 82 w 82"/>
                  <a:gd name="T9" fmla="*/ 37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80">
                    <a:moveTo>
                      <a:pt x="82" y="376"/>
                    </a:moveTo>
                    <a:lnTo>
                      <a:pt x="42" y="380"/>
                    </a:lnTo>
                    <a:lnTo>
                      <a:pt x="0" y="4"/>
                    </a:lnTo>
                    <a:lnTo>
                      <a:pt x="40" y="0"/>
                    </a:lnTo>
                    <a:lnTo>
                      <a:pt x="82" y="376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650"/>
              <p:cNvSpPr>
                <a:spLocks/>
              </p:cNvSpPr>
              <p:nvPr/>
            </p:nvSpPr>
            <p:spPr bwMode="auto">
              <a:xfrm>
                <a:off x="8799689" y="2920065"/>
                <a:ext cx="100365" cy="454033"/>
              </a:xfrm>
              <a:custGeom>
                <a:avLst/>
                <a:gdLst>
                  <a:gd name="T0" fmla="*/ 84 w 84"/>
                  <a:gd name="T1" fmla="*/ 376 h 380"/>
                  <a:gd name="T2" fmla="*/ 42 w 84"/>
                  <a:gd name="T3" fmla="*/ 380 h 380"/>
                  <a:gd name="T4" fmla="*/ 0 w 84"/>
                  <a:gd name="T5" fmla="*/ 5 h 380"/>
                  <a:gd name="T6" fmla="*/ 42 w 84"/>
                  <a:gd name="T7" fmla="*/ 0 h 380"/>
                  <a:gd name="T8" fmla="*/ 84 w 84"/>
                  <a:gd name="T9" fmla="*/ 37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80">
                    <a:moveTo>
                      <a:pt x="84" y="376"/>
                    </a:moveTo>
                    <a:lnTo>
                      <a:pt x="42" y="380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84" y="376"/>
                    </a:lnTo>
                    <a:close/>
                  </a:path>
                </a:pathLst>
              </a:custGeom>
              <a:solidFill>
                <a:srgbClr val="9D8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2" name="Rectangle 651"/>
            <p:cNvSpPr>
              <a:spLocks noChangeArrowheads="1"/>
            </p:cNvSpPr>
            <p:nvPr/>
          </p:nvSpPr>
          <p:spPr bwMode="auto">
            <a:xfrm rot="21196010">
              <a:off x="8657243" y="1914392"/>
              <a:ext cx="14361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180</a:t>
              </a:r>
              <a:r>
                <a: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个国家</a:t>
              </a:r>
              <a:r>
                <a: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财政收入</a:t>
              </a:r>
              <a:r>
                <a: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总和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endParaRPr>
            </a:p>
          </p:txBody>
        </p:sp>
        <p:sp>
          <p:nvSpPr>
            <p:cNvPr id="54" name="Freeform 653"/>
            <p:cNvSpPr>
              <a:spLocks/>
            </p:cNvSpPr>
            <p:nvPr/>
          </p:nvSpPr>
          <p:spPr bwMode="auto">
            <a:xfrm>
              <a:off x="1984375" y="3475038"/>
              <a:ext cx="8413750" cy="1122363"/>
            </a:xfrm>
            <a:custGeom>
              <a:avLst/>
              <a:gdLst>
                <a:gd name="T0" fmla="*/ 6 w 4071"/>
                <a:gd name="T1" fmla="*/ 499 h 542"/>
                <a:gd name="T2" fmla="*/ 75 w 4071"/>
                <a:gd name="T3" fmla="*/ 539 h 542"/>
                <a:gd name="T4" fmla="*/ 4016 w 4071"/>
                <a:gd name="T5" fmla="*/ 97 h 542"/>
                <a:gd name="T6" fmla="*/ 4066 w 4071"/>
                <a:gd name="T7" fmla="*/ 44 h 542"/>
                <a:gd name="T8" fmla="*/ 3997 w 4071"/>
                <a:gd name="T9" fmla="*/ 4 h 542"/>
                <a:gd name="T10" fmla="*/ 56 w 4071"/>
                <a:gd name="T11" fmla="*/ 446 h 542"/>
                <a:gd name="T12" fmla="*/ 6 w 4071"/>
                <a:gd name="T13" fmla="*/ 49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71" h="542">
                  <a:moveTo>
                    <a:pt x="6" y="499"/>
                  </a:moveTo>
                  <a:cubicBezTo>
                    <a:pt x="11" y="525"/>
                    <a:pt x="42" y="542"/>
                    <a:pt x="75" y="539"/>
                  </a:cubicBezTo>
                  <a:cubicBezTo>
                    <a:pt x="4016" y="97"/>
                    <a:pt x="4016" y="97"/>
                    <a:pt x="4016" y="97"/>
                  </a:cubicBezTo>
                  <a:cubicBezTo>
                    <a:pt x="4049" y="93"/>
                    <a:pt x="4071" y="69"/>
                    <a:pt x="4066" y="44"/>
                  </a:cubicBezTo>
                  <a:cubicBezTo>
                    <a:pt x="4061" y="18"/>
                    <a:pt x="4030" y="0"/>
                    <a:pt x="3997" y="4"/>
                  </a:cubicBezTo>
                  <a:cubicBezTo>
                    <a:pt x="56" y="446"/>
                    <a:pt x="56" y="446"/>
                    <a:pt x="56" y="446"/>
                  </a:cubicBezTo>
                  <a:cubicBezTo>
                    <a:pt x="23" y="449"/>
                    <a:pt x="0" y="473"/>
                    <a:pt x="6" y="4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54"/>
            <p:cNvSpPr>
              <a:spLocks/>
            </p:cNvSpPr>
            <p:nvPr/>
          </p:nvSpPr>
          <p:spPr bwMode="auto">
            <a:xfrm>
              <a:off x="5670550" y="3848100"/>
              <a:ext cx="1189037" cy="1063625"/>
            </a:xfrm>
            <a:custGeom>
              <a:avLst/>
              <a:gdLst>
                <a:gd name="T0" fmla="*/ 276 w 575"/>
                <a:gd name="T1" fmla="*/ 0 h 514"/>
                <a:gd name="T2" fmla="*/ 273 w 575"/>
                <a:gd name="T3" fmla="*/ 0 h 514"/>
                <a:gd name="T4" fmla="*/ 182 w 575"/>
                <a:gd name="T5" fmla="*/ 143 h 514"/>
                <a:gd name="T6" fmla="*/ 127 w 575"/>
                <a:gd name="T7" fmla="*/ 239 h 514"/>
                <a:gd name="T8" fmla="*/ 68 w 575"/>
                <a:gd name="T9" fmla="*/ 340 h 514"/>
                <a:gd name="T10" fmla="*/ 6 w 575"/>
                <a:gd name="T11" fmla="*/ 459 h 514"/>
                <a:gd name="T12" fmla="*/ 89 w 575"/>
                <a:gd name="T13" fmla="*/ 500 h 514"/>
                <a:gd name="T14" fmla="*/ 277 w 575"/>
                <a:gd name="T15" fmla="*/ 500 h 514"/>
                <a:gd name="T16" fmla="*/ 423 w 575"/>
                <a:gd name="T17" fmla="*/ 500 h 514"/>
                <a:gd name="T18" fmla="*/ 532 w 575"/>
                <a:gd name="T19" fmla="*/ 495 h 514"/>
                <a:gd name="T20" fmla="*/ 530 w 575"/>
                <a:gd name="T21" fmla="*/ 416 h 514"/>
                <a:gd name="T22" fmla="*/ 484 w 575"/>
                <a:gd name="T23" fmla="*/ 336 h 514"/>
                <a:gd name="T24" fmla="*/ 427 w 575"/>
                <a:gd name="T25" fmla="*/ 239 h 514"/>
                <a:gd name="T26" fmla="*/ 363 w 575"/>
                <a:gd name="T27" fmla="*/ 117 h 514"/>
                <a:gd name="T28" fmla="*/ 276 w 575"/>
                <a:gd name="T2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5" h="514">
                  <a:moveTo>
                    <a:pt x="276" y="0"/>
                  </a:moveTo>
                  <a:cubicBezTo>
                    <a:pt x="275" y="0"/>
                    <a:pt x="274" y="0"/>
                    <a:pt x="273" y="0"/>
                  </a:cubicBezTo>
                  <a:cubicBezTo>
                    <a:pt x="242" y="4"/>
                    <a:pt x="197" y="118"/>
                    <a:pt x="182" y="143"/>
                  </a:cubicBezTo>
                  <a:cubicBezTo>
                    <a:pt x="164" y="175"/>
                    <a:pt x="145" y="207"/>
                    <a:pt x="127" y="239"/>
                  </a:cubicBezTo>
                  <a:cubicBezTo>
                    <a:pt x="107" y="272"/>
                    <a:pt x="88" y="306"/>
                    <a:pt x="68" y="340"/>
                  </a:cubicBezTo>
                  <a:cubicBezTo>
                    <a:pt x="47" y="377"/>
                    <a:pt x="12" y="414"/>
                    <a:pt x="6" y="459"/>
                  </a:cubicBezTo>
                  <a:cubicBezTo>
                    <a:pt x="0" y="514"/>
                    <a:pt x="49" y="500"/>
                    <a:pt x="89" y="500"/>
                  </a:cubicBezTo>
                  <a:cubicBezTo>
                    <a:pt x="152" y="500"/>
                    <a:pt x="215" y="500"/>
                    <a:pt x="277" y="500"/>
                  </a:cubicBezTo>
                  <a:cubicBezTo>
                    <a:pt x="326" y="500"/>
                    <a:pt x="374" y="500"/>
                    <a:pt x="423" y="500"/>
                  </a:cubicBezTo>
                  <a:cubicBezTo>
                    <a:pt x="455" y="500"/>
                    <a:pt x="501" y="508"/>
                    <a:pt x="532" y="495"/>
                  </a:cubicBezTo>
                  <a:cubicBezTo>
                    <a:pt x="575" y="477"/>
                    <a:pt x="546" y="445"/>
                    <a:pt x="530" y="416"/>
                  </a:cubicBezTo>
                  <a:cubicBezTo>
                    <a:pt x="514" y="390"/>
                    <a:pt x="499" y="363"/>
                    <a:pt x="484" y="336"/>
                  </a:cubicBezTo>
                  <a:cubicBezTo>
                    <a:pt x="465" y="304"/>
                    <a:pt x="446" y="271"/>
                    <a:pt x="427" y="239"/>
                  </a:cubicBezTo>
                  <a:cubicBezTo>
                    <a:pt x="404" y="199"/>
                    <a:pt x="385" y="157"/>
                    <a:pt x="363" y="117"/>
                  </a:cubicBezTo>
                  <a:cubicBezTo>
                    <a:pt x="351" y="94"/>
                    <a:pt x="310" y="1"/>
                    <a:pt x="27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655"/>
            <p:cNvSpPr>
              <a:spLocks noChangeArrowheads="1"/>
            </p:cNvSpPr>
            <p:nvPr/>
          </p:nvSpPr>
          <p:spPr bwMode="auto">
            <a:xfrm>
              <a:off x="6169025" y="3921125"/>
              <a:ext cx="157162" cy="157163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Rectangle 651"/>
            <p:cNvSpPr>
              <a:spLocks noChangeArrowheads="1"/>
            </p:cNvSpPr>
            <p:nvPr/>
          </p:nvSpPr>
          <p:spPr bwMode="auto">
            <a:xfrm rot="21196010">
              <a:off x="8711530" y="2364200"/>
              <a:ext cx="168650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zh-CN" altLang="zh-CN" sz="8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180</a:t>
              </a:r>
              <a:endParaRPr kumimoji="0" lang="zh-CN" altLang="zh-CN" sz="8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665" name="Rectangle 651"/>
            <p:cNvSpPr>
              <a:spLocks noChangeArrowheads="1"/>
            </p:cNvSpPr>
            <p:nvPr/>
          </p:nvSpPr>
          <p:spPr bwMode="auto">
            <a:xfrm rot="21196010">
              <a:off x="3768414" y="2528846"/>
              <a:ext cx="1046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家公司收益之和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</a:endParaRPr>
            </a:p>
          </p:txBody>
        </p:sp>
        <p:sp>
          <p:nvSpPr>
            <p:cNvPr id="666" name="Rectangle 651"/>
            <p:cNvSpPr>
              <a:spLocks noChangeArrowheads="1"/>
            </p:cNvSpPr>
            <p:nvPr/>
          </p:nvSpPr>
          <p:spPr bwMode="auto">
            <a:xfrm rot="21196010">
              <a:off x="3819421" y="2956599"/>
              <a:ext cx="1124035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8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10</a:t>
              </a:r>
              <a:endParaRPr kumimoji="0" lang="zh-CN" altLang="zh-CN" sz="8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Impact" panose="020B0806030902050204" pitchFamily="34" charset="0"/>
              </a:endParaRPr>
            </a:p>
          </p:txBody>
        </p:sp>
        <p:grpSp>
          <p:nvGrpSpPr>
            <p:cNvPr id="689" name="组合 688"/>
            <p:cNvGrpSpPr/>
            <p:nvPr/>
          </p:nvGrpSpPr>
          <p:grpSpPr>
            <a:xfrm>
              <a:off x="2086335" y="2491383"/>
              <a:ext cx="1638308" cy="1887877"/>
              <a:chOff x="2218370" y="2346640"/>
              <a:chExt cx="1638308" cy="1887877"/>
            </a:xfrm>
          </p:grpSpPr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 rot="21239630">
                <a:off x="3620093" y="2979696"/>
                <a:ext cx="236585" cy="1109611"/>
              </a:xfrm>
              <a:custGeom>
                <a:avLst/>
                <a:gdLst>
                  <a:gd name="T0" fmla="*/ 71 w 71"/>
                  <a:gd name="T1" fmla="*/ 333 h 333"/>
                  <a:gd name="T2" fmla="*/ 0 w 71"/>
                  <a:gd name="T3" fmla="*/ 0 h 333"/>
                  <a:gd name="T4" fmla="*/ 38 w 71"/>
                  <a:gd name="T5" fmla="*/ 39 h 333"/>
                  <a:gd name="T6" fmla="*/ 59 w 71"/>
                  <a:gd name="T7" fmla="*/ 60 h 333"/>
                  <a:gd name="T8" fmla="*/ 38 w 71"/>
                  <a:gd name="T9" fmla="*/ 39 h 333"/>
                  <a:gd name="T10" fmla="*/ 33 w 71"/>
                  <a:gd name="T11" fmla="*/ 36 h 333"/>
                  <a:gd name="T12" fmla="*/ 12 w 71"/>
                  <a:gd name="T13" fmla="*/ 46 h 333"/>
                  <a:gd name="T14" fmla="*/ 38 w 71"/>
                  <a:gd name="T15" fmla="*/ 63 h 333"/>
                  <a:gd name="T16" fmla="*/ 59 w 71"/>
                  <a:gd name="T17" fmla="*/ 84 h 333"/>
                  <a:gd name="T18" fmla="*/ 38 w 71"/>
                  <a:gd name="T19" fmla="*/ 63 h 333"/>
                  <a:gd name="T20" fmla="*/ 33 w 71"/>
                  <a:gd name="T21" fmla="*/ 63 h 333"/>
                  <a:gd name="T22" fmla="*/ 12 w 71"/>
                  <a:gd name="T23" fmla="*/ 72 h 333"/>
                  <a:gd name="T24" fmla="*/ 38 w 71"/>
                  <a:gd name="T25" fmla="*/ 89 h 333"/>
                  <a:gd name="T26" fmla="*/ 59 w 71"/>
                  <a:gd name="T27" fmla="*/ 108 h 333"/>
                  <a:gd name="T28" fmla="*/ 38 w 71"/>
                  <a:gd name="T29" fmla="*/ 89 h 333"/>
                  <a:gd name="T30" fmla="*/ 33 w 71"/>
                  <a:gd name="T31" fmla="*/ 86 h 333"/>
                  <a:gd name="T32" fmla="*/ 12 w 71"/>
                  <a:gd name="T33" fmla="*/ 96 h 333"/>
                  <a:gd name="T34" fmla="*/ 38 w 71"/>
                  <a:gd name="T35" fmla="*/ 113 h 333"/>
                  <a:gd name="T36" fmla="*/ 59 w 71"/>
                  <a:gd name="T37" fmla="*/ 132 h 333"/>
                  <a:gd name="T38" fmla="*/ 38 w 71"/>
                  <a:gd name="T39" fmla="*/ 113 h 333"/>
                  <a:gd name="T40" fmla="*/ 33 w 71"/>
                  <a:gd name="T41" fmla="*/ 110 h 333"/>
                  <a:gd name="T42" fmla="*/ 12 w 71"/>
                  <a:gd name="T43" fmla="*/ 122 h 333"/>
                  <a:gd name="T44" fmla="*/ 38 w 71"/>
                  <a:gd name="T45" fmla="*/ 137 h 333"/>
                  <a:gd name="T46" fmla="*/ 59 w 71"/>
                  <a:gd name="T47" fmla="*/ 156 h 333"/>
                  <a:gd name="T48" fmla="*/ 38 w 71"/>
                  <a:gd name="T49" fmla="*/ 137 h 333"/>
                  <a:gd name="T50" fmla="*/ 33 w 71"/>
                  <a:gd name="T51" fmla="*/ 137 h 333"/>
                  <a:gd name="T52" fmla="*/ 12 w 71"/>
                  <a:gd name="T53" fmla="*/ 146 h 333"/>
                  <a:gd name="T54" fmla="*/ 38 w 71"/>
                  <a:gd name="T55" fmla="*/ 163 h 333"/>
                  <a:gd name="T56" fmla="*/ 59 w 71"/>
                  <a:gd name="T57" fmla="*/ 180 h 333"/>
                  <a:gd name="T58" fmla="*/ 38 w 71"/>
                  <a:gd name="T59" fmla="*/ 163 h 333"/>
                  <a:gd name="T60" fmla="*/ 33 w 71"/>
                  <a:gd name="T61" fmla="*/ 161 h 333"/>
                  <a:gd name="T62" fmla="*/ 12 w 71"/>
                  <a:gd name="T63" fmla="*/ 173 h 333"/>
                  <a:gd name="T64" fmla="*/ 38 w 71"/>
                  <a:gd name="T65" fmla="*/ 187 h 333"/>
                  <a:gd name="T66" fmla="*/ 59 w 71"/>
                  <a:gd name="T67" fmla="*/ 204 h 333"/>
                  <a:gd name="T68" fmla="*/ 38 w 71"/>
                  <a:gd name="T69" fmla="*/ 187 h 333"/>
                  <a:gd name="T70" fmla="*/ 33 w 71"/>
                  <a:gd name="T71" fmla="*/ 187 h 333"/>
                  <a:gd name="T72" fmla="*/ 12 w 71"/>
                  <a:gd name="T73" fmla="*/ 199 h 333"/>
                  <a:gd name="T74" fmla="*/ 38 w 71"/>
                  <a:gd name="T75" fmla="*/ 211 h 333"/>
                  <a:gd name="T76" fmla="*/ 59 w 71"/>
                  <a:gd name="T77" fmla="*/ 227 h 333"/>
                  <a:gd name="T78" fmla="*/ 38 w 71"/>
                  <a:gd name="T79" fmla="*/ 211 h 333"/>
                  <a:gd name="T80" fmla="*/ 33 w 71"/>
                  <a:gd name="T81" fmla="*/ 211 h 333"/>
                  <a:gd name="T82" fmla="*/ 12 w 71"/>
                  <a:gd name="T83" fmla="*/ 223 h 333"/>
                  <a:gd name="T84" fmla="*/ 38 w 71"/>
                  <a:gd name="T85" fmla="*/ 237 h 333"/>
                  <a:gd name="T86" fmla="*/ 59 w 71"/>
                  <a:gd name="T87" fmla="*/ 251 h 333"/>
                  <a:gd name="T88" fmla="*/ 38 w 71"/>
                  <a:gd name="T89" fmla="*/ 237 h 333"/>
                  <a:gd name="T90" fmla="*/ 33 w 71"/>
                  <a:gd name="T91" fmla="*/ 235 h 333"/>
                  <a:gd name="T92" fmla="*/ 12 w 71"/>
                  <a:gd name="T93" fmla="*/ 249 h 333"/>
                  <a:gd name="T94" fmla="*/ 38 w 71"/>
                  <a:gd name="T95" fmla="*/ 261 h 333"/>
                  <a:gd name="T96" fmla="*/ 59 w 71"/>
                  <a:gd name="T97" fmla="*/ 275 h 333"/>
                  <a:gd name="T98" fmla="*/ 38 w 71"/>
                  <a:gd name="T99" fmla="*/ 261 h 333"/>
                  <a:gd name="T100" fmla="*/ 33 w 71"/>
                  <a:gd name="T101" fmla="*/ 261 h 333"/>
                  <a:gd name="T102" fmla="*/ 12 w 71"/>
                  <a:gd name="T103" fmla="*/ 273 h 333"/>
                  <a:gd name="T104" fmla="*/ 38 w 71"/>
                  <a:gd name="T105" fmla="*/ 285 h 333"/>
                  <a:gd name="T106" fmla="*/ 59 w 71"/>
                  <a:gd name="T107" fmla="*/ 302 h 333"/>
                  <a:gd name="T108" fmla="*/ 38 w 71"/>
                  <a:gd name="T109" fmla="*/ 285 h 333"/>
                  <a:gd name="T110" fmla="*/ 33 w 71"/>
                  <a:gd name="T111" fmla="*/ 285 h 333"/>
                  <a:gd name="T112" fmla="*/ 12 w 71"/>
                  <a:gd name="T113" fmla="*/ 29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" h="333">
                    <a:moveTo>
                      <a:pt x="0" y="333"/>
                    </a:moveTo>
                    <a:lnTo>
                      <a:pt x="71" y="333"/>
                    </a:lnTo>
                    <a:lnTo>
                      <a:pt x="71" y="24"/>
                    </a:lnTo>
                    <a:lnTo>
                      <a:pt x="0" y="0"/>
                    </a:lnTo>
                    <a:lnTo>
                      <a:pt x="0" y="333"/>
                    </a:lnTo>
                    <a:close/>
                    <a:moveTo>
                      <a:pt x="38" y="39"/>
                    </a:moveTo>
                    <a:lnTo>
                      <a:pt x="59" y="46"/>
                    </a:lnTo>
                    <a:lnTo>
                      <a:pt x="59" y="60"/>
                    </a:lnTo>
                    <a:lnTo>
                      <a:pt x="38" y="53"/>
                    </a:lnTo>
                    <a:lnTo>
                      <a:pt x="38" y="39"/>
                    </a:lnTo>
                    <a:close/>
                    <a:moveTo>
                      <a:pt x="12" y="32"/>
                    </a:moveTo>
                    <a:lnTo>
                      <a:pt x="33" y="36"/>
                    </a:lnTo>
                    <a:lnTo>
                      <a:pt x="33" y="53"/>
                    </a:lnTo>
                    <a:lnTo>
                      <a:pt x="12" y="46"/>
                    </a:lnTo>
                    <a:lnTo>
                      <a:pt x="12" y="32"/>
                    </a:lnTo>
                    <a:close/>
                    <a:moveTo>
                      <a:pt x="38" y="63"/>
                    </a:moveTo>
                    <a:lnTo>
                      <a:pt x="59" y="70"/>
                    </a:lnTo>
                    <a:lnTo>
                      <a:pt x="59" y="84"/>
                    </a:lnTo>
                    <a:lnTo>
                      <a:pt x="38" y="79"/>
                    </a:lnTo>
                    <a:lnTo>
                      <a:pt x="38" y="63"/>
                    </a:lnTo>
                    <a:close/>
                    <a:moveTo>
                      <a:pt x="12" y="55"/>
                    </a:moveTo>
                    <a:lnTo>
                      <a:pt x="33" y="63"/>
                    </a:lnTo>
                    <a:lnTo>
                      <a:pt x="33" y="77"/>
                    </a:lnTo>
                    <a:lnTo>
                      <a:pt x="12" y="72"/>
                    </a:lnTo>
                    <a:lnTo>
                      <a:pt x="12" y="55"/>
                    </a:lnTo>
                    <a:close/>
                    <a:moveTo>
                      <a:pt x="38" y="89"/>
                    </a:moveTo>
                    <a:lnTo>
                      <a:pt x="59" y="94"/>
                    </a:lnTo>
                    <a:lnTo>
                      <a:pt x="59" y="108"/>
                    </a:lnTo>
                    <a:lnTo>
                      <a:pt x="38" y="103"/>
                    </a:lnTo>
                    <a:lnTo>
                      <a:pt x="38" y="89"/>
                    </a:lnTo>
                    <a:close/>
                    <a:moveTo>
                      <a:pt x="12" y="82"/>
                    </a:moveTo>
                    <a:lnTo>
                      <a:pt x="33" y="86"/>
                    </a:lnTo>
                    <a:lnTo>
                      <a:pt x="33" y="101"/>
                    </a:lnTo>
                    <a:lnTo>
                      <a:pt x="12" y="96"/>
                    </a:lnTo>
                    <a:lnTo>
                      <a:pt x="12" y="82"/>
                    </a:lnTo>
                    <a:close/>
                    <a:moveTo>
                      <a:pt x="38" y="113"/>
                    </a:moveTo>
                    <a:lnTo>
                      <a:pt x="59" y="118"/>
                    </a:lnTo>
                    <a:lnTo>
                      <a:pt x="59" y="132"/>
                    </a:lnTo>
                    <a:lnTo>
                      <a:pt x="38" y="127"/>
                    </a:lnTo>
                    <a:lnTo>
                      <a:pt x="38" y="113"/>
                    </a:lnTo>
                    <a:close/>
                    <a:moveTo>
                      <a:pt x="12" y="106"/>
                    </a:moveTo>
                    <a:lnTo>
                      <a:pt x="33" y="110"/>
                    </a:lnTo>
                    <a:lnTo>
                      <a:pt x="33" y="127"/>
                    </a:lnTo>
                    <a:lnTo>
                      <a:pt x="12" y="122"/>
                    </a:lnTo>
                    <a:lnTo>
                      <a:pt x="12" y="106"/>
                    </a:lnTo>
                    <a:close/>
                    <a:moveTo>
                      <a:pt x="38" y="137"/>
                    </a:moveTo>
                    <a:lnTo>
                      <a:pt x="59" y="141"/>
                    </a:lnTo>
                    <a:lnTo>
                      <a:pt x="59" y="156"/>
                    </a:lnTo>
                    <a:lnTo>
                      <a:pt x="38" y="151"/>
                    </a:lnTo>
                    <a:lnTo>
                      <a:pt x="38" y="137"/>
                    </a:lnTo>
                    <a:close/>
                    <a:moveTo>
                      <a:pt x="12" y="132"/>
                    </a:moveTo>
                    <a:lnTo>
                      <a:pt x="33" y="137"/>
                    </a:lnTo>
                    <a:lnTo>
                      <a:pt x="33" y="151"/>
                    </a:lnTo>
                    <a:lnTo>
                      <a:pt x="12" y="146"/>
                    </a:lnTo>
                    <a:lnTo>
                      <a:pt x="12" y="132"/>
                    </a:lnTo>
                    <a:close/>
                    <a:moveTo>
                      <a:pt x="38" y="163"/>
                    </a:moveTo>
                    <a:lnTo>
                      <a:pt x="59" y="165"/>
                    </a:lnTo>
                    <a:lnTo>
                      <a:pt x="59" y="180"/>
                    </a:lnTo>
                    <a:lnTo>
                      <a:pt x="38" y="177"/>
                    </a:lnTo>
                    <a:lnTo>
                      <a:pt x="38" y="163"/>
                    </a:lnTo>
                    <a:close/>
                    <a:moveTo>
                      <a:pt x="12" y="158"/>
                    </a:moveTo>
                    <a:lnTo>
                      <a:pt x="33" y="161"/>
                    </a:lnTo>
                    <a:lnTo>
                      <a:pt x="33" y="175"/>
                    </a:lnTo>
                    <a:lnTo>
                      <a:pt x="12" y="173"/>
                    </a:lnTo>
                    <a:lnTo>
                      <a:pt x="12" y="158"/>
                    </a:lnTo>
                    <a:close/>
                    <a:moveTo>
                      <a:pt x="38" y="187"/>
                    </a:moveTo>
                    <a:lnTo>
                      <a:pt x="59" y="189"/>
                    </a:lnTo>
                    <a:lnTo>
                      <a:pt x="59" y="204"/>
                    </a:lnTo>
                    <a:lnTo>
                      <a:pt x="38" y="201"/>
                    </a:lnTo>
                    <a:lnTo>
                      <a:pt x="38" y="187"/>
                    </a:lnTo>
                    <a:close/>
                    <a:moveTo>
                      <a:pt x="12" y="182"/>
                    </a:moveTo>
                    <a:lnTo>
                      <a:pt x="33" y="187"/>
                    </a:lnTo>
                    <a:lnTo>
                      <a:pt x="33" y="201"/>
                    </a:lnTo>
                    <a:lnTo>
                      <a:pt x="12" y="199"/>
                    </a:lnTo>
                    <a:lnTo>
                      <a:pt x="12" y="182"/>
                    </a:lnTo>
                    <a:close/>
                    <a:moveTo>
                      <a:pt x="38" y="211"/>
                    </a:moveTo>
                    <a:lnTo>
                      <a:pt x="59" y="213"/>
                    </a:lnTo>
                    <a:lnTo>
                      <a:pt x="59" y="227"/>
                    </a:lnTo>
                    <a:lnTo>
                      <a:pt x="38" y="225"/>
                    </a:lnTo>
                    <a:lnTo>
                      <a:pt x="38" y="211"/>
                    </a:lnTo>
                    <a:close/>
                    <a:moveTo>
                      <a:pt x="12" y="208"/>
                    </a:moveTo>
                    <a:lnTo>
                      <a:pt x="33" y="211"/>
                    </a:lnTo>
                    <a:lnTo>
                      <a:pt x="33" y="225"/>
                    </a:lnTo>
                    <a:lnTo>
                      <a:pt x="12" y="223"/>
                    </a:lnTo>
                    <a:lnTo>
                      <a:pt x="12" y="208"/>
                    </a:lnTo>
                    <a:close/>
                    <a:moveTo>
                      <a:pt x="38" y="237"/>
                    </a:moveTo>
                    <a:lnTo>
                      <a:pt x="59" y="237"/>
                    </a:lnTo>
                    <a:lnTo>
                      <a:pt x="59" y="251"/>
                    </a:lnTo>
                    <a:lnTo>
                      <a:pt x="38" y="251"/>
                    </a:lnTo>
                    <a:lnTo>
                      <a:pt x="38" y="237"/>
                    </a:lnTo>
                    <a:close/>
                    <a:moveTo>
                      <a:pt x="12" y="232"/>
                    </a:moveTo>
                    <a:lnTo>
                      <a:pt x="33" y="235"/>
                    </a:lnTo>
                    <a:lnTo>
                      <a:pt x="33" y="249"/>
                    </a:lnTo>
                    <a:lnTo>
                      <a:pt x="12" y="249"/>
                    </a:lnTo>
                    <a:lnTo>
                      <a:pt x="12" y="232"/>
                    </a:lnTo>
                    <a:close/>
                    <a:moveTo>
                      <a:pt x="38" y="261"/>
                    </a:moveTo>
                    <a:lnTo>
                      <a:pt x="59" y="261"/>
                    </a:lnTo>
                    <a:lnTo>
                      <a:pt x="59" y="275"/>
                    </a:lnTo>
                    <a:lnTo>
                      <a:pt x="38" y="275"/>
                    </a:lnTo>
                    <a:lnTo>
                      <a:pt x="38" y="261"/>
                    </a:lnTo>
                    <a:close/>
                    <a:moveTo>
                      <a:pt x="12" y="259"/>
                    </a:moveTo>
                    <a:lnTo>
                      <a:pt x="33" y="261"/>
                    </a:lnTo>
                    <a:lnTo>
                      <a:pt x="33" y="275"/>
                    </a:lnTo>
                    <a:lnTo>
                      <a:pt x="12" y="273"/>
                    </a:lnTo>
                    <a:lnTo>
                      <a:pt x="12" y="259"/>
                    </a:lnTo>
                    <a:close/>
                    <a:moveTo>
                      <a:pt x="38" y="285"/>
                    </a:moveTo>
                    <a:lnTo>
                      <a:pt x="59" y="287"/>
                    </a:lnTo>
                    <a:lnTo>
                      <a:pt x="59" y="302"/>
                    </a:lnTo>
                    <a:lnTo>
                      <a:pt x="38" y="299"/>
                    </a:lnTo>
                    <a:lnTo>
                      <a:pt x="38" y="285"/>
                    </a:lnTo>
                    <a:close/>
                    <a:moveTo>
                      <a:pt x="12" y="285"/>
                    </a:moveTo>
                    <a:lnTo>
                      <a:pt x="33" y="285"/>
                    </a:lnTo>
                    <a:lnTo>
                      <a:pt x="33" y="299"/>
                    </a:lnTo>
                    <a:lnTo>
                      <a:pt x="12" y="299"/>
                    </a:lnTo>
                    <a:lnTo>
                      <a:pt x="12" y="28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"/>
              <p:cNvSpPr>
                <a:spLocks/>
              </p:cNvSpPr>
              <p:nvPr/>
            </p:nvSpPr>
            <p:spPr bwMode="auto">
              <a:xfrm rot="21239630">
                <a:off x="3241481" y="2468467"/>
                <a:ext cx="236585" cy="539810"/>
              </a:xfrm>
              <a:custGeom>
                <a:avLst/>
                <a:gdLst>
                  <a:gd name="T0" fmla="*/ 71 w 71"/>
                  <a:gd name="T1" fmla="*/ 160 h 162"/>
                  <a:gd name="T2" fmla="*/ 71 w 71"/>
                  <a:gd name="T3" fmla="*/ 43 h 162"/>
                  <a:gd name="T4" fmla="*/ 0 w 71"/>
                  <a:gd name="T5" fmla="*/ 0 h 162"/>
                  <a:gd name="T6" fmla="*/ 0 w 71"/>
                  <a:gd name="T7" fmla="*/ 162 h 162"/>
                  <a:gd name="T8" fmla="*/ 71 w 71"/>
                  <a:gd name="T9" fmla="*/ 1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62">
                    <a:moveTo>
                      <a:pt x="71" y="160"/>
                    </a:moveTo>
                    <a:lnTo>
                      <a:pt x="71" y="43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1" y="16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 rot="21239630">
                <a:off x="3092085" y="2410318"/>
                <a:ext cx="86636" cy="53315"/>
              </a:xfrm>
              <a:custGeom>
                <a:avLst/>
                <a:gdLst>
                  <a:gd name="T0" fmla="*/ 6 w 11"/>
                  <a:gd name="T1" fmla="*/ 7 h 7"/>
                  <a:gd name="T2" fmla="*/ 11 w 11"/>
                  <a:gd name="T3" fmla="*/ 7 h 7"/>
                  <a:gd name="T4" fmla="*/ 11 w 11"/>
                  <a:gd name="T5" fmla="*/ 6 h 7"/>
                  <a:gd name="T6" fmla="*/ 0 w 11"/>
                  <a:gd name="T7" fmla="*/ 0 h 7"/>
                  <a:gd name="T8" fmla="*/ 6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6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5"/>
                      <a:pt x="6" y="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8"/>
              <p:cNvSpPr>
                <a:spLocks noEditPoints="1"/>
              </p:cNvSpPr>
              <p:nvPr/>
            </p:nvSpPr>
            <p:spPr bwMode="auto">
              <a:xfrm rot="21239630">
                <a:off x="2457277" y="2346640"/>
                <a:ext cx="813047" cy="1832689"/>
              </a:xfrm>
              <a:custGeom>
                <a:avLst/>
                <a:gdLst>
                  <a:gd name="T0" fmla="*/ 103 w 103"/>
                  <a:gd name="T1" fmla="*/ 230 h 230"/>
                  <a:gd name="T2" fmla="*/ 30 w 103"/>
                  <a:gd name="T3" fmla="*/ 46 h 230"/>
                  <a:gd name="T4" fmla="*/ 57 w 103"/>
                  <a:gd name="T5" fmla="*/ 44 h 230"/>
                  <a:gd name="T6" fmla="*/ 84 w 103"/>
                  <a:gd name="T7" fmla="*/ 42 h 230"/>
                  <a:gd name="T8" fmla="*/ 16 w 103"/>
                  <a:gd name="T9" fmla="*/ 58 h 230"/>
                  <a:gd name="T10" fmla="*/ 43 w 103"/>
                  <a:gd name="T11" fmla="*/ 56 h 230"/>
                  <a:gd name="T12" fmla="*/ 70 w 103"/>
                  <a:gd name="T13" fmla="*/ 54 h 230"/>
                  <a:gd name="T14" fmla="*/ 97 w 103"/>
                  <a:gd name="T15" fmla="*/ 52 h 230"/>
                  <a:gd name="T16" fmla="*/ 30 w 103"/>
                  <a:gd name="T17" fmla="*/ 67 h 230"/>
                  <a:gd name="T18" fmla="*/ 57 w 103"/>
                  <a:gd name="T19" fmla="*/ 65 h 230"/>
                  <a:gd name="T20" fmla="*/ 84 w 103"/>
                  <a:gd name="T21" fmla="*/ 63 h 230"/>
                  <a:gd name="T22" fmla="*/ 16 w 103"/>
                  <a:gd name="T23" fmla="*/ 78 h 230"/>
                  <a:gd name="T24" fmla="*/ 43 w 103"/>
                  <a:gd name="T25" fmla="*/ 76 h 230"/>
                  <a:gd name="T26" fmla="*/ 70 w 103"/>
                  <a:gd name="T27" fmla="*/ 74 h 230"/>
                  <a:gd name="T28" fmla="*/ 97 w 103"/>
                  <a:gd name="T29" fmla="*/ 73 h 230"/>
                  <a:gd name="T30" fmla="*/ 30 w 103"/>
                  <a:gd name="T31" fmla="*/ 87 h 230"/>
                  <a:gd name="T32" fmla="*/ 57 w 103"/>
                  <a:gd name="T33" fmla="*/ 86 h 230"/>
                  <a:gd name="T34" fmla="*/ 84 w 103"/>
                  <a:gd name="T35" fmla="*/ 84 h 230"/>
                  <a:gd name="T36" fmla="*/ 16 w 103"/>
                  <a:gd name="T37" fmla="*/ 98 h 230"/>
                  <a:gd name="T38" fmla="*/ 43 w 103"/>
                  <a:gd name="T39" fmla="*/ 97 h 230"/>
                  <a:gd name="T40" fmla="*/ 70 w 103"/>
                  <a:gd name="T41" fmla="*/ 95 h 230"/>
                  <a:gd name="T42" fmla="*/ 97 w 103"/>
                  <a:gd name="T43" fmla="*/ 94 h 230"/>
                  <a:gd name="T44" fmla="*/ 30 w 103"/>
                  <a:gd name="T45" fmla="*/ 108 h 230"/>
                  <a:gd name="T46" fmla="*/ 57 w 103"/>
                  <a:gd name="T47" fmla="*/ 106 h 230"/>
                  <a:gd name="T48" fmla="*/ 84 w 103"/>
                  <a:gd name="T49" fmla="*/ 105 h 230"/>
                  <a:gd name="T50" fmla="*/ 16 w 103"/>
                  <a:gd name="T51" fmla="*/ 119 h 230"/>
                  <a:gd name="T52" fmla="*/ 43 w 103"/>
                  <a:gd name="T53" fmla="*/ 117 h 230"/>
                  <a:gd name="T54" fmla="*/ 70 w 103"/>
                  <a:gd name="T55" fmla="*/ 116 h 230"/>
                  <a:gd name="T56" fmla="*/ 97 w 103"/>
                  <a:gd name="T57" fmla="*/ 115 h 230"/>
                  <a:gd name="T58" fmla="*/ 30 w 103"/>
                  <a:gd name="T59" fmla="*/ 128 h 230"/>
                  <a:gd name="T60" fmla="*/ 57 w 103"/>
                  <a:gd name="T61" fmla="*/ 127 h 230"/>
                  <a:gd name="T62" fmla="*/ 84 w 103"/>
                  <a:gd name="T63" fmla="*/ 126 h 230"/>
                  <a:gd name="T64" fmla="*/ 16 w 103"/>
                  <a:gd name="T65" fmla="*/ 139 h 230"/>
                  <a:gd name="T66" fmla="*/ 43 w 103"/>
                  <a:gd name="T67" fmla="*/ 138 h 230"/>
                  <a:gd name="T68" fmla="*/ 70 w 103"/>
                  <a:gd name="T69" fmla="*/ 137 h 230"/>
                  <a:gd name="T70" fmla="*/ 97 w 103"/>
                  <a:gd name="T71" fmla="*/ 136 h 230"/>
                  <a:gd name="T72" fmla="*/ 30 w 103"/>
                  <a:gd name="T73" fmla="*/ 149 h 230"/>
                  <a:gd name="T74" fmla="*/ 57 w 103"/>
                  <a:gd name="T75" fmla="*/ 148 h 230"/>
                  <a:gd name="T76" fmla="*/ 84 w 103"/>
                  <a:gd name="T77" fmla="*/ 147 h 230"/>
                  <a:gd name="T78" fmla="*/ 16 w 103"/>
                  <a:gd name="T79" fmla="*/ 159 h 230"/>
                  <a:gd name="T80" fmla="*/ 43 w 103"/>
                  <a:gd name="T81" fmla="*/ 159 h 230"/>
                  <a:gd name="T82" fmla="*/ 70 w 103"/>
                  <a:gd name="T83" fmla="*/ 158 h 230"/>
                  <a:gd name="T84" fmla="*/ 97 w 103"/>
                  <a:gd name="T85" fmla="*/ 157 h 230"/>
                  <a:gd name="T86" fmla="*/ 30 w 103"/>
                  <a:gd name="T87" fmla="*/ 169 h 230"/>
                  <a:gd name="T88" fmla="*/ 57 w 103"/>
                  <a:gd name="T89" fmla="*/ 169 h 230"/>
                  <a:gd name="T90" fmla="*/ 84 w 103"/>
                  <a:gd name="T91" fmla="*/ 168 h 230"/>
                  <a:gd name="T92" fmla="*/ 16 w 103"/>
                  <a:gd name="T93" fmla="*/ 180 h 230"/>
                  <a:gd name="T94" fmla="*/ 43 w 103"/>
                  <a:gd name="T95" fmla="*/ 179 h 230"/>
                  <a:gd name="T96" fmla="*/ 70 w 103"/>
                  <a:gd name="T97" fmla="*/ 179 h 230"/>
                  <a:gd name="T98" fmla="*/ 97 w 103"/>
                  <a:gd name="T99" fmla="*/ 178 h 230"/>
                  <a:gd name="T100" fmla="*/ 30 w 103"/>
                  <a:gd name="T101" fmla="*/ 190 h 230"/>
                  <a:gd name="T102" fmla="*/ 57 w 103"/>
                  <a:gd name="T103" fmla="*/ 189 h 230"/>
                  <a:gd name="T104" fmla="*/ 84 w 103"/>
                  <a:gd name="T105" fmla="*/ 189 h 230"/>
                  <a:gd name="T106" fmla="*/ 16 w 103"/>
                  <a:gd name="T107" fmla="*/ 200 h 230"/>
                  <a:gd name="T108" fmla="*/ 43 w 103"/>
                  <a:gd name="T109" fmla="*/ 200 h 230"/>
                  <a:gd name="T110" fmla="*/ 70 w 103"/>
                  <a:gd name="T111" fmla="*/ 199 h 230"/>
                  <a:gd name="T112" fmla="*/ 97 w 103"/>
                  <a:gd name="T113" fmla="*/ 199 h 230"/>
                  <a:gd name="T114" fmla="*/ 30 w 103"/>
                  <a:gd name="T115" fmla="*/ 210 h 230"/>
                  <a:gd name="T116" fmla="*/ 57 w 103"/>
                  <a:gd name="T117" fmla="*/ 210 h 230"/>
                  <a:gd name="T118" fmla="*/ 84 w 103"/>
                  <a:gd name="T119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230">
                    <a:moveTo>
                      <a:pt x="103" y="230"/>
                    </a:moveTo>
                    <a:cubicBezTo>
                      <a:pt x="0" y="230"/>
                      <a:pt x="0" y="230"/>
                      <a:pt x="0" y="23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8" y="14"/>
                      <a:pt x="34" y="3"/>
                      <a:pt x="52" y="1"/>
                    </a:cubicBezTo>
                    <a:cubicBezTo>
                      <a:pt x="70" y="0"/>
                      <a:pt x="86" y="8"/>
                      <a:pt x="95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93"/>
                      <a:pt x="103" y="93"/>
                      <a:pt x="103" y="93"/>
                    </a:cubicBezTo>
                    <a:lnTo>
                      <a:pt x="103" y="230"/>
                    </a:lnTo>
                    <a:close/>
                    <a:moveTo>
                      <a:pt x="16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48"/>
                    </a:lnTo>
                    <a:close/>
                    <a:moveTo>
                      <a:pt x="30" y="46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30" y="53"/>
                      <a:pt x="30" y="53"/>
                      <a:pt x="30" y="53"/>
                    </a:cubicBezTo>
                    <a:lnTo>
                      <a:pt x="30" y="46"/>
                    </a:lnTo>
                    <a:close/>
                    <a:moveTo>
                      <a:pt x="43" y="45"/>
                    </a:move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43" y="51"/>
                      <a:pt x="43" y="51"/>
                      <a:pt x="43" y="51"/>
                    </a:cubicBezTo>
                    <a:lnTo>
                      <a:pt x="43" y="45"/>
                    </a:lnTo>
                    <a:close/>
                    <a:moveTo>
                      <a:pt x="57" y="44"/>
                    </a:move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57" y="50"/>
                      <a:pt x="57" y="50"/>
                      <a:pt x="57" y="50"/>
                    </a:cubicBezTo>
                    <a:lnTo>
                      <a:pt x="57" y="44"/>
                    </a:lnTo>
                    <a:close/>
                    <a:moveTo>
                      <a:pt x="70" y="43"/>
                    </a:move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70" y="49"/>
                      <a:pt x="70" y="49"/>
                      <a:pt x="70" y="49"/>
                    </a:cubicBezTo>
                    <a:lnTo>
                      <a:pt x="70" y="43"/>
                    </a:lnTo>
                    <a:close/>
                    <a:moveTo>
                      <a:pt x="84" y="42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84" y="48"/>
                      <a:pt x="84" y="48"/>
                      <a:pt x="84" y="48"/>
                    </a:cubicBezTo>
                    <a:lnTo>
                      <a:pt x="84" y="42"/>
                    </a:lnTo>
                    <a:close/>
                    <a:moveTo>
                      <a:pt x="97" y="41"/>
                    </a:moveTo>
                    <a:cubicBezTo>
                      <a:pt x="87" y="42"/>
                      <a:pt x="87" y="42"/>
                      <a:pt x="87" y="42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97" y="47"/>
                      <a:pt x="97" y="47"/>
                      <a:pt x="97" y="47"/>
                    </a:cubicBezTo>
                    <a:lnTo>
                      <a:pt x="97" y="41"/>
                    </a:lnTo>
                    <a:close/>
                    <a:moveTo>
                      <a:pt x="16" y="58"/>
                    </a:moveTo>
                    <a:cubicBezTo>
                      <a:pt x="6" y="58"/>
                      <a:pt x="6" y="58"/>
                      <a:pt x="6" y="58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16" y="64"/>
                      <a:pt x="16" y="64"/>
                      <a:pt x="16" y="64"/>
                    </a:cubicBezTo>
                    <a:lnTo>
                      <a:pt x="16" y="58"/>
                    </a:lnTo>
                    <a:close/>
                    <a:moveTo>
                      <a:pt x="30" y="57"/>
                    </a:move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30" y="63"/>
                      <a:pt x="30" y="63"/>
                      <a:pt x="30" y="63"/>
                    </a:cubicBezTo>
                    <a:lnTo>
                      <a:pt x="30" y="57"/>
                    </a:lnTo>
                    <a:close/>
                    <a:moveTo>
                      <a:pt x="43" y="56"/>
                    </a:move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43" y="62"/>
                      <a:pt x="43" y="62"/>
                      <a:pt x="43" y="62"/>
                    </a:cubicBezTo>
                    <a:lnTo>
                      <a:pt x="43" y="56"/>
                    </a:lnTo>
                    <a:close/>
                    <a:moveTo>
                      <a:pt x="57" y="55"/>
                    </a:move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57" y="61"/>
                      <a:pt x="57" y="61"/>
                      <a:pt x="57" y="61"/>
                    </a:cubicBezTo>
                    <a:lnTo>
                      <a:pt x="57" y="55"/>
                    </a:lnTo>
                    <a:close/>
                    <a:moveTo>
                      <a:pt x="70" y="54"/>
                    </a:move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70" y="60"/>
                      <a:pt x="70" y="60"/>
                      <a:pt x="70" y="60"/>
                    </a:cubicBezTo>
                    <a:lnTo>
                      <a:pt x="70" y="54"/>
                    </a:lnTo>
                    <a:close/>
                    <a:moveTo>
                      <a:pt x="84" y="53"/>
                    </a:move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84" y="59"/>
                      <a:pt x="84" y="59"/>
                      <a:pt x="84" y="59"/>
                    </a:cubicBezTo>
                    <a:lnTo>
                      <a:pt x="84" y="53"/>
                    </a:lnTo>
                    <a:close/>
                    <a:moveTo>
                      <a:pt x="97" y="52"/>
                    </a:move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97" y="58"/>
                      <a:pt x="97" y="58"/>
                      <a:pt x="97" y="58"/>
                    </a:cubicBezTo>
                    <a:lnTo>
                      <a:pt x="97" y="52"/>
                    </a:lnTo>
                    <a:close/>
                    <a:moveTo>
                      <a:pt x="16" y="68"/>
                    </a:moveTo>
                    <a:cubicBezTo>
                      <a:pt x="6" y="69"/>
                      <a:pt x="6" y="69"/>
                      <a:pt x="6" y="69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16" y="74"/>
                      <a:pt x="16" y="74"/>
                      <a:pt x="16" y="74"/>
                    </a:cubicBezTo>
                    <a:lnTo>
                      <a:pt x="16" y="68"/>
                    </a:lnTo>
                    <a:close/>
                    <a:moveTo>
                      <a:pt x="30" y="67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30" y="73"/>
                      <a:pt x="30" y="73"/>
                      <a:pt x="30" y="73"/>
                    </a:cubicBezTo>
                    <a:lnTo>
                      <a:pt x="30" y="67"/>
                    </a:lnTo>
                    <a:close/>
                    <a:moveTo>
                      <a:pt x="43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43" y="72"/>
                      <a:pt x="43" y="72"/>
                      <a:pt x="43" y="72"/>
                    </a:cubicBezTo>
                    <a:lnTo>
                      <a:pt x="43" y="66"/>
                    </a:lnTo>
                    <a:close/>
                    <a:moveTo>
                      <a:pt x="57" y="65"/>
                    </a:move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57" y="71"/>
                      <a:pt x="57" y="71"/>
                      <a:pt x="57" y="71"/>
                    </a:cubicBezTo>
                    <a:lnTo>
                      <a:pt x="57" y="65"/>
                    </a:lnTo>
                    <a:close/>
                    <a:moveTo>
                      <a:pt x="70" y="64"/>
                    </a:move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70" y="70"/>
                      <a:pt x="70" y="70"/>
                      <a:pt x="70" y="70"/>
                    </a:cubicBezTo>
                    <a:lnTo>
                      <a:pt x="70" y="64"/>
                    </a:lnTo>
                    <a:close/>
                    <a:moveTo>
                      <a:pt x="84" y="63"/>
                    </a:move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84" y="69"/>
                      <a:pt x="84" y="69"/>
                      <a:pt x="84" y="69"/>
                    </a:cubicBezTo>
                    <a:lnTo>
                      <a:pt x="84" y="63"/>
                    </a:lnTo>
                    <a:close/>
                    <a:moveTo>
                      <a:pt x="97" y="62"/>
                    </a:move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97" y="68"/>
                      <a:pt x="97" y="68"/>
                      <a:pt x="97" y="68"/>
                    </a:cubicBezTo>
                    <a:lnTo>
                      <a:pt x="97" y="62"/>
                    </a:lnTo>
                    <a:close/>
                    <a:moveTo>
                      <a:pt x="16" y="78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6" y="84"/>
                      <a:pt x="16" y="84"/>
                      <a:pt x="16" y="84"/>
                    </a:cubicBezTo>
                    <a:lnTo>
                      <a:pt x="16" y="78"/>
                    </a:lnTo>
                    <a:close/>
                    <a:moveTo>
                      <a:pt x="30" y="77"/>
                    </a:move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30" y="83"/>
                      <a:pt x="30" y="83"/>
                      <a:pt x="30" y="83"/>
                    </a:cubicBezTo>
                    <a:lnTo>
                      <a:pt x="30" y="77"/>
                    </a:lnTo>
                    <a:close/>
                    <a:moveTo>
                      <a:pt x="43" y="76"/>
                    </a:move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43" y="82"/>
                      <a:pt x="43" y="82"/>
                      <a:pt x="43" y="82"/>
                    </a:cubicBezTo>
                    <a:lnTo>
                      <a:pt x="43" y="76"/>
                    </a:lnTo>
                    <a:close/>
                    <a:moveTo>
                      <a:pt x="57" y="75"/>
                    </a:move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57" y="82"/>
                      <a:pt x="57" y="82"/>
                      <a:pt x="57" y="82"/>
                    </a:cubicBezTo>
                    <a:lnTo>
                      <a:pt x="57" y="75"/>
                    </a:lnTo>
                    <a:close/>
                    <a:moveTo>
                      <a:pt x="70" y="74"/>
                    </a:move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70" y="81"/>
                      <a:pt x="70" y="81"/>
                      <a:pt x="70" y="81"/>
                    </a:cubicBezTo>
                    <a:lnTo>
                      <a:pt x="70" y="74"/>
                    </a:lnTo>
                    <a:close/>
                    <a:moveTo>
                      <a:pt x="84" y="74"/>
                    </a:move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84" y="80"/>
                      <a:pt x="84" y="80"/>
                      <a:pt x="84" y="80"/>
                    </a:cubicBezTo>
                    <a:lnTo>
                      <a:pt x="84" y="74"/>
                    </a:lnTo>
                    <a:close/>
                    <a:moveTo>
                      <a:pt x="97" y="73"/>
                    </a:move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7" y="79"/>
                      <a:pt x="97" y="79"/>
                      <a:pt x="97" y="79"/>
                    </a:cubicBezTo>
                    <a:lnTo>
                      <a:pt x="97" y="73"/>
                    </a:lnTo>
                    <a:close/>
                    <a:moveTo>
                      <a:pt x="16" y="88"/>
                    </a:moveTo>
                    <a:cubicBezTo>
                      <a:pt x="6" y="89"/>
                      <a:pt x="6" y="89"/>
                      <a:pt x="6" y="89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16" y="94"/>
                      <a:pt x="16" y="94"/>
                      <a:pt x="16" y="94"/>
                    </a:cubicBezTo>
                    <a:lnTo>
                      <a:pt x="16" y="88"/>
                    </a:lnTo>
                    <a:close/>
                    <a:moveTo>
                      <a:pt x="30" y="87"/>
                    </a:move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87"/>
                    </a:lnTo>
                    <a:close/>
                    <a:moveTo>
                      <a:pt x="43" y="87"/>
                    </a:moveTo>
                    <a:cubicBezTo>
                      <a:pt x="33" y="87"/>
                      <a:pt x="33" y="87"/>
                      <a:pt x="33" y="87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43" y="93"/>
                      <a:pt x="43" y="93"/>
                      <a:pt x="43" y="93"/>
                    </a:cubicBezTo>
                    <a:lnTo>
                      <a:pt x="43" y="87"/>
                    </a:lnTo>
                    <a:close/>
                    <a:moveTo>
                      <a:pt x="57" y="86"/>
                    </a:move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7" y="92"/>
                      <a:pt x="57" y="92"/>
                      <a:pt x="57" y="92"/>
                    </a:cubicBezTo>
                    <a:lnTo>
                      <a:pt x="57" y="86"/>
                    </a:lnTo>
                    <a:close/>
                    <a:moveTo>
                      <a:pt x="70" y="85"/>
                    </a:move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0" y="91"/>
                      <a:pt x="70" y="91"/>
                      <a:pt x="70" y="91"/>
                    </a:cubicBezTo>
                    <a:lnTo>
                      <a:pt x="70" y="85"/>
                    </a:lnTo>
                    <a:close/>
                    <a:moveTo>
                      <a:pt x="84" y="84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84" y="90"/>
                      <a:pt x="84" y="90"/>
                      <a:pt x="84" y="90"/>
                    </a:cubicBezTo>
                    <a:lnTo>
                      <a:pt x="84" y="84"/>
                    </a:lnTo>
                    <a:close/>
                    <a:moveTo>
                      <a:pt x="97" y="83"/>
                    </a:move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90"/>
                      <a:pt x="87" y="90"/>
                      <a:pt x="87" y="90"/>
                    </a:cubicBezTo>
                    <a:cubicBezTo>
                      <a:pt x="97" y="89"/>
                      <a:pt x="97" y="89"/>
                      <a:pt x="97" y="89"/>
                    </a:cubicBezTo>
                    <a:lnTo>
                      <a:pt x="97" y="83"/>
                    </a:lnTo>
                    <a:close/>
                    <a:moveTo>
                      <a:pt x="16" y="98"/>
                    </a:moveTo>
                    <a:cubicBezTo>
                      <a:pt x="6" y="99"/>
                      <a:pt x="6" y="99"/>
                      <a:pt x="6" y="99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6" y="104"/>
                      <a:pt x="16" y="104"/>
                      <a:pt x="16" y="104"/>
                    </a:cubicBezTo>
                    <a:lnTo>
                      <a:pt x="16" y="98"/>
                    </a:lnTo>
                    <a:close/>
                    <a:moveTo>
                      <a:pt x="30" y="98"/>
                    </a:move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30" y="104"/>
                      <a:pt x="30" y="104"/>
                      <a:pt x="30" y="104"/>
                    </a:cubicBezTo>
                    <a:lnTo>
                      <a:pt x="30" y="98"/>
                    </a:lnTo>
                    <a:close/>
                    <a:moveTo>
                      <a:pt x="43" y="97"/>
                    </a:move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43" y="103"/>
                      <a:pt x="43" y="103"/>
                      <a:pt x="43" y="103"/>
                    </a:cubicBezTo>
                    <a:lnTo>
                      <a:pt x="43" y="97"/>
                    </a:lnTo>
                    <a:close/>
                    <a:moveTo>
                      <a:pt x="57" y="96"/>
                    </a:moveTo>
                    <a:cubicBezTo>
                      <a:pt x="47" y="97"/>
                      <a:pt x="47" y="97"/>
                      <a:pt x="47" y="9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7" y="102"/>
                      <a:pt x="57" y="102"/>
                      <a:pt x="57" y="102"/>
                    </a:cubicBezTo>
                    <a:lnTo>
                      <a:pt x="57" y="96"/>
                    </a:lnTo>
                    <a:close/>
                    <a:moveTo>
                      <a:pt x="70" y="95"/>
                    </a:move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70" y="101"/>
                      <a:pt x="70" y="101"/>
                      <a:pt x="70" y="101"/>
                    </a:cubicBezTo>
                    <a:lnTo>
                      <a:pt x="70" y="95"/>
                    </a:lnTo>
                    <a:close/>
                    <a:moveTo>
                      <a:pt x="84" y="95"/>
                    </a:move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101"/>
                      <a:pt x="74" y="101"/>
                      <a:pt x="74" y="101"/>
                    </a:cubicBezTo>
                    <a:cubicBezTo>
                      <a:pt x="84" y="101"/>
                      <a:pt x="84" y="101"/>
                      <a:pt x="84" y="101"/>
                    </a:cubicBezTo>
                    <a:lnTo>
                      <a:pt x="84" y="95"/>
                    </a:lnTo>
                    <a:close/>
                    <a:moveTo>
                      <a:pt x="97" y="94"/>
                    </a:moveTo>
                    <a:cubicBezTo>
                      <a:pt x="87" y="94"/>
                      <a:pt x="87" y="94"/>
                      <a:pt x="87" y="94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97" y="100"/>
                      <a:pt x="97" y="100"/>
                      <a:pt x="97" y="100"/>
                    </a:cubicBezTo>
                    <a:lnTo>
                      <a:pt x="97" y="94"/>
                    </a:lnTo>
                    <a:close/>
                    <a:moveTo>
                      <a:pt x="16" y="109"/>
                    </a:move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6" y="115"/>
                      <a:pt x="16" y="115"/>
                      <a:pt x="16" y="115"/>
                    </a:cubicBezTo>
                    <a:lnTo>
                      <a:pt x="16" y="109"/>
                    </a:lnTo>
                    <a:close/>
                    <a:moveTo>
                      <a:pt x="30" y="108"/>
                    </a:move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30" y="114"/>
                      <a:pt x="30" y="114"/>
                      <a:pt x="30" y="114"/>
                    </a:cubicBezTo>
                    <a:lnTo>
                      <a:pt x="30" y="108"/>
                    </a:lnTo>
                    <a:close/>
                    <a:moveTo>
                      <a:pt x="43" y="107"/>
                    </a:move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43" y="113"/>
                      <a:pt x="43" y="113"/>
                      <a:pt x="43" y="113"/>
                    </a:cubicBezTo>
                    <a:lnTo>
                      <a:pt x="43" y="107"/>
                    </a:lnTo>
                    <a:close/>
                    <a:moveTo>
                      <a:pt x="57" y="106"/>
                    </a:moveTo>
                    <a:cubicBezTo>
                      <a:pt x="47" y="107"/>
                      <a:pt x="47" y="107"/>
                      <a:pt x="47" y="107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57" y="113"/>
                      <a:pt x="57" y="113"/>
                      <a:pt x="57" y="113"/>
                    </a:cubicBezTo>
                    <a:lnTo>
                      <a:pt x="57" y="106"/>
                    </a:lnTo>
                    <a:close/>
                    <a:moveTo>
                      <a:pt x="70" y="106"/>
                    </a:move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70" y="112"/>
                      <a:pt x="70" y="112"/>
                      <a:pt x="70" y="112"/>
                    </a:cubicBezTo>
                    <a:lnTo>
                      <a:pt x="70" y="106"/>
                    </a:lnTo>
                    <a:close/>
                    <a:moveTo>
                      <a:pt x="84" y="105"/>
                    </a:move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84" y="111"/>
                      <a:pt x="84" y="111"/>
                      <a:pt x="84" y="111"/>
                    </a:cubicBezTo>
                    <a:lnTo>
                      <a:pt x="84" y="105"/>
                    </a:lnTo>
                    <a:close/>
                    <a:moveTo>
                      <a:pt x="97" y="104"/>
                    </a:move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111"/>
                      <a:pt x="87" y="111"/>
                      <a:pt x="87" y="111"/>
                    </a:cubicBezTo>
                    <a:cubicBezTo>
                      <a:pt x="97" y="111"/>
                      <a:pt x="97" y="111"/>
                      <a:pt x="97" y="111"/>
                    </a:cubicBezTo>
                    <a:lnTo>
                      <a:pt x="97" y="104"/>
                    </a:lnTo>
                    <a:close/>
                    <a:moveTo>
                      <a:pt x="16" y="119"/>
                    </a:moveTo>
                    <a:cubicBezTo>
                      <a:pt x="6" y="119"/>
                      <a:pt x="6" y="119"/>
                      <a:pt x="6" y="119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16" y="125"/>
                      <a:pt x="16" y="125"/>
                      <a:pt x="16" y="125"/>
                    </a:cubicBezTo>
                    <a:lnTo>
                      <a:pt x="16" y="119"/>
                    </a:lnTo>
                    <a:close/>
                    <a:moveTo>
                      <a:pt x="30" y="118"/>
                    </a:move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30" y="124"/>
                      <a:pt x="30" y="124"/>
                      <a:pt x="30" y="124"/>
                    </a:cubicBezTo>
                    <a:lnTo>
                      <a:pt x="30" y="118"/>
                    </a:lnTo>
                    <a:close/>
                    <a:moveTo>
                      <a:pt x="43" y="117"/>
                    </a:moveTo>
                    <a:cubicBezTo>
                      <a:pt x="33" y="118"/>
                      <a:pt x="33" y="118"/>
                      <a:pt x="33" y="118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43" y="124"/>
                      <a:pt x="43" y="124"/>
                      <a:pt x="43" y="124"/>
                    </a:cubicBezTo>
                    <a:lnTo>
                      <a:pt x="43" y="117"/>
                    </a:lnTo>
                    <a:close/>
                    <a:moveTo>
                      <a:pt x="57" y="117"/>
                    </a:moveTo>
                    <a:cubicBezTo>
                      <a:pt x="47" y="117"/>
                      <a:pt x="47" y="117"/>
                      <a:pt x="47" y="117"/>
                    </a:cubicBezTo>
                    <a:cubicBezTo>
                      <a:pt x="47" y="123"/>
                      <a:pt x="47" y="123"/>
                      <a:pt x="47" y="123"/>
                    </a:cubicBezTo>
                    <a:cubicBezTo>
                      <a:pt x="57" y="123"/>
                      <a:pt x="57" y="123"/>
                      <a:pt x="57" y="123"/>
                    </a:cubicBezTo>
                    <a:lnTo>
                      <a:pt x="57" y="117"/>
                    </a:lnTo>
                    <a:close/>
                    <a:moveTo>
                      <a:pt x="70" y="116"/>
                    </a:move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70" y="122"/>
                      <a:pt x="70" y="122"/>
                      <a:pt x="70" y="122"/>
                    </a:cubicBezTo>
                    <a:lnTo>
                      <a:pt x="70" y="116"/>
                    </a:lnTo>
                    <a:close/>
                    <a:moveTo>
                      <a:pt x="84" y="115"/>
                    </a:move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22"/>
                      <a:pt x="74" y="122"/>
                      <a:pt x="74" y="122"/>
                    </a:cubicBezTo>
                    <a:cubicBezTo>
                      <a:pt x="84" y="122"/>
                      <a:pt x="84" y="122"/>
                      <a:pt x="84" y="122"/>
                    </a:cubicBezTo>
                    <a:lnTo>
                      <a:pt x="84" y="115"/>
                    </a:lnTo>
                    <a:close/>
                    <a:moveTo>
                      <a:pt x="97" y="115"/>
                    </a:move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22"/>
                      <a:pt x="87" y="122"/>
                      <a:pt x="87" y="122"/>
                    </a:cubicBezTo>
                    <a:cubicBezTo>
                      <a:pt x="97" y="121"/>
                      <a:pt x="97" y="121"/>
                      <a:pt x="97" y="121"/>
                    </a:cubicBezTo>
                    <a:lnTo>
                      <a:pt x="97" y="115"/>
                    </a:lnTo>
                    <a:close/>
                    <a:moveTo>
                      <a:pt x="16" y="129"/>
                    </a:move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16" y="135"/>
                      <a:pt x="16" y="135"/>
                      <a:pt x="16" y="135"/>
                    </a:cubicBezTo>
                    <a:lnTo>
                      <a:pt x="16" y="129"/>
                    </a:lnTo>
                    <a:close/>
                    <a:moveTo>
                      <a:pt x="30" y="128"/>
                    </a:move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35"/>
                      <a:pt x="20" y="135"/>
                      <a:pt x="20" y="135"/>
                    </a:cubicBezTo>
                    <a:cubicBezTo>
                      <a:pt x="30" y="134"/>
                      <a:pt x="30" y="134"/>
                      <a:pt x="30" y="134"/>
                    </a:cubicBezTo>
                    <a:lnTo>
                      <a:pt x="30" y="128"/>
                    </a:lnTo>
                    <a:close/>
                    <a:moveTo>
                      <a:pt x="43" y="128"/>
                    </a:moveTo>
                    <a:cubicBezTo>
                      <a:pt x="33" y="128"/>
                      <a:pt x="33" y="128"/>
                      <a:pt x="33" y="128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43" y="134"/>
                      <a:pt x="43" y="134"/>
                      <a:pt x="43" y="134"/>
                    </a:cubicBezTo>
                    <a:lnTo>
                      <a:pt x="43" y="128"/>
                    </a:lnTo>
                    <a:close/>
                    <a:moveTo>
                      <a:pt x="57" y="127"/>
                    </a:moveTo>
                    <a:cubicBezTo>
                      <a:pt x="47" y="128"/>
                      <a:pt x="47" y="128"/>
                      <a:pt x="47" y="128"/>
                    </a:cubicBezTo>
                    <a:cubicBezTo>
                      <a:pt x="47" y="134"/>
                      <a:pt x="47" y="134"/>
                      <a:pt x="47" y="134"/>
                    </a:cubicBezTo>
                    <a:cubicBezTo>
                      <a:pt x="57" y="133"/>
                      <a:pt x="57" y="133"/>
                      <a:pt x="57" y="133"/>
                    </a:cubicBezTo>
                    <a:lnTo>
                      <a:pt x="57" y="127"/>
                    </a:lnTo>
                    <a:close/>
                    <a:moveTo>
                      <a:pt x="70" y="127"/>
                    </a:moveTo>
                    <a:cubicBezTo>
                      <a:pt x="60" y="127"/>
                      <a:pt x="60" y="127"/>
                      <a:pt x="60" y="127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0" y="133"/>
                      <a:pt x="70" y="133"/>
                      <a:pt x="70" y="133"/>
                    </a:cubicBezTo>
                    <a:lnTo>
                      <a:pt x="70" y="127"/>
                    </a:lnTo>
                    <a:close/>
                    <a:moveTo>
                      <a:pt x="84" y="126"/>
                    </a:moveTo>
                    <a:cubicBezTo>
                      <a:pt x="74" y="126"/>
                      <a:pt x="74" y="126"/>
                      <a:pt x="74" y="126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84" y="132"/>
                      <a:pt x="84" y="132"/>
                      <a:pt x="84" y="132"/>
                    </a:cubicBezTo>
                    <a:lnTo>
                      <a:pt x="84" y="126"/>
                    </a:lnTo>
                    <a:close/>
                    <a:moveTo>
                      <a:pt x="97" y="125"/>
                    </a:move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32"/>
                      <a:pt x="87" y="132"/>
                      <a:pt x="87" y="132"/>
                    </a:cubicBezTo>
                    <a:cubicBezTo>
                      <a:pt x="97" y="132"/>
                      <a:pt x="97" y="132"/>
                      <a:pt x="97" y="132"/>
                    </a:cubicBezTo>
                    <a:lnTo>
                      <a:pt x="97" y="125"/>
                    </a:lnTo>
                    <a:close/>
                    <a:moveTo>
                      <a:pt x="16" y="139"/>
                    </a:moveTo>
                    <a:cubicBezTo>
                      <a:pt x="6" y="139"/>
                      <a:pt x="6" y="139"/>
                      <a:pt x="6" y="139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16" y="145"/>
                      <a:pt x="16" y="145"/>
                      <a:pt x="16" y="145"/>
                    </a:cubicBezTo>
                    <a:lnTo>
                      <a:pt x="16" y="139"/>
                    </a:lnTo>
                    <a:close/>
                    <a:moveTo>
                      <a:pt x="30" y="139"/>
                    </a:moveTo>
                    <a:cubicBezTo>
                      <a:pt x="20" y="139"/>
                      <a:pt x="20" y="139"/>
                      <a:pt x="20" y="139"/>
                    </a:cubicBezTo>
                    <a:cubicBezTo>
                      <a:pt x="20" y="145"/>
                      <a:pt x="20" y="145"/>
                      <a:pt x="20" y="145"/>
                    </a:cubicBezTo>
                    <a:cubicBezTo>
                      <a:pt x="30" y="145"/>
                      <a:pt x="30" y="145"/>
                      <a:pt x="30" y="145"/>
                    </a:cubicBezTo>
                    <a:lnTo>
                      <a:pt x="30" y="139"/>
                    </a:lnTo>
                    <a:close/>
                    <a:moveTo>
                      <a:pt x="43" y="138"/>
                    </a:move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43" y="144"/>
                      <a:pt x="43" y="144"/>
                      <a:pt x="43" y="144"/>
                    </a:cubicBezTo>
                    <a:lnTo>
                      <a:pt x="43" y="138"/>
                    </a:lnTo>
                    <a:close/>
                    <a:moveTo>
                      <a:pt x="57" y="137"/>
                    </a:moveTo>
                    <a:cubicBezTo>
                      <a:pt x="47" y="138"/>
                      <a:pt x="47" y="138"/>
                      <a:pt x="47" y="138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57" y="144"/>
                      <a:pt x="57" y="144"/>
                      <a:pt x="57" y="144"/>
                    </a:cubicBezTo>
                    <a:lnTo>
                      <a:pt x="57" y="137"/>
                    </a:lnTo>
                    <a:close/>
                    <a:moveTo>
                      <a:pt x="70" y="137"/>
                    </a:moveTo>
                    <a:cubicBezTo>
                      <a:pt x="60" y="137"/>
                      <a:pt x="60" y="137"/>
                      <a:pt x="60" y="137"/>
                    </a:cubicBezTo>
                    <a:cubicBezTo>
                      <a:pt x="60" y="144"/>
                      <a:pt x="60" y="144"/>
                      <a:pt x="60" y="144"/>
                    </a:cubicBezTo>
                    <a:cubicBezTo>
                      <a:pt x="70" y="143"/>
                      <a:pt x="70" y="143"/>
                      <a:pt x="70" y="143"/>
                    </a:cubicBezTo>
                    <a:lnTo>
                      <a:pt x="70" y="137"/>
                    </a:lnTo>
                    <a:close/>
                    <a:moveTo>
                      <a:pt x="84" y="136"/>
                    </a:moveTo>
                    <a:cubicBezTo>
                      <a:pt x="74" y="137"/>
                      <a:pt x="74" y="137"/>
                      <a:pt x="74" y="137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84" y="143"/>
                      <a:pt x="84" y="143"/>
                      <a:pt x="84" y="143"/>
                    </a:cubicBezTo>
                    <a:lnTo>
                      <a:pt x="84" y="136"/>
                    </a:lnTo>
                    <a:close/>
                    <a:moveTo>
                      <a:pt x="97" y="136"/>
                    </a:moveTo>
                    <a:cubicBezTo>
                      <a:pt x="87" y="136"/>
                      <a:pt x="87" y="136"/>
                      <a:pt x="87" y="136"/>
                    </a:cubicBezTo>
                    <a:cubicBezTo>
                      <a:pt x="87" y="143"/>
                      <a:pt x="87" y="143"/>
                      <a:pt x="87" y="143"/>
                    </a:cubicBezTo>
                    <a:cubicBezTo>
                      <a:pt x="97" y="142"/>
                      <a:pt x="97" y="142"/>
                      <a:pt x="97" y="142"/>
                    </a:cubicBezTo>
                    <a:lnTo>
                      <a:pt x="97" y="136"/>
                    </a:lnTo>
                    <a:close/>
                    <a:moveTo>
                      <a:pt x="16" y="149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16" y="155"/>
                      <a:pt x="16" y="155"/>
                      <a:pt x="16" y="155"/>
                    </a:cubicBezTo>
                    <a:lnTo>
                      <a:pt x="16" y="149"/>
                    </a:lnTo>
                    <a:close/>
                    <a:moveTo>
                      <a:pt x="30" y="149"/>
                    </a:moveTo>
                    <a:cubicBezTo>
                      <a:pt x="20" y="149"/>
                      <a:pt x="20" y="149"/>
                      <a:pt x="20" y="149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30" y="155"/>
                      <a:pt x="30" y="155"/>
                      <a:pt x="30" y="155"/>
                    </a:cubicBezTo>
                    <a:lnTo>
                      <a:pt x="30" y="149"/>
                    </a:lnTo>
                    <a:close/>
                    <a:moveTo>
                      <a:pt x="43" y="148"/>
                    </a:move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5"/>
                      <a:pt x="33" y="155"/>
                      <a:pt x="33" y="155"/>
                    </a:cubicBezTo>
                    <a:cubicBezTo>
                      <a:pt x="43" y="154"/>
                      <a:pt x="43" y="154"/>
                      <a:pt x="43" y="154"/>
                    </a:cubicBezTo>
                    <a:lnTo>
                      <a:pt x="43" y="148"/>
                    </a:lnTo>
                    <a:close/>
                    <a:moveTo>
                      <a:pt x="57" y="148"/>
                    </a:moveTo>
                    <a:cubicBezTo>
                      <a:pt x="47" y="148"/>
                      <a:pt x="47" y="148"/>
                      <a:pt x="47" y="148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7" y="154"/>
                      <a:pt x="57" y="154"/>
                      <a:pt x="57" y="154"/>
                    </a:cubicBezTo>
                    <a:lnTo>
                      <a:pt x="57" y="148"/>
                    </a:lnTo>
                    <a:close/>
                    <a:moveTo>
                      <a:pt x="70" y="147"/>
                    </a:moveTo>
                    <a:cubicBezTo>
                      <a:pt x="60" y="148"/>
                      <a:pt x="60" y="148"/>
                      <a:pt x="60" y="148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70" y="154"/>
                      <a:pt x="70" y="154"/>
                      <a:pt x="70" y="154"/>
                    </a:cubicBezTo>
                    <a:lnTo>
                      <a:pt x="70" y="147"/>
                    </a:lnTo>
                    <a:close/>
                    <a:moveTo>
                      <a:pt x="84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84" y="153"/>
                      <a:pt x="84" y="153"/>
                      <a:pt x="84" y="153"/>
                    </a:cubicBezTo>
                    <a:lnTo>
                      <a:pt x="84" y="147"/>
                    </a:lnTo>
                    <a:close/>
                    <a:moveTo>
                      <a:pt x="97" y="146"/>
                    </a:moveTo>
                    <a:cubicBezTo>
                      <a:pt x="87" y="147"/>
                      <a:pt x="87" y="147"/>
                      <a:pt x="87" y="147"/>
                    </a:cubicBezTo>
                    <a:cubicBezTo>
                      <a:pt x="87" y="153"/>
                      <a:pt x="87" y="153"/>
                      <a:pt x="87" y="153"/>
                    </a:cubicBezTo>
                    <a:cubicBezTo>
                      <a:pt x="97" y="153"/>
                      <a:pt x="97" y="153"/>
                      <a:pt x="97" y="153"/>
                    </a:cubicBezTo>
                    <a:lnTo>
                      <a:pt x="97" y="146"/>
                    </a:lnTo>
                    <a:close/>
                    <a:moveTo>
                      <a:pt x="16" y="159"/>
                    </a:moveTo>
                    <a:cubicBezTo>
                      <a:pt x="6" y="160"/>
                      <a:pt x="6" y="160"/>
                      <a:pt x="6" y="160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16" y="165"/>
                      <a:pt x="16" y="165"/>
                      <a:pt x="16" y="165"/>
                    </a:cubicBezTo>
                    <a:lnTo>
                      <a:pt x="16" y="159"/>
                    </a:lnTo>
                    <a:close/>
                    <a:moveTo>
                      <a:pt x="30" y="159"/>
                    </a:move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65"/>
                      <a:pt x="20" y="165"/>
                      <a:pt x="20" y="165"/>
                    </a:cubicBezTo>
                    <a:cubicBezTo>
                      <a:pt x="30" y="165"/>
                      <a:pt x="30" y="165"/>
                      <a:pt x="30" y="165"/>
                    </a:cubicBezTo>
                    <a:lnTo>
                      <a:pt x="30" y="159"/>
                    </a:lnTo>
                    <a:close/>
                    <a:moveTo>
                      <a:pt x="43" y="159"/>
                    </a:moveTo>
                    <a:cubicBezTo>
                      <a:pt x="33" y="159"/>
                      <a:pt x="33" y="159"/>
                      <a:pt x="33" y="159"/>
                    </a:cubicBezTo>
                    <a:cubicBezTo>
                      <a:pt x="33" y="165"/>
                      <a:pt x="33" y="165"/>
                      <a:pt x="33" y="165"/>
                    </a:cubicBezTo>
                    <a:cubicBezTo>
                      <a:pt x="43" y="165"/>
                      <a:pt x="43" y="165"/>
                      <a:pt x="43" y="165"/>
                    </a:cubicBezTo>
                    <a:lnTo>
                      <a:pt x="43" y="159"/>
                    </a:lnTo>
                    <a:close/>
                    <a:moveTo>
                      <a:pt x="57" y="158"/>
                    </a:moveTo>
                    <a:cubicBezTo>
                      <a:pt x="47" y="159"/>
                      <a:pt x="47" y="159"/>
                      <a:pt x="47" y="15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7" y="164"/>
                      <a:pt x="57" y="164"/>
                      <a:pt x="57" y="164"/>
                    </a:cubicBezTo>
                    <a:lnTo>
                      <a:pt x="57" y="158"/>
                    </a:lnTo>
                    <a:close/>
                    <a:moveTo>
                      <a:pt x="70" y="158"/>
                    </a:moveTo>
                    <a:cubicBezTo>
                      <a:pt x="60" y="158"/>
                      <a:pt x="60" y="158"/>
                      <a:pt x="60" y="158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70" y="164"/>
                      <a:pt x="70" y="164"/>
                      <a:pt x="70" y="164"/>
                    </a:cubicBezTo>
                    <a:lnTo>
                      <a:pt x="70" y="158"/>
                    </a:lnTo>
                    <a:close/>
                    <a:moveTo>
                      <a:pt x="84" y="157"/>
                    </a:moveTo>
                    <a:cubicBezTo>
                      <a:pt x="74" y="158"/>
                      <a:pt x="74" y="158"/>
                      <a:pt x="74" y="158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84" y="164"/>
                      <a:pt x="84" y="164"/>
                      <a:pt x="84" y="164"/>
                    </a:cubicBezTo>
                    <a:lnTo>
                      <a:pt x="84" y="157"/>
                    </a:lnTo>
                    <a:close/>
                    <a:moveTo>
                      <a:pt x="97" y="157"/>
                    </a:moveTo>
                    <a:cubicBezTo>
                      <a:pt x="87" y="157"/>
                      <a:pt x="87" y="157"/>
                      <a:pt x="87" y="157"/>
                    </a:cubicBezTo>
                    <a:cubicBezTo>
                      <a:pt x="87" y="164"/>
                      <a:pt x="87" y="164"/>
                      <a:pt x="87" y="164"/>
                    </a:cubicBezTo>
                    <a:cubicBezTo>
                      <a:pt x="97" y="163"/>
                      <a:pt x="97" y="163"/>
                      <a:pt x="97" y="163"/>
                    </a:cubicBezTo>
                    <a:lnTo>
                      <a:pt x="97" y="157"/>
                    </a:lnTo>
                    <a:close/>
                    <a:moveTo>
                      <a:pt x="16" y="170"/>
                    </a:moveTo>
                    <a:cubicBezTo>
                      <a:pt x="6" y="170"/>
                      <a:pt x="6" y="170"/>
                      <a:pt x="6" y="17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16" y="176"/>
                      <a:pt x="16" y="176"/>
                      <a:pt x="16" y="176"/>
                    </a:cubicBezTo>
                    <a:lnTo>
                      <a:pt x="16" y="170"/>
                    </a:lnTo>
                    <a:close/>
                    <a:moveTo>
                      <a:pt x="30" y="169"/>
                    </a:moveTo>
                    <a:cubicBezTo>
                      <a:pt x="20" y="170"/>
                      <a:pt x="20" y="170"/>
                      <a:pt x="20" y="170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30" y="175"/>
                      <a:pt x="30" y="175"/>
                      <a:pt x="30" y="175"/>
                    </a:cubicBezTo>
                    <a:lnTo>
                      <a:pt x="30" y="169"/>
                    </a:lnTo>
                    <a:close/>
                    <a:moveTo>
                      <a:pt x="43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43" y="175"/>
                      <a:pt x="43" y="175"/>
                      <a:pt x="43" y="175"/>
                    </a:cubicBezTo>
                    <a:lnTo>
                      <a:pt x="43" y="169"/>
                    </a:lnTo>
                    <a:close/>
                    <a:moveTo>
                      <a:pt x="57" y="169"/>
                    </a:move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75"/>
                      <a:pt x="47" y="175"/>
                      <a:pt x="47" y="175"/>
                    </a:cubicBezTo>
                    <a:cubicBezTo>
                      <a:pt x="57" y="175"/>
                      <a:pt x="57" y="175"/>
                      <a:pt x="57" y="175"/>
                    </a:cubicBezTo>
                    <a:lnTo>
                      <a:pt x="57" y="169"/>
                    </a:lnTo>
                    <a:close/>
                    <a:moveTo>
                      <a:pt x="70" y="168"/>
                    </a:moveTo>
                    <a:cubicBezTo>
                      <a:pt x="60" y="168"/>
                      <a:pt x="60" y="168"/>
                      <a:pt x="60" y="168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70" y="174"/>
                      <a:pt x="70" y="174"/>
                      <a:pt x="70" y="174"/>
                    </a:cubicBezTo>
                    <a:lnTo>
                      <a:pt x="70" y="168"/>
                    </a:lnTo>
                    <a:close/>
                    <a:moveTo>
                      <a:pt x="84" y="168"/>
                    </a:move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74"/>
                      <a:pt x="74" y="174"/>
                      <a:pt x="74" y="174"/>
                    </a:cubicBezTo>
                    <a:cubicBezTo>
                      <a:pt x="84" y="174"/>
                      <a:pt x="84" y="174"/>
                      <a:pt x="84" y="174"/>
                    </a:cubicBezTo>
                    <a:lnTo>
                      <a:pt x="84" y="168"/>
                    </a:lnTo>
                    <a:close/>
                    <a:moveTo>
                      <a:pt x="97" y="167"/>
                    </a:moveTo>
                    <a:cubicBezTo>
                      <a:pt x="87" y="168"/>
                      <a:pt x="87" y="168"/>
                      <a:pt x="87" y="168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97" y="174"/>
                      <a:pt x="97" y="174"/>
                      <a:pt x="97" y="174"/>
                    </a:cubicBezTo>
                    <a:lnTo>
                      <a:pt x="97" y="167"/>
                    </a:lnTo>
                    <a:close/>
                    <a:moveTo>
                      <a:pt x="16" y="180"/>
                    </a:moveTo>
                    <a:cubicBezTo>
                      <a:pt x="6" y="180"/>
                      <a:pt x="6" y="180"/>
                      <a:pt x="6" y="180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16" y="186"/>
                      <a:pt x="16" y="186"/>
                      <a:pt x="16" y="186"/>
                    </a:cubicBezTo>
                    <a:lnTo>
                      <a:pt x="16" y="180"/>
                    </a:lnTo>
                    <a:close/>
                    <a:moveTo>
                      <a:pt x="30" y="180"/>
                    </a:move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30" y="186"/>
                      <a:pt x="30" y="186"/>
                      <a:pt x="30" y="186"/>
                    </a:cubicBezTo>
                    <a:lnTo>
                      <a:pt x="30" y="180"/>
                    </a:lnTo>
                    <a:close/>
                    <a:moveTo>
                      <a:pt x="43" y="179"/>
                    </a:moveTo>
                    <a:cubicBezTo>
                      <a:pt x="33" y="179"/>
                      <a:pt x="33" y="179"/>
                      <a:pt x="33" y="179"/>
                    </a:cubicBezTo>
                    <a:cubicBezTo>
                      <a:pt x="33" y="186"/>
                      <a:pt x="33" y="186"/>
                      <a:pt x="33" y="186"/>
                    </a:cubicBezTo>
                    <a:cubicBezTo>
                      <a:pt x="43" y="185"/>
                      <a:pt x="43" y="185"/>
                      <a:pt x="43" y="185"/>
                    </a:cubicBezTo>
                    <a:lnTo>
                      <a:pt x="43" y="179"/>
                    </a:lnTo>
                    <a:close/>
                    <a:moveTo>
                      <a:pt x="57" y="179"/>
                    </a:move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85"/>
                      <a:pt x="47" y="185"/>
                      <a:pt x="47" y="185"/>
                    </a:cubicBezTo>
                    <a:cubicBezTo>
                      <a:pt x="57" y="185"/>
                      <a:pt x="57" y="185"/>
                      <a:pt x="57" y="185"/>
                    </a:cubicBezTo>
                    <a:lnTo>
                      <a:pt x="57" y="179"/>
                    </a:lnTo>
                    <a:close/>
                    <a:moveTo>
                      <a:pt x="70" y="179"/>
                    </a:moveTo>
                    <a:cubicBezTo>
                      <a:pt x="60" y="179"/>
                      <a:pt x="60" y="179"/>
                      <a:pt x="60" y="179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70" y="185"/>
                      <a:pt x="70" y="185"/>
                      <a:pt x="70" y="185"/>
                    </a:cubicBezTo>
                    <a:lnTo>
                      <a:pt x="70" y="179"/>
                    </a:lnTo>
                    <a:close/>
                    <a:moveTo>
                      <a:pt x="84" y="178"/>
                    </a:move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85"/>
                      <a:pt x="74" y="185"/>
                      <a:pt x="74" y="185"/>
                    </a:cubicBezTo>
                    <a:cubicBezTo>
                      <a:pt x="84" y="185"/>
                      <a:pt x="84" y="185"/>
                      <a:pt x="84" y="185"/>
                    </a:cubicBezTo>
                    <a:lnTo>
                      <a:pt x="84" y="178"/>
                    </a:lnTo>
                    <a:close/>
                    <a:moveTo>
                      <a:pt x="97" y="178"/>
                    </a:moveTo>
                    <a:cubicBezTo>
                      <a:pt x="87" y="178"/>
                      <a:pt x="87" y="178"/>
                      <a:pt x="87" y="178"/>
                    </a:cubicBezTo>
                    <a:cubicBezTo>
                      <a:pt x="87" y="184"/>
                      <a:pt x="87" y="184"/>
                      <a:pt x="87" y="184"/>
                    </a:cubicBezTo>
                    <a:cubicBezTo>
                      <a:pt x="97" y="184"/>
                      <a:pt x="97" y="184"/>
                      <a:pt x="97" y="184"/>
                    </a:cubicBezTo>
                    <a:lnTo>
                      <a:pt x="97" y="178"/>
                    </a:lnTo>
                    <a:close/>
                    <a:moveTo>
                      <a:pt x="16" y="190"/>
                    </a:moveTo>
                    <a:cubicBezTo>
                      <a:pt x="6" y="190"/>
                      <a:pt x="6" y="190"/>
                      <a:pt x="6" y="190"/>
                    </a:cubicBezTo>
                    <a:cubicBezTo>
                      <a:pt x="6" y="196"/>
                      <a:pt x="6" y="196"/>
                      <a:pt x="6" y="196"/>
                    </a:cubicBezTo>
                    <a:cubicBezTo>
                      <a:pt x="16" y="196"/>
                      <a:pt x="16" y="196"/>
                      <a:pt x="16" y="196"/>
                    </a:cubicBezTo>
                    <a:lnTo>
                      <a:pt x="16" y="190"/>
                    </a:lnTo>
                    <a:close/>
                    <a:moveTo>
                      <a:pt x="30" y="190"/>
                    </a:moveTo>
                    <a:cubicBezTo>
                      <a:pt x="20" y="190"/>
                      <a:pt x="20" y="190"/>
                      <a:pt x="20" y="190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30" y="196"/>
                      <a:pt x="30" y="196"/>
                      <a:pt x="30" y="196"/>
                    </a:cubicBezTo>
                    <a:lnTo>
                      <a:pt x="30" y="190"/>
                    </a:lnTo>
                    <a:close/>
                    <a:moveTo>
                      <a:pt x="43" y="190"/>
                    </a:moveTo>
                    <a:cubicBezTo>
                      <a:pt x="33" y="190"/>
                      <a:pt x="33" y="190"/>
                      <a:pt x="33" y="190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43" y="196"/>
                      <a:pt x="43" y="196"/>
                      <a:pt x="43" y="196"/>
                    </a:cubicBezTo>
                    <a:lnTo>
                      <a:pt x="43" y="190"/>
                    </a:lnTo>
                    <a:close/>
                    <a:moveTo>
                      <a:pt x="57" y="189"/>
                    </a:moveTo>
                    <a:cubicBezTo>
                      <a:pt x="47" y="189"/>
                      <a:pt x="47" y="189"/>
                      <a:pt x="47" y="189"/>
                    </a:cubicBezTo>
                    <a:cubicBezTo>
                      <a:pt x="47" y="196"/>
                      <a:pt x="47" y="196"/>
                      <a:pt x="47" y="196"/>
                    </a:cubicBezTo>
                    <a:cubicBezTo>
                      <a:pt x="57" y="195"/>
                      <a:pt x="57" y="195"/>
                      <a:pt x="57" y="195"/>
                    </a:cubicBezTo>
                    <a:lnTo>
                      <a:pt x="57" y="189"/>
                    </a:lnTo>
                    <a:close/>
                    <a:moveTo>
                      <a:pt x="70" y="189"/>
                    </a:moveTo>
                    <a:cubicBezTo>
                      <a:pt x="60" y="189"/>
                      <a:pt x="60" y="189"/>
                      <a:pt x="60" y="189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70" y="195"/>
                      <a:pt x="70" y="195"/>
                      <a:pt x="70" y="195"/>
                    </a:cubicBezTo>
                    <a:lnTo>
                      <a:pt x="70" y="189"/>
                    </a:lnTo>
                    <a:close/>
                    <a:moveTo>
                      <a:pt x="84" y="189"/>
                    </a:moveTo>
                    <a:cubicBezTo>
                      <a:pt x="74" y="189"/>
                      <a:pt x="74" y="189"/>
                      <a:pt x="74" y="189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84" y="195"/>
                      <a:pt x="84" y="195"/>
                      <a:pt x="84" y="195"/>
                    </a:cubicBezTo>
                    <a:lnTo>
                      <a:pt x="84" y="189"/>
                    </a:lnTo>
                    <a:close/>
                    <a:moveTo>
                      <a:pt x="97" y="189"/>
                    </a:moveTo>
                    <a:cubicBezTo>
                      <a:pt x="87" y="189"/>
                      <a:pt x="87" y="189"/>
                      <a:pt x="87" y="189"/>
                    </a:cubicBezTo>
                    <a:cubicBezTo>
                      <a:pt x="87" y="195"/>
                      <a:pt x="87" y="195"/>
                      <a:pt x="87" y="195"/>
                    </a:cubicBezTo>
                    <a:cubicBezTo>
                      <a:pt x="97" y="195"/>
                      <a:pt x="97" y="195"/>
                      <a:pt x="97" y="195"/>
                    </a:cubicBezTo>
                    <a:lnTo>
                      <a:pt x="97" y="189"/>
                    </a:lnTo>
                    <a:close/>
                    <a:moveTo>
                      <a:pt x="16" y="200"/>
                    </a:moveTo>
                    <a:cubicBezTo>
                      <a:pt x="6" y="200"/>
                      <a:pt x="6" y="200"/>
                      <a:pt x="6" y="200"/>
                    </a:cubicBezTo>
                    <a:cubicBezTo>
                      <a:pt x="6" y="206"/>
                      <a:pt x="6" y="206"/>
                      <a:pt x="6" y="206"/>
                    </a:cubicBezTo>
                    <a:cubicBezTo>
                      <a:pt x="16" y="206"/>
                      <a:pt x="16" y="206"/>
                      <a:pt x="16" y="206"/>
                    </a:cubicBezTo>
                    <a:lnTo>
                      <a:pt x="16" y="200"/>
                    </a:lnTo>
                    <a:close/>
                    <a:moveTo>
                      <a:pt x="30" y="200"/>
                    </a:move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30" y="206"/>
                      <a:pt x="30" y="206"/>
                      <a:pt x="30" y="206"/>
                    </a:cubicBezTo>
                    <a:lnTo>
                      <a:pt x="30" y="200"/>
                    </a:lnTo>
                    <a:close/>
                    <a:moveTo>
                      <a:pt x="43" y="200"/>
                    </a:moveTo>
                    <a:cubicBezTo>
                      <a:pt x="33" y="200"/>
                      <a:pt x="33" y="200"/>
                      <a:pt x="33" y="200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43" y="206"/>
                      <a:pt x="43" y="206"/>
                      <a:pt x="43" y="206"/>
                    </a:cubicBezTo>
                    <a:lnTo>
                      <a:pt x="43" y="200"/>
                    </a:lnTo>
                    <a:close/>
                    <a:moveTo>
                      <a:pt x="57" y="200"/>
                    </a:moveTo>
                    <a:cubicBezTo>
                      <a:pt x="47" y="200"/>
                      <a:pt x="47" y="200"/>
                      <a:pt x="47" y="200"/>
                    </a:cubicBezTo>
                    <a:cubicBezTo>
                      <a:pt x="47" y="206"/>
                      <a:pt x="47" y="206"/>
                      <a:pt x="47" y="206"/>
                    </a:cubicBezTo>
                    <a:cubicBezTo>
                      <a:pt x="57" y="206"/>
                      <a:pt x="57" y="206"/>
                      <a:pt x="57" y="206"/>
                    </a:cubicBezTo>
                    <a:lnTo>
                      <a:pt x="57" y="200"/>
                    </a:lnTo>
                    <a:close/>
                    <a:moveTo>
                      <a:pt x="70" y="199"/>
                    </a:moveTo>
                    <a:cubicBezTo>
                      <a:pt x="60" y="200"/>
                      <a:pt x="60" y="200"/>
                      <a:pt x="60" y="200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70" y="206"/>
                      <a:pt x="70" y="206"/>
                      <a:pt x="70" y="206"/>
                    </a:cubicBezTo>
                    <a:lnTo>
                      <a:pt x="70" y="199"/>
                    </a:lnTo>
                    <a:close/>
                    <a:moveTo>
                      <a:pt x="84" y="199"/>
                    </a:moveTo>
                    <a:cubicBezTo>
                      <a:pt x="74" y="199"/>
                      <a:pt x="74" y="199"/>
                      <a:pt x="74" y="199"/>
                    </a:cubicBezTo>
                    <a:cubicBezTo>
                      <a:pt x="74" y="206"/>
                      <a:pt x="74" y="206"/>
                      <a:pt x="74" y="206"/>
                    </a:cubicBezTo>
                    <a:cubicBezTo>
                      <a:pt x="84" y="206"/>
                      <a:pt x="84" y="206"/>
                      <a:pt x="84" y="206"/>
                    </a:cubicBezTo>
                    <a:lnTo>
                      <a:pt x="84" y="199"/>
                    </a:lnTo>
                    <a:close/>
                    <a:moveTo>
                      <a:pt x="97" y="199"/>
                    </a:moveTo>
                    <a:cubicBezTo>
                      <a:pt x="87" y="199"/>
                      <a:pt x="87" y="199"/>
                      <a:pt x="87" y="199"/>
                    </a:cubicBezTo>
                    <a:cubicBezTo>
                      <a:pt x="87" y="205"/>
                      <a:pt x="87" y="205"/>
                      <a:pt x="87" y="205"/>
                    </a:cubicBezTo>
                    <a:cubicBezTo>
                      <a:pt x="97" y="205"/>
                      <a:pt x="97" y="205"/>
                      <a:pt x="97" y="205"/>
                    </a:cubicBezTo>
                    <a:lnTo>
                      <a:pt x="97" y="199"/>
                    </a:lnTo>
                    <a:close/>
                    <a:moveTo>
                      <a:pt x="1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16" y="216"/>
                      <a:pt x="16" y="216"/>
                      <a:pt x="16" y="216"/>
                    </a:cubicBezTo>
                    <a:lnTo>
                      <a:pt x="16" y="210"/>
                    </a:lnTo>
                    <a:close/>
                    <a:moveTo>
                      <a:pt x="30" y="210"/>
                    </a:moveTo>
                    <a:cubicBezTo>
                      <a:pt x="20" y="210"/>
                      <a:pt x="20" y="210"/>
                      <a:pt x="20" y="210"/>
                    </a:cubicBezTo>
                    <a:cubicBezTo>
                      <a:pt x="20" y="216"/>
                      <a:pt x="20" y="216"/>
                      <a:pt x="20" y="216"/>
                    </a:cubicBezTo>
                    <a:cubicBezTo>
                      <a:pt x="30" y="216"/>
                      <a:pt x="30" y="216"/>
                      <a:pt x="30" y="216"/>
                    </a:cubicBezTo>
                    <a:lnTo>
                      <a:pt x="30" y="210"/>
                    </a:lnTo>
                    <a:close/>
                    <a:moveTo>
                      <a:pt x="43" y="210"/>
                    </a:moveTo>
                    <a:cubicBezTo>
                      <a:pt x="33" y="210"/>
                      <a:pt x="33" y="210"/>
                      <a:pt x="33" y="210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43" y="216"/>
                      <a:pt x="43" y="216"/>
                      <a:pt x="43" y="216"/>
                    </a:cubicBezTo>
                    <a:lnTo>
                      <a:pt x="43" y="210"/>
                    </a:lnTo>
                    <a:close/>
                    <a:moveTo>
                      <a:pt x="57" y="210"/>
                    </a:moveTo>
                    <a:cubicBezTo>
                      <a:pt x="47" y="210"/>
                      <a:pt x="47" y="210"/>
                      <a:pt x="47" y="210"/>
                    </a:cubicBezTo>
                    <a:cubicBezTo>
                      <a:pt x="47" y="216"/>
                      <a:pt x="47" y="216"/>
                      <a:pt x="47" y="216"/>
                    </a:cubicBezTo>
                    <a:cubicBezTo>
                      <a:pt x="57" y="216"/>
                      <a:pt x="57" y="216"/>
                      <a:pt x="57" y="216"/>
                    </a:cubicBezTo>
                    <a:lnTo>
                      <a:pt x="57" y="210"/>
                    </a:lnTo>
                    <a:close/>
                    <a:moveTo>
                      <a:pt x="70" y="210"/>
                    </a:moveTo>
                    <a:cubicBezTo>
                      <a:pt x="60" y="210"/>
                      <a:pt x="60" y="210"/>
                      <a:pt x="60" y="210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70" y="216"/>
                      <a:pt x="70" y="216"/>
                      <a:pt x="70" y="216"/>
                    </a:cubicBezTo>
                    <a:lnTo>
                      <a:pt x="70" y="210"/>
                    </a:lnTo>
                    <a:close/>
                    <a:moveTo>
                      <a:pt x="84" y="210"/>
                    </a:move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84" y="216"/>
                      <a:pt x="84" y="216"/>
                      <a:pt x="84" y="216"/>
                    </a:cubicBezTo>
                    <a:lnTo>
                      <a:pt x="84" y="210"/>
                    </a:lnTo>
                    <a:close/>
                    <a:moveTo>
                      <a:pt x="97" y="210"/>
                    </a:moveTo>
                    <a:cubicBezTo>
                      <a:pt x="87" y="210"/>
                      <a:pt x="87" y="210"/>
                      <a:pt x="87" y="210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97" y="216"/>
                      <a:pt x="97" y="216"/>
                      <a:pt x="97" y="216"/>
                    </a:cubicBezTo>
                    <a:lnTo>
                      <a:pt x="97" y="21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Freeform 9"/>
              <p:cNvSpPr>
                <a:spLocks noEditPoints="1"/>
              </p:cNvSpPr>
              <p:nvPr/>
            </p:nvSpPr>
            <p:spPr bwMode="auto">
              <a:xfrm rot="21239630">
                <a:off x="3305118" y="3009855"/>
                <a:ext cx="293230" cy="1109611"/>
              </a:xfrm>
              <a:custGeom>
                <a:avLst/>
                <a:gdLst>
                  <a:gd name="T0" fmla="*/ 88 w 88"/>
                  <a:gd name="T1" fmla="*/ 333 h 333"/>
                  <a:gd name="T2" fmla="*/ 0 w 88"/>
                  <a:gd name="T3" fmla="*/ 5 h 333"/>
                  <a:gd name="T4" fmla="*/ 40 w 88"/>
                  <a:gd name="T5" fmla="*/ 29 h 333"/>
                  <a:gd name="T6" fmla="*/ 14 w 88"/>
                  <a:gd name="T7" fmla="*/ 46 h 333"/>
                  <a:gd name="T8" fmla="*/ 40 w 88"/>
                  <a:gd name="T9" fmla="*/ 29 h 333"/>
                  <a:gd name="T10" fmla="*/ 47 w 88"/>
                  <a:gd name="T11" fmla="*/ 29 h 333"/>
                  <a:gd name="T12" fmla="*/ 71 w 88"/>
                  <a:gd name="T13" fmla="*/ 43 h 333"/>
                  <a:gd name="T14" fmla="*/ 40 w 88"/>
                  <a:gd name="T15" fmla="*/ 55 h 333"/>
                  <a:gd name="T16" fmla="*/ 14 w 88"/>
                  <a:gd name="T17" fmla="*/ 72 h 333"/>
                  <a:gd name="T18" fmla="*/ 40 w 88"/>
                  <a:gd name="T19" fmla="*/ 55 h 333"/>
                  <a:gd name="T20" fmla="*/ 47 w 88"/>
                  <a:gd name="T21" fmla="*/ 55 h 333"/>
                  <a:gd name="T22" fmla="*/ 71 w 88"/>
                  <a:gd name="T23" fmla="*/ 67 h 333"/>
                  <a:gd name="T24" fmla="*/ 40 w 88"/>
                  <a:gd name="T25" fmla="*/ 79 h 333"/>
                  <a:gd name="T26" fmla="*/ 14 w 88"/>
                  <a:gd name="T27" fmla="*/ 96 h 333"/>
                  <a:gd name="T28" fmla="*/ 40 w 88"/>
                  <a:gd name="T29" fmla="*/ 79 h 333"/>
                  <a:gd name="T30" fmla="*/ 47 w 88"/>
                  <a:gd name="T31" fmla="*/ 79 h 333"/>
                  <a:gd name="T32" fmla="*/ 71 w 88"/>
                  <a:gd name="T33" fmla="*/ 94 h 333"/>
                  <a:gd name="T34" fmla="*/ 40 w 88"/>
                  <a:gd name="T35" fmla="*/ 106 h 333"/>
                  <a:gd name="T36" fmla="*/ 14 w 88"/>
                  <a:gd name="T37" fmla="*/ 122 h 333"/>
                  <a:gd name="T38" fmla="*/ 40 w 88"/>
                  <a:gd name="T39" fmla="*/ 106 h 333"/>
                  <a:gd name="T40" fmla="*/ 47 w 88"/>
                  <a:gd name="T41" fmla="*/ 106 h 333"/>
                  <a:gd name="T42" fmla="*/ 71 w 88"/>
                  <a:gd name="T43" fmla="*/ 120 h 333"/>
                  <a:gd name="T44" fmla="*/ 40 w 88"/>
                  <a:gd name="T45" fmla="*/ 132 h 333"/>
                  <a:gd name="T46" fmla="*/ 14 w 88"/>
                  <a:gd name="T47" fmla="*/ 146 h 333"/>
                  <a:gd name="T48" fmla="*/ 40 w 88"/>
                  <a:gd name="T49" fmla="*/ 132 h 333"/>
                  <a:gd name="T50" fmla="*/ 47 w 88"/>
                  <a:gd name="T51" fmla="*/ 132 h 333"/>
                  <a:gd name="T52" fmla="*/ 71 w 88"/>
                  <a:gd name="T53" fmla="*/ 146 h 333"/>
                  <a:gd name="T54" fmla="*/ 40 w 88"/>
                  <a:gd name="T55" fmla="*/ 156 h 333"/>
                  <a:gd name="T56" fmla="*/ 14 w 88"/>
                  <a:gd name="T57" fmla="*/ 173 h 333"/>
                  <a:gd name="T58" fmla="*/ 40 w 88"/>
                  <a:gd name="T59" fmla="*/ 156 h 333"/>
                  <a:gd name="T60" fmla="*/ 47 w 88"/>
                  <a:gd name="T61" fmla="*/ 156 h 333"/>
                  <a:gd name="T62" fmla="*/ 71 w 88"/>
                  <a:gd name="T63" fmla="*/ 170 h 333"/>
                  <a:gd name="T64" fmla="*/ 40 w 88"/>
                  <a:gd name="T65" fmla="*/ 182 h 333"/>
                  <a:gd name="T66" fmla="*/ 14 w 88"/>
                  <a:gd name="T67" fmla="*/ 196 h 333"/>
                  <a:gd name="T68" fmla="*/ 40 w 88"/>
                  <a:gd name="T69" fmla="*/ 182 h 333"/>
                  <a:gd name="T70" fmla="*/ 47 w 88"/>
                  <a:gd name="T71" fmla="*/ 182 h 333"/>
                  <a:gd name="T72" fmla="*/ 71 w 88"/>
                  <a:gd name="T73" fmla="*/ 196 h 333"/>
                  <a:gd name="T74" fmla="*/ 40 w 88"/>
                  <a:gd name="T75" fmla="*/ 208 h 333"/>
                  <a:gd name="T76" fmla="*/ 14 w 88"/>
                  <a:gd name="T77" fmla="*/ 223 h 333"/>
                  <a:gd name="T78" fmla="*/ 40 w 88"/>
                  <a:gd name="T79" fmla="*/ 208 h 333"/>
                  <a:gd name="T80" fmla="*/ 47 w 88"/>
                  <a:gd name="T81" fmla="*/ 206 h 333"/>
                  <a:gd name="T82" fmla="*/ 71 w 88"/>
                  <a:gd name="T83" fmla="*/ 223 h 333"/>
                  <a:gd name="T84" fmla="*/ 40 w 88"/>
                  <a:gd name="T85" fmla="*/ 232 h 333"/>
                  <a:gd name="T86" fmla="*/ 14 w 88"/>
                  <a:gd name="T87" fmla="*/ 249 h 333"/>
                  <a:gd name="T88" fmla="*/ 40 w 88"/>
                  <a:gd name="T89" fmla="*/ 232 h 333"/>
                  <a:gd name="T90" fmla="*/ 47 w 88"/>
                  <a:gd name="T91" fmla="*/ 232 h 333"/>
                  <a:gd name="T92" fmla="*/ 71 w 88"/>
                  <a:gd name="T93" fmla="*/ 247 h 333"/>
                  <a:gd name="T94" fmla="*/ 40 w 88"/>
                  <a:gd name="T95" fmla="*/ 259 h 333"/>
                  <a:gd name="T96" fmla="*/ 14 w 88"/>
                  <a:gd name="T97" fmla="*/ 273 h 333"/>
                  <a:gd name="T98" fmla="*/ 40 w 88"/>
                  <a:gd name="T99" fmla="*/ 259 h 333"/>
                  <a:gd name="T100" fmla="*/ 47 w 88"/>
                  <a:gd name="T101" fmla="*/ 259 h 333"/>
                  <a:gd name="T102" fmla="*/ 71 w 88"/>
                  <a:gd name="T103" fmla="*/ 273 h 333"/>
                  <a:gd name="T104" fmla="*/ 40 w 88"/>
                  <a:gd name="T105" fmla="*/ 282 h 333"/>
                  <a:gd name="T106" fmla="*/ 14 w 88"/>
                  <a:gd name="T107" fmla="*/ 299 h 333"/>
                  <a:gd name="T108" fmla="*/ 40 w 88"/>
                  <a:gd name="T109" fmla="*/ 282 h 333"/>
                  <a:gd name="T110" fmla="*/ 47 w 88"/>
                  <a:gd name="T111" fmla="*/ 282 h 333"/>
                  <a:gd name="T112" fmla="*/ 71 w 88"/>
                  <a:gd name="T113" fmla="*/ 29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333">
                    <a:moveTo>
                      <a:pt x="88" y="0"/>
                    </a:moveTo>
                    <a:lnTo>
                      <a:pt x="88" y="333"/>
                    </a:lnTo>
                    <a:lnTo>
                      <a:pt x="0" y="333"/>
                    </a:lnTo>
                    <a:lnTo>
                      <a:pt x="0" y="5"/>
                    </a:lnTo>
                    <a:lnTo>
                      <a:pt x="88" y="0"/>
                    </a:lnTo>
                    <a:close/>
                    <a:moveTo>
                      <a:pt x="40" y="29"/>
                    </a:moveTo>
                    <a:lnTo>
                      <a:pt x="14" y="32"/>
                    </a:lnTo>
                    <a:lnTo>
                      <a:pt x="14" y="46"/>
                    </a:lnTo>
                    <a:lnTo>
                      <a:pt x="40" y="43"/>
                    </a:lnTo>
                    <a:lnTo>
                      <a:pt x="40" y="29"/>
                    </a:lnTo>
                    <a:close/>
                    <a:moveTo>
                      <a:pt x="71" y="27"/>
                    </a:moveTo>
                    <a:lnTo>
                      <a:pt x="47" y="29"/>
                    </a:lnTo>
                    <a:lnTo>
                      <a:pt x="47" y="43"/>
                    </a:lnTo>
                    <a:lnTo>
                      <a:pt x="71" y="43"/>
                    </a:lnTo>
                    <a:lnTo>
                      <a:pt x="71" y="27"/>
                    </a:lnTo>
                    <a:close/>
                    <a:moveTo>
                      <a:pt x="40" y="55"/>
                    </a:moveTo>
                    <a:lnTo>
                      <a:pt x="14" y="55"/>
                    </a:lnTo>
                    <a:lnTo>
                      <a:pt x="14" y="72"/>
                    </a:lnTo>
                    <a:lnTo>
                      <a:pt x="40" y="70"/>
                    </a:lnTo>
                    <a:lnTo>
                      <a:pt x="40" y="55"/>
                    </a:lnTo>
                    <a:close/>
                    <a:moveTo>
                      <a:pt x="71" y="53"/>
                    </a:moveTo>
                    <a:lnTo>
                      <a:pt x="47" y="55"/>
                    </a:lnTo>
                    <a:lnTo>
                      <a:pt x="47" y="70"/>
                    </a:lnTo>
                    <a:lnTo>
                      <a:pt x="71" y="67"/>
                    </a:lnTo>
                    <a:lnTo>
                      <a:pt x="71" y="53"/>
                    </a:lnTo>
                    <a:close/>
                    <a:moveTo>
                      <a:pt x="40" y="79"/>
                    </a:moveTo>
                    <a:lnTo>
                      <a:pt x="14" y="82"/>
                    </a:lnTo>
                    <a:lnTo>
                      <a:pt x="14" y="96"/>
                    </a:lnTo>
                    <a:lnTo>
                      <a:pt x="40" y="96"/>
                    </a:lnTo>
                    <a:lnTo>
                      <a:pt x="40" y="79"/>
                    </a:lnTo>
                    <a:close/>
                    <a:moveTo>
                      <a:pt x="71" y="79"/>
                    </a:moveTo>
                    <a:lnTo>
                      <a:pt x="47" y="79"/>
                    </a:lnTo>
                    <a:lnTo>
                      <a:pt x="47" y="96"/>
                    </a:lnTo>
                    <a:lnTo>
                      <a:pt x="71" y="94"/>
                    </a:lnTo>
                    <a:lnTo>
                      <a:pt x="71" y="79"/>
                    </a:lnTo>
                    <a:close/>
                    <a:moveTo>
                      <a:pt x="40" y="106"/>
                    </a:moveTo>
                    <a:lnTo>
                      <a:pt x="14" y="106"/>
                    </a:lnTo>
                    <a:lnTo>
                      <a:pt x="14" y="122"/>
                    </a:lnTo>
                    <a:lnTo>
                      <a:pt x="40" y="120"/>
                    </a:lnTo>
                    <a:lnTo>
                      <a:pt x="40" y="106"/>
                    </a:lnTo>
                    <a:close/>
                    <a:moveTo>
                      <a:pt x="71" y="103"/>
                    </a:moveTo>
                    <a:lnTo>
                      <a:pt x="47" y="106"/>
                    </a:lnTo>
                    <a:lnTo>
                      <a:pt x="47" y="120"/>
                    </a:lnTo>
                    <a:lnTo>
                      <a:pt x="71" y="120"/>
                    </a:lnTo>
                    <a:lnTo>
                      <a:pt x="71" y="103"/>
                    </a:lnTo>
                    <a:close/>
                    <a:moveTo>
                      <a:pt x="40" y="132"/>
                    </a:moveTo>
                    <a:lnTo>
                      <a:pt x="14" y="132"/>
                    </a:lnTo>
                    <a:lnTo>
                      <a:pt x="14" y="146"/>
                    </a:lnTo>
                    <a:lnTo>
                      <a:pt x="40" y="146"/>
                    </a:lnTo>
                    <a:lnTo>
                      <a:pt x="40" y="132"/>
                    </a:lnTo>
                    <a:close/>
                    <a:moveTo>
                      <a:pt x="71" y="129"/>
                    </a:moveTo>
                    <a:lnTo>
                      <a:pt x="47" y="132"/>
                    </a:lnTo>
                    <a:lnTo>
                      <a:pt x="47" y="146"/>
                    </a:lnTo>
                    <a:lnTo>
                      <a:pt x="71" y="146"/>
                    </a:lnTo>
                    <a:lnTo>
                      <a:pt x="71" y="129"/>
                    </a:lnTo>
                    <a:close/>
                    <a:moveTo>
                      <a:pt x="40" y="156"/>
                    </a:moveTo>
                    <a:lnTo>
                      <a:pt x="14" y="158"/>
                    </a:lnTo>
                    <a:lnTo>
                      <a:pt x="14" y="173"/>
                    </a:lnTo>
                    <a:lnTo>
                      <a:pt x="40" y="173"/>
                    </a:lnTo>
                    <a:lnTo>
                      <a:pt x="40" y="156"/>
                    </a:lnTo>
                    <a:close/>
                    <a:moveTo>
                      <a:pt x="71" y="156"/>
                    </a:moveTo>
                    <a:lnTo>
                      <a:pt x="47" y="156"/>
                    </a:lnTo>
                    <a:lnTo>
                      <a:pt x="47" y="173"/>
                    </a:lnTo>
                    <a:lnTo>
                      <a:pt x="71" y="170"/>
                    </a:lnTo>
                    <a:lnTo>
                      <a:pt x="71" y="156"/>
                    </a:lnTo>
                    <a:close/>
                    <a:moveTo>
                      <a:pt x="40" y="182"/>
                    </a:moveTo>
                    <a:lnTo>
                      <a:pt x="14" y="182"/>
                    </a:lnTo>
                    <a:lnTo>
                      <a:pt x="14" y="196"/>
                    </a:lnTo>
                    <a:lnTo>
                      <a:pt x="40" y="196"/>
                    </a:lnTo>
                    <a:lnTo>
                      <a:pt x="40" y="182"/>
                    </a:lnTo>
                    <a:close/>
                    <a:moveTo>
                      <a:pt x="71" y="182"/>
                    </a:moveTo>
                    <a:lnTo>
                      <a:pt x="47" y="182"/>
                    </a:lnTo>
                    <a:lnTo>
                      <a:pt x="47" y="196"/>
                    </a:lnTo>
                    <a:lnTo>
                      <a:pt x="71" y="196"/>
                    </a:lnTo>
                    <a:lnTo>
                      <a:pt x="71" y="182"/>
                    </a:lnTo>
                    <a:close/>
                    <a:moveTo>
                      <a:pt x="40" y="208"/>
                    </a:moveTo>
                    <a:lnTo>
                      <a:pt x="14" y="208"/>
                    </a:lnTo>
                    <a:lnTo>
                      <a:pt x="14" y="223"/>
                    </a:lnTo>
                    <a:lnTo>
                      <a:pt x="40" y="223"/>
                    </a:lnTo>
                    <a:lnTo>
                      <a:pt x="40" y="208"/>
                    </a:lnTo>
                    <a:close/>
                    <a:moveTo>
                      <a:pt x="71" y="206"/>
                    </a:moveTo>
                    <a:lnTo>
                      <a:pt x="47" y="206"/>
                    </a:lnTo>
                    <a:lnTo>
                      <a:pt x="47" y="223"/>
                    </a:lnTo>
                    <a:lnTo>
                      <a:pt x="71" y="223"/>
                    </a:lnTo>
                    <a:lnTo>
                      <a:pt x="71" y="206"/>
                    </a:lnTo>
                    <a:close/>
                    <a:moveTo>
                      <a:pt x="40" y="232"/>
                    </a:moveTo>
                    <a:lnTo>
                      <a:pt x="14" y="232"/>
                    </a:lnTo>
                    <a:lnTo>
                      <a:pt x="14" y="249"/>
                    </a:lnTo>
                    <a:lnTo>
                      <a:pt x="40" y="247"/>
                    </a:lnTo>
                    <a:lnTo>
                      <a:pt x="40" y="232"/>
                    </a:lnTo>
                    <a:close/>
                    <a:moveTo>
                      <a:pt x="71" y="232"/>
                    </a:moveTo>
                    <a:lnTo>
                      <a:pt x="47" y="232"/>
                    </a:lnTo>
                    <a:lnTo>
                      <a:pt x="47" y="247"/>
                    </a:lnTo>
                    <a:lnTo>
                      <a:pt x="71" y="247"/>
                    </a:lnTo>
                    <a:lnTo>
                      <a:pt x="71" y="232"/>
                    </a:lnTo>
                    <a:close/>
                    <a:moveTo>
                      <a:pt x="40" y="259"/>
                    </a:moveTo>
                    <a:lnTo>
                      <a:pt x="14" y="259"/>
                    </a:lnTo>
                    <a:lnTo>
                      <a:pt x="14" y="273"/>
                    </a:lnTo>
                    <a:lnTo>
                      <a:pt x="40" y="273"/>
                    </a:lnTo>
                    <a:lnTo>
                      <a:pt x="40" y="259"/>
                    </a:lnTo>
                    <a:close/>
                    <a:moveTo>
                      <a:pt x="71" y="259"/>
                    </a:moveTo>
                    <a:lnTo>
                      <a:pt x="47" y="259"/>
                    </a:lnTo>
                    <a:lnTo>
                      <a:pt x="47" y="273"/>
                    </a:lnTo>
                    <a:lnTo>
                      <a:pt x="71" y="273"/>
                    </a:lnTo>
                    <a:lnTo>
                      <a:pt x="71" y="259"/>
                    </a:lnTo>
                    <a:close/>
                    <a:moveTo>
                      <a:pt x="40" y="282"/>
                    </a:moveTo>
                    <a:lnTo>
                      <a:pt x="14" y="285"/>
                    </a:lnTo>
                    <a:lnTo>
                      <a:pt x="14" y="299"/>
                    </a:lnTo>
                    <a:lnTo>
                      <a:pt x="40" y="299"/>
                    </a:lnTo>
                    <a:lnTo>
                      <a:pt x="40" y="282"/>
                    </a:lnTo>
                    <a:close/>
                    <a:moveTo>
                      <a:pt x="71" y="282"/>
                    </a:moveTo>
                    <a:lnTo>
                      <a:pt x="47" y="282"/>
                    </a:lnTo>
                    <a:lnTo>
                      <a:pt x="47" y="299"/>
                    </a:lnTo>
                    <a:lnTo>
                      <a:pt x="71" y="299"/>
                    </a:lnTo>
                    <a:lnTo>
                      <a:pt x="71" y="28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10"/>
              <p:cNvSpPr>
                <a:spLocks noEditPoints="1"/>
              </p:cNvSpPr>
              <p:nvPr/>
            </p:nvSpPr>
            <p:spPr bwMode="auto">
              <a:xfrm rot="21239630">
                <a:off x="2218370" y="3191549"/>
                <a:ext cx="283235" cy="1042968"/>
              </a:xfrm>
              <a:custGeom>
                <a:avLst/>
                <a:gdLst>
                  <a:gd name="T0" fmla="*/ 0 w 85"/>
                  <a:gd name="T1" fmla="*/ 313 h 313"/>
                  <a:gd name="T2" fmla="*/ 85 w 85"/>
                  <a:gd name="T3" fmla="*/ 0 h 313"/>
                  <a:gd name="T4" fmla="*/ 37 w 85"/>
                  <a:gd name="T5" fmla="*/ 26 h 313"/>
                  <a:gd name="T6" fmla="*/ 14 w 85"/>
                  <a:gd name="T7" fmla="*/ 43 h 313"/>
                  <a:gd name="T8" fmla="*/ 37 w 85"/>
                  <a:gd name="T9" fmla="*/ 26 h 313"/>
                  <a:gd name="T10" fmla="*/ 45 w 85"/>
                  <a:gd name="T11" fmla="*/ 26 h 313"/>
                  <a:gd name="T12" fmla="*/ 71 w 85"/>
                  <a:gd name="T13" fmla="*/ 40 h 313"/>
                  <a:gd name="T14" fmla="*/ 37 w 85"/>
                  <a:gd name="T15" fmla="*/ 52 h 313"/>
                  <a:gd name="T16" fmla="*/ 14 w 85"/>
                  <a:gd name="T17" fmla="*/ 66 h 313"/>
                  <a:gd name="T18" fmla="*/ 37 w 85"/>
                  <a:gd name="T19" fmla="*/ 52 h 313"/>
                  <a:gd name="T20" fmla="*/ 45 w 85"/>
                  <a:gd name="T21" fmla="*/ 50 h 313"/>
                  <a:gd name="T22" fmla="*/ 71 w 85"/>
                  <a:gd name="T23" fmla="*/ 64 h 313"/>
                  <a:gd name="T24" fmla="*/ 37 w 85"/>
                  <a:gd name="T25" fmla="*/ 76 h 313"/>
                  <a:gd name="T26" fmla="*/ 14 w 85"/>
                  <a:gd name="T27" fmla="*/ 90 h 313"/>
                  <a:gd name="T28" fmla="*/ 37 w 85"/>
                  <a:gd name="T29" fmla="*/ 76 h 313"/>
                  <a:gd name="T30" fmla="*/ 45 w 85"/>
                  <a:gd name="T31" fmla="*/ 74 h 313"/>
                  <a:gd name="T32" fmla="*/ 71 w 85"/>
                  <a:gd name="T33" fmla="*/ 88 h 313"/>
                  <a:gd name="T34" fmla="*/ 37 w 85"/>
                  <a:gd name="T35" fmla="*/ 100 h 313"/>
                  <a:gd name="T36" fmla="*/ 14 w 85"/>
                  <a:gd name="T37" fmla="*/ 114 h 313"/>
                  <a:gd name="T38" fmla="*/ 37 w 85"/>
                  <a:gd name="T39" fmla="*/ 100 h 313"/>
                  <a:gd name="T40" fmla="*/ 45 w 85"/>
                  <a:gd name="T41" fmla="*/ 98 h 313"/>
                  <a:gd name="T42" fmla="*/ 71 w 85"/>
                  <a:gd name="T43" fmla="*/ 112 h 313"/>
                  <a:gd name="T44" fmla="*/ 37 w 85"/>
                  <a:gd name="T45" fmla="*/ 124 h 313"/>
                  <a:gd name="T46" fmla="*/ 14 w 85"/>
                  <a:gd name="T47" fmla="*/ 138 h 313"/>
                  <a:gd name="T48" fmla="*/ 37 w 85"/>
                  <a:gd name="T49" fmla="*/ 124 h 313"/>
                  <a:gd name="T50" fmla="*/ 45 w 85"/>
                  <a:gd name="T51" fmla="*/ 121 h 313"/>
                  <a:gd name="T52" fmla="*/ 71 w 85"/>
                  <a:gd name="T53" fmla="*/ 136 h 313"/>
                  <a:gd name="T54" fmla="*/ 37 w 85"/>
                  <a:gd name="T55" fmla="*/ 148 h 313"/>
                  <a:gd name="T56" fmla="*/ 14 w 85"/>
                  <a:gd name="T57" fmla="*/ 162 h 313"/>
                  <a:gd name="T58" fmla="*/ 37 w 85"/>
                  <a:gd name="T59" fmla="*/ 148 h 313"/>
                  <a:gd name="T60" fmla="*/ 45 w 85"/>
                  <a:gd name="T61" fmla="*/ 145 h 313"/>
                  <a:gd name="T62" fmla="*/ 71 w 85"/>
                  <a:gd name="T63" fmla="*/ 160 h 313"/>
                  <a:gd name="T64" fmla="*/ 37 w 85"/>
                  <a:gd name="T65" fmla="*/ 172 h 313"/>
                  <a:gd name="T66" fmla="*/ 14 w 85"/>
                  <a:gd name="T67" fmla="*/ 186 h 313"/>
                  <a:gd name="T68" fmla="*/ 37 w 85"/>
                  <a:gd name="T69" fmla="*/ 172 h 313"/>
                  <a:gd name="T70" fmla="*/ 45 w 85"/>
                  <a:gd name="T71" fmla="*/ 172 h 313"/>
                  <a:gd name="T72" fmla="*/ 71 w 85"/>
                  <a:gd name="T73" fmla="*/ 184 h 313"/>
                  <a:gd name="T74" fmla="*/ 37 w 85"/>
                  <a:gd name="T75" fmla="*/ 196 h 313"/>
                  <a:gd name="T76" fmla="*/ 14 w 85"/>
                  <a:gd name="T77" fmla="*/ 210 h 313"/>
                  <a:gd name="T78" fmla="*/ 37 w 85"/>
                  <a:gd name="T79" fmla="*/ 196 h 313"/>
                  <a:gd name="T80" fmla="*/ 45 w 85"/>
                  <a:gd name="T81" fmla="*/ 196 h 313"/>
                  <a:gd name="T82" fmla="*/ 71 w 85"/>
                  <a:gd name="T83" fmla="*/ 207 h 313"/>
                  <a:gd name="T84" fmla="*/ 37 w 85"/>
                  <a:gd name="T85" fmla="*/ 219 h 313"/>
                  <a:gd name="T86" fmla="*/ 14 w 85"/>
                  <a:gd name="T87" fmla="*/ 234 h 313"/>
                  <a:gd name="T88" fmla="*/ 37 w 85"/>
                  <a:gd name="T89" fmla="*/ 219 h 313"/>
                  <a:gd name="T90" fmla="*/ 45 w 85"/>
                  <a:gd name="T91" fmla="*/ 219 h 313"/>
                  <a:gd name="T92" fmla="*/ 71 w 85"/>
                  <a:gd name="T93" fmla="*/ 231 h 313"/>
                  <a:gd name="T94" fmla="*/ 37 w 85"/>
                  <a:gd name="T95" fmla="*/ 243 h 313"/>
                  <a:gd name="T96" fmla="*/ 14 w 85"/>
                  <a:gd name="T97" fmla="*/ 258 h 313"/>
                  <a:gd name="T98" fmla="*/ 37 w 85"/>
                  <a:gd name="T99" fmla="*/ 243 h 313"/>
                  <a:gd name="T100" fmla="*/ 45 w 85"/>
                  <a:gd name="T101" fmla="*/ 243 h 313"/>
                  <a:gd name="T102" fmla="*/ 71 w 85"/>
                  <a:gd name="T103" fmla="*/ 255 h 313"/>
                  <a:gd name="T104" fmla="*/ 37 w 85"/>
                  <a:gd name="T105" fmla="*/ 267 h 313"/>
                  <a:gd name="T106" fmla="*/ 14 w 85"/>
                  <a:gd name="T107" fmla="*/ 282 h 313"/>
                  <a:gd name="T108" fmla="*/ 37 w 85"/>
                  <a:gd name="T109" fmla="*/ 267 h 313"/>
                  <a:gd name="T110" fmla="*/ 45 w 85"/>
                  <a:gd name="T111" fmla="*/ 267 h 313"/>
                  <a:gd name="T112" fmla="*/ 71 w 85"/>
                  <a:gd name="T113" fmla="*/ 28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5" h="313">
                    <a:moveTo>
                      <a:pt x="85" y="313"/>
                    </a:moveTo>
                    <a:lnTo>
                      <a:pt x="0" y="313"/>
                    </a:lnTo>
                    <a:lnTo>
                      <a:pt x="0" y="4"/>
                    </a:lnTo>
                    <a:lnTo>
                      <a:pt x="85" y="0"/>
                    </a:lnTo>
                    <a:lnTo>
                      <a:pt x="85" y="313"/>
                    </a:lnTo>
                    <a:close/>
                    <a:moveTo>
                      <a:pt x="37" y="26"/>
                    </a:moveTo>
                    <a:lnTo>
                      <a:pt x="14" y="28"/>
                    </a:lnTo>
                    <a:lnTo>
                      <a:pt x="14" y="43"/>
                    </a:lnTo>
                    <a:lnTo>
                      <a:pt x="37" y="40"/>
                    </a:lnTo>
                    <a:lnTo>
                      <a:pt x="37" y="26"/>
                    </a:lnTo>
                    <a:close/>
                    <a:moveTo>
                      <a:pt x="71" y="26"/>
                    </a:moveTo>
                    <a:lnTo>
                      <a:pt x="45" y="26"/>
                    </a:lnTo>
                    <a:lnTo>
                      <a:pt x="45" y="40"/>
                    </a:lnTo>
                    <a:lnTo>
                      <a:pt x="71" y="40"/>
                    </a:lnTo>
                    <a:lnTo>
                      <a:pt x="71" y="26"/>
                    </a:lnTo>
                    <a:close/>
                    <a:moveTo>
                      <a:pt x="37" y="52"/>
                    </a:moveTo>
                    <a:lnTo>
                      <a:pt x="14" y="52"/>
                    </a:lnTo>
                    <a:lnTo>
                      <a:pt x="14" y="66"/>
                    </a:lnTo>
                    <a:lnTo>
                      <a:pt x="37" y="64"/>
                    </a:lnTo>
                    <a:lnTo>
                      <a:pt x="37" y="52"/>
                    </a:lnTo>
                    <a:close/>
                    <a:moveTo>
                      <a:pt x="71" y="50"/>
                    </a:moveTo>
                    <a:lnTo>
                      <a:pt x="45" y="50"/>
                    </a:lnTo>
                    <a:lnTo>
                      <a:pt x="45" y="64"/>
                    </a:lnTo>
                    <a:lnTo>
                      <a:pt x="71" y="64"/>
                    </a:lnTo>
                    <a:lnTo>
                      <a:pt x="71" y="50"/>
                    </a:lnTo>
                    <a:close/>
                    <a:moveTo>
                      <a:pt x="37" y="76"/>
                    </a:moveTo>
                    <a:lnTo>
                      <a:pt x="14" y="76"/>
                    </a:lnTo>
                    <a:lnTo>
                      <a:pt x="14" y="90"/>
                    </a:lnTo>
                    <a:lnTo>
                      <a:pt x="37" y="88"/>
                    </a:lnTo>
                    <a:lnTo>
                      <a:pt x="37" y="76"/>
                    </a:lnTo>
                    <a:close/>
                    <a:moveTo>
                      <a:pt x="71" y="74"/>
                    </a:moveTo>
                    <a:lnTo>
                      <a:pt x="45" y="74"/>
                    </a:lnTo>
                    <a:lnTo>
                      <a:pt x="45" y="88"/>
                    </a:lnTo>
                    <a:lnTo>
                      <a:pt x="71" y="88"/>
                    </a:lnTo>
                    <a:lnTo>
                      <a:pt x="71" y="74"/>
                    </a:lnTo>
                    <a:close/>
                    <a:moveTo>
                      <a:pt x="37" y="100"/>
                    </a:moveTo>
                    <a:lnTo>
                      <a:pt x="14" y="100"/>
                    </a:lnTo>
                    <a:lnTo>
                      <a:pt x="14" y="114"/>
                    </a:lnTo>
                    <a:lnTo>
                      <a:pt x="37" y="112"/>
                    </a:lnTo>
                    <a:lnTo>
                      <a:pt x="37" y="100"/>
                    </a:lnTo>
                    <a:close/>
                    <a:moveTo>
                      <a:pt x="71" y="98"/>
                    </a:moveTo>
                    <a:lnTo>
                      <a:pt x="45" y="98"/>
                    </a:lnTo>
                    <a:lnTo>
                      <a:pt x="45" y="112"/>
                    </a:lnTo>
                    <a:lnTo>
                      <a:pt x="71" y="112"/>
                    </a:lnTo>
                    <a:lnTo>
                      <a:pt x="71" y="98"/>
                    </a:lnTo>
                    <a:close/>
                    <a:moveTo>
                      <a:pt x="37" y="124"/>
                    </a:moveTo>
                    <a:lnTo>
                      <a:pt x="14" y="124"/>
                    </a:lnTo>
                    <a:lnTo>
                      <a:pt x="14" y="138"/>
                    </a:lnTo>
                    <a:lnTo>
                      <a:pt x="37" y="136"/>
                    </a:lnTo>
                    <a:lnTo>
                      <a:pt x="37" y="124"/>
                    </a:lnTo>
                    <a:close/>
                    <a:moveTo>
                      <a:pt x="71" y="121"/>
                    </a:moveTo>
                    <a:lnTo>
                      <a:pt x="45" y="121"/>
                    </a:lnTo>
                    <a:lnTo>
                      <a:pt x="45" y="136"/>
                    </a:lnTo>
                    <a:lnTo>
                      <a:pt x="71" y="136"/>
                    </a:lnTo>
                    <a:lnTo>
                      <a:pt x="71" y="121"/>
                    </a:lnTo>
                    <a:close/>
                    <a:moveTo>
                      <a:pt x="37" y="148"/>
                    </a:moveTo>
                    <a:lnTo>
                      <a:pt x="14" y="148"/>
                    </a:lnTo>
                    <a:lnTo>
                      <a:pt x="14" y="162"/>
                    </a:lnTo>
                    <a:lnTo>
                      <a:pt x="37" y="162"/>
                    </a:lnTo>
                    <a:lnTo>
                      <a:pt x="37" y="148"/>
                    </a:lnTo>
                    <a:close/>
                    <a:moveTo>
                      <a:pt x="71" y="145"/>
                    </a:moveTo>
                    <a:lnTo>
                      <a:pt x="45" y="145"/>
                    </a:lnTo>
                    <a:lnTo>
                      <a:pt x="45" y="160"/>
                    </a:lnTo>
                    <a:lnTo>
                      <a:pt x="71" y="160"/>
                    </a:lnTo>
                    <a:lnTo>
                      <a:pt x="71" y="145"/>
                    </a:lnTo>
                    <a:close/>
                    <a:moveTo>
                      <a:pt x="37" y="172"/>
                    </a:moveTo>
                    <a:lnTo>
                      <a:pt x="14" y="172"/>
                    </a:lnTo>
                    <a:lnTo>
                      <a:pt x="14" y="186"/>
                    </a:lnTo>
                    <a:lnTo>
                      <a:pt x="37" y="186"/>
                    </a:lnTo>
                    <a:lnTo>
                      <a:pt x="37" y="172"/>
                    </a:lnTo>
                    <a:close/>
                    <a:moveTo>
                      <a:pt x="71" y="169"/>
                    </a:moveTo>
                    <a:lnTo>
                      <a:pt x="45" y="172"/>
                    </a:lnTo>
                    <a:lnTo>
                      <a:pt x="45" y="184"/>
                    </a:lnTo>
                    <a:lnTo>
                      <a:pt x="71" y="184"/>
                    </a:lnTo>
                    <a:lnTo>
                      <a:pt x="71" y="169"/>
                    </a:lnTo>
                    <a:close/>
                    <a:moveTo>
                      <a:pt x="37" y="196"/>
                    </a:moveTo>
                    <a:lnTo>
                      <a:pt x="14" y="196"/>
                    </a:lnTo>
                    <a:lnTo>
                      <a:pt x="14" y="210"/>
                    </a:lnTo>
                    <a:lnTo>
                      <a:pt x="37" y="210"/>
                    </a:lnTo>
                    <a:lnTo>
                      <a:pt x="37" y="196"/>
                    </a:lnTo>
                    <a:close/>
                    <a:moveTo>
                      <a:pt x="71" y="193"/>
                    </a:moveTo>
                    <a:lnTo>
                      <a:pt x="45" y="196"/>
                    </a:lnTo>
                    <a:lnTo>
                      <a:pt x="45" y="207"/>
                    </a:lnTo>
                    <a:lnTo>
                      <a:pt x="71" y="207"/>
                    </a:lnTo>
                    <a:lnTo>
                      <a:pt x="71" y="193"/>
                    </a:lnTo>
                    <a:close/>
                    <a:moveTo>
                      <a:pt x="37" y="219"/>
                    </a:moveTo>
                    <a:lnTo>
                      <a:pt x="14" y="219"/>
                    </a:lnTo>
                    <a:lnTo>
                      <a:pt x="14" y="234"/>
                    </a:lnTo>
                    <a:lnTo>
                      <a:pt x="37" y="234"/>
                    </a:lnTo>
                    <a:lnTo>
                      <a:pt x="37" y="219"/>
                    </a:lnTo>
                    <a:close/>
                    <a:moveTo>
                      <a:pt x="71" y="217"/>
                    </a:moveTo>
                    <a:lnTo>
                      <a:pt x="45" y="219"/>
                    </a:lnTo>
                    <a:lnTo>
                      <a:pt x="45" y="234"/>
                    </a:lnTo>
                    <a:lnTo>
                      <a:pt x="71" y="231"/>
                    </a:lnTo>
                    <a:lnTo>
                      <a:pt x="71" y="217"/>
                    </a:lnTo>
                    <a:close/>
                    <a:moveTo>
                      <a:pt x="37" y="243"/>
                    </a:moveTo>
                    <a:lnTo>
                      <a:pt x="14" y="243"/>
                    </a:lnTo>
                    <a:lnTo>
                      <a:pt x="14" y="258"/>
                    </a:lnTo>
                    <a:lnTo>
                      <a:pt x="37" y="258"/>
                    </a:lnTo>
                    <a:lnTo>
                      <a:pt x="37" y="243"/>
                    </a:lnTo>
                    <a:close/>
                    <a:moveTo>
                      <a:pt x="71" y="241"/>
                    </a:moveTo>
                    <a:lnTo>
                      <a:pt x="45" y="243"/>
                    </a:lnTo>
                    <a:lnTo>
                      <a:pt x="45" y="258"/>
                    </a:lnTo>
                    <a:lnTo>
                      <a:pt x="71" y="255"/>
                    </a:lnTo>
                    <a:lnTo>
                      <a:pt x="71" y="241"/>
                    </a:lnTo>
                    <a:close/>
                    <a:moveTo>
                      <a:pt x="37" y="267"/>
                    </a:moveTo>
                    <a:lnTo>
                      <a:pt x="14" y="267"/>
                    </a:lnTo>
                    <a:lnTo>
                      <a:pt x="14" y="282"/>
                    </a:lnTo>
                    <a:lnTo>
                      <a:pt x="37" y="282"/>
                    </a:lnTo>
                    <a:lnTo>
                      <a:pt x="37" y="267"/>
                    </a:lnTo>
                    <a:close/>
                    <a:moveTo>
                      <a:pt x="71" y="267"/>
                    </a:moveTo>
                    <a:lnTo>
                      <a:pt x="45" y="267"/>
                    </a:lnTo>
                    <a:lnTo>
                      <a:pt x="45" y="282"/>
                    </a:lnTo>
                    <a:lnTo>
                      <a:pt x="71" y="282"/>
                    </a:lnTo>
                    <a:lnTo>
                      <a:pt x="71" y="26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44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图片 147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526" y="870388"/>
            <a:ext cx="10325949" cy="5071487"/>
          </a:xfrm>
          <a:prstGeom prst="rect">
            <a:avLst/>
          </a:prstGeom>
        </p:spPr>
      </p:pic>
      <p:sp>
        <p:nvSpPr>
          <p:cNvPr id="1415" name="矩形 1414"/>
          <p:cNvSpPr/>
          <p:nvPr/>
        </p:nvSpPr>
        <p:spPr>
          <a:xfrm>
            <a:off x="1038225" y="188686"/>
            <a:ext cx="9426575" cy="5783713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8225" y="5829084"/>
            <a:ext cx="1011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/>
              <a:t>2015 </a:t>
            </a:r>
            <a:r>
              <a:rPr lang="zh-CN" altLang="en-US" sz="1400" dirty="0"/>
              <a:t>年，美国利润最丰厚的</a:t>
            </a:r>
            <a:r>
              <a:rPr lang="en-US" altLang="zh-CN" sz="1400" dirty="0"/>
              <a:t>10 </a:t>
            </a:r>
            <a:r>
              <a:rPr lang="zh-CN" altLang="en-US" sz="1400" dirty="0"/>
              <a:t>家公司总盈利达</a:t>
            </a:r>
            <a:r>
              <a:rPr lang="en-US" altLang="zh-CN" sz="1400" dirty="0"/>
              <a:t>2,260 </a:t>
            </a:r>
            <a:r>
              <a:rPr lang="zh-CN" altLang="en-US" sz="1400" dirty="0"/>
              <a:t>亿美元，可以给全球所有人，每人分</a:t>
            </a:r>
            <a:r>
              <a:rPr lang="en-US" altLang="zh-CN" sz="1400" dirty="0"/>
              <a:t>30</a:t>
            </a:r>
            <a:r>
              <a:rPr lang="zh-CN" altLang="en-US" sz="1400" dirty="0"/>
              <a:t>美元。</a:t>
            </a:r>
            <a:endParaRPr lang="en-US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2482850" y="6224234"/>
            <a:ext cx="722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dirty="0"/>
              <a:t>(A. Shi. (2016). ‘Here are the 10 most profitable companies’)</a:t>
            </a:r>
            <a:endParaRPr lang="zh-CN" altLang="en-US" sz="1000" dirty="0"/>
          </a:p>
        </p:txBody>
      </p:sp>
      <p:sp>
        <p:nvSpPr>
          <p:cNvPr id="1431" name="文本框 1430"/>
          <p:cNvSpPr txBox="1"/>
          <p:nvPr/>
        </p:nvSpPr>
        <p:spPr>
          <a:xfrm>
            <a:off x="9045214" y="839864"/>
            <a:ext cx="708301" cy="41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$30</a:t>
            </a:r>
          </a:p>
        </p:txBody>
      </p:sp>
      <p:sp>
        <p:nvSpPr>
          <p:cNvPr id="701" name="文本框 700"/>
          <p:cNvSpPr txBox="1"/>
          <p:nvPr/>
        </p:nvSpPr>
        <p:spPr>
          <a:xfrm>
            <a:off x="1673539" y="470939"/>
            <a:ext cx="909623" cy="52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</a:rPr>
              <a:t>$30</a:t>
            </a:r>
          </a:p>
        </p:txBody>
      </p:sp>
      <p:sp>
        <p:nvSpPr>
          <p:cNvPr id="702" name="文本框 701"/>
          <p:cNvSpPr txBox="1"/>
          <p:nvPr/>
        </p:nvSpPr>
        <p:spPr>
          <a:xfrm>
            <a:off x="4517311" y="2519432"/>
            <a:ext cx="708301" cy="41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$30</a:t>
            </a:r>
          </a:p>
        </p:txBody>
      </p:sp>
      <p:sp>
        <p:nvSpPr>
          <p:cNvPr id="703" name="文本框 702"/>
          <p:cNvSpPr txBox="1"/>
          <p:nvPr/>
        </p:nvSpPr>
        <p:spPr>
          <a:xfrm>
            <a:off x="2583162" y="4156591"/>
            <a:ext cx="708301" cy="41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</a:rPr>
              <a:t>$30</a:t>
            </a:r>
          </a:p>
        </p:txBody>
      </p:sp>
      <p:sp>
        <p:nvSpPr>
          <p:cNvPr id="704" name="文本框 703"/>
          <p:cNvSpPr txBox="1"/>
          <p:nvPr/>
        </p:nvSpPr>
        <p:spPr>
          <a:xfrm>
            <a:off x="9284217" y="3042809"/>
            <a:ext cx="708301" cy="41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$30</a:t>
            </a:r>
          </a:p>
        </p:txBody>
      </p:sp>
      <p:sp>
        <p:nvSpPr>
          <p:cNvPr id="1413" name="任意多边形 1412"/>
          <p:cNvSpPr/>
          <p:nvPr/>
        </p:nvSpPr>
        <p:spPr>
          <a:xfrm>
            <a:off x="4517311" y="1166663"/>
            <a:ext cx="3443049" cy="3428197"/>
          </a:xfrm>
          <a:custGeom>
            <a:avLst/>
            <a:gdLst>
              <a:gd name="connsiteX0" fmla="*/ 3124200 w 3124200"/>
              <a:gd name="connsiteY0" fmla="*/ 3223260 h 3223260"/>
              <a:gd name="connsiteX1" fmla="*/ 0 w 3124200"/>
              <a:gd name="connsiteY1" fmla="*/ 3223260 h 3223260"/>
              <a:gd name="connsiteX2" fmla="*/ 0 w 3124200"/>
              <a:gd name="connsiteY2" fmla="*/ 1219200 h 3223260"/>
              <a:gd name="connsiteX3" fmla="*/ 205740 w 3124200"/>
              <a:gd name="connsiteY3" fmla="*/ 1112520 h 3223260"/>
              <a:gd name="connsiteX4" fmla="*/ 1089660 w 3124200"/>
              <a:gd name="connsiteY4" fmla="*/ 1074420 h 3223260"/>
              <a:gd name="connsiteX5" fmla="*/ 1104900 w 3124200"/>
              <a:gd name="connsiteY5" fmla="*/ 243840 h 3223260"/>
              <a:gd name="connsiteX6" fmla="*/ 2606040 w 3124200"/>
              <a:gd name="connsiteY6" fmla="*/ 0 h 3223260"/>
              <a:gd name="connsiteX7" fmla="*/ 2674620 w 3124200"/>
              <a:gd name="connsiteY7" fmla="*/ 7620 h 3223260"/>
              <a:gd name="connsiteX8" fmla="*/ 3108960 w 3124200"/>
              <a:gd name="connsiteY8" fmla="*/ 350520 h 3223260"/>
              <a:gd name="connsiteX9" fmla="*/ 3124200 w 3124200"/>
              <a:gd name="connsiteY9" fmla="*/ 3223260 h 32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4200" h="3223260">
                <a:moveTo>
                  <a:pt x="3124200" y="3223260"/>
                </a:moveTo>
                <a:lnTo>
                  <a:pt x="0" y="3223260"/>
                </a:lnTo>
                <a:lnTo>
                  <a:pt x="0" y="1219200"/>
                </a:lnTo>
                <a:lnTo>
                  <a:pt x="205740" y="1112520"/>
                </a:lnTo>
                <a:lnTo>
                  <a:pt x="1089660" y="1074420"/>
                </a:lnTo>
                <a:lnTo>
                  <a:pt x="1104900" y="243840"/>
                </a:lnTo>
                <a:lnTo>
                  <a:pt x="2606040" y="0"/>
                </a:lnTo>
                <a:lnTo>
                  <a:pt x="2674620" y="7620"/>
                </a:lnTo>
                <a:lnTo>
                  <a:pt x="3108960" y="350520"/>
                </a:lnTo>
                <a:lnTo>
                  <a:pt x="3124200" y="3223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2" name="组合 1411"/>
          <p:cNvGrpSpPr/>
          <p:nvPr/>
        </p:nvGrpSpPr>
        <p:grpSpPr>
          <a:xfrm>
            <a:off x="4729162" y="1360488"/>
            <a:ext cx="3168651" cy="3248026"/>
            <a:chOff x="4729162" y="1360488"/>
            <a:chExt cx="3168651" cy="3248026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729162" y="2374901"/>
              <a:ext cx="1042988" cy="2233613"/>
            </a:xfrm>
            <a:custGeom>
              <a:avLst/>
              <a:gdLst>
                <a:gd name="T0" fmla="*/ 657 w 657"/>
                <a:gd name="T1" fmla="*/ 1407 h 1407"/>
                <a:gd name="T2" fmla="*/ 501 w 657"/>
                <a:gd name="T3" fmla="*/ 164 h 1407"/>
                <a:gd name="T4" fmla="*/ 501 w 657"/>
                <a:gd name="T5" fmla="*/ 164 h 1407"/>
                <a:gd name="T6" fmla="*/ 363 w 657"/>
                <a:gd name="T7" fmla="*/ 112 h 1407"/>
                <a:gd name="T8" fmla="*/ 294 w 657"/>
                <a:gd name="T9" fmla="*/ 121 h 1407"/>
                <a:gd name="T10" fmla="*/ 164 w 657"/>
                <a:gd name="T11" fmla="*/ 190 h 1407"/>
                <a:gd name="T12" fmla="*/ 501 w 657"/>
                <a:gd name="T13" fmla="*/ 268 h 1407"/>
                <a:gd name="T14" fmla="*/ 501 w 657"/>
                <a:gd name="T15" fmla="*/ 268 h 1407"/>
                <a:gd name="T16" fmla="*/ 363 w 657"/>
                <a:gd name="T17" fmla="*/ 216 h 1407"/>
                <a:gd name="T18" fmla="*/ 294 w 657"/>
                <a:gd name="T19" fmla="*/ 216 h 1407"/>
                <a:gd name="T20" fmla="*/ 164 w 657"/>
                <a:gd name="T21" fmla="*/ 285 h 1407"/>
                <a:gd name="T22" fmla="*/ 501 w 657"/>
                <a:gd name="T23" fmla="*/ 371 h 1407"/>
                <a:gd name="T24" fmla="*/ 501 w 657"/>
                <a:gd name="T25" fmla="*/ 371 h 1407"/>
                <a:gd name="T26" fmla="*/ 363 w 657"/>
                <a:gd name="T27" fmla="*/ 319 h 1407"/>
                <a:gd name="T28" fmla="*/ 294 w 657"/>
                <a:gd name="T29" fmla="*/ 319 h 1407"/>
                <a:gd name="T30" fmla="*/ 164 w 657"/>
                <a:gd name="T31" fmla="*/ 388 h 1407"/>
                <a:gd name="T32" fmla="*/ 501 w 657"/>
                <a:gd name="T33" fmla="*/ 466 h 1407"/>
                <a:gd name="T34" fmla="*/ 501 w 657"/>
                <a:gd name="T35" fmla="*/ 466 h 1407"/>
                <a:gd name="T36" fmla="*/ 363 w 657"/>
                <a:gd name="T37" fmla="*/ 414 h 1407"/>
                <a:gd name="T38" fmla="*/ 294 w 657"/>
                <a:gd name="T39" fmla="*/ 423 h 1407"/>
                <a:gd name="T40" fmla="*/ 164 w 657"/>
                <a:gd name="T41" fmla="*/ 483 h 1407"/>
                <a:gd name="T42" fmla="*/ 501 w 657"/>
                <a:gd name="T43" fmla="*/ 570 h 1407"/>
                <a:gd name="T44" fmla="*/ 501 w 657"/>
                <a:gd name="T45" fmla="*/ 570 h 1407"/>
                <a:gd name="T46" fmla="*/ 363 w 657"/>
                <a:gd name="T47" fmla="*/ 518 h 1407"/>
                <a:gd name="T48" fmla="*/ 294 w 657"/>
                <a:gd name="T49" fmla="*/ 518 h 1407"/>
                <a:gd name="T50" fmla="*/ 164 w 657"/>
                <a:gd name="T51" fmla="*/ 578 h 1407"/>
                <a:gd name="T52" fmla="*/ 501 w 657"/>
                <a:gd name="T53" fmla="*/ 673 h 1407"/>
                <a:gd name="T54" fmla="*/ 501 w 657"/>
                <a:gd name="T55" fmla="*/ 673 h 1407"/>
                <a:gd name="T56" fmla="*/ 363 w 657"/>
                <a:gd name="T57" fmla="*/ 613 h 1407"/>
                <a:gd name="T58" fmla="*/ 294 w 657"/>
                <a:gd name="T59" fmla="*/ 621 h 1407"/>
                <a:gd name="T60" fmla="*/ 164 w 657"/>
                <a:gd name="T61" fmla="*/ 682 h 1407"/>
                <a:gd name="T62" fmla="*/ 501 w 657"/>
                <a:gd name="T63" fmla="*/ 768 h 1407"/>
                <a:gd name="T64" fmla="*/ 501 w 657"/>
                <a:gd name="T65" fmla="*/ 768 h 1407"/>
                <a:gd name="T66" fmla="*/ 363 w 657"/>
                <a:gd name="T67" fmla="*/ 716 h 1407"/>
                <a:gd name="T68" fmla="*/ 294 w 657"/>
                <a:gd name="T69" fmla="*/ 716 h 1407"/>
                <a:gd name="T70" fmla="*/ 164 w 657"/>
                <a:gd name="T71" fmla="*/ 777 h 1407"/>
                <a:gd name="T72" fmla="*/ 501 w 657"/>
                <a:gd name="T73" fmla="*/ 872 h 1407"/>
                <a:gd name="T74" fmla="*/ 501 w 657"/>
                <a:gd name="T75" fmla="*/ 872 h 1407"/>
                <a:gd name="T76" fmla="*/ 363 w 657"/>
                <a:gd name="T77" fmla="*/ 811 h 1407"/>
                <a:gd name="T78" fmla="*/ 294 w 657"/>
                <a:gd name="T79" fmla="*/ 820 h 1407"/>
                <a:gd name="T80" fmla="*/ 164 w 657"/>
                <a:gd name="T81" fmla="*/ 880 h 1407"/>
                <a:gd name="T82" fmla="*/ 501 w 657"/>
                <a:gd name="T83" fmla="*/ 975 h 1407"/>
                <a:gd name="T84" fmla="*/ 501 w 657"/>
                <a:gd name="T85" fmla="*/ 975 h 1407"/>
                <a:gd name="T86" fmla="*/ 363 w 657"/>
                <a:gd name="T87" fmla="*/ 915 h 1407"/>
                <a:gd name="T88" fmla="*/ 294 w 657"/>
                <a:gd name="T89" fmla="*/ 915 h 1407"/>
                <a:gd name="T90" fmla="*/ 164 w 657"/>
                <a:gd name="T91" fmla="*/ 975 h 1407"/>
                <a:gd name="T92" fmla="*/ 501 w 657"/>
                <a:gd name="T93" fmla="*/ 1070 h 1407"/>
                <a:gd name="T94" fmla="*/ 501 w 657"/>
                <a:gd name="T95" fmla="*/ 1070 h 1407"/>
                <a:gd name="T96" fmla="*/ 363 w 657"/>
                <a:gd name="T97" fmla="*/ 1019 h 1407"/>
                <a:gd name="T98" fmla="*/ 294 w 657"/>
                <a:gd name="T99" fmla="*/ 1019 h 1407"/>
                <a:gd name="T100" fmla="*/ 164 w 657"/>
                <a:gd name="T101" fmla="*/ 1079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7" h="1407">
                  <a:moveTo>
                    <a:pt x="104" y="35"/>
                  </a:moveTo>
                  <a:lnTo>
                    <a:pt x="640" y="0"/>
                  </a:lnTo>
                  <a:lnTo>
                    <a:pt x="657" y="60"/>
                  </a:lnTo>
                  <a:lnTo>
                    <a:pt x="657" y="1407"/>
                  </a:lnTo>
                  <a:lnTo>
                    <a:pt x="0" y="1407"/>
                  </a:lnTo>
                  <a:lnTo>
                    <a:pt x="0" y="104"/>
                  </a:lnTo>
                  <a:lnTo>
                    <a:pt x="104" y="35"/>
                  </a:lnTo>
                  <a:close/>
                  <a:moveTo>
                    <a:pt x="501" y="164"/>
                  </a:moveTo>
                  <a:lnTo>
                    <a:pt x="596" y="164"/>
                  </a:lnTo>
                  <a:lnTo>
                    <a:pt x="596" y="104"/>
                  </a:lnTo>
                  <a:lnTo>
                    <a:pt x="501" y="112"/>
                  </a:lnTo>
                  <a:lnTo>
                    <a:pt x="501" y="164"/>
                  </a:lnTo>
                  <a:close/>
                  <a:moveTo>
                    <a:pt x="363" y="173"/>
                  </a:moveTo>
                  <a:lnTo>
                    <a:pt x="467" y="173"/>
                  </a:lnTo>
                  <a:lnTo>
                    <a:pt x="467" y="112"/>
                  </a:lnTo>
                  <a:lnTo>
                    <a:pt x="363" y="112"/>
                  </a:lnTo>
                  <a:lnTo>
                    <a:pt x="363" y="173"/>
                  </a:lnTo>
                  <a:close/>
                  <a:moveTo>
                    <a:pt x="199" y="181"/>
                  </a:moveTo>
                  <a:lnTo>
                    <a:pt x="294" y="181"/>
                  </a:lnTo>
                  <a:lnTo>
                    <a:pt x="294" y="121"/>
                  </a:lnTo>
                  <a:lnTo>
                    <a:pt x="199" y="129"/>
                  </a:lnTo>
                  <a:lnTo>
                    <a:pt x="199" y="181"/>
                  </a:lnTo>
                  <a:close/>
                  <a:moveTo>
                    <a:pt x="61" y="190"/>
                  </a:moveTo>
                  <a:lnTo>
                    <a:pt x="164" y="190"/>
                  </a:lnTo>
                  <a:lnTo>
                    <a:pt x="164" y="129"/>
                  </a:lnTo>
                  <a:lnTo>
                    <a:pt x="61" y="138"/>
                  </a:lnTo>
                  <a:lnTo>
                    <a:pt x="61" y="190"/>
                  </a:lnTo>
                  <a:close/>
                  <a:moveTo>
                    <a:pt x="501" y="268"/>
                  </a:moveTo>
                  <a:lnTo>
                    <a:pt x="596" y="259"/>
                  </a:lnTo>
                  <a:lnTo>
                    <a:pt x="596" y="207"/>
                  </a:lnTo>
                  <a:lnTo>
                    <a:pt x="501" y="207"/>
                  </a:lnTo>
                  <a:lnTo>
                    <a:pt x="501" y="268"/>
                  </a:lnTo>
                  <a:close/>
                  <a:moveTo>
                    <a:pt x="363" y="276"/>
                  </a:moveTo>
                  <a:lnTo>
                    <a:pt x="467" y="268"/>
                  </a:lnTo>
                  <a:lnTo>
                    <a:pt x="467" y="207"/>
                  </a:lnTo>
                  <a:lnTo>
                    <a:pt x="363" y="216"/>
                  </a:lnTo>
                  <a:lnTo>
                    <a:pt x="363" y="276"/>
                  </a:lnTo>
                  <a:close/>
                  <a:moveTo>
                    <a:pt x="199" y="285"/>
                  </a:moveTo>
                  <a:lnTo>
                    <a:pt x="294" y="276"/>
                  </a:lnTo>
                  <a:lnTo>
                    <a:pt x="294" y="216"/>
                  </a:lnTo>
                  <a:lnTo>
                    <a:pt x="199" y="224"/>
                  </a:lnTo>
                  <a:lnTo>
                    <a:pt x="199" y="285"/>
                  </a:lnTo>
                  <a:close/>
                  <a:moveTo>
                    <a:pt x="61" y="293"/>
                  </a:moveTo>
                  <a:lnTo>
                    <a:pt x="164" y="285"/>
                  </a:lnTo>
                  <a:lnTo>
                    <a:pt x="164" y="224"/>
                  </a:lnTo>
                  <a:lnTo>
                    <a:pt x="61" y="233"/>
                  </a:lnTo>
                  <a:lnTo>
                    <a:pt x="61" y="293"/>
                  </a:lnTo>
                  <a:close/>
                  <a:moveTo>
                    <a:pt x="501" y="371"/>
                  </a:moveTo>
                  <a:lnTo>
                    <a:pt x="596" y="363"/>
                  </a:lnTo>
                  <a:lnTo>
                    <a:pt x="596" y="302"/>
                  </a:lnTo>
                  <a:lnTo>
                    <a:pt x="501" y="311"/>
                  </a:lnTo>
                  <a:lnTo>
                    <a:pt x="501" y="371"/>
                  </a:lnTo>
                  <a:close/>
                  <a:moveTo>
                    <a:pt x="363" y="371"/>
                  </a:moveTo>
                  <a:lnTo>
                    <a:pt x="467" y="371"/>
                  </a:lnTo>
                  <a:lnTo>
                    <a:pt x="467" y="311"/>
                  </a:lnTo>
                  <a:lnTo>
                    <a:pt x="363" y="319"/>
                  </a:lnTo>
                  <a:lnTo>
                    <a:pt x="363" y="371"/>
                  </a:lnTo>
                  <a:close/>
                  <a:moveTo>
                    <a:pt x="199" y="380"/>
                  </a:moveTo>
                  <a:lnTo>
                    <a:pt x="294" y="380"/>
                  </a:lnTo>
                  <a:lnTo>
                    <a:pt x="294" y="319"/>
                  </a:lnTo>
                  <a:lnTo>
                    <a:pt x="199" y="328"/>
                  </a:lnTo>
                  <a:lnTo>
                    <a:pt x="199" y="380"/>
                  </a:lnTo>
                  <a:close/>
                  <a:moveTo>
                    <a:pt x="61" y="388"/>
                  </a:moveTo>
                  <a:lnTo>
                    <a:pt x="164" y="388"/>
                  </a:lnTo>
                  <a:lnTo>
                    <a:pt x="164" y="328"/>
                  </a:lnTo>
                  <a:lnTo>
                    <a:pt x="61" y="328"/>
                  </a:lnTo>
                  <a:lnTo>
                    <a:pt x="61" y="388"/>
                  </a:lnTo>
                  <a:close/>
                  <a:moveTo>
                    <a:pt x="501" y="466"/>
                  </a:moveTo>
                  <a:lnTo>
                    <a:pt x="596" y="466"/>
                  </a:lnTo>
                  <a:lnTo>
                    <a:pt x="596" y="406"/>
                  </a:lnTo>
                  <a:lnTo>
                    <a:pt x="501" y="406"/>
                  </a:lnTo>
                  <a:lnTo>
                    <a:pt x="501" y="466"/>
                  </a:lnTo>
                  <a:close/>
                  <a:moveTo>
                    <a:pt x="363" y="475"/>
                  </a:moveTo>
                  <a:lnTo>
                    <a:pt x="467" y="475"/>
                  </a:lnTo>
                  <a:lnTo>
                    <a:pt x="467" y="414"/>
                  </a:lnTo>
                  <a:lnTo>
                    <a:pt x="363" y="414"/>
                  </a:lnTo>
                  <a:lnTo>
                    <a:pt x="363" y="475"/>
                  </a:lnTo>
                  <a:close/>
                  <a:moveTo>
                    <a:pt x="199" y="483"/>
                  </a:moveTo>
                  <a:lnTo>
                    <a:pt x="294" y="475"/>
                  </a:lnTo>
                  <a:lnTo>
                    <a:pt x="294" y="423"/>
                  </a:lnTo>
                  <a:lnTo>
                    <a:pt x="199" y="423"/>
                  </a:lnTo>
                  <a:lnTo>
                    <a:pt x="199" y="483"/>
                  </a:lnTo>
                  <a:close/>
                  <a:moveTo>
                    <a:pt x="61" y="492"/>
                  </a:moveTo>
                  <a:lnTo>
                    <a:pt x="164" y="483"/>
                  </a:lnTo>
                  <a:lnTo>
                    <a:pt x="164" y="423"/>
                  </a:lnTo>
                  <a:lnTo>
                    <a:pt x="61" y="432"/>
                  </a:lnTo>
                  <a:lnTo>
                    <a:pt x="61" y="492"/>
                  </a:lnTo>
                  <a:close/>
                  <a:moveTo>
                    <a:pt x="501" y="570"/>
                  </a:moveTo>
                  <a:lnTo>
                    <a:pt x="596" y="570"/>
                  </a:lnTo>
                  <a:lnTo>
                    <a:pt x="596" y="509"/>
                  </a:lnTo>
                  <a:lnTo>
                    <a:pt x="501" y="509"/>
                  </a:lnTo>
                  <a:lnTo>
                    <a:pt x="501" y="570"/>
                  </a:lnTo>
                  <a:close/>
                  <a:moveTo>
                    <a:pt x="363" y="578"/>
                  </a:moveTo>
                  <a:lnTo>
                    <a:pt x="467" y="570"/>
                  </a:lnTo>
                  <a:lnTo>
                    <a:pt x="467" y="509"/>
                  </a:lnTo>
                  <a:lnTo>
                    <a:pt x="363" y="518"/>
                  </a:lnTo>
                  <a:lnTo>
                    <a:pt x="363" y="578"/>
                  </a:lnTo>
                  <a:close/>
                  <a:moveTo>
                    <a:pt x="199" y="578"/>
                  </a:moveTo>
                  <a:lnTo>
                    <a:pt x="294" y="578"/>
                  </a:lnTo>
                  <a:lnTo>
                    <a:pt x="294" y="518"/>
                  </a:lnTo>
                  <a:lnTo>
                    <a:pt x="199" y="527"/>
                  </a:lnTo>
                  <a:lnTo>
                    <a:pt x="199" y="578"/>
                  </a:lnTo>
                  <a:close/>
                  <a:moveTo>
                    <a:pt x="61" y="587"/>
                  </a:moveTo>
                  <a:lnTo>
                    <a:pt x="164" y="578"/>
                  </a:lnTo>
                  <a:lnTo>
                    <a:pt x="164" y="527"/>
                  </a:lnTo>
                  <a:lnTo>
                    <a:pt x="61" y="527"/>
                  </a:lnTo>
                  <a:lnTo>
                    <a:pt x="61" y="587"/>
                  </a:lnTo>
                  <a:close/>
                  <a:moveTo>
                    <a:pt x="501" y="673"/>
                  </a:moveTo>
                  <a:lnTo>
                    <a:pt x="596" y="665"/>
                  </a:lnTo>
                  <a:lnTo>
                    <a:pt x="596" y="604"/>
                  </a:lnTo>
                  <a:lnTo>
                    <a:pt x="501" y="613"/>
                  </a:lnTo>
                  <a:lnTo>
                    <a:pt x="501" y="673"/>
                  </a:lnTo>
                  <a:close/>
                  <a:moveTo>
                    <a:pt x="363" y="673"/>
                  </a:moveTo>
                  <a:lnTo>
                    <a:pt x="467" y="673"/>
                  </a:lnTo>
                  <a:lnTo>
                    <a:pt x="467" y="613"/>
                  </a:lnTo>
                  <a:lnTo>
                    <a:pt x="363" y="613"/>
                  </a:lnTo>
                  <a:lnTo>
                    <a:pt x="363" y="673"/>
                  </a:lnTo>
                  <a:close/>
                  <a:moveTo>
                    <a:pt x="199" y="682"/>
                  </a:moveTo>
                  <a:lnTo>
                    <a:pt x="294" y="673"/>
                  </a:lnTo>
                  <a:lnTo>
                    <a:pt x="294" y="621"/>
                  </a:lnTo>
                  <a:lnTo>
                    <a:pt x="199" y="621"/>
                  </a:lnTo>
                  <a:lnTo>
                    <a:pt x="199" y="682"/>
                  </a:lnTo>
                  <a:close/>
                  <a:moveTo>
                    <a:pt x="61" y="682"/>
                  </a:moveTo>
                  <a:lnTo>
                    <a:pt x="164" y="682"/>
                  </a:lnTo>
                  <a:lnTo>
                    <a:pt x="164" y="621"/>
                  </a:lnTo>
                  <a:lnTo>
                    <a:pt x="61" y="630"/>
                  </a:lnTo>
                  <a:lnTo>
                    <a:pt x="61" y="682"/>
                  </a:lnTo>
                  <a:close/>
                  <a:moveTo>
                    <a:pt x="501" y="768"/>
                  </a:moveTo>
                  <a:lnTo>
                    <a:pt x="596" y="768"/>
                  </a:lnTo>
                  <a:lnTo>
                    <a:pt x="596" y="708"/>
                  </a:lnTo>
                  <a:lnTo>
                    <a:pt x="501" y="708"/>
                  </a:lnTo>
                  <a:lnTo>
                    <a:pt x="501" y="768"/>
                  </a:lnTo>
                  <a:close/>
                  <a:moveTo>
                    <a:pt x="363" y="777"/>
                  </a:moveTo>
                  <a:lnTo>
                    <a:pt x="467" y="768"/>
                  </a:lnTo>
                  <a:lnTo>
                    <a:pt x="467" y="708"/>
                  </a:lnTo>
                  <a:lnTo>
                    <a:pt x="363" y="716"/>
                  </a:lnTo>
                  <a:lnTo>
                    <a:pt x="363" y="777"/>
                  </a:lnTo>
                  <a:close/>
                  <a:moveTo>
                    <a:pt x="199" y="777"/>
                  </a:moveTo>
                  <a:lnTo>
                    <a:pt x="294" y="777"/>
                  </a:lnTo>
                  <a:lnTo>
                    <a:pt x="294" y="716"/>
                  </a:lnTo>
                  <a:lnTo>
                    <a:pt x="199" y="716"/>
                  </a:lnTo>
                  <a:lnTo>
                    <a:pt x="199" y="777"/>
                  </a:lnTo>
                  <a:close/>
                  <a:moveTo>
                    <a:pt x="61" y="786"/>
                  </a:moveTo>
                  <a:lnTo>
                    <a:pt x="164" y="777"/>
                  </a:lnTo>
                  <a:lnTo>
                    <a:pt x="164" y="725"/>
                  </a:lnTo>
                  <a:lnTo>
                    <a:pt x="61" y="725"/>
                  </a:lnTo>
                  <a:lnTo>
                    <a:pt x="61" y="786"/>
                  </a:lnTo>
                  <a:close/>
                  <a:moveTo>
                    <a:pt x="501" y="872"/>
                  </a:moveTo>
                  <a:lnTo>
                    <a:pt x="596" y="872"/>
                  </a:lnTo>
                  <a:lnTo>
                    <a:pt x="596" y="811"/>
                  </a:lnTo>
                  <a:lnTo>
                    <a:pt x="501" y="811"/>
                  </a:lnTo>
                  <a:lnTo>
                    <a:pt x="501" y="872"/>
                  </a:lnTo>
                  <a:close/>
                  <a:moveTo>
                    <a:pt x="363" y="872"/>
                  </a:moveTo>
                  <a:lnTo>
                    <a:pt x="467" y="872"/>
                  </a:lnTo>
                  <a:lnTo>
                    <a:pt x="467" y="811"/>
                  </a:lnTo>
                  <a:lnTo>
                    <a:pt x="363" y="811"/>
                  </a:lnTo>
                  <a:lnTo>
                    <a:pt x="363" y="872"/>
                  </a:lnTo>
                  <a:close/>
                  <a:moveTo>
                    <a:pt x="199" y="880"/>
                  </a:moveTo>
                  <a:lnTo>
                    <a:pt x="294" y="872"/>
                  </a:lnTo>
                  <a:lnTo>
                    <a:pt x="294" y="820"/>
                  </a:lnTo>
                  <a:lnTo>
                    <a:pt x="199" y="820"/>
                  </a:lnTo>
                  <a:lnTo>
                    <a:pt x="199" y="880"/>
                  </a:lnTo>
                  <a:close/>
                  <a:moveTo>
                    <a:pt x="61" y="880"/>
                  </a:moveTo>
                  <a:lnTo>
                    <a:pt x="164" y="880"/>
                  </a:lnTo>
                  <a:lnTo>
                    <a:pt x="164" y="820"/>
                  </a:lnTo>
                  <a:lnTo>
                    <a:pt x="61" y="820"/>
                  </a:lnTo>
                  <a:lnTo>
                    <a:pt x="61" y="880"/>
                  </a:lnTo>
                  <a:close/>
                  <a:moveTo>
                    <a:pt x="501" y="975"/>
                  </a:moveTo>
                  <a:lnTo>
                    <a:pt x="596" y="967"/>
                  </a:lnTo>
                  <a:lnTo>
                    <a:pt x="596" y="906"/>
                  </a:lnTo>
                  <a:lnTo>
                    <a:pt x="501" y="915"/>
                  </a:lnTo>
                  <a:lnTo>
                    <a:pt x="501" y="975"/>
                  </a:lnTo>
                  <a:close/>
                  <a:moveTo>
                    <a:pt x="363" y="975"/>
                  </a:moveTo>
                  <a:lnTo>
                    <a:pt x="467" y="975"/>
                  </a:lnTo>
                  <a:lnTo>
                    <a:pt x="467" y="915"/>
                  </a:lnTo>
                  <a:lnTo>
                    <a:pt x="363" y="915"/>
                  </a:lnTo>
                  <a:lnTo>
                    <a:pt x="363" y="975"/>
                  </a:lnTo>
                  <a:close/>
                  <a:moveTo>
                    <a:pt x="199" y="975"/>
                  </a:moveTo>
                  <a:lnTo>
                    <a:pt x="294" y="975"/>
                  </a:lnTo>
                  <a:lnTo>
                    <a:pt x="294" y="915"/>
                  </a:lnTo>
                  <a:lnTo>
                    <a:pt x="199" y="915"/>
                  </a:lnTo>
                  <a:lnTo>
                    <a:pt x="199" y="975"/>
                  </a:lnTo>
                  <a:close/>
                  <a:moveTo>
                    <a:pt x="61" y="984"/>
                  </a:moveTo>
                  <a:lnTo>
                    <a:pt x="164" y="975"/>
                  </a:lnTo>
                  <a:lnTo>
                    <a:pt x="164" y="924"/>
                  </a:lnTo>
                  <a:lnTo>
                    <a:pt x="61" y="924"/>
                  </a:lnTo>
                  <a:lnTo>
                    <a:pt x="61" y="984"/>
                  </a:lnTo>
                  <a:close/>
                  <a:moveTo>
                    <a:pt x="501" y="1070"/>
                  </a:moveTo>
                  <a:lnTo>
                    <a:pt x="596" y="1070"/>
                  </a:lnTo>
                  <a:lnTo>
                    <a:pt x="596" y="1010"/>
                  </a:lnTo>
                  <a:lnTo>
                    <a:pt x="501" y="1010"/>
                  </a:lnTo>
                  <a:lnTo>
                    <a:pt x="501" y="1070"/>
                  </a:lnTo>
                  <a:close/>
                  <a:moveTo>
                    <a:pt x="363" y="1070"/>
                  </a:moveTo>
                  <a:lnTo>
                    <a:pt x="467" y="1070"/>
                  </a:lnTo>
                  <a:lnTo>
                    <a:pt x="467" y="1010"/>
                  </a:lnTo>
                  <a:lnTo>
                    <a:pt x="363" y="1019"/>
                  </a:lnTo>
                  <a:lnTo>
                    <a:pt x="363" y="1070"/>
                  </a:lnTo>
                  <a:close/>
                  <a:moveTo>
                    <a:pt x="199" y="1079"/>
                  </a:moveTo>
                  <a:lnTo>
                    <a:pt x="294" y="1079"/>
                  </a:lnTo>
                  <a:lnTo>
                    <a:pt x="294" y="1019"/>
                  </a:lnTo>
                  <a:lnTo>
                    <a:pt x="199" y="1019"/>
                  </a:lnTo>
                  <a:lnTo>
                    <a:pt x="199" y="1079"/>
                  </a:lnTo>
                  <a:close/>
                  <a:moveTo>
                    <a:pt x="61" y="1079"/>
                  </a:moveTo>
                  <a:lnTo>
                    <a:pt x="164" y="1079"/>
                  </a:lnTo>
                  <a:lnTo>
                    <a:pt x="164" y="1019"/>
                  </a:lnTo>
                  <a:lnTo>
                    <a:pt x="61" y="1019"/>
                  </a:lnTo>
                  <a:lnTo>
                    <a:pt x="61" y="107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826000" y="4143376"/>
              <a:ext cx="849313" cy="260350"/>
            </a:xfrm>
            <a:custGeom>
              <a:avLst/>
              <a:gdLst>
                <a:gd name="T0" fmla="*/ 0 w 535"/>
                <a:gd name="T1" fmla="*/ 8 h 164"/>
                <a:gd name="T2" fmla="*/ 535 w 535"/>
                <a:gd name="T3" fmla="*/ 0 h 164"/>
                <a:gd name="T4" fmla="*/ 535 w 535"/>
                <a:gd name="T5" fmla="*/ 155 h 164"/>
                <a:gd name="T6" fmla="*/ 0 w 535"/>
                <a:gd name="T7" fmla="*/ 164 h 164"/>
                <a:gd name="T8" fmla="*/ 0 w 535"/>
                <a:gd name="T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64">
                  <a:moveTo>
                    <a:pt x="0" y="8"/>
                  </a:moveTo>
                  <a:lnTo>
                    <a:pt x="535" y="0"/>
                  </a:lnTo>
                  <a:lnTo>
                    <a:pt x="535" y="155"/>
                  </a:lnTo>
                  <a:lnTo>
                    <a:pt x="0" y="1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772150" y="1360488"/>
              <a:ext cx="1617663" cy="3248025"/>
            </a:xfrm>
            <a:custGeom>
              <a:avLst/>
              <a:gdLst>
                <a:gd name="T0" fmla="*/ 864 w 1019"/>
                <a:gd name="T1" fmla="*/ 164 h 2046"/>
                <a:gd name="T2" fmla="*/ 725 w 1019"/>
                <a:gd name="T3" fmla="*/ 233 h 2046"/>
                <a:gd name="T4" fmla="*/ 561 w 1019"/>
                <a:gd name="T5" fmla="*/ 181 h 2046"/>
                <a:gd name="T6" fmla="*/ 328 w 1019"/>
                <a:gd name="T7" fmla="*/ 207 h 2046"/>
                <a:gd name="T8" fmla="*/ 164 w 1019"/>
                <a:gd name="T9" fmla="*/ 276 h 2046"/>
                <a:gd name="T10" fmla="*/ 725 w 1019"/>
                <a:gd name="T11" fmla="*/ 276 h 2046"/>
                <a:gd name="T12" fmla="*/ 596 w 1019"/>
                <a:gd name="T13" fmla="*/ 346 h 2046"/>
                <a:gd name="T14" fmla="*/ 432 w 1019"/>
                <a:gd name="T15" fmla="*/ 302 h 2046"/>
                <a:gd name="T16" fmla="*/ 198 w 1019"/>
                <a:gd name="T17" fmla="*/ 320 h 2046"/>
                <a:gd name="T18" fmla="*/ 959 w 1019"/>
                <a:gd name="T19" fmla="*/ 423 h 2046"/>
                <a:gd name="T20" fmla="*/ 596 w 1019"/>
                <a:gd name="T21" fmla="*/ 389 h 2046"/>
                <a:gd name="T22" fmla="*/ 328 w 1019"/>
                <a:gd name="T23" fmla="*/ 475 h 2046"/>
                <a:gd name="T24" fmla="*/ 164 w 1019"/>
                <a:gd name="T25" fmla="*/ 423 h 2046"/>
                <a:gd name="T26" fmla="*/ 864 w 1019"/>
                <a:gd name="T27" fmla="*/ 475 h 2046"/>
                <a:gd name="T28" fmla="*/ 699 w 1019"/>
                <a:gd name="T29" fmla="*/ 553 h 2046"/>
                <a:gd name="T30" fmla="*/ 198 w 1019"/>
                <a:gd name="T31" fmla="*/ 518 h 2046"/>
                <a:gd name="T32" fmla="*/ 60 w 1019"/>
                <a:gd name="T33" fmla="*/ 587 h 2046"/>
                <a:gd name="T34" fmla="*/ 829 w 1019"/>
                <a:gd name="T35" fmla="*/ 587 h 2046"/>
                <a:gd name="T36" fmla="*/ 596 w 1019"/>
                <a:gd name="T37" fmla="*/ 596 h 2046"/>
                <a:gd name="T38" fmla="*/ 293 w 1019"/>
                <a:gd name="T39" fmla="*/ 682 h 2046"/>
                <a:gd name="T40" fmla="*/ 864 w 1019"/>
                <a:gd name="T41" fmla="*/ 682 h 2046"/>
                <a:gd name="T42" fmla="*/ 725 w 1019"/>
                <a:gd name="T43" fmla="*/ 760 h 2046"/>
                <a:gd name="T44" fmla="*/ 432 w 1019"/>
                <a:gd name="T45" fmla="*/ 708 h 2046"/>
                <a:gd name="T46" fmla="*/ 198 w 1019"/>
                <a:gd name="T47" fmla="*/ 725 h 2046"/>
                <a:gd name="T48" fmla="*/ 959 w 1019"/>
                <a:gd name="T49" fmla="*/ 846 h 2046"/>
                <a:gd name="T50" fmla="*/ 596 w 1019"/>
                <a:gd name="T51" fmla="*/ 803 h 2046"/>
                <a:gd name="T52" fmla="*/ 328 w 1019"/>
                <a:gd name="T53" fmla="*/ 881 h 2046"/>
                <a:gd name="T54" fmla="*/ 164 w 1019"/>
                <a:gd name="T55" fmla="*/ 829 h 2046"/>
                <a:gd name="T56" fmla="*/ 864 w 1019"/>
                <a:gd name="T57" fmla="*/ 898 h 2046"/>
                <a:gd name="T58" fmla="*/ 699 w 1019"/>
                <a:gd name="T59" fmla="*/ 967 h 2046"/>
                <a:gd name="T60" fmla="*/ 198 w 1019"/>
                <a:gd name="T61" fmla="*/ 932 h 2046"/>
                <a:gd name="T62" fmla="*/ 60 w 1019"/>
                <a:gd name="T63" fmla="*/ 1002 h 2046"/>
                <a:gd name="T64" fmla="*/ 829 w 1019"/>
                <a:gd name="T65" fmla="*/ 1002 h 2046"/>
                <a:gd name="T66" fmla="*/ 596 w 1019"/>
                <a:gd name="T67" fmla="*/ 1010 h 2046"/>
                <a:gd name="T68" fmla="*/ 293 w 1019"/>
                <a:gd name="T69" fmla="*/ 1088 h 2046"/>
                <a:gd name="T70" fmla="*/ 864 w 1019"/>
                <a:gd name="T71" fmla="*/ 1105 h 2046"/>
                <a:gd name="T72" fmla="*/ 725 w 1019"/>
                <a:gd name="T73" fmla="*/ 1174 h 2046"/>
                <a:gd name="T74" fmla="*/ 432 w 1019"/>
                <a:gd name="T75" fmla="*/ 1122 h 2046"/>
                <a:gd name="T76" fmla="*/ 198 w 1019"/>
                <a:gd name="T77" fmla="*/ 1131 h 2046"/>
                <a:gd name="T78" fmla="*/ 959 w 1019"/>
                <a:gd name="T79" fmla="*/ 1269 h 2046"/>
                <a:gd name="T80" fmla="*/ 596 w 1019"/>
                <a:gd name="T81" fmla="*/ 1226 h 2046"/>
                <a:gd name="T82" fmla="*/ 328 w 1019"/>
                <a:gd name="T83" fmla="*/ 1295 h 2046"/>
                <a:gd name="T84" fmla="*/ 164 w 1019"/>
                <a:gd name="T85" fmla="*/ 1235 h 2046"/>
                <a:gd name="T86" fmla="*/ 864 w 1019"/>
                <a:gd name="T87" fmla="*/ 1321 h 2046"/>
                <a:gd name="T88" fmla="*/ 699 w 1019"/>
                <a:gd name="T89" fmla="*/ 1381 h 2046"/>
                <a:gd name="T90" fmla="*/ 198 w 1019"/>
                <a:gd name="T91" fmla="*/ 1338 h 2046"/>
                <a:gd name="T92" fmla="*/ 60 w 1019"/>
                <a:gd name="T93" fmla="*/ 1407 h 2046"/>
                <a:gd name="T94" fmla="*/ 829 w 1019"/>
                <a:gd name="T95" fmla="*/ 1425 h 2046"/>
                <a:gd name="T96" fmla="*/ 596 w 1019"/>
                <a:gd name="T97" fmla="*/ 1433 h 2046"/>
                <a:gd name="T98" fmla="*/ 293 w 1019"/>
                <a:gd name="T99" fmla="*/ 1502 h 2046"/>
                <a:gd name="T100" fmla="*/ 864 w 1019"/>
                <a:gd name="T101" fmla="*/ 1528 h 2046"/>
                <a:gd name="T102" fmla="*/ 725 w 1019"/>
                <a:gd name="T103" fmla="*/ 1597 h 2046"/>
                <a:gd name="T104" fmla="*/ 432 w 1019"/>
                <a:gd name="T105" fmla="*/ 1537 h 2046"/>
                <a:gd name="T106" fmla="*/ 198 w 1019"/>
                <a:gd name="T107" fmla="*/ 1545 h 2046"/>
                <a:gd name="T108" fmla="*/ 959 w 1019"/>
                <a:gd name="T109" fmla="*/ 1692 h 2046"/>
                <a:gd name="T110" fmla="*/ 596 w 1019"/>
                <a:gd name="T111" fmla="*/ 1640 h 2046"/>
                <a:gd name="T112" fmla="*/ 328 w 1019"/>
                <a:gd name="T113" fmla="*/ 1701 h 2046"/>
                <a:gd name="T114" fmla="*/ 164 w 1019"/>
                <a:gd name="T115" fmla="*/ 1649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2046">
                  <a:moveTo>
                    <a:pt x="0" y="2046"/>
                  </a:moveTo>
                  <a:lnTo>
                    <a:pt x="1019" y="2046"/>
                  </a:lnTo>
                  <a:lnTo>
                    <a:pt x="1019" y="69"/>
                  </a:lnTo>
                  <a:lnTo>
                    <a:pt x="1002" y="0"/>
                  </a:lnTo>
                  <a:lnTo>
                    <a:pt x="103" y="87"/>
                  </a:lnTo>
                  <a:lnTo>
                    <a:pt x="0" y="156"/>
                  </a:lnTo>
                  <a:lnTo>
                    <a:pt x="0" y="2046"/>
                  </a:lnTo>
                  <a:close/>
                  <a:moveTo>
                    <a:pt x="864" y="164"/>
                  </a:moveTo>
                  <a:lnTo>
                    <a:pt x="959" y="156"/>
                  </a:lnTo>
                  <a:lnTo>
                    <a:pt x="959" y="216"/>
                  </a:lnTo>
                  <a:lnTo>
                    <a:pt x="864" y="225"/>
                  </a:lnTo>
                  <a:lnTo>
                    <a:pt x="864" y="164"/>
                  </a:lnTo>
                  <a:close/>
                  <a:moveTo>
                    <a:pt x="725" y="173"/>
                  </a:moveTo>
                  <a:lnTo>
                    <a:pt x="829" y="164"/>
                  </a:lnTo>
                  <a:lnTo>
                    <a:pt x="829" y="225"/>
                  </a:lnTo>
                  <a:lnTo>
                    <a:pt x="725" y="233"/>
                  </a:lnTo>
                  <a:lnTo>
                    <a:pt x="725" y="173"/>
                  </a:lnTo>
                  <a:close/>
                  <a:moveTo>
                    <a:pt x="596" y="181"/>
                  </a:moveTo>
                  <a:lnTo>
                    <a:pt x="699" y="173"/>
                  </a:lnTo>
                  <a:lnTo>
                    <a:pt x="699" y="233"/>
                  </a:lnTo>
                  <a:lnTo>
                    <a:pt x="596" y="242"/>
                  </a:lnTo>
                  <a:lnTo>
                    <a:pt x="596" y="181"/>
                  </a:lnTo>
                  <a:close/>
                  <a:moveTo>
                    <a:pt x="458" y="190"/>
                  </a:moveTo>
                  <a:lnTo>
                    <a:pt x="561" y="181"/>
                  </a:lnTo>
                  <a:lnTo>
                    <a:pt x="561" y="251"/>
                  </a:lnTo>
                  <a:lnTo>
                    <a:pt x="458" y="251"/>
                  </a:lnTo>
                  <a:lnTo>
                    <a:pt x="458" y="190"/>
                  </a:lnTo>
                  <a:close/>
                  <a:moveTo>
                    <a:pt x="328" y="207"/>
                  </a:moveTo>
                  <a:lnTo>
                    <a:pt x="432" y="199"/>
                  </a:lnTo>
                  <a:lnTo>
                    <a:pt x="432" y="259"/>
                  </a:lnTo>
                  <a:lnTo>
                    <a:pt x="328" y="268"/>
                  </a:lnTo>
                  <a:lnTo>
                    <a:pt x="328" y="207"/>
                  </a:lnTo>
                  <a:close/>
                  <a:moveTo>
                    <a:pt x="198" y="216"/>
                  </a:moveTo>
                  <a:lnTo>
                    <a:pt x="293" y="207"/>
                  </a:lnTo>
                  <a:lnTo>
                    <a:pt x="293" y="268"/>
                  </a:lnTo>
                  <a:lnTo>
                    <a:pt x="198" y="276"/>
                  </a:lnTo>
                  <a:lnTo>
                    <a:pt x="198" y="216"/>
                  </a:lnTo>
                  <a:close/>
                  <a:moveTo>
                    <a:pt x="60" y="225"/>
                  </a:moveTo>
                  <a:lnTo>
                    <a:pt x="164" y="216"/>
                  </a:lnTo>
                  <a:lnTo>
                    <a:pt x="164" y="276"/>
                  </a:lnTo>
                  <a:lnTo>
                    <a:pt x="60" y="285"/>
                  </a:lnTo>
                  <a:lnTo>
                    <a:pt x="60" y="225"/>
                  </a:lnTo>
                  <a:close/>
                  <a:moveTo>
                    <a:pt x="864" y="268"/>
                  </a:moveTo>
                  <a:lnTo>
                    <a:pt x="959" y="259"/>
                  </a:lnTo>
                  <a:lnTo>
                    <a:pt x="959" y="320"/>
                  </a:lnTo>
                  <a:lnTo>
                    <a:pt x="864" y="328"/>
                  </a:lnTo>
                  <a:lnTo>
                    <a:pt x="864" y="268"/>
                  </a:lnTo>
                  <a:close/>
                  <a:moveTo>
                    <a:pt x="725" y="276"/>
                  </a:moveTo>
                  <a:lnTo>
                    <a:pt x="829" y="268"/>
                  </a:lnTo>
                  <a:lnTo>
                    <a:pt x="829" y="328"/>
                  </a:lnTo>
                  <a:lnTo>
                    <a:pt x="725" y="337"/>
                  </a:lnTo>
                  <a:lnTo>
                    <a:pt x="725" y="276"/>
                  </a:lnTo>
                  <a:close/>
                  <a:moveTo>
                    <a:pt x="596" y="285"/>
                  </a:moveTo>
                  <a:lnTo>
                    <a:pt x="699" y="276"/>
                  </a:lnTo>
                  <a:lnTo>
                    <a:pt x="699" y="337"/>
                  </a:lnTo>
                  <a:lnTo>
                    <a:pt x="596" y="346"/>
                  </a:lnTo>
                  <a:lnTo>
                    <a:pt x="596" y="285"/>
                  </a:lnTo>
                  <a:close/>
                  <a:moveTo>
                    <a:pt x="458" y="294"/>
                  </a:moveTo>
                  <a:lnTo>
                    <a:pt x="561" y="285"/>
                  </a:lnTo>
                  <a:lnTo>
                    <a:pt x="561" y="354"/>
                  </a:lnTo>
                  <a:lnTo>
                    <a:pt x="458" y="354"/>
                  </a:lnTo>
                  <a:lnTo>
                    <a:pt x="458" y="294"/>
                  </a:lnTo>
                  <a:close/>
                  <a:moveTo>
                    <a:pt x="328" y="311"/>
                  </a:moveTo>
                  <a:lnTo>
                    <a:pt x="432" y="302"/>
                  </a:lnTo>
                  <a:lnTo>
                    <a:pt x="432" y="363"/>
                  </a:lnTo>
                  <a:lnTo>
                    <a:pt x="328" y="371"/>
                  </a:lnTo>
                  <a:lnTo>
                    <a:pt x="328" y="311"/>
                  </a:lnTo>
                  <a:close/>
                  <a:moveTo>
                    <a:pt x="198" y="320"/>
                  </a:moveTo>
                  <a:lnTo>
                    <a:pt x="293" y="311"/>
                  </a:lnTo>
                  <a:lnTo>
                    <a:pt x="293" y="371"/>
                  </a:lnTo>
                  <a:lnTo>
                    <a:pt x="198" y="380"/>
                  </a:lnTo>
                  <a:lnTo>
                    <a:pt x="198" y="320"/>
                  </a:lnTo>
                  <a:close/>
                  <a:moveTo>
                    <a:pt x="60" y="328"/>
                  </a:moveTo>
                  <a:lnTo>
                    <a:pt x="164" y="320"/>
                  </a:lnTo>
                  <a:lnTo>
                    <a:pt x="164" y="380"/>
                  </a:lnTo>
                  <a:lnTo>
                    <a:pt x="60" y="389"/>
                  </a:lnTo>
                  <a:lnTo>
                    <a:pt x="60" y="328"/>
                  </a:lnTo>
                  <a:close/>
                  <a:moveTo>
                    <a:pt x="864" y="371"/>
                  </a:moveTo>
                  <a:lnTo>
                    <a:pt x="959" y="363"/>
                  </a:lnTo>
                  <a:lnTo>
                    <a:pt x="959" y="423"/>
                  </a:lnTo>
                  <a:lnTo>
                    <a:pt x="864" y="432"/>
                  </a:lnTo>
                  <a:lnTo>
                    <a:pt x="864" y="371"/>
                  </a:lnTo>
                  <a:close/>
                  <a:moveTo>
                    <a:pt x="725" y="380"/>
                  </a:moveTo>
                  <a:lnTo>
                    <a:pt x="829" y="371"/>
                  </a:lnTo>
                  <a:lnTo>
                    <a:pt x="829" y="432"/>
                  </a:lnTo>
                  <a:lnTo>
                    <a:pt x="725" y="440"/>
                  </a:lnTo>
                  <a:lnTo>
                    <a:pt x="725" y="380"/>
                  </a:lnTo>
                  <a:close/>
                  <a:moveTo>
                    <a:pt x="596" y="389"/>
                  </a:moveTo>
                  <a:lnTo>
                    <a:pt x="699" y="380"/>
                  </a:lnTo>
                  <a:lnTo>
                    <a:pt x="699" y="449"/>
                  </a:lnTo>
                  <a:lnTo>
                    <a:pt x="596" y="449"/>
                  </a:lnTo>
                  <a:lnTo>
                    <a:pt x="596" y="389"/>
                  </a:lnTo>
                  <a:close/>
                  <a:moveTo>
                    <a:pt x="328" y="406"/>
                  </a:moveTo>
                  <a:lnTo>
                    <a:pt x="432" y="406"/>
                  </a:lnTo>
                  <a:lnTo>
                    <a:pt x="432" y="466"/>
                  </a:lnTo>
                  <a:lnTo>
                    <a:pt x="328" y="475"/>
                  </a:lnTo>
                  <a:lnTo>
                    <a:pt x="328" y="406"/>
                  </a:lnTo>
                  <a:close/>
                  <a:moveTo>
                    <a:pt x="198" y="423"/>
                  </a:moveTo>
                  <a:lnTo>
                    <a:pt x="293" y="415"/>
                  </a:lnTo>
                  <a:lnTo>
                    <a:pt x="293" y="475"/>
                  </a:lnTo>
                  <a:lnTo>
                    <a:pt x="198" y="484"/>
                  </a:lnTo>
                  <a:lnTo>
                    <a:pt x="198" y="423"/>
                  </a:lnTo>
                  <a:close/>
                  <a:moveTo>
                    <a:pt x="60" y="432"/>
                  </a:moveTo>
                  <a:lnTo>
                    <a:pt x="164" y="423"/>
                  </a:lnTo>
                  <a:lnTo>
                    <a:pt x="164" y="484"/>
                  </a:lnTo>
                  <a:lnTo>
                    <a:pt x="60" y="492"/>
                  </a:lnTo>
                  <a:lnTo>
                    <a:pt x="60" y="432"/>
                  </a:lnTo>
                  <a:close/>
                  <a:moveTo>
                    <a:pt x="864" y="475"/>
                  </a:moveTo>
                  <a:lnTo>
                    <a:pt x="959" y="466"/>
                  </a:lnTo>
                  <a:lnTo>
                    <a:pt x="959" y="535"/>
                  </a:lnTo>
                  <a:lnTo>
                    <a:pt x="864" y="535"/>
                  </a:lnTo>
                  <a:lnTo>
                    <a:pt x="864" y="475"/>
                  </a:lnTo>
                  <a:close/>
                  <a:moveTo>
                    <a:pt x="725" y="484"/>
                  </a:moveTo>
                  <a:lnTo>
                    <a:pt x="829" y="475"/>
                  </a:lnTo>
                  <a:lnTo>
                    <a:pt x="829" y="544"/>
                  </a:lnTo>
                  <a:lnTo>
                    <a:pt x="725" y="544"/>
                  </a:lnTo>
                  <a:lnTo>
                    <a:pt x="725" y="484"/>
                  </a:lnTo>
                  <a:close/>
                  <a:moveTo>
                    <a:pt x="596" y="492"/>
                  </a:moveTo>
                  <a:lnTo>
                    <a:pt x="699" y="484"/>
                  </a:lnTo>
                  <a:lnTo>
                    <a:pt x="699" y="553"/>
                  </a:lnTo>
                  <a:lnTo>
                    <a:pt x="596" y="553"/>
                  </a:lnTo>
                  <a:lnTo>
                    <a:pt x="596" y="492"/>
                  </a:lnTo>
                  <a:close/>
                  <a:moveTo>
                    <a:pt x="328" y="510"/>
                  </a:moveTo>
                  <a:lnTo>
                    <a:pt x="432" y="510"/>
                  </a:lnTo>
                  <a:lnTo>
                    <a:pt x="432" y="570"/>
                  </a:lnTo>
                  <a:lnTo>
                    <a:pt x="328" y="570"/>
                  </a:lnTo>
                  <a:lnTo>
                    <a:pt x="328" y="510"/>
                  </a:lnTo>
                  <a:close/>
                  <a:moveTo>
                    <a:pt x="198" y="518"/>
                  </a:moveTo>
                  <a:lnTo>
                    <a:pt x="293" y="518"/>
                  </a:lnTo>
                  <a:lnTo>
                    <a:pt x="293" y="579"/>
                  </a:lnTo>
                  <a:lnTo>
                    <a:pt x="198" y="579"/>
                  </a:lnTo>
                  <a:lnTo>
                    <a:pt x="198" y="518"/>
                  </a:lnTo>
                  <a:close/>
                  <a:moveTo>
                    <a:pt x="60" y="527"/>
                  </a:moveTo>
                  <a:lnTo>
                    <a:pt x="164" y="527"/>
                  </a:lnTo>
                  <a:lnTo>
                    <a:pt x="164" y="587"/>
                  </a:lnTo>
                  <a:lnTo>
                    <a:pt x="60" y="587"/>
                  </a:lnTo>
                  <a:lnTo>
                    <a:pt x="60" y="527"/>
                  </a:lnTo>
                  <a:close/>
                  <a:moveTo>
                    <a:pt x="864" y="579"/>
                  </a:moveTo>
                  <a:lnTo>
                    <a:pt x="959" y="579"/>
                  </a:lnTo>
                  <a:lnTo>
                    <a:pt x="959" y="639"/>
                  </a:lnTo>
                  <a:lnTo>
                    <a:pt x="864" y="648"/>
                  </a:lnTo>
                  <a:lnTo>
                    <a:pt x="864" y="579"/>
                  </a:lnTo>
                  <a:close/>
                  <a:moveTo>
                    <a:pt x="725" y="587"/>
                  </a:moveTo>
                  <a:lnTo>
                    <a:pt x="829" y="587"/>
                  </a:lnTo>
                  <a:lnTo>
                    <a:pt x="829" y="648"/>
                  </a:lnTo>
                  <a:lnTo>
                    <a:pt x="725" y="656"/>
                  </a:lnTo>
                  <a:lnTo>
                    <a:pt x="725" y="587"/>
                  </a:lnTo>
                  <a:close/>
                  <a:moveTo>
                    <a:pt x="596" y="596"/>
                  </a:moveTo>
                  <a:lnTo>
                    <a:pt x="699" y="596"/>
                  </a:lnTo>
                  <a:lnTo>
                    <a:pt x="699" y="656"/>
                  </a:lnTo>
                  <a:lnTo>
                    <a:pt x="596" y="656"/>
                  </a:lnTo>
                  <a:lnTo>
                    <a:pt x="596" y="596"/>
                  </a:lnTo>
                  <a:close/>
                  <a:moveTo>
                    <a:pt x="328" y="613"/>
                  </a:moveTo>
                  <a:lnTo>
                    <a:pt x="432" y="613"/>
                  </a:lnTo>
                  <a:lnTo>
                    <a:pt x="432" y="674"/>
                  </a:lnTo>
                  <a:lnTo>
                    <a:pt x="328" y="674"/>
                  </a:lnTo>
                  <a:lnTo>
                    <a:pt x="328" y="613"/>
                  </a:lnTo>
                  <a:close/>
                  <a:moveTo>
                    <a:pt x="198" y="622"/>
                  </a:moveTo>
                  <a:lnTo>
                    <a:pt x="293" y="613"/>
                  </a:lnTo>
                  <a:lnTo>
                    <a:pt x="293" y="682"/>
                  </a:lnTo>
                  <a:lnTo>
                    <a:pt x="198" y="682"/>
                  </a:lnTo>
                  <a:lnTo>
                    <a:pt x="198" y="622"/>
                  </a:lnTo>
                  <a:close/>
                  <a:moveTo>
                    <a:pt x="60" y="630"/>
                  </a:moveTo>
                  <a:lnTo>
                    <a:pt x="164" y="622"/>
                  </a:lnTo>
                  <a:lnTo>
                    <a:pt x="164" y="691"/>
                  </a:lnTo>
                  <a:lnTo>
                    <a:pt x="60" y="691"/>
                  </a:lnTo>
                  <a:lnTo>
                    <a:pt x="60" y="630"/>
                  </a:lnTo>
                  <a:close/>
                  <a:moveTo>
                    <a:pt x="864" y="682"/>
                  </a:moveTo>
                  <a:lnTo>
                    <a:pt x="959" y="682"/>
                  </a:lnTo>
                  <a:lnTo>
                    <a:pt x="959" y="743"/>
                  </a:lnTo>
                  <a:lnTo>
                    <a:pt x="864" y="751"/>
                  </a:lnTo>
                  <a:lnTo>
                    <a:pt x="864" y="682"/>
                  </a:lnTo>
                  <a:close/>
                  <a:moveTo>
                    <a:pt x="725" y="691"/>
                  </a:moveTo>
                  <a:lnTo>
                    <a:pt x="829" y="691"/>
                  </a:lnTo>
                  <a:lnTo>
                    <a:pt x="829" y="751"/>
                  </a:lnTo>
                  <a:lnTo>
                    <a:pt x="725" y="760"/>
                  </a:lnTo>
                  <a:lnTo>
                    <a:pt x="725" y="691"/>
                  </a:lnTo>
                  <a:close/>
                  <a:moveTo>
                    <a:pt x="596" y="699"/>
                  </a:moveTo>
                  <a:lnTo>
                    <a:pt x="699" y="699"/>
                  </a:lnTo>
                  <a:lnTo>
                    <a:pt x="699" y="760"/>
                  </a:lnTo>
                  <a:lnTo>
                    <a:pt x="596" y="760"/>
                  </a:lnTo>
                  <a:lnTo>
                    <a:pt x="596" y="699"/>
                  </a:lnTo>
                  <a:close/>
                  <a:moveTo>
                    <a:pt x="328" y="717"/>
                  </a:moveTo>
                  <a:lnTo>
                    <a:pt x="432" y="708"/>
                  </a:lnTo>
                  <a:lnTo>
                    <a:pt x="432" y="777"/>
                  </a:lnTo>
                  <a:lnTo>
                    <a:pt x="328" y="777"/>
                  </a:lnTo>
                  <a:lnTo>
                    <a:pt x="328" y="717"/>
                  </a:lnTo>
                  <a:close/>
                  <a:moveTo>
                    <a:pt x="198" y="725"/>
                  </a:moveTo>
                  <a:lnTo>
                    <a:pt x="293" y="717"/>
                  </a:lnTo>
                  <a:lnTo>
                    <a:pt x="293" y="777"/>
                  </a:lnTo>
                  <a:lnTo>
                    <a:pt x="198" y="786"/>
                  </a:lnTo>
                  <a:lnTo>
                    <a:pt x="198" y="725"/>
                  </a:lnTo>
                  <a:close/>
                  <a:moveTo>
                    <a:pt x="60" y="734"/>
                  </a:moveTo>
                  <a:lnTo>
                    <a:pt x="164" y="725"/>
                  </a:lnTo>
                  <a:lnTo>
                    <a:pt x="164" y="786"/>
                  </a:lnTo>
                  <a:lnTo>
                    <a:pt x="60" y="794"/>
                  </a:lnTo>
                  <a:lnTo>
                    <a:pt x="60" y="734"/>
                  </a:lnTo>
                  <a:close/>
                  <a:moveTo>
                    <a:pt x="864" y="794"/>
                  </a:moveTo>
                  <a:lnTo>
                    <a:pt x="959" y="786"/>
                  </a:lnTo>
                  <a:lnTo>
                    <a:pt x="959" y="846"/>
                  </a:lnTo>
                  <a:lnTo>
                    <a:pt x="864" y="855"/>
                  </a:lnTo>
                  <a:lnTo>
                    <a:pt x="864" y="794"/>
                  </a:lnTo>
                  <a:close/>
                  <a:moveTo>
                    <a:pt x="725" y="803"/>
                  </a:moveTo>
                  <a:lnTo>
                    <a:pt x="829" y="794"/>
                  </a:lnTo>
                  <a:lnTo>
                    <a:pt x="829" y="855"/>
                  </a:lnTo>
                  <a:lnTo>
                    <a:pt x="725" y="863"/>
                  </a:lnTo>
                  <a:lnTo>
                    <a:pt x="725" y="803"/>
                  </a:lnTo>
                  <a:close/>
                  <a:moveTo>
                    <a:pt x="596" y="803"/>
                  </a:moveTo>
                  <a:lnTo>
                    <a:pt x="699" y="803"/>
                  </a:lnTo>
                  <a:lnTo>
                    <a:pt x="699" y="863"/>
                  </a:lnTo>
                  <a:lnTo>
                    <a:pt x="596" y="872"/>
                  </a:lnTo>
                  <a:lnTo>
                    <a:pt x="596" y="803"/>
                  </a:lnTo>
                  <a:close/>
                  <a:moveTo>
                    <a:pt x="328" y="820"/>
                  </a:moveTo>
                  <a:lnTo>
                    <a:pt x="432" y="812"/>
                  </a:lnTo>
                  <a:lnTo>
                    <a:pt x="432" y="881"/>
                  </a:lnTo>
                  <a:lnTo>
                    <a:pt x="328" y="881"/>
                  </a:lnTo>
                  <a:lnTo>
                    <a:pt x="328" y="820"/>
                  </a:lnTo>
                  <a:close/>
                  <a:moveTo>
                    <a:pt x="198" y="829"/>
                  </a:moveTo>
                  <a:lnTo>
                    <a:pt x="293" y="820"/>
                  </a:lnTo>
                  <a:lnTo>
                    <a:pt x="293" y="881"/>
                  </a:lnTo>
                  <a:lnTo>
                    <a:pt x="198" y="889"/>
                  </a:lnTo>
                  <a:lnTo>
                    <a:pt x="198" y="829"/>
                  </a:lnTo>
                  <a:close/>
                  <a:moveTo>
                    <a:pt x="60" y="838"/>
                  </a:moveTo>
                  <a:lnTo>
                    <a:pt x="164" y="829"/>
                  </a:lnTo>
                  <a:lnTo>
                    <a:pt x="164" y="889"/>
                  </a:lnTo>
                  <a:lnTo>
                    <a:pt x="60" y="898"/>
                  </a:lnTo>
                  <a:lnTo>
                    <a:pt x="60" y="838"/>
                  </a:lnTo>
                  <a:close/>
                  <a:moveTo>
                    <a:pt x="864" y="898"/>
                  </a:moveTo>
                  <a:lnTo>
                    <a:pt x="959" y="889"/>
                  </a:lnTo>
                  <a:lnTo>
                    <a:pt x="959" y="958"/>
                  </a:lnTo>
                  <a:lnTo>
                    <a:pt x="864" y="958"/>
                  </a:lnTo>
                  <a:lnTo>
                    <a:pt x="864" y="898"/>
                  </a:lnTo>
                  <a:close/>
                  <a:moveTo>
                    <a:pt x="725" y="907"/>
                  </a:moveTo>
                  <a:lnTo>
                    <a:pt x="829" y="898"/>
                  </a:lnTo>
                  <a:lnTo>
                    <a:pt x="829" y="958"/>
                  </a:lnTo>
                  <a:lnTo>
                    <a:pt x="725" y="967"/>
                  </a:lnTo>
                  <a:lnTo>
                    <a:pt x="725" y="907"/>
                  </a:lnTo>
                  <a:close/>
                  <a:moveTo>
                    <a:pt x="596" y="907"/>
                  </a:moveTo>
                  <a:lnTo>
                    <a:pt x="699" y="907"/>
                  </a:lnTo>
                  <a:lnTo>
                    <a:pt x="699" y="967"/>
                  </a:lnTo>
                  <a:lnTo>
                    <a:pt x="596" y="976"/>
                  </a:lnTo>
                  <a:lnTo>
                    <a:pt x="596" y="907"/>
                  </a:lnTo>
                  <a:close/>
                  <a:moveTo>
                    <a:pt x="328" y="924"/>
                  </a:moveTo>
                  <a:lnTo>
                    <a:pt x="432" y="915"/>
                  </a:lnTo>
                  <a:lnTo>
                    <a:pt x="432" y="976"/>
                  </a:lnTo>
                  <a:lnTo>
                    <a:pt x="328" y="984"/>
                  </a:lnTo>
                  <a:lnTo>
                    <a:pt x="328" y="924"/>
                  </a:lnTo>
                  <a:close/>
                  <a:moveTo>
                    <a:pt x="198" y="932"/>
                  </a:moveTo>
                  <a:lnTo>
                    <a:pt x="293" y="924"/>
                  </a:lnTo>
                  <a:lnTo>
                    <a:pt x="293" y="984"/>
                  </a:lnTo>
                  <a:lnTo>
                    <a:pt x="198" y="993"/>
                  </a:lnTo>
                  <a:lnTo>
                    <a:pt x="198" y="932"/>
                  </a:lnTo>
                  <a:close/>
                  <a:moveTo>
                    <a:pt x="60" y="941"/>
                  </a:moveTo>
                  <a:lnTo>
                    <a:pt x="164" y="932"/>
                  </a:lnTo>
                  <a:lnTo>
                    <a:pt x="164" y="993"/>
                  </a:lnTo>
                  <a:lnTo>
                    <a:pt x="60" y="1002"/>
                  </a:lnTo>
                  <a:lnTo>
                    <a:pt x="60" y="941"/>
                  </a:lnTo>
                  <a:close/>
                  <a:moveTo>
                    <a:pt x="864" y="1002"/>
                  </a:moveTo>
                  <a:lnTo>
                    <a:pt x="959" y="1002"/>
                  </a:lnTo>
                  <a:lnTo>
                    <a:pt x="959" y="1062"/>
                  </a:lnTo>
                  <a:lnTo>
                    <a:pt x="864" y="1062"/>
                  </a:lnTo>
                  <a:lnTo>
                    <a:pt x="864" y="1002"/>
                  </a:lnTo>
                  <a:close/>
                  <a:moveTo>
                    <a:pt x="725" y="1010"/>
                  </a:moveTo>
                  <a:lnTo>
                    <a:pt x="829" y="1002"/>
                  </a:lnTo>
                  <a:lnTo>
                    <a:pt x="829" y="1062"/>
                  </a:lnTo>
                  <a:lnTo>
                    <a:pt x="725" y="1071"/>
                  </a:lnTo>
                  <a:lnTo>
                    <a:pt x="725" y="1010"/>
                  </a:lnTo>
                  <a:close/>
                  <a:moveTo>
                    <a:pt x="596" y="1010"/>
                  </a:moveTo>
                  <a:lnTo>
                    <a:pt x="699" y="1010"/>
                  </a:lnTo>
                  <a:lnTo>
                    <a:pt x="699" y="1071"/>
                  </a:lnTo>
                  <a:lnTo>
                    <a:pt x="596" y="1079"/>
                  </a:lnTo>
                  <a:lnTo>
                    <a:pt x="596" y="1010"/>
                  </a:lnTo>
                  <a:close/>
                  <a:moveTo>
                    <a:pt x="328" y="1027"/>
                  </a:moveTo>
                  <a:lnTo>
                    <a:pt x="432" y="1019"/>
                  </a:lnTo>
                  <a:lnTo>
                    <a:pt x="432" y="1079"/>
                  </a:lnTo>
                  <a:lnTo>
                    <a:pt x="328" y="1088"/>
                  </a:lnTo>
                  <a:lnTo>
                    <a:pt x="328" y="1027"/>
                  </a:lnTo>
                  <a:close/>
                  <a:moveTo>
                    <a:pt x="198" y="1036"/>
                  </a:moveTo>
                  <a:lnTo>
                    <a:pt x="293" y="1027"/>
                  </a:lnTo>
                  <a:lnTo>
                    <a:pt x="293" y="1088"/>
                  </a:lnTo>
                  <a:lnTo>
                    <a:pt x="198" y="1096"/>
                  </a:lnTo>
                  <a:lnTo>
                    <a:pt x="198" y="1036"/>
                  </a:lnTo>
                  <a:close/>
                  <a:moveTo>
                    <a:pt x="60" y="1036"/>
                  </a:moveTo>
                  <a:lnTo>
                    <a:pt x="164" y="1036"/>
                  </a:lnTo>
                  <a:lnTo>
                    <a:pt x="164" y="1096"/>
                  </a:lnTo>
                  <a:lnTo>
                    <a:pt x="60" y="1096"/>
                  </a:lnTo>
                  <a:lnTo>
                    <a:pt x="60" y="1036"/>
                  </a:lnTo>
                  <a:close/>
                  <a:moveTo>
                    <a:pt x="864" y="1105"/>
                  </a:moveTo>
                  <a:lnTo>
                    <a:pt x="959" y="1105"/>
                  </a:lnTo>
                  <a:lnTo>
                    <a:pt x="959" y="1166"/>
                  </a:lnTo>
                  <a:lnTo>
                    <a:pt x="864" y="1166"/>
                  </a:lnTo>
                  <a:lnTo>
                    <a:pt x="864" y="1105"/>
                  </a:lnTo>
                  <a:close/>
                  <a:moveTo>
                    <a:pt x="725" y="1114"/>
                  </a:moveTo>
                  <a:lnTo>
                    <a:pt x="829" y="1105"/>
                  </a:lnTo>
                  <a:lnTo>
                    <a:pt x="829" y="1174"/>
                  </a:lnTo>
                  <a:lnTo>
                    <a:pt x="725" y="1174"/>
                  </a:lnTo>
                  <a:lnTo>
                    <a:pt x="725" y="1114"/>
                  </a:lnTo>
                  <a:close/>
                  <a:moveTo>
                    <a:pt x="596" y="1114"/>
                  </a:moveTo>
                  <a:lnTo>
                    <a:pt x="699" y="1114"/>
                  </a:lnTo>
                  <a:lnTo>
                    <a:pt x="699" y="1174"/>
                  </a:lnTo>
                  <a:lnTo>
                    <a:pt x="596" y="1183"/>
                  </a:lnTo>
                  <a:lnTo>
                    <a:pt x="596" y="1114"/>
                  </a:lnTo>
                  <a:close/>
                  <a:moveTo>
                    <a:pt x="328" y="1131"/>
                  </a:moveTo>
                  <a:lnTo>
                    <a:pt x="432" y="1122"/>
                  </a:lnTo>
                  <a:lnTo>
                    <a:pt x="432" y="1183"/>
                  </a:lnTo>
                  <a:lnTo>
                    <a:pt x="328" y="1191"/>
                  </a:lnTo>
                  <a:lnTo>
                    <a:pt x="328" y="1131"/>
                  </a:lnTo>
                  <a:close/>
                  <a:moveTo>
                    <a:pt x="198" y="1131"/>
                  </a:moveTo>
                  <a:lnTo>
                    <a:pt x="293" y="1131"/>
                  </a:lnTo>
                  <a:lnTo>
                    <a:pt x="293" y="1191"/>
                  </a:lnTo>
                  <a:lnTo>
                    <a:pt x="198" y="1191"/>
                  </a:lnTo>
                  <a:lnTo>
                    <a:pt x="198" y="1131"/>
                  </a:lnTo>
                  <a:close/>
                  <a:moveTo>
                    <a:pt x="60" y="1140"/>
                  </a:moveTo>
                  <a:lnTo>
                    <a:pt x="164" y="1140"/>
                  </a:lnTo>
                  <a:lnTo>
                    <a:pt x="164" y="1200"/>
                  </a:lnTo>
                  <a:lnTo>
                    <a:pt x="60" y="1200"/>
                  </a:lnTo>
                  <a:lnTo>
                    <a:pt x="60" y="1140"/>
                  </a:lnTo>
                  <a:close/>
                  <a:moveTo>
                    <a:pt x="864" y="1209"/>
                  </a:moveTo>
                  <a:lnTo>
                    <a:pt x="959" y="1209"/>
                  </a:lnTo>
                  <a:lnTo>
                    <a:pt x="959" y="1269"/>
                  </a:lnTo>
                  <a:lnTo>
                    <a:pt x="864" y="1278"/>
                  </a:lnTo>
                  <a:lnTo>
                    <a:pt x="864" y="1209"/>
                  </a:lnTo>
                  <a:close/>
                  <a:moveTo>
                    <a:pt x="725" y="1217"/>
                  </a:moveTo>
                  <a:lnTo>
                    <a:pt x="829" y="1217"/>
                  </a:lnTo>
                  <a:lnTo>
                    <a:pt x="829" y="1278"/>
                  </a:lnTo>
                  <a:lnTo>
                    <a:pt x="725" y="1278"/>
                  </a:lnTo>
                  <a:lnTo>
                    <a:pt x="725" y="1217"/>
                  </a:lnTo>
                  <a:close/>
                  <a:moveTo>
                    <a:pt x="596" y="1226"/>
                  </a:moveTo>
                  <a:lnTo>
                    <a:pt x="699" y="1217"/>
                  </a:lnTo>
                  <a:lnTo>
                    <a:pt x="699" y="1278"/>
                  </a:lnTo>
                  <a:lnTo>
                    <a:pt x="596" y="1286"/>
                  </a:lnTo>
                  <a:lnTo>
                    <a:pt x="596" y="1226"/>
                  </a:lnTo>
                  <a:close/>
                  <a:moveTo>
                    <a:pt x="328" y="1235"/>
                  </a:moveTo>
                  <a:lnTo>
                    <a:pt x="432" y="1226"/>
                  </a:lnTo>
                  <a:lnTo>
                    <a:pt x="432" y="1286"/>
                  </a:lnTo>
                  <a:lnTo>
                    <a:pt x="328" y="1295"/>
                  </a:lnTo>
                  <a:lnTo>
                    <a:pt x="328" y="1235"/>
                  </a:lnTo>
                  <a:close/>
                  <a:moveTo>
                    <a:pt x="198" y="1235"/>
                  </a:moveTo>
                  <a:lnTo>
                    <a:pt x="293" y="1235"/>
                  </a:lnTo>
                  <a:lnTo>
                    <a:pt x="293" y="1295"/>
                  </a:lnTo>
                  <a:lnTo>
                    <a:pt x="198" y="1295"/>
                  </a:lnTo>
                  <a:lnTo>
                    <a:pt x="198" y="1235"/>
                  </a:lnTo>
                  <a:close/>
                  <a:moveTo>
                    <a:pt x="60" y="1243"/>
                  </a:moveTo>
                  <a:lnTo>
                    <a:pt x="164" y="1235"/>
                  </a:lnTo>
                  <a:lnTo>
                    <a:pt x="164" y="1295"/>
                  </a:lnTo>
                  <a:lnTo>
                    <a:pt x="60" y="1304"/>
                  </a:lnTo>
                  <a:lnTo>
                    <a:pt x="60" y="1243"/>
                  </a:lnTo>
                  <a:close/>
                  <a:moveTo>
                    <a:pt x="864" y="1321"/>
                  </a:moveTo>
                  <a:lnTo>
                    <a:pt x="959" y="1312"/>
                  </a:lnTo>
                  <a:lnTo>
                    <a:pt x="959" y="1381"/>
                  </a:lnTo>
                  <a:lnTo>
                    <a:pt x="864" y="1381"/>
                  </a:lnTo>
                  <a:lnTo>
                    <a:pt x="864" y="1321"/>
                  </a:lnTo>
                  <a:close/>
                  <a:moveTo>
                    <a:pt x="725" y="1321"/>
                  </a:moveTo>
                  <a:lnTo>
                    <a:pt x="829" y="1321"/>
                  </a:lnTo>
                  <a:lnTo>
                    <a:pt x="829" y="1381"/>
                  </a:lnTo>
                  <a:lnTo>
                    <a:pt x="725" y="1381"/>
                  </a:lnTo>
                  <a:lnTo>
                    <a:pt x="725" y="1321"/>
                  </a:lnTo>
                  <a:close/>
                  <a:moveTo>
                    <a:pt x="596" y="1330"/>
                  </a:moveTo>
                  <a:lnTo>
                    <a:pt x="699" y="1321"/>
                  </a:lnTo>
                  <a:lnTo>
                    <a:pt x="699" y="1381"/>
                  </a:lnTo>
                  <a:lnTo>
                    <a:pt x="596" y="1390"/>
                  </a:lnTo>
                  <a:lnTo>
                    <a:pt x="596" y="1330"/>
                  </a:lnTo>
                  <a:close/>
                  <a:moveTo>
                    <a:pt x="328" y="1338"/>
                  </a:moveTo>
                  <a:lnTo>
                    <a:pt x="432" y="1330"/>
                  </a:lnTo>
                  <a:lnTo>
                    <a:pt x="432" y="1390"/>
                  </a:lnTo>
                  <a:lnTo>
                    <a:pt x="328" y="1399"/>
                  </a:lnTo>
                  <a:lnTo>
                    <a:pt x="328" y="1338"/>
                  </a:lnTo>
                  <a:close/>
                  <a:moveTo>
                    <a:pt x="198" y="1338"/>
                  </a:moveTo>
                  <a:lnTo>
                    <a:pt x="293" y="1338"/>
                  </a:lnTo>
                  <a:lnTo>
                    <a:pt x="293" y="1399"/>
                  </a:lnTo>
                  <a:lnTo>
                    <a:pt x="198" y="1399"/>
                  </a:lnTo>
                  <a:lnTo>
                    <a:pt x="198" y="1338"/>
                  </a:lnTo>
                  <a:close/>
                  <a:moveTo>
                    <a:pt x="60" y="1347"/>
                  </a:moveTo>
                  <a:lnTo>
                    <a:pt x="164" y="1338"/>
                  </a:lnTo>
                  <a:lnTo>
                    <a:pt x="164" y="1399"/>
                  </a:lnTo>
                  <a:lnTo>
                    <a:pt x="60" y="1407"/>
                  </a:lnTo>
                  <a:lnTo>
                    <a:pt x="60" y="1347"/>
                  </a:lnTo>
                  <a:close/>
                  <a:moveTo>
                    <a:pt x="864" y="1425"/>
                  </a:moveTo>
                  <a:lnTo>
                    <a:pt x="959" y="1416"/>
                  </a:lnTo>
                  <a:lnTo>
                    <a:pt x="959" y="1485"/>
                  </a:lnTo>
                  <a:lnTo>
                    <a:pt x="864" y="1485"/>
                  </a:lnTo>
                  <a:lnTo>
                    <a:pt x="864" y="1425"/>
                  </a:lnTo>
                  <a:close/>
                  <a:moveTo>
                    <a:pt x="725" y="1425"/>
                  </a:moveTo>
                  <a:lnTo>
                    <a:pt x="829" y="1425"/>
                  </a:lnTo>
                  <a:lnTo>
                    <a:pt x="829" y="1485"/>
                  </a:lnTo>
                  <a:lnTo>
                    <a:pt x="725" y="1485"/>
                  </a:lnTo>
                  <a:lnTo>
                    <a:pt x="725" y="1425"/>
                  </a:lnTo>
                  <a:close/>
                  <a:moveTo>
                    <a:pt x="596" y="1433"/>
                  </a:moveTo>
                  <a:lnTo>
                    <a:pt x="699" y="1425"/>
                  </a:lnTo>
                  <a:lnTo>
                    <a:pt x="699" y="1485"/>
                  </a:lnTo>
                  <a:lnTo>
                    <a:pt x="596" y="1494"/>
                  </a:lnTo>
                  <a:lnTo>
                    <a:pt x="596" y="1433"/>
                  </a:lnTo>
                  <a:close/>
                  <a:moveTo>
                    <a:pt x="328" y="1433"/>
                  </a:moveTo>
                  <a:lnTo>
                    <a:pt x="432" y="1433"/>
                  </a:lnTo>
                  <a:lnTo>
                    <a:pt x="432" y="1494"/>
                  </a:lnTo>
                  <a:lnTo>
                    <a:pt x="328" y="1502"/>
                  </a:lnTo>
                  <a:lnTo>
                    <a:pt x="328" y="1433"/>
                  </a:lnTo>
                  <a:close/>
                  <a:moveTo>
                    <a:pt x="198" y="1442"/>
                  </a:moveTo>
                  <a:lnTo>
                    <a:pt x="293" y="1442"/>
                  </a:lnTo>
                  <a:lnTo>
                    <a:pt x="293" y="1502"/>
                  </a:lnTo>
                  <a:lnTo>
                    <a:pt x="198" y="1502"/>
                  </a:lnTo>
                  <a:lnTo>
                    <a:pt x="198" y="1442"/>
                  </a:lnTo>
                  <a:close/>
                  <a:moveTo>
                    <a:pt x="60" y="1442"/>
                  </a:moveTo>
                  <a:lnTo>
                    <a:pt x="164" y="1442"/>
                  </a:lnTo>
                  <a:lnTo>
                    <a:pt x="164" y="1502"/>
                  </a:lnTo>
                  <a:lnTo>
                    <a:pt x="60" y="1502"/>
                  </a:lnTo>
                  <a:lnTo>
                    <a:pt x="60" y="1442"/>
                  </a:lnTo>
                  <a:close/>
                  <a:moveTo>
                    <a:pt x="864" y="1528"/>
                  </a:moveTo>
                  <a:lnTo>
                    <a:pt x="959" y="1528"/>
                  </a:lnTo>
                  <a:lnTo>
                    <a:pt x="959" y="1589"/>
                  </a:lnTo>
                  <a:lnTo>
                    <a:pt x="864" y="1589"/>
                  </a:lnTo>
                  <a:lnTo>
                    <a:pt x="864" y="1528"/>
                  </a:lnTo>
                  <a:close/>
                  <a:moveTo>
                    <a:pt x="725" y="1528"/>
                  </a:moveTo>
                  <a:lnTo>
                    <a:pt x="829" y="1528"/>
                  </a:lnTo>
                  <a:lnTo>
                    <a:pt x="829" y="1589"/>
                  </a:lnTo>
                  <a:lnTo>
                    <a:pt x="725" y="1597"/>
                  </a:lnTo>
                  <a:lnTo>
                    <a:pt x="725" y="1528"/>
                  </a:lnTo>
                  <a:close/>
                  <a:moveTo>
                    <a:pt x="596" y="1537"/>
                  </a:moveTo>
                  <a:lnTo>
                    <a:pt x="699" y="1528"/>
                  </a:lnTo>
                  <a:lnTo>
                    <a:pt x="699" y="1597"/>
                  </a:lnTo>
                  <a:lnTo>
                    <a:pt x="596" y="1597"/>
                  </a:lnTo>
                  <a:lnTo>
                    <a:pt x="596" y="1537"/>
                  </a:lnTo>
                  <a:close/>
                  <a:moveTo>
                    <a:pt x="328" y="1537"/>
                  </a:moveTo>
                  <a:lnTo>
                    <a:pt x="432" y="1537"/>
                  </a:lnTo>
                  <a:lnTo>
                    <a:pt x="432" y="1597"/>
                  </a:lnTo>
                  <a:lnTo>
                    <a:pt x="328" y="1597"/>
                  </a:lnTo>
                  <a:lnTo>
                    <a:pt x="328" y="1537"/>
                  </a:lnTo>
                  <a:close/>
                  <a:moveTo>
                    <a:pt x="198" y="1545"/>
                  </a:moveTo>
                  <a:lnTo>
                    <a:pt x="293" y="1537"/>
                  </a:lnTo>
                  <a:lnTo>
                    <a:pt x="293" y="1606"/>
                  </a:lnTo>
                  <a:lnTo>
                    <a:pt x="198" y="1606"/>
                  </a:lnTo>
                  <a:lnTo>
                    <a:pt x="198" y="1545"/>
                  </a:lnTo>
                  <a:close/>
                  <a:moveTo>
                    <a:pt x="60" y="1545"/>
                  </a:moveTo>
                  <a:lnTo>
                    <a:pt x="164" y="1545"/>
                  </a:lnTo>
                  <a:lnTo>
                    <a:pt x="164" y="1606"/>
                  </a:lnTo>
                  <a:lnTo>
                    <a:pt x="60" y="1606"/>
                  </a:lnTo>
                  <a:lnTo>
                    <a:pt x="60" y="1545"/>
                  </a:lnTo>
                  <a:close/>
                  <a:moveTo>
                    <a:pt x="864" y="1632"/>
                  </a:moveTo>
                  <a:lnTo>
                    <a:pt x="959" y="1632"/>
                  </a:lnTo>
                  <a:lnTo>
                    <a:pt x="959" y="1692"/>
                  </a:lnTo>
                  <a:lnTo>
                    <a:pt x="864" y="1692"/>
                  </a:lnTo>
                  <a:lnTo>
                    <a:pt x="864" y="1632"/>
                  </a:lnTo>
                  <a:close/>
                  <a:moveTo>
                    <a:pt x="725" y="1632"/>
                  </a:moveTo>
                  <a:lnTo>
                    <a:pt x="829" y="1632"/>
                  </a:lnTo>
                  <a:lnTo>
                    <a:pt x="829" y="1692"/>
                  </a:lnTo>
                  <a:lnTo>
                    <a:pt x="725" y="1701"/>
                  </a:lnTo>
                  <a:lnTo>
                    <a:pt x="725" y="1632"/>
                  </a:lnTo>
                  <a:close/>
                  <a:moveTo>
                    <a:pt x="596" y="1640"/>
                  </a:moveTo>
                  <a:lnTo>
                    <a:pt x="699" y="1632"/>
                  </a:lnTo>
                  <a:lnTo>
                    <a:pt x="699" y="1701"/>
                  </a:lnTo>
                  <a:lnTo>
                    <a:pt x="596" y="1701"/>
                  </a:lnTo>
                  <a:lnTo>
                    <a:pt x="596" y="1640"/>
                  </a:lnTo>
                  <a:close/>
                  <a:moveTo>
                    <a:pt x="328" y="1640"/>
                  </a:moveTo>
                  <a:lnTo>
                    <a:pt x="432" y="1640"/>
                  </a:lnTo>
                  <a:lnTo>
                    <a:pt x="432" y="1701"/>
                  </a:lnTo>
                  <a:lnTo>
                    <a:pt x="328" y="1701"/>
                  </a:lnTo>
                  <a:lnTo>
                    <a:pt x="328" y="1640"/>
                  </a:lnTo>
                  <a:close/>
                  <a:moveTo>
                    <a:pt x="198" y="1649"/>
                  </a:moveTo>
                  <a:lnTo>
                    <a:pt x="293" y="1640"/>
                  </a:lnTo>
                  <a:lnTo>
                    <a:pt x="293" y="1701"/>
                  </a:lnTo>
                  <a:lnTo>
                    <a:pt x="198" y="1709"/>
                  </a:lnTo>
                  <a:lnTo>
                    <a:pt x="198" y="1649"/>
                  </a:lnTo>
                  <a:close/>
                  <a:moveTo>
                    <a:pt x="60" y="1649"/>
                  </a:moveTo>
                  <a:lnTo>
                    <a:pt x="164" y="1649"/>
                  </a:lnTo>
                  <a:lnTo>
                    <a:pt x="164" y="1709"/>
                  </a:lnTo>
                  <a:lnTo>
                    <a:pt x="60" y="1709"/>
                  </a:lnTo>
                  <a:lnTo>
                    <a:pt x="60" y="164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867400" y="4114801"/>
              <a:ext cx="1427163" cy="274638"/>
            </a:xfrm>
            <a:custGeom>
              <a:avLst/>
              <a:gdLst>
                <a:gd name="T0" fmla="*/ 0 w 899"/>
                <a:gd name="T1" fmla="*/ 18 h 173"/>
                <a:gd name="T2" fmla="*/ 899 w 899"/>
                <a:gd name="T3" fmla="*/ 0 h 173"/>
                <a:gd name="T4" fmla="*/ 899 w 899"/>
                <a:gd name="T5" fmla="*/ 173 h 173"/>
                <a:gd name="T6" fmla="*/ 0 w 899"/>
                <a:gd name="T7" fmla="*/ 173 h 173"/>
                <a:gd name="T8" fmla="*/ 0 w 899"/>
                <a:gd name="T9" fmla="*/ 1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73">
                  <a:moveTo>
                    <a:pt x="0" y="18"/>
                  </a:moveTo>
                  <a:lnTo>
                    <a:pt x="899" y="0"/>
                  </a:lnTo>
                  <a:lnTo>
                    <a:pt x="899" y="173"/>
                  </a:lnTo>
                  <a:lnTo>
                    <a:pt x="0" y="17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8" name="Freeform 9"/>
            <p:cNvSpPr>
              <a:spLocks noEditPoints="1"/>
            </p:cNvSpPr>
            <p:nvPr/>
          </p:nvSpPr>
          <p:spPr bwMode="auto">
            <a:xfrm>
              <a:off x="7404100" y="1360488"/>
              <a:ext cx="493713" cy="3248025"/>
            </a:xfrm>
            <a:custGeom>
              <a:avLst/>
              <a:gdLst>
                <a:gd name="T0" fmla="*/ 224 w 311"/>
                <a:gd name="T1" fmla="*/ 112 h 2046"/>
                <a:gd name="T2" fmla="*/ 216 w 311"/>
                <a:gd name="T3" fmla="*/ 242 h 2046"/>
                <a:gd name="T4" fmla="*/ 216 w 311"/>
                <a:gd name="T5" fmla="*/ 242 h 2046"/>
                <a:gd name="T6" fmla="*/ 138 w 311"/>
                <a:gd name="T7" fmla="*/ 259 h 2046"/>
                <a:gd name="T8" fmla="*/ 121 w 311"/>
                <a:gd name="T9" fmla="*/ 251 h 2046"/>
                <a:gd name="T10" fmla="*/ 276 w 311"/>
                <a:gd name="T11" fmla="*/ 371 h 2046"/>
                <a:gd name="T12" fmla="*/ 138 w 311"/>
                <a:gd name="T13" fmla="*/ 302 h 2046"/>
                <a:gd name="T14" fmla="*/ 138 w 311"/>
                <a:gd name="T15" fmla="*/ 302 h 2046"/>
                <a:gd name="T16" fmla="*/ 60 w 311"/>
                <a:gd name="T17" fmla="*/ 328 h 2046"/>
                <a:gd name="T18" fmla="*/ 276 w 311"/>
                <a:gd name="T19" fmla="*/ 527 h 2046"/>
                <a:gd name="T20" fmla="*/ 198 w 311"/>
                <a:gd name="T21" fmla="*/ 432 h 2046"/>
                <a:gd name="T22" fmla="*/ 60 w 311"/>
                <a:gd name="T23" fmla="*/ 371 h 2046"/>
                <a:gd name="T24" fmla="*/ 60 w 311"/>
                <a:gd name="T25" fmla="*/ 371 h 2046"/>
                <a:gd name="T26" fmla="*/ 216 w 311"/>
                <a:gd name="T27" fmla="*/ 604 h 2046"/>
                <a:gd name="T28" fmla="*/ 198 w 311"/>
                <a:gd name="T29" fmla="*/ 596 h 2046"/>
                <a:gd name="T30" fmla="*/ 121 w 311"/>
                <a:gd name="T31" fmla="*/ 501 h 2046"/>
                <a:gd name="T32" fmla="*/ 216 w 311"/>
                <a:gd name="T33" fmla="*/ 639 h 2046"/>
                <a:gd name="T34" fmla="*/ 216 w 311"/>
                <a:gd name="T35" fmla="*/ 639 h 2046"/>
                <a:gd name="T36" fmla="*/ 138 w 311"/>
                <a:gd name="T37" fmla="*/ 674 h 2046"/>
                <a:gd name="T38" fmla="*/ 121 w 311"/>
                <a:gd name="T39" fmla="*/ 665 h 2046"/>
                <a:gd name="T40" fmla="*/ 276 w 311"/>
                <a:gd name="T41" fmla="*/ 768 h 2046"/>
                <a:gd name="T42" fmla="*/ 138 w 311"/>
                <a:gd name="T43" fmla="*/ 717 h 2046"/>
                <a:gd name="T44" fmla="*/ 138 w 311"/>
                <a:gd name="T45" fmla="*/ 717 h 2046"/>
                <a:gd name="T46" fmla="*/ 60 w 311"/>
                <a:gd name="T47" fmla="*/ 751 h 2046"/>
                <a:gd name="T48" fmla="*/ 276 w 311"/>
                <a:gd name="T49" fmla="*/ 924 h 2046"/>
                <a:gd name="T50" fmla="*/ 198 w 311"/>
                <a:gd name="T51" fmla="*/ 838 h 2046"/>
                <a:gd name="T52" fmla="*/ 60 w 311"/>
                <a:gd name="T53" fmla="*/ 794 h 2046"/>
                <a:gd name="T54" fmla="*/ 60 w 311"/>
                <a:gd name="T55" fmla="*/ 794 h 2046"/>
                <a:gd name="T56" fmla="*/ 216 w 311"/>
                <a:gd name="T57" fmla="*/ 1002 h 2046"/>
                <a:gd name="T58" fmla="*/ 198 w 311"/>
                <a:gd name="T59" fmla="*/ 1002 h 2046"/>
                <a:gd name="T60" fmla="*/ 121 w 311"/>
                <a:gd name="T61" fmla="*/ 915 h 2046"/>
                <a:gd name="T62" fmla="*/ 216 w 311"/>
                <a:gd name="T63" fmla="*/ 1045 h 2046"/>
                <a:gd name="T64" fmla="*/ 216 w 311"/>
                <a:gd name="T65" fmla="*/ 1045 h 2046"/>
                <a:gd name="T66" fmla="*/ 138 w 311"/>
                <a:gd name="T67" fmla="*/ 1088 h 2046"/>
                <a:gd name="T68" fmla="*/ 121 w 311"/>
                <a:gd name="T69" fmla="*/ 1079 h 2046"/>
                <a:gd name="T70" fmla="*/ 276 w 311"/>
                <a:gd name="T71" fmla="*/ 1157 h 2046"/>
                <a:gd name="T72" fmla="*/ 138 w 311"/>
                <a:gd name="T73" fmla="*/ 1131 h 2046"/>
                <a:gd name="T74" fmla="*/ 138 w 311"/>
                <a:gd name="T75" fmla="*/ 1131 h 2046"/>
                <a:gd name="T76" fmla="*/ 60 w 311"/>
                <a:gd name="T77" fmla="*/ 1174 h 2046"/>
                <a:gd name="T78" fmla="*/ 276 w 311"/>
                <a:gd name="T79" fmla="*/ 1321 h 2046"/>
                <a:gd name="T80" fmla="*/ 198 w 311"/>
                <a:gd name="T81" fmla="*/ 1243 h 2046"/>
                <a:gd name="T82" fmla="*/ 60 w 311"/>
                <a:gd name="T83" fmla="*/ 1217 h 2046"/>
                <a:gd name="T84" fmla="*/ 60 w 311"/>
                <a:gd name="T85" fmla="*/ 1217 h 2046"/>
                <a:gd name="T86" fmla="*/ 216 w 311"/>
                <a:gd name="T87" fmla="*/ 1407 h 2046"/>
                <a:gd name="T88" fmla="*/ 198 w 311"/>
                <a:gd name="T89" fmla="*/ 1407 h 2046"/>
                <a:gd name="T90" fmla="*/ 121 w 311"/>
                <a:gd name="T91" fmla="*/ 1330 h 2046"/>
                <a:gd name="T92" fmla="*/ 216 w 311"/>
                <a:gd name="T93" fmla="*/ 1450 h 2046"/>
                <a:gd name="T94" fmla="*/ 216 w 311"/>
                <a:gd name="T95" fmla="*/ 1450 h 2046"/>
                <a:gd name="T96" fmla="*/ 138 w 311"/>
                <a:gd name="T97" fmla="*/ 1494 h 2046"/>
                <a:gd name="T98" fmla="*/ 121 w 311"/>
                <a:gd name="T99" fmla="*/ 1494 h 2046"/>
                <a:gd name="T100" fmla="*/ 276 w 311"/>
                <a:gd name="T101" fmla="*/ 1554 h 2046"/>
                <a:gd name="T102" fmla="*/ 138 w 311"/>
                <a:gd name="T103" fmla="*/ 1537 h 2046"/>
                <a:gd name="T104" fmla="*/ 138 w 311"/>
                <a:gd name="T105" fmla="*/ 1537 h 2046"/>
                <a:gd name="T106" fmla="*/ 60 w 311"/>
                <a:gd name="T107" fmla="*/ 1589 h 2046"/>
                <a:gd name="T108" fmla="*/ 276 w 311"/>
                <a:gd name="T109" fmla="*/ 1718 h 2046"/>
                <a:gd name="T110" fmla="*/ 198 w 311"/>
                <a:gd name="T111" fmla="*/ 1649 h 2046"/>
                <a:gd name="T112" fmla="*/ 60 w 311"/>
                <a:gd name="T113" fmla="*/ 1632 h 2046"/>
                <a:gd name="T114" fmla="*/ 60 w 311"/>
                <a:gd name="T115" fmla="*/ 1632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2046">
                  <a:moveTo>
                    <a:pt x="26" y="2046"/>
                  </a:moveTo>
                  <a:lnTo>
                    <a:pt x="311" y="2046"/>
                  </a:lnTo>
                  <a:lnTo>
                    <a:pt x="311" y="207"/>
                  </a:lnTo>
                  <a:lnTo>
                    <a:pt x="224" y="112"/>
                  </a:lnTo>
                  <a:lnTo>
                    <a:pt x="0" y="0"/>
                  </a:lnTo>
                  <a:lnTo>
                    <a:pt x="26" y="69"/>
                  </a:lnTo>
                  <a:lnTo>
                    <a:pt x="26" y="2046"/>
                  </a:lnTo>
                  <a:close/>
                  <a:moveTo>
                    <a:pt x="216" y="242"/>
                  </a:moveTo>
                  <a:lnTo>
                    <a:pt x="276" y="268"/>
                  </a:lnTo>
                  <a:lnTo>
                    <a:pt x="276" y="328"/>
                  </a:lnTo>
                  <a:lnTo>
                    <a:pt x="216" y="302"/>
                  </a:lnTo>
                  <a:lnTo>
                    <a:pt x="216" y="242"/>
                  </a:lnTo>
                  <a:close/>
                  <a:moveTo>
                    <a:pt x="138" y="199"/>
                  </a:moveTo>
                  <a:lnTo>
                    <a:pt x="198" y="233"/>
                  </a:lnTo>
                  <a:lnTo>
                    <a:pt x="198" y="294"/>
                  </a:lnTo>
                  <a:lnTo>
                    <a:pt x="138" y="259"/>
                  </a:lnTo>
                  <a:lnTo>
                    <a:pt x="138" y="199"/>
                  </a:lnTo>
                  <a:close/>
                  <a:moveTo>
                    <a:pt x="60" y="164"/>
                  </a:moveTo>
                  <a:lnTo>
                    <a:pt x="121" y="190"/>
                  </a:lnTo>
                  <a:lnTo>
                    <a:pt x="121" y="251"/>
                  </a:lnTo>
                  <a:lnTo>
                    <a:pt x="60" y="225"/>
                  </a:lnTo>
                  <a:lnTo>
                    <a:pt x="60" y="164"/>
                  </a:lnTo>
                  <a:close/>
                  <a:moveTo>
                    <a:pt x="216" y="337"/>
                  </a:moveTo>
                  <a:lnTo>
                    <a:pt x="276" y="371"/>
                  </a:lnTo>
                  <a:lnTo>
                    <a:pt x="276" y="423"/>
                  </a:lnTo>
                  <a:lnTo>
                    <a:pt x="216" y="397"/>
                  </a:lnTo>
                  <a:lnTo>
                    <a:pt x="216" y="337"/>
                  </a:lnTo>
                  <a:close/>
                  <a:moveTo>
                    <a:pt x="138" y="302"/>
                  </a:moveTo>
                  <a:lnTo>
                    <a:pt x="198" y="328"/>
                  </a:lnTo>
                  <a:lnTo>
                    <a:pt x="198" y="389"/>
                  </a:lnTo>
                  <a:lnTo>
                    <a:pt x="138" y="363"/>
                  </a:lnTo>
                  <a:lnTo>
                    <a:pt x="138" y="302"/>
                  </a:lnTo>
                  <a:close/>
                  <a:moveTo>
                    <a:pt x="60" y="268"/>
                  </a:moveTo>
                  <a:lnTo>
                    <a:pt x="121" y="294"/>
                  </a:lnTo>
                  <a:lnTo>
                    <a:pt x="121" y="354"/>
                  </a:lnTo>
                  <a:lnTo>
                    <a:pt x="60" y="328"/>
                  </a:lnTo>
                  <a:lnTo>
                    <a:pt x="60" y="268"/>
                  </a:lnTo>
                  <a:close/>
                  <a:moveTo>
                    <a:pt x="216" y="440"/>
                  </a:moveTo>
                  <a:lnTo>
                    <a:pt x="276" y="466"/>
                  </a:lnTo>
                  <a:lnTo>
                    <a:pt x="276" y="527"/>
                  </a:lnTo>
                  <a:lnTo>
                    <a:pt x="216" y="501"/>
                  </a:lnTo>
                  <a:lnTo>
                    <a:pt x="216" y="440"/>
                  </a:lnTo>
                  <a:close/>
                  <a:moveTo>
                    <a:pt x="138" y="406"/>
                  </a:moveTo>
                  <a:lnTo>
                    <a:pt x="198" y="432"/>
                  </a:lnTo>
                  <a:lnTo>
                    <a:pt x="198" y="492"/>
                  </a:lnTo>
                  <a:lnTo>
                    <a:pt x="138" y="466"/>
                  </a:lnTo>
                  <a:lnTo>
                    <a:pt x="138" y="406"/>
                  </a:lnTo>
                  <a:close/>
                  <a:moveTo>
                    <a:pt x="60" y="371"/>
                  </a:moveTo>
                  <a:lnTo>
                    <a:pt x="121" y="397"/>
                  </a:lnTo>
                  <a:lnTo>
                    <a:pt x="121" y="458"/>
                  </a:lnTo>
                  <a:lnTo>
                    <a:pt x="60" y="432"/>
                  </a:lnTo>
                  <a:lnTo>
                    <a:pt x="60" y="371"/>
                  </a:lnTo>
                  <a:close/>
                  <a:moveTo>
                    <a:pt x="216" y="544"/>
                  </a:moveTo>
                  <a:lnTo>
                    <a:pt x="276" y="570"/>
                  </a:lnTo>
                  <a:lnTo>
                    <a:pt x="276" y="622"/>
                  </a:lnTo>
                  <a:lnTo>
                    <a:pt x="216" y="604"/>
                  </a:lnTo>
                  <a:lnTo>
                    <a:pt x="216" y="544"/>
                  </a:lnTo>
                  <a:close/>
                  <a:moveTo>
                    <a:pt x="138" y="510"/>
                  </a:moveTo>
                  <a:lnTo>
                    <a:pt x="198" y="535"/>
                  </a:lnTo>
                  <a:lnTo>
                    <a:pt x="198" y="596"/>
                  </a:lnTo>
                  <a:lnTo>
                    <a:pt x="138" y="570"/>
                  </a:lnTo>
                  <a:lnTo>
                    <a:pt x="138" y="510"/>
                  </a:lnTo>
                  <a:close/>
                  <a:moveTo>
                    <a:pt x="60" y="475"/>
                  </a:moveTo>
                  <a:lnTo>
                    <a:pt x="121" y="501"/>
                  </a:lnTo>
                  <a:lnTo>
                    <a:pt x="121" y="561"/>
                  </a:lnTo>
                  <a:lnTo>
                    <a:pt x="60" y="544"/>
                  </a:lnTo>
                  <a:lnTo>
                    <a:pt x="60" y="475"/>
                  </a:lnTo>
                  <a:close/>
                  <a:moveTo>
                    <a:pt x="216" y="639"/>
                  </a:moveTo>
                  <a:lnTo>
                    <a:pt x="276" y="665"/>
                  </a:lnTo>
                  <a:lnTo>
                    <a:pt x="276" y="725"/>
                  </a:lnTo>
                  <a:lnTo>
                    <a:pt x="216" y="699"/>
                  </a:lnTo>
                  <a:lnTo>
                    <a:pt x="216" y="639"/>
                  </a:lnTo>
                  <a:close/>
                  <a:moveTo>
                    <a:pt x="138" y="613"/>
                  </a:moveTo>
                  <a:lnTo>
                    <a:pt x="198" y="639"/>
                  </a:lnTo>
                  <a:lnTo>
                    <a:pt x="198" y="699"/>
                  </a:lnTo>
                  <a:lnTo>
                    <a:pt x="138" y="674"/>
                  </a:lnTo>
                  <a:lnTo>
                    <a:pt x="138" y="613"/>
                  </a:lnTo>
                  <a:close/>
                  <a:moveTo>
                    <a:pt x="60" y="587"/>
                  </a:moveTo>
                  <a:lnTo>
                    <a:pt x="121" y="604"/>
                  </a:lnTo>
                  <a:lnTo>
                    <a:pt x="121" y="665"/>
                  </a:lnTo>
                  <a:lnTo>
                    <a:pt x="60" y="648"/>
                  </a:lnTo>
                  <a:lnTo>
                    <a:pt x="60" y="587"/>
                  </a:lnTo>
                  <a:close/>
                  <a:moveTo>
                    <a:pt x="216" y="743"/>
                  </a:moveTo>
                  <a:lnTo>
                    <a:pt x="276" y="768"/>
                  </a:lnTo>
                  <a:lnTo>
                    <a:pt x="276" y="820"/>
                  </a:lnTo>
                  <a:lnTo>
                    <a:pt x="216" y="803"/>
                  </a:lnTo>
                  <a:lnTo>
                    <a:pt x="216" y="743"/>
                  </a:lnTo>
                  <a:close/>
                  <a:moveTo>
                    <a:pt x="138" y="717"/>
                  </a:moveTo>
                  <a:lnTo>
                    <a:pt x="198" y="734"/>
                  </a:lnTo>
                  <a:lnTo>
                    <a:pt x="198" y="794"/>
                  </a:lnTo>
                  <a:lnTo>
                    <a:pt x="138" y="777"/>
                  </a:lnTo>
                  <a:lnTo>
                    <a:pt x="138" y="717"/>
                  </a:lnTo>
                  <a:close/>
                  <a:moveTo>
                    <a:pt x="60" y="691"/>
                  </a:moveTo>
                  <a:lnTo>
                    <a:pt x="121" y="708"/>
                  </a:lnTo>
                  <a:lnTo>
                    <a:pt x="121" y="768"/>
                  </a:lnTo>
                  <a:lnTo>
                    <a:pt x="60" y="751"/>
                  </a:lnTo>
                  <a:lnTo>
                    <a:pt x="60" y="691"/>
                  </a:lnTo>
                  <a:close/>
                  <a:moveTo>
                    <a:pt x="216" y="846"/>
                  </a:moveTo>
                  <a:lnTo>
                    <a:pt x="276" y="863"/>
                  </a:lnTo>
                  <a:lnTo>
                    <a:pt x="276" y="924"/>
                  </a:lnTo>
                  <a:lnTo>
                    <a:pt x="216" y="907"/>
                  </a:lnTo>
                  <a:lnTo>
                    <a:pt x="216" y="846"/>
                  </a:lnTo>
                  <a:close/>
                  <a:moveTo>
                    <a:pt x="138" y="820"/>
                  </a:moveTo>
                  <a:lnTo>
                    <a:pt x="198" y="838"/>
                  </a:lnTo>
                  <a:lnTo>
                    <a:pt x="198" y="898"/>
                  </a:lnTo>
                  <a:lnTo>
                    <a:pt x="138" y="881"/>
                  </a:lnTo>
                  <a:lnTo>
                    <a:pt x="138" y="820"/>
                  </a:lnTo>
                  <a:close/>
                  <a:moveTo>
                    <a:pt x="60" y="794"/>
                  </a:moveTo>
                  <a:lnTo>
                    <a:pt x="121" y="812"/>
                  </a:lnTo>
                  <a:lnTo>
                    <a:pt x="121" y="872"/>
                  </a:lnTo>
                  <a:lnTo>
                    <a:pt x="60" y="855"/>
                  </a:lnTo>
                  <a:lnTo>
                    <a:pt x="60" y="794"/>
                  </a:lnTo>
                  <a:close/>
                  <a:moveTo>
                    <a:pt x="216" y="941"/>
                  </a:moveTo>
                  <a:lnTo>
                    <a:pt x="276" y="958"/>
                  </a:lnTo>
                  <a:lnTo>
                    <a:pt x="276" y="1019"/>
                  </a:lnTo>
                  <a:lnTo>
                    <a:pt x="216" y="1002"/>
                  </a:lnTo>
                  <a:lnTo>
                    <a:pt x="216" y="941"/>
                  </a:lnTo>
                  <a:close/>
                  <a:moveTo>
                    <a:pt x="138" y="924"/>
                  </a:moveTo>
                  <a:lnTo>
                    <a:pt x="198" y="941"/>
                  </a:lnTo>
                  <a:lnTo>
                    <a:pt x="198" y="1002"/>
                  </a:lnTo>
                  <a:lnTo>
                    <a:pt x="138" y="984"/>
                  </a:lnTo>
                  <a:lnTo>
                    <a:pt x="138" y="924"/>
                  </a:lnTo>
                  <a:close/>
                  <a:moveTo>
                    <a:pt x="60" y="898"/>
                  </a:moveTo>
                  <a:lnTo>
                    <a:pt x="121" y="915"/>
                  </a:lnTo>
                  <a:lnTo>
                    <a:pt x="121" y="976"/>
                  </a:lnTo>
                  <a:lnTo>
                    <a:pt x="60" y="958"/>
                  </a:lnTo>
                  <a:lnTo>
                    <a:pt x="60" y="898"/>
                  </a:lnTo>
                  <a:close/>
                  <a:moveTo>
                    <a:pt x="216" y="1045"/>
                  </a:moveTo>
                  <a:lnTo>
                    <a:pt x="276" y="1062"/>
                  </a:lnTo>
                  <a:lnTo>
                    <a:pt x="276" y="1122"/>
                  </a:lnTo>
                  <a:lnTo>
                    <a:pt x="216" y="1105"/>
                  </a:lnTo>
                  <a:lnTo>
                    <a:pt x="216" y="1045"/>
                  </a:lnTo>
                  <a:close/>
                  <a:moveTo>
                    <a:pt x="138" y="1027"/>
                  </a:moveTo>
                  <a:lnTo>
                    <a:pt x="198" y="1045"/>
                  </a:lnTo>
                  <a:lnTo>
                    <a:pt x="198" y="1105"/>
                  </a:lnTo>
                  <a:lnTo>
                    <a:pt x="138" y="1088"/>
                  </a:lnTo>
                  <a:lnTo>
                    <a:pt x="138" y="1027"/>
                  </a:lnTo>
                  <a:close/>
                  <a:moveTo>
                    <a:pt x="60" y="1002"/>
                  </a:moveTo>
                  <a:lnTo>
                    <a:pt x="121" y="1019"/>
                  </a:lnTo>
                  <a:lnTo>
                    <a:pt x="121" y="1079"/>
                  </a:lnTo>
                  <a:lnTo>
                    <a:pt x="60" y="1062"/>
                  </a:lnTo>
                  <a:lnTo>
                    <a:pt x="60" y="1002"/>
                  </a:lnTo>
                  <a:close/>
                  <a:moveTo>
                    <a:pt x="216" y="1148"/>
                  </a:moveTo>
                  <a:lnTo>
                    <a:pt x="276" y="1157"/>
                  </a:lnTo>
                  <a:lnTo>
                    <a:pt x="276" y="1217"/>
                  </a:lnTo>
                  <a:lnTo>
                    <a:pt x="216" y="1209"/>
                  </a:lnTo>
                  <a:lnTo>
                    <a:pt x="216" y="1148"/>
                  </a:lnTo>
                  <a:close/>
                  <a:moveTo>
                    <a:pt x="138" y="1131"/>
                  </a:moveTo>
                  <a:lnTo>
                    <a:pt x="198" y="1140"/>
                  </a:lnTo>
                  <a:lnTo>
                    <a:pt x="198" y="1200"/>
                  </a:lnTo>
                  <a:lnTo>
                    <a:pt x="138" y="1191"/>
                  </a:lnTo>
                  <a:lnTo>
                    <a:pt x="138" y="1131"/>
                  </a:lnTo>
                  <a:close/>
                  <a:moveTo>
                    <a:pt x="60" y="1105"/>
                  </a:moveTo>
                  <a:lnTo>
                    <a:pt x="121" y="1122"/>
                  </a:lnTo>
                  <a:lnTo>
                    <a:pt x="121" y="1183"/>
                  </a:lnTo>
                  <a:lnTo>
                    <a:pt x="60" y="1174"/>
                  </a:lnTo>
                  <a:lnTo>
                    <a:pt x="60" y="1105"/>
                  </a:lnTo>
                  <a:close/>
                  <a:moveTo>
                    <a:pt x="216" y="1243"/>
                  </a:moveTo>
                  <a:lnTo>
                    <a:pt x="276" y="1260"/>
                  </a:lnTo>
                  <a:lnTo>
                    <a:pt x="276" y="1321"/>
                  </a:lnTo>
                  <a:lnTo>
                    <a:pt x="216" y="1304"/>
                  </a:lnTo>
                  <a:lnTo>
                    <a:pt x="216" y="1243"/>
                  </a:lnTo>
                  <a:close/>
                  <a:moveTo>
                    <a:pt x="138" y="1235"/>
                  </a:moveTo>
                  <a:lnTo>
                    <a:pt x="198" y="1243"/>
                  </a:lnTo>
                  <a:lnTo>
                    <a:pt x="198" y="1304"/>
                  </a:lnTo>
                  <a:lnTo>
                    <a:pt x="138" y="1295"/>
                  </a:lnTo>
                  <a:lnTo>
                    <a:pt x="138" y="1235"/>
                  </a:lnTo>
                  <a:close/>
                  <a:moveTo>
                    <a:pt x="60" y="1217"/>
                  </a:moveTo>
                  <a:lnTo>
                    <a:pt x="121" y="1226"/>
                  </a:lnTo>
                  <a:lnTo>
                    <a:pt x="121" y="1286"/>
                  </a:lnTo>
                  <a:lnTo>
                    <a:pt x="60" y="1278"/>
                  </a:lnTo>
                  <a:lnTo>
                    <a:pt x="60" y="1217"/>
                  </a:lnTo>
                  <a:close/>
                  <a:moveTo>
                    <a:pt x="216" y="1347"/>
                  </a:moveTo>
                  <a:lnTo>
                    <a:pt x="276" y="1355"/>
                  </a:lnTo>
                  <a:lnTo>
                    <a:pt x="276" y="1416"/>
                  </a:lnTo>
                  <a:lnTo>
                    <a:pt x="216" y="1407"/>
                  </a:lnTo>
                  <a:lnTo>
                    <a:pt x="216" y="1347"/>
                  </a:lnTo>
                  <a:close/>
                  <a:moveTo>
                    <a:pt x="138" y="1330"/>
                  </a:moveTo>
                  <a:lnTo>
                    <a:pt x="198" y="1347"/>
                  </a:lnTo>
                  <a:lnTo>
                    <a:pt x="198" y="1407"/>
                  </a:lnTo>
                  <a:lnTo>
                    <a:pt x="138" y="1399"/>
                  </a:lnTo>
                  <a:lnTo>
                    <a:pt x="138" y="1330"/>
                  </a:lnTo>
                  <a:close/>
                  <a:moveTo>
                    <a:pt x="60" y="1321"/>
                  </a:moveTo>
                  <a:lnTo>
                    <a:pt x="121" y="1330"/>
                  </a:lnTo>
                  <a:lnTo>
                    <a:pt x="121" y="1390"/>
                  </a:lnTo>
                  <a:lnTo>
                    <a:pt x="60" y="1381"/>
                  </a:lnTo>
                  <a:lnTo>
                    <a:pt x="60" y="1321"/>
                  </a:lnTo>
                  <a:close/>
                  <a:moveTo>
                    <a:pt x="216" y="1450"/>
                  </a:moveTo>
                  <a:lnTo>
                    <a:pt x="276" y="1459"/>
                  </a:lnTo>
                  <a:lnTo>
                    <a:pt x="276" y="1519"/>
                  </a:lnTo>
                  <a:lnTo>
                    <a:pt x="216" y="1511"/>
                  </a:lnTo>
                  <a:lnTo>
                    <a:pt x="216" y="1450"/>
                  </a:lnTo>
                  <a:close/>
                  <a:moveTo>
                    <a:pt x="138" y="1433"/>
                  </a:moveTo>
                  <a:lnTo>
                    <a:pt x="198" y="1442"/>
                  </a:lnTo>
                  <a:lnTo>
                    <a:pt x="198" y="1502"/>
                  </a:lnTo>
                  <a:lnTo>
                    <a:pt x="138" y="1494"/>
                  </a:lnTo>
                  <a:lnTo>
                    <a:pt x="138" y="1433"/>
                  </a:lnTo>
                  <a:close/>
                  <a:moveTo>
                    <a:pt x="60" y="1425"/>
                  </a:moveTo>
                  <a:lnTo>
                    <a:pt x="121" y="1433"/>
                  </a:lnTo>
                  <a:lnTo>
                    <a:pt x="121" y="1494"/>
                  </a:lnTo>
                  <a:lnTo>
                    <a:pt x="60" y="1485"/>
                  </a:lnTo>
                  <a:lnTo>
                    <a:pt x="60" y="1425"/>
                  </a:lnTo>
                  <a:close/>
                  <a:moveTo>
                    <a:pt x="216" y="1545"/>
                  </a:moveTo>
                  <a:lnTo>
                    <a:pt x="276" y="1554"/>
                  </a:lnTo>
                  <a:lnTo>
                    <a:pt x="276" y="1614"/>
                  </a:lnTo>
                  <a:lnTo>
                    <a:pt x="216" y="1606"/>
                  </a:lnTo>
                  <a:lnTo>
                    <a:pt x="216" y="1545"/>
                  </a:lnTo>
                  <a:close/>
                  <a:moveTo>
                    <a:pt x="138" y="1537"/>
                  </a:moveTo>
                  <a:lnTo>
                    <a:pt x="198" y="1545"/>
                  </a:lnTo>
                  <a:lnTo>
                    <a:pt x="198" y="1606"/>
                  </a:lnTo>
                  <a:lnTo>
                    <a:pt x="138" y="1597"/>
                  </a:lnTo>
                  <a:lnTo>
                    <a:pt x="138" y="1537"/>
                  </a:lnTo>
                  <a:close/>
                  <a:moveTo>
                    <a:pt x="60" y="1528"/>
                  </a:moveTo>
                  <a:lnTo>
                    <a:pt x="121" y="1537"/>
                  </a:lnTo>
                  <a:lnTo>
                    <a:pt x="121" y="1597"/>
                  </a:lnTo>
                  <a:lnTo>
                    <a:pt x="60" y="1589"/>
                  </a:lnTo>
                  <a:lnTo>
                    <a:pt x="60" y="1528"/>
                  </a:lnTo>
                  <a:close/>
                  <a:moveTo>
                    <a:pt x="216" y="1649"/>
                  </a:moveTo>
                  <a:lnTo>
                    <a:pt x="276" y="1658"/>
                  </a:lnTo>
                  <a:lnTo>
                    <a:pt x="276" y="1718"/>
                  </a:lnTo>
                  <a:lnTo>
                    <a:pt x="216" y="1709"/>
                  </a:lnTo>
                  <a:lnTo>
                    <a:pt x="216" y="1649"/>
                  </a:lnTo>
                  <a:close/>
                  <a:moveTo>
                    <a:pt x="138" y="1640"/>
                  </a:moveTo>
                  <a:lnTo>
                    <a:pt x="198" y="1649"/>
                  </a:lnTo>
                  <a:lnTo>
                    <a:pt x="198" y="1709"/>
                  </a:lnTo>
                  <a:lnTo>
                    <a:pt x="138" y="1701"/>
                  </a:lnTo>
                  <a:lnTo>
                    <a:pt x="138" y="1640"/>
                  </a:lnTo>
                  <a:close/>
                  <a:moveTo>
                    <a:pt x="60" y="1632"/>
                  </a:moveTo>
                  <a:lnTo>
                    <a:pt x="121" y="1640"/>
                  </a:lnTo>
                  <a:lnTo>
                    <a:pt x="121" y="1701"/>
                  </a:lnTo>
                  <a:lnTo>
                    <a:pt x="60" y="1692"/>
                  </a:lnTo>
                  <a:lnTo>
                    <a:pt x="60" y="163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10"/>
            <p:cNvSpPr>
              <a:spLocks/>
            </p:cNvSpPr>
            <p:nvPr/>
          </p:nvSpPr>
          <p:spPr bwMode="auto">
            <a:xfrm>
              <a:off x="7499350" y="4114801"/>
              <a:ext cx="342900" cy="288925"/>
            </a:xfrm>
            <a:custGeom>
              <a:avLst/>
              <a:gdLst>
                <a:gd name="T0" fmla="*/ 0 w 216"/>
                <a:gd name="T1" fmla="*/ 0 h 182"/>
                <a:gd name="T2" fmla="*/ 216 w 216"/>
                <a:gd name="T3" fmla="*/ 18 h 182"/>
                <a:gd name="T4" fmla="*/ 216 w 216"/>
                <a:gd name="T5" fmla="*/ 182 h 182"/>
                <a:gd name="T6" fmla="*/ 0 w 216"/>
                <a:gd name="T7" fmla="*/ 173 h 182"/>
                <a:gd name="T8" fmla="*/ 0 w 21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82">
                  <a:moveTo>
                    <a:pt x="0" y="0"/>
                  </a:moveTo>
                  <a:lnTo>
                    <a:pt x="216" y="18"/>
                  </a:lnTo>
                  <a:lnTo>
                    <a:pt x="216" y="182"/>
                  </a:lnTo>
                  <a:lnTo>
                    <a:pt x="0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0" name="Rectangle 11"/>
            <p:cNvSpPr>
              <a:spLocks noChangeArrowheads="1"/>
            </p:cNvSpPr>
            <p:nvPr/>
          </p:nvSpPr>
          <p:spPr bwMode="auto">
            <a:xfrm>
              <a:off x="6499225" y="1990726"/>
              <a:ext cx="163513" cy="20701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1" name="Freeform 12"/>
            <p:cNvSpPr>
              <a:spLocks/>
            </p:cNvSpPr>
            <p:nvPr/>
          </p:nvSpPr>
          <p:spPr bwMode="auto">
            <a:xfrm>
              <a:off x="5195888" y="2881313"/>
              <a:ext cx="109538" cy="1206500"/>
            </a:xfrm>
            <a:custGeom>
              <a:avLst/>
              <a:gdLst>
                <a:gd name="T0" fmla="*/ 69 w 69"/>
                <a:gd name="T1" fmla="*/ 751 h 760"/>
                <a:gd name="T2" fmla="*/ 0 w 69"/>
                <a:gd name="T3" fmla="*/ 760 h 760"/>
                <a:gd name="T4" fmla="*/ 0 w 69"/>
                <a:gd name="T5" fmla="*/ 0 h 760"/>
                <a:gd name="T6" fmla="*/ 69 w 69"/>
                <a:gd name="T7" fmla="*/ 0 h 760"/>
                <a:gd name="T8" fmla="*/ 69 w 69"/>
                <a:gd name="T9" fmla="*/ 751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0">
                  <a:moveTo>
                    <a:pt x="69" y="751"/>
                  </a:moveTo>
                  <a:lnTo>
                    <a:pt x="0" y="76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75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8" name="Freeform 1421"/>
          <p:cNvSpPr>
            <a:spLocks/>
          </p:cNvSpPr>
          <p:nvPr/>
        </p:nvSpPr>
        <p:spPr bwMode="auto">
          <a:xfrm>
            <a:off x="4522188" y="4526933"/>
            <a:ext cx="3632200" cy="693738"/>
          </a:xfrm>
          <a:custGeom>
            <a:avLst/>
            <a:gdLst>
              <a:gd name="T0" fmla="*/ 2288 w 2288"/>
              <a:gd name="T1" fmla="*/ 0 h 437"/>
              <a:gd name="T2" fmla="*/ 1410 w 2288"/>
              <a:gd name="T3" fmla="*/ 0 h 437"/>
              <a:gd name="T4" fmla="*/ 878 w 2288"/>
              <a:gd name="T5" fmla="*/ 0 h 437"/>
              <a:gd name="T6" fmla="*/ 0 w 2288"/>
              <a:gd name="T7" fmla="*/ 0 h 437"/>
              <a:gd name="T8" fmla="*/ 125 w 2288"/>
              <a:gd name="T9" fmla="*/ 222 h 437"/>
              <a:gd name="T10" fmla="*/ 0 w 2288"/>
              <a:gd name="T11" fmla="*/ 437 h 437"/>
              <a:gd name="T12" fmla="*/ 878 w 2288"/>
              <a:gd name="T13" fmla="*/ 437 h 437"/>
              <a:gd name="T14" fmla="*/ 1410 w 2288"/>
              <a:gd name="T15" fmla="*/ 437 h 437"/>
              <a:gd name="T16" fmla="*/ 2288 w 2288"/>
              <a:gd name="T17" fmla="*/ 437 h 437"/>
              <a:gd name="T18" fmla="*/ 2163 w 2288"/>
              <a:gd name="T19" fmla="*/ 222 h 437"/>
              <a:gd name="T20" fmla="*/ 2288 w 2288"/>
              <a:gd name="T21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8" h="437">
                <a:moveTo>
                  <a:pt x="2288" y="0"/>
                </a:moveTo>
                <a:lnTo>
                  <a:pt x="1410" y="0"/>
                </a:lnTo>
                <a:lnTo>
                  <a:pt x="878" y="0"/>
                </a:lnTo>
                <a:lnTo>
                  <a:pt x="0" y="0"/>
                </a:lnTo>
                <a:lnTo>
                  <a:pt x="125" y="222"/>
                </a:lnTo>
                <a:lnTo>
                  <a:pt x="0" y="437"/>
                </a:lnTo>
                <a:lnTo>
                  <a:pt x="878" y="437"/>
                </a:lnTo>
                <a:lnTo>
                  <a:pt x="1410" y="437"/>
                </a:lnTo>
                <a:lnTo>
                  <a:pt x="2288" y="437"/>
                </a:lnTo>
                <a:lnTo>
                  <a:pt x="2163" y="222"/>
                </a:lnTo>
                <a:lnTo>
                  <a:pt x="22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2260亿美元</a:t>
            </a:r>
            <a:endParaRPr lang="zh-CN" altLang="zh-CN" sz="4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55800" y="6157268"/>
            <a:ext cx="82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</a:rPr>
              <a:t>年，中国成年人口共</a:t>
            </a:r>
            <a:r>
              <a:rPr lang="en-US" altLang="zh-CN" sz="1400" dirty="0">
                <a:solidFill>
                  <a:schemeClr val="bg1"/>
                </a:solidFill>
              </a:rPr>
              <a:t>10.23</a:t>
            </a:r>
            <a:r>
              <a:rPr lang="zh-CN" altLang="en-US" sz="1400" dirty="0">
                <a:solidFill>
                  <a:schemeClr val="bg1"/>
                </a:solidFill>
              </a:rPr>
              <a:t>亿，人均</a:t>
            </a:r>
            <a:r>
              <a:rPr lang="en-US" altLang="zh-CN" sz="1400" dirty="0">
                <a:solidFill>
                  <a:schemeClr val="bg1"/>
                </a:solidFill>
              </a:rPr>
              <a:t>GDP</a:t>
            </a:r>
            <a:r>
              <a:rPr lang="zh-CN" altLang="en-US" sz="1400" dirty="0">
                <a:solidFill>
                  <a:schemeClr val="bg1"/>
                </a:solidFill>
              </a:rPr>
              <a:t>为</a:t>
            </a:r>
            <a:r>
              <a:rPr lang="en-US" altLang="zh-CN" sz="1400" dirty="0">
                <a:solidFill>
                  <a:schemeClr val="bg1"/>
                </a:solidFill>
              </a:rPr>
              <a:t>10795</a:t>
            </a:r>
            <a:r>
              <a:rPr lang="zh-CN" altLang="en-US" sz="1400" dirty="0">
                <a:solidFill>
                  <a:schemeClr val="bg1"/>
                </a:solidFill>
              </a:rPr>
              <a:t>美元</a:t>
            </a:r>
            <a:r>
              <a:rPr lang="en-US" altLang="zh-CN" sz="1400" dirty="0">
                <a:solidFill>
                  <a:schemeClr val="bg1"/>
                </a:solidFill>
              </a:rPr>
              <a:t>(</a:t>
            </a:r>
            <a:r>
              <a:rPr lang="zh-CN" altLang="en-US" sz="1400" dirty="0">
                <a:solidFill>
                  <a:schemeClr val="bg1"/>
                </a:solidFill>
              </a:rPr>
              <a:t>约合人民币</a:t>
            </a:r>
            <a:r>
              <a:rPr lang="en-US" altLang="zh-CN" sz="1400" dirty="0">
                <a:solidFill>
                  <a:schemeClr val="bg1"/>
                </a:solidFill>
              </a:rPr>
              <a:t>7.5</a:t>
            </a:r>
            <a:r>
              <a:rPr lang="zh-CN" altLang="en-US" sz="1400" dirty="0">
                <a:solidFill>
                  <a:schemeClr val="bg1"/>
                </a:solidFill>
              </a:rPr>
              <a:t>万元</a:t>
            </a:r>
            <a:r>
              <a:rPr lang="en-US" altLang="zh-CN" sz="1400" dirty="0">
                <a:solidFill>
                  <a:schemeClr val="bg1"/>
                </a:solidFill>
              </a:rPr>
              <a:t>)</a:t>
            </a:r>
            <a:r>
              <a:rPr lang="zh-CN" altLang="en-US" sz="1400" dirty="0">
                <a:solidFill>
                  <a:schemeClr val="bg1"/>
                </a:solidFill>
              </a:rPr>
              <a:t>。</a:t>
            </a:r>
          </a:p>
        </p:txBody>
      </p:sp>
      <p:grpSp>
        <p:nvGrpSpPr>
          <p:cNvPr id="170" name="组合 169"/>
          <p:cNvGrpSpPr/>
          <p:nvPr/>
        </p:nvGrpSpPr>
        <p:grpSpPr>
          <a:xfrm>
            <a:off x="4545806" y="763163"/>
            <a:ext cx="3100389" cy="1786212"/>
            <a:chOff x="4931093" y="480219"/>
            <a:chExt cx="2515321" cy="1449140"/>
          </a:xfrm>
        </p:grpSpPr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4931093" y="678657"/>
              <a:ext cx="2515321" cy="9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8000" dirty="0">
                  <a:solidFill>
                    <a:schemeClr val="accent5">
                      <a:lumMod val="50000"/>
                    </a:schemeClr>
                  </a:solidFill>
                  <a:latin typeface="Impact" panose="020B0806030902050204" pitchFamily="34" charset="0"/>
                </a:rPr>
                <a:t>$</a:t>
              </a:r>
              <a:r>
                <a:rPr kumimoji="0" lang="zh-CN" altLang="zh-CN" sz="8000" b="0" i="0" u="none" strike="noStrike" cap="none" normalizeH="0" baseline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Impact" panose="020B0806030902050204" pitchFamily="34" charset="0"/>
                </a:rPr>
                <a:t>10795</a:t>
              </a:r>
              <a:endParaRPr kumimoji="0" lang="zh-CN" altLang="zh-CN" sz="8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endParaRPr>
            </a:p>
          </p:txBody>
        </p:sp>
        <p:grpSp>
          <p:nvGrpSpPr>
            <p:cNvPr id="169" name="组合 168"/>
            <p:cNvGrpSpPr/>
            <p:nvPr/>
          </p:nvGrpSpPr>
          <p:grpSpPr>
            <a:xfrm>
              <a:off x="5042038" y="480219"/>
              <a:ext cx="2215049" cy="1449140"/>
              <a:chOff x="5042038" y="480219"/>
              <a:chExt cx="2215049" cy="1449140"/>
            </a:xfrm>
          </p:grpSpPr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5042038" y="1629723"/>
                <a:ext cx="2215049" cy="299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400" b="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约合人民币7.5万元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28" name="Rectangle 127"/>
              <p:cNvSpPr>
                <a:spLocks noChangeArrowheads="1"/>
              </p:cNvSpPr>
              <p:nvPr/>
            </p:nvSpPr>
            <p:spPr bwMode="auto">
              <a:xfrm>
                <a:off x="5480894" y="480219"/>
                <a:ext cx="1565275" cy="249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中国人均GDP</a:t>
                </a:r>
                <a:endPara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105" name="Freeform 104"/>
          <p:cNvSpPr>
            <a:spLocks/>
          </p:cNvSpPr>
          <p:nvPr/>
        </p:nvSpPr>
        <p:spPr bwMode="auto">
          <a:xfrm>
            <a:off x="10051598" y="3263617"/>
            <a:ext cx="319088" cy="293687"/>
          </a:xfrm>
          <a:custGeom>
            <a:avLst/>
            <a:gdLst>
              <a:gd name="T0" fmla="*/ 75 w 149"/>
              <a:gd name="T1" fmla="*/ 0 h 137"/>
              <a:gd name="T2" fmla="*/ 68 w 149"/>
              <a:gd name="T3" fmla="*/ 5 h 137"/>
              <a:gd name="T4" fmla="*/ 57 w 149"/>
              <a:gd name="T5" fmla="*/ 28 h 137"/>
              <a:gd name="T6" fmla="*/ 35 w 149"/>
              <a:gd name="T7" fmla="*/ 44 h 137"/>
              <a:gd name="T8" fmla="*/ 10 w 149"/>
              <a:gd name="T9" fmla="*/ 47 h 137"/>
              <a:gd name="T10" fmla="*/ 6 w 149"/>
              <a:gd name="T11" fmla="*/ 60 h 137"/>
              <a:gd name="T12" fmla="*/ 24 w 149"/>
              <a:gd name="T13" fmla="*/ 78 h 137"/>
              <a:gd name="T14" fmla="*/ 32 w 149"/>
              <a:gd name="T15" fmla="*/ 103 h 137"/>
              <a:gd name="T16" fmla="*/ 28 w 149"/>
              <a:gd name="T17" fmla="*/ 128 h 137"/>
              <a:gd name="T18" fmla="*/ 33 w 149"/>
              <a:gd name="T19" fmla="*/ 137 h 137"/>
              <a:gd name="T20" fmla="*/ 39 w 149"/>
              <a:gd name="T21" fmla="*/ 136 h 137"/>
              <a:gd name="T22" fmla="*/ 61 w 149"/>
              <a:gd name="T23" fmla="*/ 124 h 137"/>
              <a:gd name="T24" fmla="*/ 75 w 149"/>
              <a:gd name="T25" fmla="*/ 121 h 137"/>
              <a:gd name="T26" fmla="*/ 88 w 149"/>
              <a:gd name="T27" fmla="*/ 124 h 137"/>
              <a:gd name="T28" fmla="*/ 110 w 149"/>
              <a:gd name="T29" fmla="*/ 136 h 137"/>
              <a:gd name="T30" fmla="*/ 116 w 149"/>
              <a:gd name="T31" fmla="*/ 137 h 137"/>
              <a:gd name="T32" fmla="*/ 121 w 149"/>
              <a:gd name="T33" fmla="*/ 128 h 137"/>
              <a:gd name="T34" fmla="*/ 117 w 149"/>
              <a:gd name="T35" fmla="*/ 103 h 137"/>
              <a:gd name="T36" fmla="*/ 125 w 149"/>
              <a:gd name="T37" fmla="*/ 78 h 137"/>
              <a:gd name="T38" fmla="*/ 143 w 149"/>
              <a:gd name="T39" fmla="*/ 60 h 137"/>
              <a:gd name="T40" fmla="*/ 139 w 149"/>
              <a:gd name="T41" fmla="*/ 47 h 137"/>
              <a:gd name="T42" fmla="*/ 114 w 149"/>
              <a:gd name="T43" fmla="*/ 44 h 137"/>
              <a:gd name="T44" fmla="*/ 92 w 149"/>
              <a:gd name="T45" fmla="*/ 28 h 137"/>
              <a:gd name="T46" fmla="*/ 81 w 149"/>
              <a:gd name="T47" fmla="*/ 5 h 137"/>
              <a:gd name="T48" fmla="*/ 75 w 149"/>
              <a:gd name="T4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37">
                <a:moveTo>
                  <a:pt x="75" y="0"/>
                </a:moveTo>
                <a:cubicBezTo>
                  <a:pt x="72" y="0"/>
                  <a:pt x="70" y="2"/>
                  <a:pt x="68" y="5"/>
                </a:cubicBezTo>
                <a:cubicBezTo>
                  <a:pt x="57" y="28"/>
                  <a:pt x="57" y="28"/>
                  <a:pt x="57" y="28"/>
                </a:cubicBezTo>
                <a:cubicBezTo>
                  <a:pt x="53" y="36"/>
                  <a:pt x="43" y="43"/>
                  <a:pt x="35" y="44"/>
                </a:cubicBezTo>
                <a:cubicBezTo>
                  <a:pt x="10" y="47"/>
                  <a:pt x="10" y="47"/>
                  <a:pt x="10" y="47"/>
                </a:cubicBezTo>
                <a:cubicBezTo>
                  <a:pt x="2" y="49"/>
                  <a:pt x="0" y="54"/>
                  <a:pt x="6" y="60"/>
                </a:cubicBezTo>
                <a:cubicBezTo>
                  <a:pt x="24" y="78"/>
                  <a:pt x="24" y="78"/>
                  <a:pt x="24" y="78"/>
                </a:cubicBezTo>
                <a:cubicBezTo>
                  <a:pt x="30" y="84"/>
                  <a:pt x="34" y="95"/>
                  <a:pt x="32" y="103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7" y="134"/>
                  <a:pt x="29" y="137"/>
                  <a:pt x="33" y="137"/>
                </a:cubicBezTo>
                <a:cubicBezTo>
                  <a:pt x="35" y="137"/>
                  <a:pt x="37" y="137"/>
                  <a:pt x="39" y="136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5" y="122"/>
                  <a:pt x="70" y="121"/>
                  <a:pt x="75" y="121"/>
                </a:cubicBezTo>
                <a:cubicBezTo>
                  <a:pt x="79" y="121"/>
                  <a:pt x="84" y="122"/>
                  <a:pt x="88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12" y="137"/>
                  <a:pt x="114" y="137"/>
                  <a:pt x="116" y="137"/>
                </a:cubicBezTo>
                <a:cubicBezTo>
                  <a:pt x="120" y="137"/>
                  <a:pt x="122" y="134"/>
                  <a:pt x="121" y="128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95"/>
                  <a:pt x="119" y="84"/>
                  <a:pt x="125" y="78"/>
                </a:cubicBezTo>
                <a:cubicBezTo>
                  <a:pt x="143" y="60"/>
                  <a:pt x="143" y="60"/>
                  <a:pt x="143" y="60"/>
                </a:cubicBezTo>
                <a:cubicBezTo>
                  <a:pt x="149" y="54"/>
                  <a:pt x="147" y="49"/>
                  <a:pt x="139" y="47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06" y="43"/>
                  <a:pt x="96" y="36"/>
                  <a:pt x="92" y="28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2"/>
                  <a:pt x="77" y="0"/>
                  <a:pt x="75" y="0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5" name="组合 174"/>
          <p:cNvGrpSpPr/>
          <p:nvPr/>
        </p:nvGrpSpPr>
        <p:grpSpPr>
          <a:xfrm>
            <a:off x="9483272" y="2569084"/>
            <a:ext cx="420688" cy="962025"/>
            <a:chOff x="9171668" y="2904557"/>
            <a:chExt cx="420688" cy="96202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2" name="Freeform 5"/>
            <p:cNvSpPr>
              <a:spLocks noEditPoints="1"/>
            </p:cNvSpPr>
            <p:nvPr/>
          </p:nvSpPr>
          <p:spPr bwMode="auto">
            <a:xfrm>
              <a:off x="9301843" y="2904557"/>
              <a:ext cx="157163" cy="160338"/>
            </a:xfrm>
            <a:custGeom>
              <a:avLst/>
              <a:gdLst>
                <a:gd name="T0" fmla="*/ 71 w 71"/>
                <a:gd name="T1" fmla="*/ 36 h 72"/>
                <a:gd name="T2" fmla="*/ 36 w 71"/>
                <a:gd name="T3" fmla="*/ 72 h 72"/>
                <a:gd name="T4" fmla="*/ 0 w 71"/>
                <a:gd name="T5" fmla="*/ 36 h 72"/>
                <a:gd name="T6" fmla="*/ 36 w 71"/>
                <a:gd name="T7" fmla="*/ 0 h 72"/>
                <a:gd name="T8" fmla="*/ 71 w 71"/>
                <a:gd name="T9" fmla="*/ 36 h 72"/>
                <a:gd name="T10" fmla="*/ 71 w 71"/>
                <a:gd name="T11" fmla="*/ 36 h 72"/>
                <a:gd name="T12" fmla="*/ 71 w 71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71" y="36"/>
                  </a:moveTo>
                  <a:cubicBezTo>
                    <a:pt x="71" y="56"/>
                    <a:pt x="55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lose/>
                  <a:moveTo>
                    <a:pt x="71" y="36"/>
                  </a:moveTo>
                  <a:cubicBezTo>
                    <a:pt x="71" y="36"/>
                    <a:pt x="71" y="36"/>
                    <a:pt x="71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"/>
            <p:cNvSpPr>
              <a:spLocks noEditPoints="1"/>
            </p:cNvSpPr>
            <p:nvPr/>
          </p:nvSpPr>
          <p:spPr bwMode="auto">
            <a:xfrm>
              <a:off x="9171668" y="3098232"/>
              <a:ext cx="420688" cy="768350"/>
            </a:xfrm>
            <a:custGeom>
              <a:avLst/>
              <a:gdLst>
                <a:gd name="T0" fmla="*/ 106 w 189"/>
                <a:gd name="T1" fmla="*/ 2 h 346"/>
                <a:gd name="T2" fmla="*/ 79 w 189"/>
                <a:gd name="T3" fmla="*/ 2 h 346"/>
                <a:gd name="T4" fmla="*/ 5 w 189"/>
                <a:gd name="T5" fmla="*/ 131 h 346"/>
                <a:gd name="T6" fmla="*/ 41 w 189"/>
                <a:gd name="T7" fmla="*/ 131 h 346"/>
                <a:gd name="T8" fmla="*/ 50 w 189"/>
                <a:gd name="T9" fmla="*/ 62 h 346"/>
                <a:gd name="T10" fmla="*/ 50 w 189"/>
                <a:gd name="T11" fmla="*/ 137 h 346"/>
                <a:gd name="T12" fmla="*/ 50 w 189"/>
                <a:gd name="T13" fmla="*/ 140 h 346"/>
                <a:gd name="T14" fmla="*/ 50 w 189"/>
                <a:gd name="T15" fmla="*/ 141 h 346"/>
                <a:gd name="T16" fmla="*/ 47 w 189"/>
                <a:gd name="T17" fmla="*/ 320 h 346"/>
                <a:gd name="T18" fmla="*/ 88 w 189"/>
                <a:gd name="T19" fmla="*/ 320 h 346"/>
                <a:gd name="T20" fmla="*/ 91 w 189"/>
                <a:gd name="T21" fmla="*/ 180 h 346"/>
                <a:gd name="T22" fmla="*/ 97 w 189"/>
                <a:gd name="T23" fmla="*/ 180 h 346"/>
                <a:gd name="T24" fmla="*/ 99 w 189"/>
                <a:gd name="T25" fmla="*/ 320 h 346"/>
                <a:gd name="T26" fmla="*/ 140 w 189"/>
                <a:gd name="T27" fmla="*/ 320 h 346"/>
                <a:gd name="T28" fmla="*/ 138 w 189"/>
                <a:gd name="T29" fmla="*/ 141 h 346"/>
                <a:gd name="T30" fmla="*/ 137 w 189"/>
                <a:gd name="T31" fmla="*/ 136 h 346"/>
                <a:gd name="T32" fmla="*/ 136 w 189"/>
                <a:gd name="T33" fmla="*/ 58 h 346"/>
                <a:gd name="T34" fmla="*/ 148 w 189"/>
                <a:gd name="T35" fmla="*/ 131 h 346"/>
                <a:gd name="T36" fmla="*/ 183 w 189"/>
                <a:gd name="T37" fmla="*/ 131 h 346"/>
                <a:gd name="T38" fmla="*/ 106 w 189"/>
                <a:gd name="T39" fmla="*/ 2 h 346"/>
                <a:gd name="T40" fmla="*/ 106 w 189"/>
                <a:gd name="T41" fmla="*/ 2 h 346"/>
                <a:gd name="T42" fmla="*/ 106 w 189"/>
                <a:gd name="T43" fmla="*/ 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346">
                  <a:moveTo>
                    <a:pt x="106" y="2"/>
                  </a:moveTo>
                  <a:cubicBezTo>
                    <a:pt x="97" y="0"/>
                    <a:pt x="87" y="0"/>
                    <a:pt x="79" y="2"/>
                  </a:cubicBezTo>
                  <a:cubicBezTo>
                    <a:pt x="19" y="9"/>
                    <a:pt x="0" y="78"/>
                    <a:pt x="5" y="131"/>
                  </a:cubicBezTo>
                  <a:cubicBezTo>
                    <a:pt x="7" y="154"/>
                    <a:pt x="43" y="154"/>
                    <a:pt x="41" y="131"/>
                  </a:cubicBezTo>
                  <a:cubicBezTo>
                    <a:pt x="39" y="112"/>
                    <a:pt x="40" y="83"/>
                    <a:pt x="50" y="62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8"/>
                    <a:pt x="50" y="139"/>
                    <a:pt x="50" y="140"/>
                  </a:cubicBezTo>
                  <a:cubicBezTo>
                    <a:pt x="50" y="140"/>
                    <a:pt x="50" y="141"/>
                    <a:pt x="50" y="141"/>
                  </a:cubicBezTo>
                  <a:cubicBezTo>
                    <a:pt x="50" y="200"/>
                    <a:pt x="50" y="260"/>
                    <a:pt x="47" y="320"/>
                  </a:cubicBezTo>
                  <a:cubicBezTo>
                    <a:pt x="46" y="346"/>
                    <a:pt x="87" y="346"/>
                    <a:pt x="88" y="320"/>
                  </a:cubicBezTo>
                  <a:cubicBezTo>
                    <a:pt x="90" y="273"/>
                    <a:pt x="91" y="226"/>
                    <a:pt x="91" y="180"/>
                  </a:cubicBezTo>
                  <a:cubicBezTo>
                    <a:pt x="93" y="180"/>
                    <a:pt x="95" y="180"/>
                    <a:pt x="97" y="180"/>
                  </a:cubicBezTo>
                  <a:cubicBezTo>
                    <a:pt x="97" y="226"/>
                    <a:pt x="97" y="273"/>
                    <a:pt x="99" y="320"/>
                  </a:cubicBezTo>
                  <a:cubicBezTo>
                    <a:pt x="100" y="346"/>
                    <a:pt x="141" y="346"/>
                    <a:pt x="140" y="320"/>
                  </a:cubicBezTo>
                  <a:cubicBezTo>
                    <a:pt x="138" y="260"/>
                    <a:pt x="138" y="200"/>
                    <a:pt x="138" y="141"/>
                  </a:cubicBezTo>
                  <a:cubicBezTo>
                    <a:pt x="138" y="139"/>
                    <a:pt x="137" y="137"/>
                    <a:pt x="137" y="136"/>
                  </a:cubicBezTo>
                  <a:cubicBezTo>
                    <a:pt x="137" y="110"/>
                    <a:pt x="136" y="84"/>
                    <a:pt x="136" y="58"/>
                  </a:cubicBezTo>
                  <a:cubicBezTo>
                    <a:pt x="149" y="79"/>
                    <a:pt x="150" y="110"/>
                    <a:pt x="148" y="131"/>
                  </a:cubicBezTo>
                  <a:cubicBezTo>
                    <a:pt x="145" y="154"/>
                    <a:pt x="181" y="154"/>
                    <a:pt x="183" y="131"/>
                  </a:cubicBezTo>
                  <a:cubicBezTo>
                    <a:pt x="189" y="77"/>
                    <a:pt x="169" y="6"/>
                    <a:pt x="106" y="2"/>
                  </a:cubicBezTo>
                  <a:close/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4" name="Freeform 7"/>
          <p:cNvSpPr>
            <a:spLocks noEditPoints="1"/>
          </p:cNvSpPr>
          <p:nvPr/>
        </p:nvSpPr>
        <p:spPr bwMode="auto">
          <a:xfrm>
            <a:off x="8081053" y="1409034"/>
            <a:ext cx="606425" cy="955675"/>
          </a:xfrm>
          <a:custGeom>
            <a:avLst/>
            <a:gdLst>
              <a:gd name="T0" fmla="*/ 4 w 273"/>
              <a:gd name="T1" fmla="*/ 240 h 430"/>
              <a:gd name="T2" fmla="*/ 13 w 273"/>
              <a:gd name="T3" fmla="*/ 216 h 430"/>
              <a:gd name="T4" fmla="*/ 65 w 273"/>
              <a:gd name="T5" fmla="*/ 193 h 430"/>
              <a:gd name="T6" fmla="*/ 93 w 273"/>
              <a:gd name="T7" fmla="*/ 119 h 430"/>
              <a:gd name="T8" fmla="*/ 110 w 273"/>
              <a:gd name="T9" fmla="*/ 108 h 430"/>
              <a:gd name="T10" fmla="*/ 110 w 273"/>
              <a:gd name="T11" fmla="*/ 108 h 430"/>
              <a:gd name="T12" fmla="*/ 146 w 273"/>
              <a:gd name="T13" fmla="*/ 108 h 430"/>
              <a:gd name="T14" fmla="*/ 146 w 273"/>
              <a:gd name="T15" fmla="*/ 108 h 430"/>
              <a:gd name="T16" fmla="*/ 154 w 273"/>
              <a:gd name="T17" fmla="*/ 109 h 430"/>
              <a:gd name="T18" fmla="*/ 225 w 273"/>
              <a:gd name="T19" fmla="*/ 145 h 430"/>
              <a:gd name="T20" fmla="*/ 232 w 273"/>
              <a:gd name="T21" fmla="*/ 151 h 430"/>
              <a:gd name="T22" fmla="*/ 268 w 273"/>
              <a:gd name="T23" fmla="*/ 205 h 430"/>
              <a:gd name="T24" fmla="*/ 263 w 273"/>
              <a:gd name="T25" fmla="*/ 230 h 430"/>
              <a:gd name="T26" fmla="*/ 253 w 273"/>
              <a:gd name="T27" fmla="*/ 233 h 430"/>
              <a:gd name="T28" fmla="*/ 238 w 273"/>
              <a:gd name="T29" fmla="*/ 225 h 430"/>
              <a:gd name="T30" fmla="*/ 205 w 273"/>
              <a:gd name="T31" fmla="*/ 175 h 430"/>
              <a:gd name="T32" fmla="*/ 164 w 273"/>
              <a:gd name="T33" fmla="*/ 155 h 430"/>
              <a:gd name="T34" fmla="*/ 165 w 273"/>
              <a:gd name="T35" fmla="*/ 161 h 430"/>
              <a:gd name="T36" fmla="*/ 181 w 273"/>
              <a:gd name="T37" fmla="*/ 233 h 430"/>
              <a:gd name="T38" fmla="*/ 169 w 273"/>
              <a:gd name="T39" fmla="*/ 272 h 430"/>
              <a:gd name="T40" fmla="*/ 106 w 273"/>
              <a:gd name="T41" fmla="*/ 335 h 430"/>
              <a:gd name="T42" fmla="*/ 73 w 273"/>
              <a:gd name="T43" fmla="*/ 418 h 430"/>
              <a:gd name="T44" fmla="*/ 56 w 273"/>
              <a:gd name="T45" fmla="*/ 430 h 430"/>
              <a:gd name="T46" fmla="*/ 49 w 273"/>
              <a:gd name="T47" fmla="*/ 428 h 430"/>
              <a:gd name="T48" fmla="*/ 39 w 273"/>
              <a:gd name="T49" fmla="*/ 405 h 430"/>
              <a:gd name="T50" fmla="*/ 75 w 273"/>
              <a:gd name="T51" fmla="*/ 316 h 430"/>
              <a:gd name="T52" fmla="*/ 78 w 273"/>
              <a:gd name="T53" fmla="*/ 311 h 430"/>
              <a:gd name="T54" fmla="*/ 89 w 273"/>
              <a:gd name="T55" fmla="*/ 297 h 430"/>
              <a:gd name="T56" fmla="*/ 119 w 273"/>
              <a:gd name="T57" fmla="*/ 249 h 430"/>
              <a:gd name="T58" fmla="*/ 106 w 273"/>
              <a:gd name="T59" fmla="*/ 186 h 430"/>
              <a:gd name="T60" fmla="*/ 96 w 273"/>
              <a:gd name="T61" fmla="*/ 212 h 430"/>
              <a:gd name="T62" fmla="*/ 87 w 273"/>
              <a:gd name="T63" fmla="*/ 222 h 430"/>
              <a:gd name="T64" fmla="*/ 28 w 273"/>
              <a:gd name="T65" fmla="*/ 249 h 430"/>
              <a:gd name="T66" fmla="*/ 20 w 273"/>
              <a:gd name="T67" fmla="*/ 251 h 430"/>
              <a:gd name="T68" fmla="*/ 4 w 273"/>
              <a:gd name="T69" fmla="*/ 240 h 430"/>
              <a:gd name="T70" fmla="*/ 101 w 273"/>
              <a:gd name="T71" fmla="*/ 90 h 430"/>
              <a:gd name="T72" fmla="*/ 146 w 273"/>
              <a:gd name="T73" fmla="*/ 45 h 430"/>
              <a:gd name="T74" fmla="*/ 101 w 273"/>
              <a:gd name="T75" fmla="*/ 0 h 430"/>
              <a:gd name="T76" fmla="*/ 56 w 273"/>
              <a:gd name="T77" fmla="*/ 45 h 430"/>
              <a:gd name="T78" fmla="*/ 101 w 273"/>
              <a:gd name="T79" fmla="*/ 90 h 430"/>
              <a:gd name="T80" fmla="*/ 187 w 273"/>
              <a:gd name="T81" fmla="*/ 276 h 430"/>
              <a:gd name="T82" fmla="*/ 180 w 273"/>
              <a:gd name="T83" fmla="*/ 285 h 430"/>
              <a:gd name="T84" fmla="*/ 151 w 273"/>
              <a:gd name="T85" fmla="*/ 313 h 430"/>
              <a:gd name="T86" fmla="*/ 163 w 273"/>
              <a:gd name="T87" fmla="*/ 344 h 430"/>
              <a:gd name="T88" fmla="*/ 169 w 273"/>
              <a:gd name="T89" fmla="*/ 353 h 430"/>
              <a:gd name="T90" fmla="*/ 221 w 273"/>
              <a:gd name="T91" fmla="*/ 422 h 430"/>
              <a:gd name="T92" fmla="*/ 235 w 273"/>
              <a:gd name="T93" fmla="*/ 430 h 430"/>
              <a:gd name="T94" fmla="*/ 246 w 273"/>
              <a:gd name="T95" fmla="*/ 426 h 430"/>
              <a:gd name="T96" fmla="*/ 249 w 273"/>
              <a:gd name="T97" fmla="*/ 401 h 430"/>
              <a:gd name="T98" fmla="*/ 199 w 273"/>
              <a:gd name="T99" fmla="*/ 333 h 430"/>
              <a:gd name="T100" fmla="*/ 187 w 273"/>
              <a:gd name="T101" fmla="*/ 276 h 430"/>
              <a:gd name="T102" fmla="*/ 187 w 273"/>
              <a:gd name="T103" fmla="*/ 276 h 430"/>
              <a:gd name="T104" fmla="*/ 187 w 273"/>
              <a:gd name="T105" fmla="*/ 27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3" h="430">
                <a:moveTo>
                  <a:pt x="4" y="240"/>
                </a:moveTo>
                <a:cubicBezTo>
                  <a:pt x="0" y="231"/>
                  <a:pt x="4" y="221"/>
                  <a:pt x="13" y="216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6" y="112"/>
                  <a:pt x="103" y="108"/>
                  <a:pt x="110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6" y="108"/>
                  <a:pt x="146" y="108"/>
                  <a:pt x="146" y="108"/>
                </a:cubicBezTo>
                <a:cubicBezTo>
                  <a:pt x="149" y="108"/>
                  <a:pt x="151" y="108"/>
                  <a:pt x="154" y="109"/>
                </a:cubicBezTo>
                <a:cubicBezTo>
                  <a:pt x="225" y="145"/>
                  <a:pt x="225" y="145"/>
                  <a:pt x="225" y="145"/>
                </a:cubicBezTo>
                <a:cubicBezTo>
                  <a:pt x="228" y="147"/>
                  <a:pt x="230" y="149"/>
                  <a:pt x="232" y="151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73" y="213"/>
                  <a:pt x="271" y="224"/>
                  <a:pt x="263" y="230"/>
                </a:cubicBezTo>
                <a:cubicBezTo>
                  <a:pt x="260" y="232"/>
                  <a:pt x="256" y="233"/>
                  <a:pt x="253" y="233"/>
                </a:cubicBezTo>
                <a:cubicBezTo>
                  <a:pt x="247" y="233"/>
                  <a:pt x="241" y="230"/>
                  <a:pt x="238" y="225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164" y="155"/>
                  <a:pt x="164" y="155"/>
                  <a:pt x="164" y="155"/>
                </a:cubicBezTo>
                <a:cubicBezTo>
                  <a:pt x="165" y="159"/>
                  <a:pt x="165" y="161"/>
                  <a:pt x="165" y="161"/>
                </a:cubicBezTo>
                <a:cubicBezTo>
                  <a:pt x="171" y="188"/>
                  <a:pt x="178" y="222"/>
                  <a:pt x="181" y="233"/>
                </a:cubicBezTo>
                <a:cubicBezTo>
                  <a:pt x="187" y="258"/>
                  <a:pt x="169" y="272"/>
                  <a:pt x="169" y="272"/>
                </a:cubicBezTo>
                <a:cubicBezTo>
                  <a:pt x="106" y="335"/>
                  <a:pt x="106" y="335"/>
                  <a:pt x="106" y="335"/>
                </a:cubicBezTo>
                <a:cubicBezTo>
                  <a:pt x="73" y="418"/>
                  <a:pt x="73" y="418"/>
                  <a:pt x="73" y="418"/>
                </a:cubicBezTo>
                <a:cubicBezTo>
                  <a:pt x="70" y="425"/>
                  <a:pt x="63" y="430"/>
                  <a:pt x="56" y="430"/>
                </a:cubicBezTo>
                <a:cubicBezTo>
                  <a:pt x="54" y="430"/>
                  <a:pt x="52" y="429"/>
                  <a:pt x="49" y="428"/>
                </a:cubicBezTo>
                <a:cubicBezTo>
                  <a:pt x="40" y="425"/>
                  <a:pt x="36" y="414"/>
                  <a:pt x="39" y="405"/>
                </a:cubicBezTo>
                <a:cubicBezTo>
                  <a:pt x="75" y="316"/>
                  <a:pt x="75" y="316"/>
                  <a:pt x="75" y="316"/>
                </a:cubicBezTo>
                <a:cubicBezTo>
                  <a:pt x="76" y="314"/>
                  <a:pt x="77" y="313"/>
                  <a:pt x="78" y="311"/>
                </a:cubicBezTo>
                <a:cubicBezTo>
                  <a:pt x="89" y="297"/>
                  <a:pt x="89" y="297"/>
                  <a:pt x="89" y="297"/>
                </a:cubicBezTo>
                <a:cubicBezTo>
                  <a:pt x="119" y="249"/>
                  <a:pt x="119" y="249"/>
                  <a:pt x="119" y="249"/>
                </a:cubicBezTo>
                <a:cubicBezTo>
                  <a:pt x="106" y="186"/>
                  <a:pt x="106" y="186"/>
                  <a:pt x="106" y="186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4" y="217"/>
                  <a:pt x="91" y="220"/>
                  <a:pt x="87" y="222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5" y="250"/>
                  <a:pt x="23" y="251"/>
                  <a:pt x="20" y="251"/>
                </a:cubicBezTo>
                <a:cubicBezTo>
                  <a:pt x="14" y="251"/>
                  <a:pt x="7" y="247"/>
                  <a:pt x="4" y="240"/>
                </a:cubicBezTo>
                <a:close/>
                <a:moveTo>
                  <a:pt x="101" y="90"/>
                </a:moveTo>
                <a:cubicBezTo>
                  <a:pt x="126" y="90"/>
                  <a:pt x="146" y="70"/>
                  <a:pt x="146" y="45"/>
                </a:cubicBezTo>
                <a:cubicBezTo>
                  <a:pt x="146" y="20"/>
                  <a:pt x="126" y="0"/>
                  <a:pt x="101" y="0"/>
                </a:cubicBezTo>
                <a:cubicBezTo>
                  <a:pt x="76" y="0"/>
                  <a:pt x="56" y="20"/>
                  <a:pt x="56" y="45"/>
                </a:cubicBezTo>
                <a:cubicBezTo>
                  <a:pt x="56" y="70"/>
                  <a:pt x="76" y="90"/>
                  <a:pt x="101" y="90"/>
                </a:cubicBezTo>
                <a:close/>
                <a:moveTo>
                  <a:pt x="187" y="276"/>
                </a:moveTo>
                <a:cubicBezTo>
                  <a:pt x="185" y="279"/>
                  <a:pt x="181" y="283"/>
                  <a:pt x="180" y="285"/>
                </a:cubicBezTo>
                <a:cubicBezTo>
                  <a:pt x="151" y="313"/>
                  <a:pt x="151" y="313"/>
                  <a:pt x="151" y="313"/>
                </a:cubicBezTo>
                <a:cubicBezTo>
                  <a:pt x="163" y="344"/>
                  <a:pt x="163" y="344"/>
                  <a:pt x="163" y="344"/>
                </a:cubicBezTo>
                <a:cubicBezTo>
                  <a:pt x="164" y="348"/>
                  <a:pt x="166" y="351"/>
                  <a:pt x="169" y="353"/>
                </a:cubicBezTo>
                <a:cubicBezTo>
                  <a:pt x="221" y="422"/>
                  <a:pt x="221" y="422"/>
                  <a:pt x="221" y="422"/>
                </a:cubicBezTo>
                <a:cubicBezTo>
                  <a:pt x="224" y="427"/>
                  <a:pt x="230" y="430"/>
                  <a:pt x="235" y="430"/>
                </a:cubicBezTo>
                <a:cubicBezTo>
                  <a:pt x="239" y="430"/>
                  <a:pt x="243" y="428"/>
                  <a:pt x="246" y="426"/>
                </a:cubicBezTo>
                <a:cubicBezTo>
                  <a:pt x="254" y="420"/>
                  <a:pt x="255" y="409"/>
                  <a:pt x="249" y="401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87" y="276"/>
                  <a:pt x="187" y="276"/>
                  <a:pt x="187" y="276"/>
                </a:cubicBezTo>
                <a:close/>
                <a:moveTo>
                  <a:pt x="187" y="276"/>
                </a:moveTo>
                <a:cubicBezTo>
                  <a:pt x="187" y="276"/>
                  <a:pt x="187" y="276"/>
                  <a:pt x="187" y="276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4" name="组合 173"/>
          <p:cNvGrpSpPr/>
          <p:nvPr/>
        </p:nvGrpSpPr>
        <p:grpSpPr>
          <a:xfrm>
            <a:off x="5993492" y="3402098"/>
            <a:ext cx="1317625" cy="2286000"/>
            <a:chOff x="5872843" y="3604645"/>
            <a:chExt cx="1317625" cy="22860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5" name="Oval 8"/>
            <p:cNvSpPr>
              <a:spLocks noChangeArrowheads="1"/>
            </p:cNvSpPr>
            <p:nvPr/>
          </p:nvSpPr>
          <p:spPr bwMode="auto">
            <a:xfrm>
              <a:off x="6411006" y="3604645"/>
              <a:ext cx="184150" cy="184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9"/>
            <p:cNvSpPr>
              <a:spLocks/>
            </p:cNvSpPr>
            <p:nvPr/>
          </p:nvSpPr>
          <p:spPr bwMode="auto">
            <a:xfrm>
              <a:off x="6766606" y="4103120"/>
              <a:ext cx="346075" cy="166688"/>
            </a:xfrm>
            <a:custGeom>
              <a:avLst/>
              <a:gdLst>
                <a:gd name="T0" fmla="*/ 33 w 156"/>
                <a:gd name="T1" fmla="*/ 0 h 75"/>
                <a:gd name="T2" fmla="*/ 0 w 156"/>
                <a:gd name="T3" fmla="*/ 32 h 75"/>
                <a:gd name="T4" fmla="*/ 21 w 156"/>
                <a:gd name="T5" fmla="*/ 64 h 75"/>
                <a:gd name="T6" fmla="*/ 41 w 156"/>
                <a:gd name="T7" fmla="*/ 75 h 75"/>
                <a:gd name="T8" fmla="*/ 132 w 156"/>
                <a:gd name="T9" fmla="*/ 75 h 75"/>
                <a:gd name="T10" fmla="*/ 156 w 156"/>
                <a:gd name="T11" fmla="*/ 52 h 75"/>
                <a:gd name="T12" fmla="*/ 132 w 156"/>
                <a:gd name="T13" fmla="*/ 30 h 75"/>
                <a:gd name="T14" fmla="*/ 54 w 156"/>
                <a:gd name="T15" fmla="*/ 30 h 75"/>
                <a:gd name="T16" fmla="*/ 33 w 156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75">
                  <a:moveTo>
                    <a:pt x="33" y="0"/>
                  </a:moveTo>
                  <a:cubicBezTo>
                    <a:pt x="31" y="12"/>
                    <a:pt x="1" y="32"/>
                    <a:pt x="0" y="32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6" y="72"/>
                    <a:pt x="33" y="75"/>
                    <a:pt x="41" y="75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146" y="75"/>
                    <a:pt x="156" y="65"/>
                    <a:pt x="156" y="52"/>
                  </a:cubicBezTo>
                  <a:cubicBezTo>
                    <a:pt x="156" y="40"/>
                    <a:pt x="144" y="30"/>
                    <a:pt x="132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0"/>
            <p:cNvSpPr>
              <a:spLocks/>
            </p:cNvSpPr>
            <p:nvPr/>
          </p:nvSpPr>
          <p:spPr bwMode="auto">
            <a:xfrm>
              <a:off x="6296706" y="3715770"/>
              <a:ext cx="671513" cy="769938"/>
            </a:xfrm>
            <a:custGeom>
              <a:avLst/>
              <a:gdLst>
                <a:gd name="T0" fmla="*/ 16 w 302"/>
                <a:gd name="T1" fmla="*/ 130 h 346"/>
                <a:gd name="T2" fmla="*/ 3 w 302"/>
                <a:gd name="T3" fmla="*/ 153 h 346"/>
                <a:gd name="T4" fmla="*/ 23 w 302"/>
                <a:gd name="T5" fmla="*/ 168 h 346"/>
                <a:gd name="T6" fmla="*/ 25 w 302"/>
                <a:gd name="T7" fmla="*/ 168 h 346"/>
                <a:gd name="T8" fmla="*/ 96 w 302"/>
                <a:gd name="T9" fmla="*/ 150 h 346"/>
                <a:gd name="T10" fmla="*/ 109 w 302"/>
                <a:gd name="T11" fmla="*/ 136 h 346"/>
                <a:gd name="T12" fmla="*/ 120 w 302"/>
                <a:gd name="T13" fmla="*/ 102 h 346"/>
                <a:gd name="T14" fmla="*/ 160 w 302"/>
                <a:gd name="T15" fmla="*/ 167 h 346"/>
                <a:gd name="T16" fmla="*/ 111 w 302"/>
                <a:gd name="T17" fmla="*/ 203 h 346"/>
                <a:gd name="T18" fmla="*/ 104 w 302"/>
                <a:gd name="T19" fmla="*/ 229 h 346"/>
                <a:gd name="T20" fmla="*/ 149 w 302"/>
                <a:gd name="T21" fmla="*/ 332 h 346"/>
                <a:gd name="T22" fmla="*/ 169 w 302"/>
                <a:gd name="T23" fmla="*/ 346 h 346"/>
                <a:gd name="T24" fmla="*/ 179 w 302"/>
                <a:gd name="T25" fmla="*/ 344 h 346"/>
                <a:gd name="T26" fmla="*/ 191 w 302"/>
                <a:gd name="T27" fmla="*/ 314 h 346"/>
                <a:gd name="T28" fmla="*/ 152 w 302"/>
                <a:gd name="T29" fmla="*/ 229 h 346"/>
                <a:gd name="T30" fmla="*/ 216 w 302"/>
                <a:gd name="T31" fmla="*/ 183 h 346"/>
                <a:gd name="T32" fmla="*/ 223 w 302"/>
                <a:gd name="T33" fmla="*/ 174 h 346"/>
                <a:gd name="T34" fmla="*/ 219 w 302"/>
                <a:gd name="T35" fmla="*/ 130 h 346"/>
                <a:gd name="T36" fmla="*/ 169 w 302"/>
                <a:gd name="T37" fmla="*/ 53 h 346"/>
                <a:gd name="T38" fmla="*/ 207 w 302"/>
                <a:gd name="T39" fmla="*/ 40 h 346"/>
                <a:gd name="T40" fmla="*/ 272 w 302"/>
                <a:gd name="T41" fmla="*/ 73 h 346"/>
                <a:gd name="T42" fmla="*/ 282 w 302"/>
                <a:gd name="T43" fmla="*/ 75 h 346"/>
                <a:gd name="T44" fmla="*/ 297 w 302"/>
                <a:gd name="T45" fmla="*/ 65 h 346"/>
                <a:gd name="T46" fmla="*/ 289 w 302"/>
                <a:gd name="T47" fmla="*/ 40 h 346"/>
                <a:gd name="T48" fmla="*/ 217 w 302"/>
                <a:gd name="T49" fmla="*/ 2 h 346"/>
                <a:gd name="T50" fmla="*/ 202 w 302"/>
                <a:gd name="T51" fmla="*/ 2 h 346"/>
                <a:gd name="T52" fmla="*/ 139 w 302"/>
                <a:gd name="T53" fmla="*/ 23 h 346"/>
                <a:gd name="T54" fmla="*/ 132 w 302"/>
                <a:gd name="T55" fmla="*/ 28 h 346"/>
                <a:gd name="T56" fmla="*/ 104 w 302"/>
                <a:gd name="T57" fmla="*/ 47 h 346"/>
                <a:gd name="T58" fmla="*/ 98 w 302"/>
                <a:gd name="T59" fmla="*/ 55 h 346"/>
                <a:gd name="T60" fmla="*/ 96 w 302"/>
                <a:gd name="T61" fmla="*/ 58 h 346"/>
                <a:gd name="T62" fmla="*/ 78 w 302"/>
                <a:gd name="T63" fmla="*/ 115 h 346"/>
                <a:gd name="T64" fmla="*/ 16 w 302"/>
                <a:gd name="T65" fmla="*/ 13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346">
                  <a:moveTo>
                    <a:pt x="16" y="130"/>
                  </a:moveTo>
                  <a:cubicBezTo>
                    <a:pt x="6" y="131"/>
                    <a:pt x="0" y="141"/>
                    <a:pt x="3" y="153"/>
                  </a:cubicBezTo>
                  <a:cubicBezTo>
                    <a:pt x="5" y="163"/>
                    <a:pt x="13" y="170"/>
                    <a:pt x="23" y="168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103" y="148"/>
                    <a:pt x="108" y="143"/>
                    <a:pt x="109" y="136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60" y="167"/>
                    <a:pt x="160" y="167"/>
                    <a:pt x="160" y="167"/>
                  </a:cubicBezTo>
                  <a:cubicBezTo>
                    <a:pt x="111" y="203"/>
                    <a:pt x="111" y="203"/>
                    <a:pt x="111" y="203"/>
                  </a:cubicBezTo>
                  <a:cubicBezTo>
                    <a:pt x="103" y="209"/>
                    <a:pt x="99" y="221"/>
                    <a:pt x="104" y="229"/>
                  </a:cubicBezTo>
                  <a:cubicBezTo>
                    <a:pt x="149" y="332"/>
                    <a:pt x="149" y="332"/>
                    <a:pt x="149" y="332"/>
                  </a:cubicBezTo>
                  <a:cubicBezTo>
                    <a:pt x="152" y="341"/>
                    <a:pt x="161" y="346"/>
                    <a:pt x="169" y="346"/>
                  </a:cubicBezTo>
                  <a:cubicBezTo>
                    <a:pt x="172" y="346"/>
                    <a:pt x="176" y="346"/>
                    <a:pt x="179" y="344"/>
                  </a:cubicBezTo>
                  <a:cubicBezTo>
                    <a:pt x="191" y="339"/>
                    <a:pt x="196" y="326"/>
                    <a:pt x="191" y="314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216" y="183"/>
                    <a:pt x="216" y="183"/>
                    <a:pt x="216" y="183"/>
                  </a:cubicBezTo>
                  <a:cubicBezTo>
                    <a:pt x="219" y="181"/>
                    <a:pt x="222" y="178"/>
                    <a:pt x="223" y="174"/>
                  </a:cubicBezTo>
                  <a:cubicBezTo>
                    <a:pt x="233" y="162"/>
                    <a:pt x="228" y="146"/>
                    <a:pt x="219" y="130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5" y="75"/>
                    <a:pt x="279" y="75"/>
                    <a:pt x="282" y="75"/>
                  </a:cubicBezTo>
                  <a:cubicBezTo>
                    <a:pt x="289" y="75"/>
                    <a:pt x="294" y="71"/>
                    <a:pt x="297" y="65"/>
                  </a:cubicBezTo>
                  <a:cubicBezTo>
                    <a:pt x="302" y="57"/>
                    <a:pt x="299" y="45"/>
                    <a:pt x="289" y="40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4" y="0"/>
                    <a:pt x="207" y="0"/>
                    <a:pt x="202" y="2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6" y="24"/>
                    <a:pt x="134" y="26"/>
                    <a:pt x="132" y="2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1" y="49"/>
                    <a:pt x="99" y="52"/>
                    <a:pt x="98" y="55"/>
                  </a:cubicBezTo>
                  <a:cubicBezTo>
                    <a:pt x="97" y="56"/>
                    <a:pt x="96" y="57"/>
                    <a:pt x="96" y="5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16" y="130"/>
                    <a:pt x="16" y="130"/>
                    <a:pt x="1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6"/>
            <p:cNvSpPr>
              <a:spLocks noEditPoints="1"/>
            </p:cNvSpPr>
            <p:nvPr/>
          </p:nvSpPr>
          <p:spPr bwMode="auto">
            <a:xfrm>
              <a:off x="5872843" y="4579370"/>
              <a:ext cx="1317625" cy="1311275"/>
            </a:xfrm>
            <a:custGeom>
              <a:avLst/>
              <a:gdLst>
                <a:gd name="T0" fmla="*/ 581 w 593"/>
                <a:gd name="T1" fmla="*/ 208 h 590"/>
                <a:gd name="T2" fmla="*/ 534 w 593"/>
                <a:gd name="T3" fmla="*/ 116 h 590"/>
                <a:gd name="T4" fmla="*/ 459 w 593"/>
                <a:gd name="T5" fmla="*/ 45 h 590"/>
                <a:gd name="T6" fmla="*/ 364 w 593"/>
                <a:gd name="T7" fmla="*/ 5 h 590"/>
                <a:gd name="T8" fmla="*/ 260 w 593"/>
                <a:gd name="T9" fmla="*/ 0 h 590"/>
                <a:gd name="T10" fmla="*/ 162 w 593"/>
                <a:gd name="T11" fmla="*/ 30 h 590"/>
                <a:gd name="T12" fmla="*/ 79 w 593"/>
                <a:gd name="T13" fmla="*/ 92 h 590"/>
                <a:gd name="T14" fmla="*/ 23 w 593"/>
                <a:gd name="T15" fmla="*/ 178 h 590"/>
                <a:gd name="T16" fmla="*/ 0 w 593"/>
                <a:gd name="T17" fmla="*/ 279 h 590"/>
                <a:gd name="T18" fmla="*/ 0 w 593"/>
                <a:gd name="T19" fmla="*/ 310 h 590"/>
                <a:gd name="T20" fmla="*/ 23 w 593"/>
                <a:gd name="T21" fmla="*/ 411 h 590"/>
                <a:gd name="T22" fmla="*/ 79 w 593"/>
                <a:gd name="T23" fmla="*/ 498 h 590"/>
                <a:gd name="T24" fmla="*/ 162 w 593"/>
                <a:gd name="T25" fmla="*/ 560 h 590"/>
                <a:gd name="T26" fmla="*/ 260 w 593"/>
                <a:gd name="T27" fmla="*/ 590 h 590"/>
                <a:gd name="T28" fmla="*/ 364 w 593"/>
                <a:gd name="T29" fmla="*/ 584 h 590"/>
                <a:gd name="T30" fmla="*/ 459 w 593"/>
                <a:gd name="T31" fmla="*/ 544 h 590"/>
                <a:gd name="T32" fmla="*/ 534 w 593"/>
                <a:gd name="T33" fmla="*/ 474 h 590"/>
                <a:gd name="T34" fmla="*/ 581 w 593"/>
                <a:gd name="T35" fmla="*/ 381 h 590"/>
                <a:gd name="T36" fmla="*/ 329 w 593"/>
                <a:gd name="T37" fmla="*/ 98 h 590"/>
                <a:gd name="T38" fmla="*/ 329 w 593"/>
                <a:gd name="T39" fmla="*/ 98 h 590"/>
                <a:gd name="T40" fmla="*/ 381 w 593"/>
                <a:gd name="T41" fmla="*/ 229 h 590"/>
                <a:gd name="T42" fmla="*/ 359 w 593"/>
                <a:gd name="T43" fmla="*/ 369 h 590"/>
                <a:gd name="T44" fmla="*/ 380 w 593"/>
                <a:gd name="T45" fmla="*/ 245 h 590"/>
                <a:gd name="T46" fmla="*/ 399 w 593"/>
                <a:gd name="T47" fmla="*/ 265 h 590"/>
                <a:gd name="T48" fmla="*/ 399 w 593"/>
                <a:gd name="T49" fmla="*/ 265 h 590"/>
                <a:gd name="T50" fmla="*/ 375 w 593"/>
                <a:gd name="T51" fmla="*/ 352 h 590"/>
                <a:gd name="T52" fmla="*/ 400 w 593"/>
                <a:gd name="T53" fmla="*/ 321 h 590"/>
                <a:gd name="T54" fmla="*/ 394 w 593"/>
                <a:gd name="T55" fmla="*/ 295 h 590"/>
                <a:gd name="T56" fmla="*/ 403 w 593"/>
                <a:gd name="T57" fmla="*/ 308 h 590"/>
                <a:gd name="T58" fmla="*/ 346 w 593"/>
                <a:gd name="T59" fmla="*/ 211 h 590"/>
                <a:gd name="T60" fmla="*/ 339 w 593"/>
                <a:gd name="T61" fmla="*/ 197 h 590"/>
                <a:gd name="T62" fmla="*/ 300 w 593"/>
                <a:gd name="T63" fmla="*/ 188 h 590"/>
                <a:gd name="T64" fmla="*/ 300 w 593"/>
                <a:gd name="T65" fmla="*/ 188 h 590"/>
                <a:gd name="T66" fmla="*/ 296 w 593"/>
                <a:gd name="T67" fmla="*/ 225 h 590"/>
                <a:gd name="T68" fmla="*/ 338 w 593"/>
                <a:gd name="T69" fmla="*/ 383 h 590"/>
                <a:gd name="T70" fmla="*/ 252 w 593"/>
                <a:gd name="T71" fmla="*/ 392 h 590"/>
                <a:gd name="T72" fmla="*/ 202 w 593"/>
                <a:gd name="T73" fmla="*/ 272 h 590"/>
                <a:gd name="T74" fmla="*/ 202 w 593"/>
                <a:gd name="T75" fmla="*/ 272 h 590"/>
                <a:gd name="T76" fmla="*/ 205 w 593"/>
                <a:gd name="T77" fmla="*/ 261 h 590"/>
                <a:gd name="T78" fmla="*/ 191 w 593"/>
                <a:gd name="T79" fmla="*/ 310 h 590"/>
                <a:gd name="T80" fmla="*/ 207 w 593"/>
                <a:gd name="T81" fmla="*/ 332 h 590"/>
                <a:gd name="T82" fmla="*/ 212 w 593"/>
                <a:gd name="T83" fmla="*/ 343 h 590"/>
                <a:gd name="T84" fmla="*/ 212 w 593"/>
                <a:gd name="T85" fmla="*/ 343 h 590"/>
                <a:gd name="T86" fmla="*/ 224 w 593"/>
                <a:gd name="T87" fmla="*/ 230 h 590"/>
                <a:gd name="T88" fmla="*/ 229 w 593"/>
                <a:gd name="T89" fmla="*/ 378 h 590"/>
                <a:gd name="T90" fmla="*/ 237 w 593"/>
                <a:gd name="T91" fmla="*/ 206 h 590"/>
                <a:gd name="T92" fmla="*/ 287 w 593"/>
                <a:gd name="T93" fmla="*/ 188 h 590"/>
                <a:gd name="T94" fmla="*/ 287 w 593"/>
                <a:gd name="T95" fmla="*/ 188 h 590"/>
                <a:gd name="T96" fmla="*/ 264 w 593"/>
                <a:gd name="T97" fmla="*/ 203 h 590"/>
                <a:gd name="T98" fmla="*/ 206 w 593"/>
                <a:gd name="T99" fmla="*/ 205 h 590"/>
                <a:gd name="T100" fmla="*/ 97 w 593"/>
                <a:gd name="T101" fmla="*/ 295 h 590"/>
                <a:gd name="T102" fmla="*/ 173 w 593"/>
                <a:gd name="T103" fmla="*/ 328 h 590"/>
                <a:gd name="T104" fmla="*/ 206 w 593"/>
                <a:gd name="T105" fmla="*/ 385 h 590"/>
                <a:gd name="T106" fmla="*/ 265 w 593"/>
                <a:gd name="T107" fmla="*/ 397 h 590"/>
                <a:gd name="T108" fmla="*/ 296 w 593"/>
                <a:gd name="T109" fmla="*/ 402 h 590"/>
                <a:gd name="T110" fmla="*/ 304 w 593"/>
                <a:gd name="T111" fmla="*/ 401 h 590"/>
                <a:gd name="T112" fmla="*/ 330 w 593"/>
                <a:gd name="T113" fmla="*/ 396 h 590"/>
                <a:gd name="T114" fmla="*/ 329 w 593"/>
                <a:gd name="T115" fmla="*/ 418 h 590"/>
                <a:gd name="T116" fmla="*/ 483 w 593"/>
                <a:gd name="T117" fmla="*/ 365 h 590"/>
                <a:gd name="T118" fmla="*/ 483 w 593"/>
                <a:gd name="T119" fmla="*/ 22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590">
                  <a:moveTo>
                    <a:pt x="547" y="295"/>
                  </a:moveTo>
                  <a:cubicBezTo>
                    <a:pt x="547" y="292"/>
                    <a:pt x="547" y="290"/>
                    <a:pt x="546" y="287"/>
                  </a:cubicBezTo>
                  <a:cubicBezTo>
                    <a:pt x="593" y="279"/>
                    <a:pt x="593" y="279"/>
                    <a:pt x="593" y="279"/>
                  </a:cubicBezTo>
                  <a:cubicBezTo>
                    <a:pt x="581" y="208"/>
                    <a:pt x="581" y="208"/>
                    <a:pt x="581" y="208"/>
                  </a:cubicBezTo>
                  <a:cubicBezTo>
                    <a:pt x="534" y="216"/>
                    <a:pt x="534" y="216"/>
                    <a:pt x="534" y="216"/>
                  </a:cubicBezTo>
                  <a:cubicBezTo>
                    <a:pt x="532" y="211"/>
                    <a:pt x="531" y="207"/>
                    <a:pt x="529" y="202"/>
                  </a:cubicBezTo>
                  <a:cubicBezTo>
                    <a:pt x="570" y="178"/>
                    <a:pt x="570" y="178"/>
                    <a:pt x="570" y="178"/>
                  </a:cubicBezTo>
                  <a:cubicBezTo>
                    <a:pt x="534" y="116"/>
                    <a:pt x="534" y="116"/>
                    <a:pt x="534" y="116"/>
                  </a:cubicBezTo>
                  <a:cubicBezTo>
                    <a:pt x="493" y="140"/>
                    <a:pt x="493" y="140"/>
                    <a:pt x="493" y="140"/>
                  </a:cubicBezTo>
                  <a:cubicBezTo>
                    <a:pt x="490" y="136"/>
                    <a:pt x="486" y="132"/>
                    <a:pt x="483" y="128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459" y="45"/>
                    <a:pt x="459" y="45"/>
                    <a:pt x="459" y="45"/>
                  </a:cubicBezTo>
                  <a:cubicBezTo>
                    <a:pt x="428" y="82"/>
                    <a:pt x="428" y="82"/>
                    <a:pt x="428" y="82"/>
                  </a:cubicBezTo>
                  <a:cubicBezTo>
                    <a:pt x="424" y="79"/>
                    <a:pt x="419" y="77"/>
                    <a:pt x="415" y="74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364" y="5"/>
                    <a:pt x="364" y="5"/>
                    <a:pt x="364" y="5"/>
                  </a:cubicBezTo>
                  <a:cubicBezTo>
                    <a:pt x="347" y="50"/>
                    <a:pt x="347" y="50"/>
                    <a:pt x="347" y="50"/>
                  </a:cubicBezTo>
                  <a:cubicBezTo>
                    <a:pt x="342" y="49"/>
                    <a:pt x="338" y="48"/>
                    <a:pt x="333" y="47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55" y="48"/>
                    <a:pt x="251" y="49"/>
                    <a:pt x="246" y="50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4" y="77"/>
                    <a:pt x="169" y="79"/>
                    <a:pt x="165" y="82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6" y="132"/>
                    <a:pt x="103" y="136"/>
                    <a:pt x="100" y="140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2" y="207"/>
                    <a:pt x="61" y="211"/>
                    <a:pt x="59" y="216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7" y="287"/>
                    <a:pt x="47" y="287"/>
                    <a:pt x="47" y="287"/>
                  </a:cubicBezTo>
                  <a:cubicBezTo>
                    <a:pt x="46" y="290"/>
                    <a:pt x="46" y="292"/>
                    <a:pt x="46" y="295"/>
                  </a:cubicBezTo>
                  <a:cubicBezTo>
                    <a:pt x="46" y="297"/>
                    <a:pt x="46" y="300"/>
                    <a:pt x="47" y="302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12" y="381"/>
                    <a:pt x="12" y="381"/>
                    <a:pt x="12" y="381"/>
                  </a:cubicBezTo>
                  <a:cubicBezTo>
                    <a:pt x="59" y="373"/>
                    <a:pt x="59" y="373"/>
                    <a:pt x="59" y="373"/>
                  </a:cubicBezTo>
                  <a:cubicBezTo>
                    <a:pt x="61" y="378"/>
                    <a:pt x="62" y="383"/>
                    <a:pt x="64" y="387"/>
                  </a:cubicBezTo>
                  <a:cubicBezTo>
                    <a:pt x="23" y="411"/>
                    <a:pt x="23" y="411"/>
                    <a:pt x="23" y="411"/>
                  </a:cubicBezTo>
                  <a:cubicBezTo>
                    <a:pt x="59" y="474"/>
                    <a:pt x="59" y="474"/>
                    <a:pt x="59" y="474"/>
                  </a:cubicBezTo>
                  <a:cubicBezTo>
                    <a:pt x="100" y="450"/>
                    <a:pt x="100" y="450"/>
                    <a:pt x="100" y="450"/>
                  </a:cubicBezTo>
                  <a:cubicBezTo>
                    <a:pt x="103" y="454"/>
                    <a:pt x="106" y="457"/>
                    <a:pt x="110" y="461"/>
                  </a:cubicBezTo>
                  <a:cubicBezTo>
                    <a:pt x="79" y="498"/>
                    <a:pt x="79" y="498"/>
                    <a:pt x="79" y="498"/>
                  </a:cubicBezTo>
                  <a:cubicBezTo>
                    <a:pt x="134" y="544"/>
                    <a:pt x="134" y="544"/>
                    <a:pt x="134" y="544"/>
                  </a:cubicBezTo>
                  <a:cubicBezTo>
                    <a:pt x="165" y="508"/>
                    <a:pt x="165" y="508"/>
                    <a:pt x="165" y="508"/>
                  </a:cubicBezTo>
                  <a:cubicBezTo>
                    <a:pt x="169" y="510"/>
                    <a:pt x="174" y="513"/>
                    <a:pt x="178" y="515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229" y="584"/>
                    <a:pt x="229" y="584"/>
                    <a:pt x="229" y="584"/>
                  </a:cubicBezTo>
                  <a:cubicBezTo>
                    <a:pt x="246" y="540"/>
                    <a:pt x="246" y="540"/>
                    <a:pt x="246" y="540"/>
                  </a:cubicBezTo>
                  <a:cubicBezTo>
                    <a:pt x="251" y="541"/>
                    <a:pt x="255" y="542"/>
                    <a:pt x="260" y="542"/>
                  </a:cubicBezTo>
                  <a:cubicBezTo>
                    <a:pt x="260" y="590"/>
                    <a:pt x="260" y="590"/>
                    <a:pt x="260" y="590"/>
                  </a:cubicBezTo>
                  <a:cubicBezTo>
                    <a:pt x="333" y="590"/>
                    <a:pt x="333" y="590"/>
                    <a:pt x="333" y="590"/>
                  </a:cubicBezTo>
                  <a:cubicBezTo>
                    <a:pt x="333" y="542"/>
                    <a:pt x="333" y="542"/>
                    <a:pt x="333" y="542"/>
                  </a:cubicBezTo>
                  <a:cubicBezTo>
                    <a:pt x="338" y="542"/>
                    <a:pt x="342" y="541"/>
                    <a:pt x="347" y="540"/>
                  </a:cubicBezTo>
                  <a:cubicBezTo>
                    <a:pt x="364" y="584"/>
                    <a:pt x="364" y="584"/>
                    <a:pt x="364" y="584"/>
                  </a:cubicBezTo>
                  <a:cubicBezTo>
                    <a:pt x="431" y="560"/>
                    <a:pt x="431" y="560"/>
                    <a:pt x="431" y="560"/>
                  </a:cubicBezTo>
                  <a:cubicBezTo>
                    <a:pt x="415" y="515"/>
                    <a:pt x="415" y="515"/>
                    <a:pt x="415" y="515"/>
                  </a:cubicBezTo>
                  <a:cubicBezTo>
                    <a:pt x="419" y="513"/>
                    <a:pt x="424" y="510"/>
                    <a:pt x="428" y="507"/>
                  </a:cubicBezTo>
                  <a:cubicBezTo>
                    <a:pt x="459" y="544"/>
                    <a:pt x="459" y="544"/>
                    <a:pt x="459" y="544"/>
                  </a:cubicBezTo>
                  <a:cubicBezTo>
                    <a:pt x="514" y="498"/>
                    <a:pt x="514" y="498"/>
                    <a:pt x="514" y="498"/>
                  </a:cubicBezTo>
                  <a:cubicBezTo>
                    <a:pt x="483" y="461"/>
                    <a:pt x="483" y="461"/>
                    <a:pt x="483" y="461"/>
                  </a:cubicBezTo>
                  <a:cubicBezTo>
                    <a:pt x="486" y="457"/>
                    <a:pt x="490" y="454"/>
                    <a:pt x="493" y="450"/>
                  </a:cubicBezTo>
                  <a:cubicBezTo>
                    <a:pt x="534" y="474"/>
                    <a:pt x="534" y="474"/>
                    <a:pt x="534" y="474"/>
                  </a:cubicBezTo>
                  <a:cubicBezTo>
                    <a:pt x="570" y="411"/>
                    <a:pt x="570" y="411"/>
                    <a:pt x="570" y="411"/>
                  </a:cubicBezTo>
                  <a:cubicBezTo>
                    <a:pt x="529" y="387"/>
                    <a:pt x="529" y="387"/>
                    <a:pt x="529" y="387"/>
                  </a:cubicBezTo>
                  <a:cubicBezTo>
                    <a:pt x="531" y="383"/>
                    <a:pt x="532" y="378"/>
                    <a:pt x="534" y="373"/>
                  </a:cubicBezTo>
                  <a:cubicBezTo>
                    <a:pt x="581" y="381"/>
                    <a:pt x="581" y="381"/>
                    <a:pt x="581" y="381"/>
                  </a:cubicBezTo>
                  <a:cubicBezTo>
                    <a:pt x="593" y="310"/>
                    <a:pt x="593" y="310"/>
                    <a:pt x="593" y="310"/>
                  </a:cubicBezTo>
                  <a:cubicBezTo>
                    <a:pt x="546" y="302"/>
                    <a:pt x="546" y="302"/>
                    <a:pt x="546" y="302"/>
                  </a:cubicBezTo>
                  <a:cubicBezTo>
                    <a:pt x="547" y="300"/>
                    <a:pt x="547" y="297"/>
                    <a:pt x="547" y="295"/>
                  </a:cubicBezTo>
                  <a:close/>
                  <a:moveTo>
                    <a:pt x="329" y="98"/>
                  </a:moveTo>
                  <a:cubicBezTo>
                    <a:pt x="378" y="106"/>
                    <a:pt x="421" y="131"/>
                    <a:pt x="451" y="168"/>
                  </a:cubicBezTo>
                  <a:cubicBezTo>
                    <a:pt x="387" y="205"/>
                    <a:pt x="387" y="205"/>
                    <a:pt x="387" y="205"/>
                  </a:cubicBezTo>
                  <a:cubicBezTo>
                    <a:pt x="371" y="189"/>
                    <a:pt x="351" y="177"/>
                    <a:pt x="329" y="171"/>
                  </a:cubicBezTo>
                  <a:lnTo>
                    <a:pt x="329" y="98"/>
                  </a:lnTo>
                  <a:close/>
                  <a:moveTo>
                    <a:pt x="373" y="235"/>
                  </a:moveTo>
                  <a:cubicBezTo>
                    <a:pt x="371" y="232"/>
                    <a:pt x="368" y="229"/>
                    <a:pt x="365" y="226"/>
                  </a:cubicBezTo>
                  <a:cubicBezTo>
                    <a:pt x="372" y="219"/>
                    <a:pt x="372" y="219"/>
                    <a:pt x="372" y="219"/>
                  </a:cubicBezTo>
                  <a:cubicBezTo>
                    <a:pt x="375" y="222"/>
                    <a:pt x="378" y="226"/>
                    <a:pt x="381" y="229"/>
                  </a:cubicBezTo>
                  <a:lnTo>
                    <a:pt x="373" y="235"/>
                  </a:lnTo>
                  <a:close/>
                  <a:moveTo>
                    <a:pt x="375" y="368"/>
                  </a:moveTo>
                  <a:cubicBezTo>
                    <a:pt x="372" y="371"/>
                    <a:pt x="368" y="374"/>
                    <a:pt x="365" y="377"/>
                  </a:cubicBezTo>
                  <a:cubicBezTo>
                    <a:pt x="359" y="369"/>
                    <a:pt x="359" y="369"/>
                    <a:pt x="359" y="369"/>
                  </a:cubicBezTo>
                  <a:cubicBezTo>
                    <a:pt x="362" y="367"/>
                    <a:pt x="365" y="364"/>
                    <a:pt x="368" y="361"/>
                  </a:cubicBezTo>
                  <a:lnTo>
                    <a:pt x="375" y="368"/>
                  </a:lnTo>
                  <a:close/>
                  <a:moveTo>
                    <a:pt x="386" y="256"/>
                  </a:moveTo>
                  <a:cubicBezTo>
                    <a:pt x="384" y="252"/>
                    <a:pt x="382" y="249"/>
                    <a:pt x="380" y="245"/>
                  </a:cubicBezTo>
                  <a:cubicBezTo>
                    <a:pt x="388" y="240"/>
                    <a:pt x="388" y="240"/>
                    <a:pt x="388" y="240"/>
                  </a:cubicBezTo>
                  <a:cubicBezTo>
                    <a:pt x="391" y="244"/>
                    <a:pt x="393" y="248"/>
                    <a:pt x="395" y="252"/>
                  </a:cubicBezTo>
                  <a:lnTo>
                    <a:pt x="386" y="256"/>
                  </a:lnTo>
                  <a:close/>
                  <a:moveTo>
                    <a:pt x="399" y="265"/>
                  </a:moveTo>
                  <a:cubicBezTo>
                    <a:pt x="400" y="269"/>
                    <a:pt x="401" y="273"/>
                    <a:pt x="402" y="278"/>
                  </a:cubicBezTo>
                  <a:cubicBezTo>
                    <a:pt x="393" y="279"/>
                    <a:pt x="393" y="279"/>
                    <a:pt x="393" y="279"/>
                  </a:cubicBezTo>
                  <a:cubicBezTo>
                    <a:pt x="392" y="275"/>
                    <a:pt x="391" y="271"/>
                    <a:pt x="390" y="267"/>
                  </a:cubicBezTo>
                  <a:lnTo>
                    <a:pt x="399" y="265"/>
                  </a:lnTo>
                  <a:close/>
                  <a:moveTo>
                    <a:pt x="382" y="341"/>
                  </a:moveTo>
                  <a:cubicBezTo>
                    <a:pt x="390" y="346"/>
                    <a:pt x="390" y="346"/>
                    <a:pt x="390" y="346"/>
                  </a:cubicBezTo>
                  <a:cubicBezTo>
                    <a:pt x="388" y="350"/>
                    <a:pt x="386" y="354"/>
                    <a:pt x="383" y="357"/>
                  </a:cubicBezTo>
                  <a:cubicBezTo>
                    <a:pt x="375" y="352"/>
                    <a:pt x="375" y="352"/>
                    <a:pt x="375" y="352"/>
                  </a:cubicBezTo>
                  <a:cubicBezTo>
                    <a:pt x="378" y="348"/>
                    <a:pt x="380" y="345"/>
                    <a:pt x="382" y="341"/>
                  </a:cubicBezTo>
                  <a:close/>
                  <a:moveTo>
                    <a:pt x="387" y="330"/>
                  </a:moveTo>
                  <a:cubicBezTo>
                    <a:pt x="389" y="327"/>
                    <a:pt x="390" y="323"/>
                    <a:pt x="391" y="319"/>
                  </a:cubicBezTo>
                  <a:cubicBezTo>
                    <a:pt x="400" y="321"/>
                    <a:pt x="400" y="321"/>
                    <a:pt x="400" y="321"/>
                  </a:cubicBezTo>
                  <a:cubicBezTo>
                    <a:pt x="399" y="325"/>
                    <a:pt x="398" y="330"/>
                    <a:pt x="396" y="334"/>
                  </a:cubicBezTo>
                  <a:lnTo>
                    <a:pt x="387" y="330"/>
                  </a:lnTo>
                  <a:close/>
                  <a:moveTo>
                    <a:pt x="393" y="307"/>
                  </a:moveTo>
                  <a:cubicBezTo>
                    <a:pt x="394" y="303"/>
                    <a:pt x="394" y="299"/>
                    <a:pt x="394" y="295"/>
                  </a:cubicBezTo>
                  <a:cubicBezTo>
                    <a:pt x="394" y="294"/>
                    <a:pt x="394" y="292"/>
                    <a:pt x="394" y="291"/>
                  </a:cubicBezTo>
                  <a:cubicBezTo>
                    <a:pt x="403" y="291"/>
                    <a:pt x="403" y="291"/>
                    <a:pt x="403" y="291"/>
                  </a:cubicBezTo>
                  <a:cubicBezTo>
                    <a:pt x="403" y="292"/>
                    <a:pt x="403" y="293"/>
                    <a:pt x="403" y="295"/>
                  </a:cubicBezTo>
                  <a:cubicBezTo>
                    <a:pt x="403" y="299"/>
                    <a:pt x="403" y="304"/>
                    <a:pt x="403" y="308"/>
                  </a:cubicBezTo>
                  <a:lnTo>
                    <a:pt x="393" y="307"/>
                  </a:lnTo>
                  <a:close/>
                  <a:moveTo>
                    <a:pt x="362" y="210"/>
                  </a:moveTo>
                  <a:cubicBezTo>
                    <a:pt x="356" y="218"/>
                    <a:pt x="356" y="218"/>
                    <a:pt x="356" y="218"/>
                  </a:cubicBezTo>
                  <a:cubicBezTo>
                    <a:pt x="353" y="215"/>
                    <a:pt x="350" y="213"/>
                    <a:pt x="346" y="211"/>
                  </a:cubicBezTo>
                  <a:cubicBezTo>
                    <a:pt x="351" y="203"/>
                    <a:pt x="351" y="203"/>
                    <a:pt x="351" y="203"/>
                  </a:cubicBezTo>
                  <a:cubicBezTo>
                    <a:pt x="355" y="205"/>
                    <a:pt x="359" y="208"/>
                    <a:pt x="362" y="210"/>
                  </a:cubicBezTo>
                  <a:close/>
                  <a:moveTo>
                    <a:pt x="327" y="192"/>
                  </a:moveTo>
                  <a:cubicBezTo>
                    <a:pt x="331" y="193"/>
                    <a:pt x="335" y="195"/>
                    <a:pt x="339" y="197"/>
                  </a:cubicBezTo>
                  <a:cubicBezTo>
                    <a:pt x="335" y="206"/>
                    <a:pt x="335" y="206"/>
                    <a:pt x="335" y="206"/>
                  </a:cubicBezTo>
                  <a:cubicBezTo>
                    <a:pt x="332" y="204"/>
                    <a:pt x="328" y="203"/>
                    <a:pt x="324" y="201"/>
                  </a:cubicBezTo>
                  <a:lnTo>
                    <a:pt x="327" y="192"/>
                  </a:lnTo>
                  <a:close/>
                  <a:moveTo>
                    <a:pt x="300" y="188"/>
                  </a:moveTo>
                  <a:cubicBezTo>
                    <a:pt x="305" y="188"/>
                    <a:pt x="309" y="189"/>
                    <a:pt x="314" y="18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08" y="198"/>
                    <a:pt x="304" y="198"/>
                    <a:pt x="300" y="197"/>
                  </a:cubicBezTo>
                  <a:lnTo>
                    <a:pt x="300" y="188"/>
                  </a:lnTo>
                  <a:close/>
                  <a:moveTo>
                    <a:pt x="366" y="295"/>
                  </a:moveTo>
                  <a:cubicBezTo>
                    <a:pt x="366" y="333"/>
                    <a:pt x="335" y="364"/>
                    <a:pt x="296" y="364"/>
                  </a:cubicBezTo>
                  <a:cubicBezTo>
                    <a:pt x="258" y="364"/>
                    <a:pt x="227" y="333"/>
                    <a:pt x="227" y="295"/>
                  </a:cubicBezTo>
                  <a:cubicBezTo>
                    <a:pt x="227" y="256"/>
                    <a:pt x="258" y="225"/>
                    <a:pt x="296" y="225"/>
                  </a:cubicBezTo>
                  <a:cubicBezTo>
                    <a:pt x="335" y="225"/>
                    <a:pt x="366" y="256"/>
                    <a:pt x="366" y="295"/>
                  </a:cubicBezTo>
                  <a:close/>
                  <a:moveTo>
                    <a:pt x="354" y="385"/>
                  </a:moveTo>
                  <a:cubicBezTo>
                    <a:pt x="350" y="387"/>
                    <a:pt x="347" y="389"/>
                    <a:pt x="343" y="391"/>
                  </a:cubicBezTo>
                  <a:cubicBezTo>
                    <a:pt x="338" y="383"/>
                    <a:pt x="338" y="383"/>
                    <a:pt x="338" y="383"/>
                  </a:cubicBezTo>
                  <a:cubicBezTo>
                    <a:pt x="342" y="381"/>
                    <a:pt x="346" y="379"/>
                    <a:pt x="349" y="377"/>
                  </a:cubicBezTo>
                  <a:lnTo>
                    <a:pt x="354" y="385"/>
                  </a:lnTo>
                  <a:close/>
                  <a:moveTo>
                    <a:pt x="256" y="383"/>
                  </a:moveTo>
                  <a:cubicBezTo>
                    <a:pt x="252" y="392"/>
                    <a:pt x="252" y="392"/>
                    <a:pt x="252" y="392"/>
                  </a:cubicBezTo>
                  <a:cubicBezTo>
                    <a:pt x="248" y="390"/>
                    <a:pt x="244" y="388"/>
                    <a:pt x="240" y="386"/>
                  </a:cubicBezTo>
                  <a:cubicBezTo>
                    <a:pt x="245" y="377"/>
                    <a:pt x="245" y="377"/>
                    <a:pt x="245" y="377"/>
                  </a:cubicBezTo>
                  <a:cubicBezTo>
                    <a:pt x="249" y="380"/>
                    <a:pt x="252" y="382"/>
                    <a:pt x="256" y="383"/>
                  </a:cubicBezTo>
                  <a:close/>
                  <a:moveTo>
                    <a:pt x="202" y="272"/>
                  </a:moveTo>
                  <a:cubicBezTo>
                    <a:pt x="201" y="276"/>
                    <a:pt x="200" y="280"/>
                    <a:pt x="200" y="284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191" y="279"/>
                    <a:pt x="191" y="274"/>
                    <a:pt x="192" y="270"/>
                  </a:cubicBezTo>
                  <a:lnTo>
                    <a:pt x="202" y="272"/>
                  </a:lnTo>
                  <a:close/>
                  <a:moveTo>
                    <a:pt x="196" y="257"/>
                  </a:moveTo>
                  <a:cubicBezTo>
                    <a:pt x="198" y="253"/>
                    <a:pt x="200" y="249"/>
                    <a:pt x="202" y="245"/>
                  </a:cubicBezTo>
                  <a:cubicBezTo>
                    <a:pt x="210" y="250"/>
                    <a:pt x="210" y="250"/>
                    <a:pt x="210" y="250"/>
                  </a:cubicBezTo>
                  <a:cubicBezTo>
                    <a:pt x="208" y="253"/>
                    <a:pt x="207" y="257"/>
                    <a:pt x="205" y="261"/>
                  </a:cubicBezTo>
                  <a:lnTo>
                    <a:pt x="196" y="257"/>
                  </a:lnTo>
                  <a:close/>
                  <a:moveTo>
                    <a:pt x="199" y="296"/>
                  </a:moveTo>
                  <a:cubicBezTo>
                    <a:pt x="199" y="300"/>
                    <a:pt x="200" y="305"/>
                    <a:pt x="200" y="309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0" y="305"/>
                    <a:pt x="190" y="301"/>
                    <a:pt x="190" y="297"/>
                  </a:cubicBezTo>
                  <a:lnTo>
                    <a:pt x="199" y="296"/>
                  </a:lnTo>
                  <a:close/>
                  <a:moveTo>
                    <a:pt x="203" y="320"/>
                  </a:moveTo>
                  <a:cubicBezTo>
                    <a:pt x="204" y="324"/>
                    <a:pt x="205" y="328"/>
                    <a:pt x="207" y="332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6" y="331"/>
                    <a:pt x="195" y="327"/>
                    <a:pt x="193" y="323"/>
                  </a:cubicBezTo>
                  <a:lnTo>
                    <a:pt x="203" y="320"/>
                  </a:lnTo>
                  <a:close/>
                  <a:moveTo>
                    <a:pt x="212" y="343"/>
                  </a:moveTo>
                  <a:cubicBezTo>
                    <a:pt x="214" y="346"/>
                    <a:pt x="216" y="350"/>
                    <a:pt x="219" y="353"/>
                  </a:cubicBezTo>
                  <a:cubicBezTo>
                    <a:pt x="211" y="359"/>
                    <a:pt x="211" y="359"/>
                    <a:pt x="211" y="359"/>
                  </a:cubicBezTo>
                  <a:cubicBezTo>
                    <a:pt x="208" y="355"/>
                    <a:pt x="206" y="351"/>
                    <a:pt x="204" y="348"/>
                  </a:cubicBezTo>
                  <a:lnTo>
                    <a:pt x="212" y="343"/>
                  </a:lnTo>
                  <a:close/>
                  <a:moveTo>
                    <a:pt x="217" y="239"/>
                  </a:moveTo>
                  <a:cubicBezTo>
                    <a:pt x="209" y="234"/>
                    <a:pt x="209" y="234"/>
                    <a:pt x="209" y="234"/>
                  </a:cubicBezTo>
                  <a:cubicBezTo>
                    <a:pt x="211" y="230"/>
                    <a:pt x="214" y="227"/>
                    <a:pt x="217" y="223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1" y="233"/>
                    <a:pt x="219" y="236"/>
                    <a:pt x="217" y="239"/>
                  </a:cubicBezTo>
                  <a:close/>
                  <a:moveTo>
                    <a:pt x="226" y="362"/>
                  </a:moveTo>
                  <a:cubicBezTo>
                    <a:pt x="229" y="365"/>
                    <a:pt x="232" y="368"/>
                    <a:pt x="235" y="370"/>
                  </a:cubicBezTo>
                  <a:cubicBezTo>
                    <a:pt x="229" y="378"/>
                    <a:pt x="229" y="378"/>
                    <a:pt x="229" y="378"/>
                  </a:cubicBezTo>
                  <a:cubicBezTo>
                    <a:pt x="226" y="375"/>
                    <a:pt x="223" y="372"/>
                    <a:pt x="220" y="369"/>
                  </a:cubicBezTo>
                  <a:lnTo>
                    <a:pt x="226" y="362"/>
                  </a:lnTo>
                  <a:close/>
                  <a:moveTo>
                    <a:pt x="227" y="214"/>
                  </a:moveTo>
                  <a:cubicBezTo>
                    <a:pt x="230" y="211"/>
                    <a:pt x="234" y="208"/>
                    <a:pt x="237" y="206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39" y="216"/>
                    <a:pt x="236" y="218"/>
                    <a:pt x="233" y="221"/>
                  </a:cubicBezTo>
                  <a:lnTo>
                    <a:pt x="227" y="214"/>
                  </a:lnTo>
                  <a:close/>
                  <a:moveTo>
                    <a:pt x="287" y="188"/>
                  </a:moveTo>
                  <a:cubicBezTo>
                    <a:pt x="288" y="198"/>
                    <a:pt x="288" y="198"/>
                    <a:pt x="288" y="198"/>
                  </a:cubicBezTo>
                  <a:cubicBezTo>
                    <a:pt x="284" y="198"/>
                    <a:pt x="280" y="199"/>
                    <a:pt x="276" y="200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8" y="189"/>
                    <a:pt x="283" y="189"/>
                    <a:pt x="287" y="188"/>
                  </a:cubicBezTo>
                  <a:close/>
                  <a:moveTo>
                    <a:pt x="253" y="208"/>
                  </a:moveTo>
                  <a:cubicBezTo>
                    <a:pt x="249" y="199"/>
                    <a:pt x="249" y="199"/>
                    <a:pt x="249" y="199"/>
                  </a:cubicBezTo>
                  <a:cubicBezTo>
                    <a:pt x="253" y="197"/>
                    <a:pt x="257" y="195"/>
                    <a:pt x="261" y="19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0" y="204"/>
                    <a:pt x="257" y="206"/>
                    <a:pt x="253" y="208"/>
                  </a:cubicBezTo>
                  <a:close/>
                  <a:moveTo>
                    <a:pt x="264" y="98"/>
                  </a:moveTo>
                  <a:cubicBezTo>
                    <a:pt x="264" y="171"/>
                    <a:pt x="264" y="171"/>
                    <a:pt x="264" y="171"/>
                  </a:cubicBezTo>
                  <a:cubicBezTo>
                    <a:pt x="242" y="177"/>
                    <a:pt x="222" y="189"/>
                    <a:pt x="206" y="205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72" y="131"/>
                    <a:pt x="215" y="106"/>
                    <a:pt x="264" y="98"/>
                  </a:cubicBezTo>
                  <a:close/>
                  <a:moveTo>
                    <a:pt x="109" y="365"/>
                  </a:moveTo>
                  <a:cubicBezTo>
                    <a:pt x="101" y="343"/>
                    <a:pt x="97" y="319"/>
                    <a:pt x="97" y="295"/>
                  </a:cubicBezTo>
                  <a:cubicBezTo>
                    <a:pt x="97" y="270"/>
                    <a:pt x="101" y="246"/>
                    <a:pt x="110" y="225"/>
                  </a:cubicBezTo>
                  <a:cubicBezTo>
                    <a:pt x="173" y="261"/>
                    <a:pt x="173" y="261"/>
                    <a:pt x="173" y="261"/>
                  </a:cubicBezTo>
                  <a:cubicBezTo>
                    <a:pt x="171" y="272"/>
                    <a:pt x="169" y="283"/>
                    <a:pt x="169" y="295"/>
                  </a:cubicBezTo>
                  <a:cubicBezTo>
                    <a:pt x="169" y="306"/>
                    <a:pt x="171" y="317"/>
                    <a:pt x="173" y="328"/>
                  </a:cubicBezTo>
                  <a:lnTo>
                    <a:pt x="109" y="365"/>
                  </a:lnTo>
                  <a:close/>
                  <a:moveTo>
                    <a:pt x="264" y="492"/>
                  </a:moveTo>
                  <a:cubicBezTo>
                    <a:pt x="215" y="484"/>
                    <a:pt x="172" y="458"/>
                    <a:pt x="142" y="422"/>
                  </a:cubicBezTo>
                  <a:cubicBezTo>
                    <a:pt x="206" y="385"/>
                    <a:pt x="206" y="385"/>
                    <a:pt x="206" y="385"/>
                  </a:cubicBezTo>
                  <a:cubicBezTo>
                    <a:pt x="222" y="400"/>
                    <a:pt x="242" y="412"/>
                    <a:pt x="264" y="418"/>
                  </a:cubicBezTo>
                  <a:lnTo>
                    <a:pt x="264" y="492"/>
                  </a:lnTo>
                  <a:close/>
                  <a:moveTo>
                    <a:pt x="277" y="400"/>
                  </a:moveTo>
                  <a:cubicBezTo>
                    <a:pt x="273" y="399"/>
                    <a:pt x="269" y="398"/>
                    <a:pt x="265" y="397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71" y="389"/>
                    <a:pt x="275" y="390"/>
                    <a:pt x="279" y="390"/>
                  </a:cubicBezTo>
                  <a:lnTo>
                    <a:pt x="277" y="400"/>
                  </a:lnTo>
                  <a:close/>
                  <a:moveTo>
                    <a:pt x="296" y="402"/>
                  </a:moveTo>
                  <a:cubicBezTo>
                    <a:pt x="295" y="402"/>
                    <a:pt x="293" y="402"/>
                    <a:pt x="291" y="401"/>
                  </a:cubicBezTo>
                  <a:cubicBezTo>
                    <a:pt x="291" y="392"/>
                    <a:pt x="291" y="392"/>
                    <a:pt x="291" y="392"/>
                  </a:cubicBezTo>
                  <a:cubicBezTo>
                    <a:pt x="295" y="392"/>
                    <a:pt x="299" y="392"/>
                    <a:pt x="303" y="392"/>
                  </a:cubicBezTo>
                  <a:cubicBezTo>
                    <a:pt x="304" y="401"/>
                    <a:pt x="304" y="401"/>
                    <a:pt x="304" y="401"/>
                  </a:cubicBezTo>
                  <a:cubicBezTo>
                    <a:pt x="302" y="401"/>
                    <a:pt x="299" y="402"/>
                    <a:pt x="296" y="402"/>
                  </a:cubicBezTo>
                  <a:close/>
                  <a:moveTo>
                    <a:pt x="315" y="390"/>
                  </a:moveTo>
                  <a:cubicBezTo>
                    <a:pt x="319" y="389"/>
                    <a:pt x="323" y="388"/>
                    <a:pt x="327" y="387"/>
                  </a:cubicBezTo>
                  <a:cubicBezTo>
                    <a:pt x="330" y="396"/>
                    <a:pt x="330" y="396"/>
                    <a:pt x="330" y="396"/>
                  </a:cubicBezTo>
                  <a:cubicBezTo>
                    <a:pt x="326" y="398"/>
                    <a:pt x="322" y="399"/>
                    <a:pt x="317" y="400"/>
                  </a:cubicBezTo>
                  <a:lnTo>
                    <a:pt x="315" y="390"/>
                  </a:lnTo>
                  <a:close/>
                  <a:moveTo>
                    <a:pt x="329" y="492"/>
                  </a:moveTo>
                  <a:cubicBezTo>
                    <a:pt x="329" y="418"/>
                    <a:pt x="329" y="418"/>
                    <a:pt x="329" y="418"/>
                  </a:cubicBezTo>
                  <a:cubicBezTo>
                    <a:pt x="351" y="412"/>
                    <a:pt x="371" y="400"/>
                    <a:pt x="387" y="385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21" y="458"/>
                    <a:pt x="378" y="484"/>
                    <a:pt x="329" y="492"/>
                  </a:cubicBezTo>
                  <a:close/>
                  <a:moveTo>
                    <a:pt x="483" y="365"/>
                  </a:moveTo>
                  <a:cubicBezTo>
                    <a:pt x="420" y="328"/>
                    <a:pt x="420" y="328"/>
                    <a:pt x="420" y="328"/>
                  </a:cubicBezTo>
                  <a:cubicBezTo>
                    <a:pt x="422" y="317"/>
                    <a:pt x="424" y="306"/>
                    <a:pt x="424" y="295"/>
                  </a:cubicBezTo>
                  <a:cubicBezTo>
                    <a:pt x="424" y="283"/>
                    <a:pt x="422" y="272"/>
                    <a:pt x="420" y="261"/>
                  </a:cubicBezTo>
                  <a:cubicBezTo>
                    <a:pt x="483" y="224"/>
                    <a:pt x="483" y="224"/>
                    <a:pt x="483" y="224"/>
                  </a:cubicBezTo>
                  <a:cubicBezTo>
                    <a:pt x="492" y="246"/>
                    <a:pt x="496" y="270"/>
                    <a:pt x="496" y="295"/>
                  </a:cubicBezTo>
                  <a:cubicBezTo>
                    <a:pt x="496" y="319"/>
                    <a:pt x="492" y="343"/>
                    <a:pt x="483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4" name="Freeform 17"/>
          <p:cNvSpPr>
            <a:spLocks noEditPoints="1"/>
          </p:cNvSpPr>
          <p:nvPr/>
        </p:nvSpPr>
        <p:spPr bwMode="auto">
          <a:xfrm>
            <a:off x="9180060" y="3616834"/>
            <a:ext cx="1027113" cy="1020763"/>
          </a:xfrm>
          <a:custGeom>
            <a:avLst/>
            <a:gdLst>
              <a:gd name="T0" fmla="*/ 412 w 462"/>
              <a:gd name="T1" fmla="*/ 158 h 459"/>
              <a:gd name="T2" fmla="*/ 416 w 462"/>
              <a:gd name="T3" fmla="*/ 90 h 459"/>
              <a:gd name="T4" fmla="*/ 376 w 462"/>
              <a:gd name="T5" fmla="*/ 100 h 459"/>
              <a:gd name="T6" fmla="*/ 357 w 462"/>
              <a:gd name="T7" fmla="*/ 36 h 459"/>
              <a:gd name="T8" fmla="*/ 323 w 462"/>
              <a:gd name="T9" fmla="*/ 58 h 459"/>
              <a:gd name="T10" fmla="*/ 283 w 462"/>
              <a:gd name="T11" fmla="*/ 4 h 459"/>
              <a:gd name="T12" fmla="*/ 259 w 462"/>
              <a:gd name="T13" fmla="*/ 37 h 459"/>
              <a:gd name="T14" fmla="*/ 203 w 462"/>
              <a:gd name="T15" fmla="*/ 0 h 459"/>
              <a:gd name="T16" fmla="*/ 191 w 462"/>
              <a:gd name="T17" fmla="*/ 39 h 459"/>
              <a:gd name="T18" fmla="*/ 126 w 462"/>
              <a:gd name="T19" fmla="*/ 23 h 459"/>
              <a:gd name="T20" fmla="*/ 129 w 462"/>
              <a:gd name="T21" fmla="*/ 64 h 459"/>
              <a:gd name="T22" fmla="*/ 62 w 462"/>
              <a:gd name="T23" fmla="*/ 72 h 459"/>
              <a:gd name="T24" fmla="*/ 78 w 462"/>
              <a:gd name="T25" fmla="*/ 109 h 459"/>
              <a:gd name="T26" fmla="*/ 18 w 462"/>
              <a:gd name="T27" fmla="*/ 139 h 459"/>
              <a:gd name="T28" fmla="*/ 46 w 462"/>
              <a:gd name="T29" fmla="*/ 168 h 459"/>
              <a:gd name="T30" fmla="*/ 0 w 462"/>
              <a:gd name="T31" fmla="*/ 217 h 459"/>
              <a:gd name="T32" fmla="*/ 36 w 462"/>
              <a:gd name="T33" fmla="*/ 230 h 459"/>
              <a:gd name="T34" fmla="*/ 0 w 462"/>
              <a:gd name="T35" fmla="*/ 242 h 459"/>
              <a:gd name="T36" fmla="*/ 46 w 462"/>
              <a:gd name="T37" fmla="*/ 291 h 459"/>
              <a:gd name="T38" fmla="*/ 18 w 462"/>
              <a:gd name="T39" fmla="*/ 320 h 459"/>
              <a:gd name="T40" fmla="*/ 78 w 462"/>
              <a:gd name="T41" fmla="*/ 350 h 459"/>
              <a:gd name="T42" fmla="*/ 62 w 462"/>
              <a:gd name="T43" fmla="*/ 387 h 459"/>
              <a:gd name="T44" fmla="*/ 129 w 462"/>
              <a:gd name="T45" fmla="*/ 395 h 459"/>
              <a:gd name="T46" fmla="*/ 126 w 462"/>
              <a:gd name="T47" fmla="*/ 436 h 459"/>
              <a:gd name="T48" fmla="*/ 191 w 462"/>
              <a:gd name="T49" fmla="*/ 420 h 459"/>
              <a:gd name="T50" fmla="*/ 203 w 462"/>
              <a:gd name="T51" fmla="*/ 459 h 459"/>
              <a:gd name="T52" fmla="*/ 259 w 462"/>
              <a:gd name="T53" fmla="*/ 422 h 459"/>
              <a:gd name="T54" fmla="*/ 283 w 462"/>
              <a:gd name="T55" fmla="*/ 455 h 459"/>
              <a:gd name="T56" fmla="*/ 323 w 462"/>
              <a:gd name="T57" fmla="*/ 401 h 459"/>
              <a:gd name="T58" fmla="*/ 357 w 462"/>
              <a:gd name="T59" fmla="*/ 423 h 459"/>
              <a:gd name="T60" fmla="*/ 376 w 462"/>
              <a:gd name="T61" fmla="*/ 359 h 459"/>
              <a:gd name="T62" fmla="*/ 416 w 462"/>
              <a:gd name="T63" fmla="*/ 369 h 459"/>
              <a:gd name="T64" fmla="*/ 412 w 462"/>
              <a:gd name="T65" fmla="*/ 302 h 459"/>
              <a:gd name="T66" fmla="*/ 452 w 462"/>
              <a:gd name="T67" fmla="*/ 297 h 459"/>
              <a:gd name="T68" fmla="*/ 425 w 462"/>
              <a:gd name="T69" fmla="*/ 235 h 459"/>
              <a:gd name="T70" fmla="*/ 425 w 462"/>
              <a:gd name="T71" fmla="*/ 224 h 459"/>
              <a:gd name="T72" fmla="*/ 452 w 462"/>
              <a:gd name="T73" fmla="*/ 162 h 459"/>
              <a:gd name="T74" fmla="*/ 259 w 462"/>
              <a:gd name="T75" fmla="*/ 387 h 459"/>
              <a:gd name="T76" fmla="*/ 313 w 462"/>
              <a:gd name="T77" fmla="*/ 258 h 459"/>
              <a:gd name="T78" fmla="*/ 259 w 462"/>
              <a:gd name="T79" fmla="*/ 387 h 459"/>
              <a:gd name="T80" fmla="*/ 275 w 462"/>
              <a:gd name="T81" fmla="*/ 230 h 459"/>
              <a:gd name="T82" fmla="*/ 187 w 462"/>
              <a:gd name="T83" fmla="*/ 230 h 459"/>
              <a:gd name="T84" fmla="*/ 74 w 462"/>
              <a:gd name="T85" fmla="*/ 258 h 459"/>
              <a:gd name="T86" fmla="*/ 203 w 462"/>
              <a:gd name="T87" fmla="*/ 312 h 459"/>
              <a:gd name="T88" fmla="*/ 74 w 462"/>
              <a:gd name="T89" fmla="*/ 258 h 459"/>
              <a:gd name="T90" fmla="*/ 203 w 462"/>
              <a:gd name="T91" fmla="*/ 147 h 459"/>
              <a:gd name="T92" fmla="*/ 74 w 462"/>
              <a:gd name="T93" fmla="*/ 201 h 459"/>
              <a:gd name="T94" fmla="*/ 388 w 462"/>
              <a:gd name="T95" fmla="*/ 201 h 459"/>
              <a:gd name="T96" fmla="*/ 259 w 462"/>
              <a:gd name="T97" fmla="*/ 147 h 459"/>
              <a:gd name="T98" fmla="*/ 388 w 462"/>
              <a:gd name="T99" fmla="*/ 201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2" h="459">
                <a:moveTo>
                  <a:pt x="416" y="168"/>
                </a:moveTo>
                <a:cubicBezTo>
                  <a:pt x="415" y="165"/>
                  <a:pt x="413" y="161"/>
                  <a:pt x="412" y="158"/>
                </a:cubicBezTo>
                <a:cubicBezTo>
                  <a:pt x="444" y="139"/>
                  <a:pt x="444" y="139"/>
                  <a:pt x="444" y="139"/>
                </a:cubicBezTo>
                <a:cubicBezTo>
                  <a:pt x="416" y="90"/>
                  <a:pt x="416" y="90"/>
                  <a:pt x="416" y="90"/>
                </a:cubicBezTo>
                <a:cubicBezTo>
                  <a:pt x="384" y="109"/>
                  <a:pt x="384" y="109"/>
                  <a:pt x="384" y="109"/>
                </a:cubicBezTo>
                <a:cubicBezTo>
                  <a:pt x="381" y="106"/>
                  <a:pt x="379" y="103"/>
                  <a:pt x="376" y="100"/>
                </a:cubicBezTo>
                <a:cubicBezTo>
                  <a:pt x="400" y="72"/>
                  <a:pt x="400" y="72"/>
                  <a:pt x="400" y="72"/>
                </a:cubicBezTo>
                <a:cubicBezTo>
                  <a:pt x="357" y="36"/>
                  <a:pt x="357" y="36"/>
                  <a:pt x="357" y="36"/>
                </a:cubicBezTo>
                <a:cubicBezTo>
                  <a:pt x="333" y="64"/>
                  <a:pt x="333" y="64"/>
                  <a:pt x="333" y="64"/>
                </a:cubicBezTo>
                <a:cubicBezTo>
                  <a:pt x="330" y="62"/>
                  <a:pt x="327" y="60"/>
                  <a:pt x="323" y="58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283" y="4"/>
                  <a:pt x="283" y="4"/>
                  <a:pt x="283" y="4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67" y="38"/>
                  <a:pt x="263" y="38"/>
                  <a:pt x="259" y="37"/>
                </a:cubicBezTo>
                <a:cubicBezTo>
                  <a:pt x="259" y="0"/>
                  <a:pt x="259" y="0"/>
                  <a:pt x="259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37"/>
                  <a:pt x="203" y="37"/>
                  <a:pt x="203" y="37"/>
                </a:cubicBezTo>
                <a:cubicBezTo>
                  <a:pt x="199" y="38"/>
                  <a:pt x="195" y="38"/>
                  <a:pt x="191" y="39"/>
                </a:cubicBezTo>
                <a:cubicBezTo>
                  <a:pt x="179" y="4"/>
                  <a:pt x="179" y="4"/>
                  <a:pt x="179" y="4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39" y="58"/>
                  <a:pt x="139" y="58"/>
                  <a:pt x="139" y="58"/>
                </a:cubicBezTo>
                <a:cubicBezTo>
                  <a:pt x="135" y="60"/>
                  <a:pt x="132" y="62"/>
                  <a:pt x="129" y="64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62" y="72"/>
                  <a:pt x="62" y="72"/>
                  <a:pt x="62" y="72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3" y="103"/>
                  <a:pt x="81" y="106"/>
                  <a:pt x="78" y="109"/>
                </a:cubicBezTo>
                <a:cubicBezTo>
                  <a:pt x="46" y="90"/>
                  <a:pt x="46" y="90"/>
                  <a:pt x="46" y="90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49" y="161"/>
                  <a:pt x="47" y="165"/>
                  <a:pt x="46" y="168"/>
                </a:cubicBezTo>
                <a:cubicBezTo>
                  <a:pt x="10" y="162"/>
                  <a:pt x="10" y="162"/>
                  <a:pt x="10" y="162"/>
                </a:cubicBezTo>
                <a:cubicBezTo>
                  <a:pt x="0" y="217"/>
                  <a:pt x="0" y="217"/>
                  <a:pt x="0" y="217"/>
                </a:cubicBezTo>
                <a:cubicBezTo>
                  <a:pt x="37" y="224"/>
                  <a:pt x="37" y="224"/>
                  <a:pt x="37" y="224"/>
                </a:cubicBezTo>
                <a:cubicBezTo>
                  <a:pt x="36" y="226"/>
                  <a:pt x="36" y="228"/>
                  <a:pt x="36" y="230"/>
                </a:cubicBezTo>
                <a:cubicBezTo>
                  <a:pt x="36" y="231"/>
                  <a:pt x="36" y="233"/>
                  <a:pt x="37" y="235"/>
                </a:cubicBezTo>
                <a:cubicBezTo>
                  <a:pt x="0" y="242"/>
                  <a:pt x="0" y="242"/>
                  <a:pt x="0" y="242"/>
                </a:cubicBezTo>
                <a:cubicBezTo>
                  <a:pt x="10" y="297"/>
                  <a:pt x="10" y="297"/>
                  <a:pt x="10" y="297"/>
                </a:cubicBezTo>
                <a:cubicBezTo>
                  <a:pt x="46" y="291"/>
                  <a:pt x="46" y="291"/>
                  <a:pt x="46" y="291"/>
                </a:cubicBezTo>
                <a:cubicBezTo>
                  <a:pt x="47" y="294"/>
                  <a:pt x="49" y="298"/>
                  <a:pt x="50" y="302"/>
                </a:cubicBezTo>
                <a:cubicBezTo>
                  <a:pt x="18" y="320"/>
                  <a:pt x="18" y="320"/>
                  <a:pt x="18" y="320"/>
                </a:cubicBezTo>
                <a:cubicBezTo>
                  <a:pt x="46" y="369"/>
                  <a:pt x="46" y="369"/>
                  <a:pt x="46" y="369"/>
                </a:cubicBezTo>
                <a:cubicBezTo>
                  <a:pt x="78" y="350"/>
                  <a:pt x="78" y="350"/>
                  <a:pt x="78" y="350"/>
                </a:cubicBezTo>
                <a:cubicBezTo>
                  <a:pt x="81" y="353"/>
                  <a:pt x="83" y="356"/>
                  <a:pt x="86" y="359"/>
                </a:cubicBezTo>
                <a:cubicBezTo>
                  <a:pt x="62" y="387"/>
                  <a:pt x="62" y="387"/>
                  <a:pt x="62" y="387"/>
                </a:cubicBezTo>
                <a:cubicBezTo>
                  <a:pt x="105" y="423"/>
                  <a:pt x="105" y="423"/>
                  <a:pt x="105" y="423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2" y="397"/>
                  <a:pt x="135" y="399"/>
                  <a:pt x="139" y="401"/>
                </a:cubicBezTo>
                <a:cubicBezTo>
                  <a:pt x="126" y="436"/>
                  <a:pt x="126" y="436"/>
                  <a:pt x="126" y="436"/>
                </a:cubicBezTo>
                <a:cubicBezTo>
                  <a:pt x="179" y="455"/>
                  <a:pt x="179" y="455"/>
                  <a:pt x="179" y="455"/>
                </a:cubicBezTo>
                <a:cubicBezTo>
                  <a:pt x="191" y="420"/>
                  <a:pt x="191" y="420"/>
                  <a:pt x="191" y="420"/>
                </a:cubicBezTo>
                <a:cubicBezTo>
                  <a:pt x="195" y="421"/>
                  <a:pt x="199" y="422"/>
                  <a:pt x="203" y="422"/>
                </a:cubicBezTo>
                <a:cubicBezTo>
                  <a:pt x="203" y="459"/>
                  <a:pt x="203" y="459"/>
                  <a:pt x="203" y="459"/>
                </a:cubicBezTo>
                <a:cubicBezTo>
                  <a:pt x="259" y="459"/>
                  <a:pt x="259" y="459"/>
                  <a:pt x="259" y="459"/>
                </a:cubicBezTo>
                <a:cubicBezTo>
                  <a:pt x="259" y="422"/>
                  <a:pt x="259" y="422"/>
                  <a:pt x="259" y="422"/>
                </a:cubicBezTo>
                <a:cubicBezTo>
                  <a:pt x="263" y="422"/>
                  <a:pt x="267" y="421"/>
                  <a:pt x="270" y="420"/>
                </a:cubicBezTo>
                <a:cubicBezTo>
                  <a:pt x="283" y="455"/>
                  <a:pt x="283" y="455"/>
                  <a:pt x="283" y="455"/>
                </a:cubicBezTo>
                <a:cubicBezTo>
                  <a:pt x="336" y="436"/>
                  <a:pt x="336" y="436"/>
                  <a:pt x="336" y="436"/>
                </a:cubicBezTo>
                <a:cubicBezTo>
                  <a:pt x="323" y="401"/>
                  <a:pt x="323" y="401"/>
                  <a:pt x="323" y="401"/>
                </a:cubicBezTo>
                <a:cubicBezTo>
                  <a:pt x="327" y="399"/>
                  <a:pt x="330" y="397"/>
                  <a:pt x="333" y="395"/>
                </a:cubicBezTo>
                <a:cubicBezTo>
                  <a:pt x="357" y="423"/>
                  <a:pt x="357" y="423"/>
                  <a:pt x="357" y="423"/>
                </a:cubicBezTo>
                <a:cubicBezTo>
                  <a:pt x="400" y="387"/>
                  <a:pt x="400" y="387"/>
                  <a:pt x="400" y="387"/>
                </a:cubicBezTo>
                <a:cubicBezTo>
                  <a:pt x="376" y="359"/>
                  <a:pt x="376" y="359"/>
                  <a:pt x="376" y="359"/>
                </a:cubicBezTo>
                <a:cubicBezTo>
                  <a:pt x="379" y="356"/>
                  <a:pt x="381" y="353"/>
                  <a:pt x="384" y="350"/>
                </a:cubicBezTo>
                <a:cubicBezTo>
                  <a:pt x="416" y="369"/>
                  <a:pt x="416" y="369"/>
                  <a:pt x="416" y="369"/>
                </a:cubicBezTo>
                <a:cubicBezTo>
                  <a:pt x="444" y="320"/>
                  <a:pt x="444" y="320"/>
                  <a:pt x="444" y="320"/>
                </a:cubicBezTo>
                <a:cubicBezTo>
                  <a:pt x="412" y="302"/>
                  <a:pt x="412" y="302"/>
                  <a:pt x="412" y="302"/>
                </a:cubicBezTo>
                <a:cubicBezTo>
                  <a:pt x="413" y="298"/>
                  <a:pt x="415" y="294"/>
                  <a:pt x="416" y="291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62" y="242"/>
                  <a:pt x="462" y="242"/>
                  <a:pt x="462" y="242"/>
                </a:cubicBezTo>
                <a:cubicBezTo>
                  <a:pt x="425" y="235"/>
                  <a:pt x="425" y="235"/>
                  <a:pt x="425" y="235"/>
                </a:cubicBezTo>
                <a:cubicBezTo>
                  <a:pt x="425" y="233"/>
                  <a:pt x="426" y="231"/>
                  <a:pt x="426" y="230"/>
                </a:cubicBezTo>
                <a:cubicBezTo>
                  <a:pt x="426" y="228"/>
                  <a:pt x="425" y="226"/>
                  <a:pt x="425" y="224"/>
                </a:cubicBezTo>
                <a:cubicBezTo>
                  <a:pt x="462" y="217"/>
                  <a:pt x="462" y="217"/>
                  <a:pt x="462" y="217"/>
                </a:cubicBezTo>
                <a:cubicBezTo>
                  <a:pt x="452" y="162"/>
                  <a:pt x="452" y="162"/>
                  <a:pt x="452" y="162"/>
                </a:cubicBezTo>
                <a:lnTo>
                  <a:pt x="416" y="168"/>
                </a:lnTo>
                <a:close/>
                <a:moveTo>
                  <a:pt x="259" y="387"/>
                </a:moveTo>
                <a:cubicBezTo>
                  <a:pt x="259" y="312"/>
                  <a:pt x="259" y="312"/>
                  <a:pt x="259" y="312"/>
                </a:cubicBezTo>
                <a:cubicBezTo>
                  <a:pt x="284" y="303"/>
                  <a:pt x="304" y="283"/>
                  <a:pt x="313" y="258"/>
                </a:cubicBezTo>
                <a:cubicBezTo>
                  <a:pt x="388" y="258"/>
                  <a:pt x="388" y="258"/>
                  <a:pt x="388" y="258"/>
                </a:cubicBezTo>
                <a:cubicBezTo>
                  <a:pt x="376" y="323"/>
                  <a:pt x="325" y="375"/>
                  <a:pt x="259" y="387"/>
                </a:cubicBezTo>
                <a:close/>
                <a:moveTo>
                  <a:pt x="231" y="186"/>
                </a:moveTo>
                <a:cubicBezTo>
                  <a:pt x="255" y="186"/>
                  <a:pt x="275" y="205"/>
                  <a:pt x="275" y="230"/>
                </a:cubicBezTo>
                <a:cubicBezTo>
                  <a:pt x="275" y="254"/>
                  <a:pt x="255" y="273"/>
                  <a:pt x="231" y="273"/>
                </a:cubicBezTo>
                <a:cubicBezTo>
                  <a:pt x="207" y="273"/>
                  <a:pt x="187" y="254"/>
                  <a:pt x="187" y="230"/>
                </a:cubicBezTo>
                <a:cubicBezTo>
                  <a:pt x="187" y="205"/>
                  <a:pt x="207" y="186"/>
                  <a:pt x="231" y="186"/>
                </a:cubicBezTo>
                <a:close/>
                <a:moveTo>
                  <a:pt x="74" y="258"/>
                </a:moveTo>
                <a:cubicBezTo>
                  <a:pt x="149" y="258"/>
                  <a:pt x="149" y="258"/>
                  <a:pt x="149" y="258"/>
                </a:cubicBezTo>
                <a:cubicBezTo>
                  <a:pt x="157" y="283"/>
                  <a:pt x="178" y="303"/>
                  <a:pt x="203" y="312"/>
                </a:cubicBezTo>
                <a:cubicBezTo>
                  <a:pt x="203" y="387"/>
                  <a:pt x="203" y="387"/>
                  <a:pt x="203" y="387"/>
                </a:cubicBezTo>
                <a:cubicBezTo>
                  <a:pt x="137" y="375"/>
                  <a:pt x="86" y="323"/>
                  <a:pt x="74" y="258"/>
                </a:cubicBezTo>
                <a:close/>
                <a:moveTo>
                  <a:pt x="203" y="73"/>
                </a:moveTo>
                <a:cubicBezTo>
                  <a:pt x="203" y="147"/>
                  <a:pt x="203" y="147"/>
                  <a:pt x="203" y="147"/>
                </a:cubicBezTo>
                <a:cubicBezTo>
                  <a:pt x="178" y="156"/>
                  <a:pt x="157" y="176"/>
                  <a:pt x="149" y="201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86" y="136"/>
                  <a:pt x="137" y="84"/>
                  <a:pt x="203" y="73"/>
                </a:cubicBezTo>
                <a:close/>
                <a:moveTo>
                  <a:pt x="388" y="201"/>
                </a:moveTo>
                <a:cubicBezTo>
                  <a:pt x="313" y="201"/>
                  <a:pt x="313" y="201"/>
                  <a:pt x="313" y="201"/>
                </a:cubicBezTo>
                <a:cubicBezTo>
                  <a:pt x="304" y="176"/>
                  <a:pt x="284" y="156"/>
                  <a:pt x="259" y="147"/>
                </a:cubicBezTo>
                <a:cubicBezTo>
                  <a:pt x="259" y="73"/>
                  <a:pt x="259" y="73"/>
                  <a:pt x="259" y="73"/>
                </a:cubicBezTo>
                <a:cubicBezTo>
                  <a:pt x="325" y="84"/>
                  <a:pt x="376" y="136"/>
                  <a:pt x="388" y="2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Line 18"/>
          <p:cNvSpPr>
            <a:spLocks noChangeShapeType="1"/>
          </p:cNvSpPr>
          <p:nvPr/>
        </p:nvSpPr>
        <p:spPr bwMode="auto">
          <a:xfrm>
            <a:off x="9729335" y="40327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Line 19"/>
          <p:cNvSpPr>
            <a:spLocks noChangeShapeType="1"/>
          </p:cNvSpPr>
          <p:nvPr/>
        </p:nvSpPr>
        <p:spPr bwMode="auto">
          <a:xfrm>
            <a:off x="9729335" y="40327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2" name="组合 171"/>
          <p:cNvGrpSpPr/>
          <p:nvPr/>
        </p:nvGrpSpPr>
        <p:grpSpPr>
          <a:xfrm>
            <a:off x="1821314" y="835535"/>
            <a:ext cx="2182812" cy="3262313"/>
            <a:chOff x="1758043" y="835535"/>
            <a:chExt cx="2182812" cy="3262313"/>
          </a:xfrm>
        </p:grpSpPr>
        <p:sp>
          <p:nvSpPr>
            <p:cNvPr id="141" name="Freeform 14"/>
            <p:cNvSpPr>
              <a:spLocks noEditPoints="1"/>
            </p:cNvSpPr>
            <p:nvPr/>
          </p:nvSpPr>
          <p:spPr bwMode="auto">
            <a:xfrm>
              <a:off x="2856593" y="859348"/>
              <a:ext cx="209550" cy="207963"/>
            </a:xfrm>
            <a:custGeom>
              <a:avLst/>
              <a:gdLst>
                <a:gd name="T0" fmla="*/ 47 w 94"/>
                <a:gd name="T1" fmla="*/ 93 h 93"/>
                <a:gd name="T2" fmla="*/ 63 w 94"/>
                <a:gd name="T3" fmla="*/ 90 h 93"/>
                <a:gd name="T4" fmla="*/ 90 w 94"/>
                <a:gd name="T5" fmla="*/ 64 h 93"/>
                <a:gd name="T6" fmla="*/ 88 w 94"/>
                <a:gd name="T7" fmla="*/ 26 h 93"/>
                <a:gd name="T8" fmla="*/ 59 w 94"/>
                <a:gd name="T9" fmla="*/ 3 h 93"/>
                <a:gd name="T10" fmla="*/ 21 w 94"/>
                <a:gd name="T11" fmla="*/ 10 h 93"/>
                <a:gd name="T12" fmla="*/ 2 w 94"/>
                <a:gd name="T13" fmla="*/ 42 h 93"/>
                <a:gd name="T14" fmla="*/ 13 w 94"/>
                <a:gd name="T15" fmla="*/ 78 h 93"/>
                <a:gd name="T16" fmla="*/ 47 w 94"/>
                <a:gd name="T17" fmla="*/ 93 h 93"/>
                <a:gd name="T18" fmla="*/ 47 w 94"/>
                <a:gd name="T19" fmla="*/ 93 h 93"/>
                <a:gd name="T20" fmla="*/ 47 w 94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93">
                  <a:moveTo>
                    <a:pt x="47" y="93"/>
                  </a:moveTo>
                  <a:cubicBezTo>
                    <a:pt x="53" y="93"/>
                    <a:pt x="58" y="92"/>
                    <a:pt x="63" y="90"/>
                  </a:cubicBezTo>
                  <a:cubicBezTo>
                    <a:pt x="75" y="86"/>
                    <a:pt x="85" y="76"/>
                    <a:pt x="90" y="64"/>
                  </a:cubicBezTo>
                  <a:cubicBezTo>
                    <a:pt x="94" y="52"/>
                    <a:pt x="94" y="38"/>
                    <a:pt x="88" y="26"/>
                  </a:cubicBezTo>
                  <a:cubicBezTo>
                    <a:pt x="82" y="15"/>
                    <a:pt x="71" y="7"/>
                    <a:pt x="59" y="3"/>
                  </a:cubicBezTo>
                  <a:cubicBezTo>
                    <a:pt x="46" y="0"/>
                    <a:pt x="32" y="3"/>
                    <a:pt x="21" y="10"/>
                  </a:cubicBezTo>
                  <a:cubicBezTo>
                    <a:pt x="11" y="17"/>
                    <a:pt x="4" y="29"/>
                    <a:pt x="2" y="42"/>
                  </a:cubicBezTo>
                  <a:cubicBezTo>
                    <a:pt x="0" y="55"/>
                    <a:pt x="5" y="68"/>
                    <a:pt x="13" y="78"/>
                  </a:cubicBezTo>
                  <a:cubicBezTo>
                    <a:pt x="22" y="87"/>
                    <a:pt x="34" y="93"/>
                    <a:pt x="47" y="93"/>
                  </a:cubicBezTo>
                  <a:close/>
                  <a:moveTo>
                    <a:pt x="47" y="93"/>
                  </a:moveTo>
                  <a:cubicBezTo>
                    <a:pt x="47" y="93"/>
                    <a:pt x="47" y="93"/>
                    <a:pt x="47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5"/>
            <p:cNvSpPr>
              <a:spLocks noEditPoints="1"/>
            </p:cNvSpPr>
            <p:nvPr/>
          </p:nvSpPr>
          <p:spPr bwMode="auto">
            <a:xfrm>
              <a:off x="2648630" y="835535"/>
              <a:ext cx="627063" cy="903288"/>
            </a:xfrm>
            <a:custGeom>
              <a:avLst/>
              <a:gdLst>
                <a:gd name="T0" fmla="*/ 9 w 282"/>
                <a:gd name="T1" fmla="*/ 5 h 406"/>
                <a:gd name="T2" fmla="*/ 9 w 282"/>
                <a:gd name="T3" fmla="*/ 5 h 406"/>
                <a:gd name="T4" fmla="*/ 4 w 282"/>
                <a:gd name="T5" fmla="*/ 26 h 406"/>
                <a:gd name="T6" fmla="*/ 61 w 282"/>
                <a:gd name="T7" fmla="*/ 131 h 406"/>
                <a:gd name="T8" fmla="*/ 53 w 282"/>
                <a:gd name="T9" fmla="*/ 148 h 406"/>
                <a:gd name="T10" fmla="*/ 35 w 282"/>
                <a:gd name="T11" fmla="*/ 210 h 406"/>
                <a:gd name="T12" fmla="*/ 30 w 282"/>
                <a:gd name="T13" fmla="*/ 241 h 406"/>
                <a:gd name="T14" fmla="*/ 29 w 282"/>
                <a:gd name="T15" fmla="*/ 254 h 406"/>
                <a:gd name="T16" fmla="*/ 30 w 282"/>
                <a:gd name="T17" fmla="*/ 267 h 406"/>
                <a:gd name="T18" fmla="*/ 28 w 282"/>
                <a:gd name="T19" fmla="*/ 271 h 406"/>
                <a:gd name="T20" fmla="*/ 21 w 282"/>
                <a:gd name="T21" fmla="*/ 291 h 406"/>
                <a:gd name="T22" fmla="*/ 12 w 282"/>
                <a:gd name="T23" fmla="*/ 322 h 406"/>
                <a:gd name="T24" fmla="*/ 8 w 282"/>
                <a:gd name="T25" fmla="*/ 382 h 406"/>
                <a:gd name="T26" fmla="*/ 25 w 282"/>
                <a:gd name="T27" fmla="*/ 399 h 406"/>
                <a:gd name="T28" fmla="*/ 38 w 282"/>
                <a:gd name="T29" fmla="*/ 398 h 406"/>
                <a:gd name="T30" fmla="*/ 58 w 282"/>
                <a:gd name="T31" fmla="*/ 386 h 406"/>
                <a:gd name="T32" fmla="*/ 70 w 282"/>
                <a:gd name="T33" fmla="*/ 367 h 406"/>
                <a:gd name="T34" fmla="*/ 59 w 282"/>
                <a:gd name="T35" fmla="*/ 341 h 406"/>
                <a:gd name="T36" fmla="*/ 72 w 282"/>
                <a:gd name="T37" fmla="*/ 311 h 406"/>
                <a:gd name="T38" fmla="*/ 80 w 282"/>
                <a:gd name="T39" fmla="*/ 312 h 406"/>
                <a:gd name="T40" fmla="*/ 84 w 282"/>
                <a:gd name="T41" fmla="*/ 332 h 406"/>
                <a:gd name="T42" fmla="*/ 93 w 282"/>
                <a:gd name="T43" fmla="*/ 362 h 406"/>
                <a:gd name="T44" fmla="*/ 99 w 282"/>
                <a:gd name="T45" fmla="*/ 376 h 406"/>
                <a:gd name="T46" fmla="*/ 103 w 282"/>
                <a:gd name="T47" fmla="*/ 383 h 406"/>
                <a:gd name="T48" fmla="*/ 106 w 282"/>
                <a:gd name="T49" fmla="*/ 387 h 406"/>
                <a:gd name="T50" fmla="*/ 106 w 282"/>
                <a:gd name="T51" fmla="*/ 387 h 406"/>
                <a:gd name="T52" fmla="*/ 106 w 282"/>
                <a:gd name="T53" fmla="*/ 387 h 406"/>
                <a:gd name="T54" fmla="*/ 111 w 282"/>
                <a:gd name="T55" fmla="*/ 392 h 406"/>
                <a:gd name="T56" fmla="*/ 137 w 282"/>
                <a:gd name="T57" fmla="*/ 405 h 406"/>
                <a:gd name="T58" fmla="*/ 166 w 282"/>
                <a:gd name="T59" fmla="*/ 403 h 406"/>
                <a:gd name="T60" fmla="*/ 215 w 282"/>
                <a:gd name="T61" fmla="*/ 384 h 406"/>
                <a:gd name="T62" fmla="*/ 225 w 282"/>
                <a:gd name="T63" fmla="*/ 371 h 406"/>
                <a:gd name="T64" fmla="*/ 218 w 282"/>
                <a:gd name="T65" fmla="*/ 351 h 406"/>
                <a:gd name="T66" fmla="*/ 207 w 282"/>
                <a:gd name="T67" fmla="*/ 347 h 406"/>
                <a:gd name="T68" fmla="*/ 202 w 282"/>
                <a:gd name="T69" fmla="*/ 347 h 406"/>
                <a:gd name="T70" fmla="*/ 197 w 282"/>
                <a:gd name="T71" fmla="*/ 349 h 406"/>
                <a:gd name="T72" fmla="*/ 186 w 282"/>
                <a:gd name="T73" fmla="*/ 354 h 406"/>
                <a:gd name="T74" fmla="*/ 173 w 282"/>
                <a:gd name="T75" fmla="*/ 358 h 406"/>
                <a:gd name="T76" fmla="*/ 157 w 282"/>
                <a:gd name="T77" fmla="*/ 362 h 406"/>
                <a:gd name="T78" fmla="*/ 143 w 282"/>
                <a:gd name="T79" fmla="*/ 361 h 406"/>
                <a:gd name="T80" fmla="*/ 137 w 282"/>
                <a:gd name="T81" fmla="*/ 342 h 406"/>
                <a:gd name="T82" fmla="*/ 133 w 282"/>
                <a:gd name="T83" fmla="*/ 310 h 406"/>
                <a:gd name="T84" fmla="*/ 131 w 282"/>
                <a:gd name="T85" fmla="*/ 280 h 406"/>
                <a:gd name="T86" fmla="*/ 135 w 282"/>
                <a:gd name="T87" fmla="*/ 258 h 406"/>
                <a:gd name="T88" fmla="*/ 136 w 282"/>
                <a:gd name="T89" fmla="*/ 235 h 406"/>
                <a:gd name="T90" fmla="*/ 139 w 282"/>
                <a:gd name="T91" fmla="*/ 202 h 406"/>
                <a:gd name="T92" fmla="*/ 149 w 282"/>
                <a:gd name="T93" fmla="*/ 168 h 406"/>
                <a:gd name="T94" fmla="*/ 270 w 282"/>
                <a:gd name="T95" fmla="*/ 123 h 406"/>
                <a:gd name="T96" fmla="*/ 272 w 282"/>
                <a:gd name="T97" fmla="*/ 122 h 406"/>
                <a:gd name="T98" fmla="*/ 279 w 282"/>
                <a:gd name="T99" fmla="*/ 103 h 406"/>
                <a:gd name="T100" fmla="*/ 261 w 282"/>
                <a:gd name="T101" fmla="*/ 93 h 406"/>
                <a:gd name="T102" fmla="*/ 141 w 282"/>
                <a:gd name="T103" fmla="*/ 122 h 406"/>
                <a:gd name="T104" fmla="*/ 98 w 282"/>
                <a:gd name="T105" fmla="*/ 105 h 406"/>
                <a:gd name="T106" fmla="*/ 31 w 282"/>
                <a:gd name="T107" fmla="*/ 9 h 406"/>
                <a:gd name="T108" fmla="*/ 9 w 282"/>
                <a:gd name="T109" fmla="*/ 5 h 406"/>
                <a:gd name="T110" fmla="*/ 9 w 282"/>
                <a:gd name="T111" fmla="*/ 5 h 406"/>
                <a:gd name="T112" fmla="*/ 9 w 282"/>
                <a:gd name="T113" fmla="*/ 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2" h="406">
                  <a:moveTo>
                    <a:pt x="9" y="5"/>
                  </a:moveTo>
                  <a:cubicBezTo>
                    <a:pt x="2" y="10"/>
                    <a:pt x="16" y="0"/>
                    <a:pt x="9" y="5"/>
                  </a:cubicBezTo>
                  <a:cubicBezTo>
                    <a:pt x="2" y="10"/>
                    <a:pt x="0" y="19"/>
                    <a:pt x="4" y="26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8" y="137"/>
                    <a:pt x="55" y="142"/>
                    <a:pt x="53" y="148"/>
                  </a:cubicBezTo>
                  <a:cubicBezTo>
                    <a:pt x="45" y="168"/>
                    <a:pt x="39" y="189"/>
                    <a:pt x="35" y="210"/>
                  </a:cubicBezTo>
                  <a:cubicBezTo>
                    <a:pt x="33" y="220"/>
                    <a:pt x="32" y="231"/>
                    <a:pt x="30" y="241"/>
                  </a:cubicBezTo>
                  <a:cubicBezTo>
                    <a:pt x="30" y="245"/>
                    <a:pt x="30" y="250"/>
                    <a:pt x="29" y="254"/>
                  </a:cubicBezTo>
                  <a:cubicBezTo>
                    <a:pt x="29" y="258"/>
                    <a:pt x="29" y="263"/>
                    <a:pt x="30" y="267"/>
                  </a:cubicBezTo>
                  <a:cubicBezTo>
                    <a:pt x="29" y="268"/>
                    <a:pt x="29" y="270"/>
                    <a:pt x="28" y="271"/>
                  </a:cubicBezTo>
                  <a:cubicBezTo>
                    <a:pt x="25" y="278"/>
                    <a:pt x="23" y="284"/>
                    <a:pt x="21" y="291"/>
                  </a:cubicBezTo>
                  <a:cubicBezTo>
                    <a:pt x="18" y="301"/>
                    <a:pt x="15" y="312"/>
                    <a:pt x="12" y="322"/>
                  </a:cubicBezTo>
                  <a:cubicBezTo>
                    <a:pt x="8" y="342"/>
                    <a:pt x="4" y="362"/>
                    <a:pt x="8" y="382"/>
                  </a:cubicBezTo>
                  <a:cubicBezTo>
                    <a:pt x="9" y="391"/>
                    <a:pt x="17" y="398"/>
                    <a:pt x="25" y="399"/>
                  </a:cubicBezTo>
                  <a:cubicBezTo>
                    <a:pt x="30" y="400"/>
                    <a:pt x="34" y="399"/>
                    <a:pt x="38" y="398"/>
                  </a:cubicBezTo>
                  <a:cubicBezTo>
                    <a:pt x="46" y="396"/>
                    <a:pt x="53" y="392"/>
                    <a:pt x="58" y="386"/>
                  </a:cubicBezTo>
                  <a:cubicBezTo>
                    <a:pt x="63" y="380"/>
                    <a:pt x="67" y="374"/>
                    <a:pt x="70" y="367"/>
                  </a:cubicBezTo>
                  <a:cubicBezTo>
                    <a:pt x="74" y="357"/>
                    <a:pt x="69" y="345"/>
                    <a:pt x="59" y="341"/>
                  </a:cubicBezTo>
                  <a:cubicBezTo>
                    <a:pt x="63" y="331"/>
                    <a:pt x="67" y="321"/>
                    <a:pt x="72" y="311"/>
                  </a:cubicBezTo>
                  <a:cubicBezTo>
                    <a:pt x="75" y="312"/>
                    <a:pt x="77" y="312"/>
                    <a:pt x="80" y="312"/>
                  </a:cubicBezTo>
                  <a:cubicBezTo>
                    <a:pt x="81" y="319"/>
                    <a:pt x="83" y="326"/>
                    <a:pt x="84" y="332"/>
                  </a:cubicBezTo>
                  <a:cubicBezTo>
                    <a:pt x="87" y="342"/>
                    <a:pt x="90" y="352"/>
                    <a:pt x="93" y="362"/>
                  </a:cubicBezTo>
                  <a:cubicBezTo>
                    <a:pt x="95" y="367"/>
                    <a:pt x="97" y="372"/>
                    <a:pt x="99" y="376"/>
                  </a:cubicBezTo>
                  <a:cubicBezTo>
                    <a:pt x="101" y="379"/>
                    <a:pt x="102" y="381"/>
                    <a:pt x="103" y="383"/>
                  </a:cubicBezTo>
                  <a:cubicBezTo>
                    <a:pt x="104" y="384"/>
                    <a:pt x="105" y="385"/>
                    <a:pt x="106" y="387"/>
                  </a:cubicBezTo>
                  <a:cubicBezTo>
                    <a:pt x="106" y="387"/>
                    <a:pt x="106" y="387"/>
                    <a:pt x="106" y="387"/>
                  </a:cubicBezTo>
                  <a:cubicBezTo>
                    <a:pt x="106" y="387"/>
                    <a:pt x="106" y="387"/>
                    <a:pt x="106" y="387"/>
                  </a:cubicBezTo>
                  <a:cubicBezTo>
                    <a:pt x="107" y="389"/>
                    <a:pt x="109" y="390"/>
                    <a:pt x="111" y="392"/>
                  </a:cubicBezTo>
                  <a:cubicBezTo>
                    <a:pt x="118" y="399"/>
                    <a:pt x="127" y="403"/>
                    <a:pt x="137" y="405"/>
                  </a:cubicBezTo>
                  <a:cubicBezTo>
                    <a:pt x="147" y="406"/>
                    <a:pt x="156" y="405"/>
                    <a:pt x="166" y="403"/>
                  </a:cubicBezTo>
                  <a:cubicBezTo>
                    <a:pt x="183" y="399"/>
                    <a:pt x="200" y="392"/>
                    <a:pt x="215" y="384"/>
                  </a:cubicBezTo>
                  <a:cubicBezTo>
                    <a:pt x="220" y="381"/>
                    <a:pt x="223" y="376"/>
                    <a:pt x="225" y="371"/>
                  </a:cubicBezTo>
                  <a:cubicBezTo>
                    <a:pt x="227" y="364"/>
                    <a:pt x="224" y="356"/>
                    <a:pt x="218" y="351"/>
                  </a:cubicBezTo>
                  <a:cubicBezTo>
                    <a:pt x="215" y="349"/>
                    <a:pt x="211" y="347"/>
                    <a:pt x="207" y="347"/>
                  </a:cubicBezTo>
                  <a:cubicBezTo>
                    <a:pt x="205" y="347"/>
                    <a:pt x="204" y="347"/>
                    <a:pt x="202" y="347"/>
                  </a:cubicBezTo>
                  <a:cubicBezTo>
                    <a:pt x="200" y="348"/>
                    <a:pt x="198" y="349"/>
                    <a:pt x="197" y="349"/>
                  </a:cubicBezTo>
                  <a:cubicBezTo>
                    <a:pt x="193" y="351"/>
                    <a:pt x="190" y="352"/>
                    <a:pt x="186" y="354"/>
                  </a:cubicBezTo>
                  <a:cubicBezTo>
                    <a:pt x="182" y="355"/>
                    <a:pt x="177" y="357"/>
                    <a:pt x="173" y="358"/>
                  </a:cubicBezTo>
                  <a:cubicBezTo>
                    <a:pt x="168" y="360"/>
                    <a:pt x="162" y="361"/>
                    <a:pt x="157" y="362"/>
                  </a:cubicBezTo>
                  <a:cubicBezTo>
                    <a:pt x="153" y="362"/>
                    <a:pt x="147" y="363"/>
                    <a:pt x="143" y="361"/>
                  </a:cubicBezTo>
                  <a:cubicBezTo>
                    <a:pt x="143" y="361"/>
                    <a:pt x="139" y="356"/>
                    <a:pt x="137" y="342"/>
                  </a:cubicBezTo>
                  <a:cubicBezTo>
                    <a:pt x="135" y="331"/>
                    <a:pt x="134" y="321"/>
                    <a:pt x="133" y="310"/>
                  </a:cubicBezTo>
                  <a:cubicBezTo>
                    <a:pt x="132" y="300"/>
                    <a:pt x="131" y="290"/>
                    <a:pt x="131" y="280"/>
                  </a:cubicBezTo>
                  <a:cubicBezTo>
                    <a:pt x="134" y="273"/>
                    <a:pt x="136" y="265"/>
                    <a:pt x="135" y="258"/>
                  </a:cubicBezTo>
                  <a:cubicBezTo>
                    <a:pt x="135" y="250"/>
                    <a:pt x="135" y="242"/>
                    <a:pt x="136" y="235"/>
                  </a:cubicBezTo>
                  <a:cubicBezTo>
                    <a:pt x="136" y="224"/>
                    <a:pt x="137" y="213"/>
                    <a:pt x="139" y="202"/>
                  </a:cubicBezTo>
                  <a:cubicBezTo>
                    <a:pt x="143" y="186"/>
                    <a:pt x="149" y="170"/>
                    <a:pt x="149" y="168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2" y="122"/>
                  </a:cubicBezTo>
                  <a:cubicBezTo>
                    <a:pt x="279" y="119"/>
                    <a:pt x="282" y="110"/>
                    <a:pt x="279" y="103"/>
                  </a:cubicBezTo>
                  <a:cubicBezTo>
                    <a:pt x="277" y="95"/>
                    <a:pt x="269" y="91"/>
                    <a:pt x="261" y="93"/>
                  </a:cubicBezTo>
                  <a:cubicBezTo>
                    <a:pt x="261" y="93"/>
                    <a:pt x="149" y="121"/>
                    <a:pt x="141" y="122"/>
                  </a:cubicBezTo>
                  <a:cubicBezTo>
                    <a:pt x="122" y="124"/>
                    <a:pt x="110" y="120"/>
                    <a:pt x="98" y="105"/>
                  </a:cubicBezTo>
                  <a:cubicBezTo>
                    <a:pt x="81" y="85"/>
                    <a:pt x="31" y="9"/>
                    <a:pt x="31" y="9"/>
                  </a:cubicBezTo>
                  <a:cubicBezTo>
                    <a:pt x="26" y="2"/>
                    <a:pt x="16" y="0"/>
                    <a:pt x="9" y="5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1"/>
            <p:cNvSpPr>
              <a:spLocks noEditPoints="1"/>
            </p:cNvSpPr>
            <p:nvPr/>
          </p:nvSpPr>
          <p:spPr bwMode="auto">
            <a:xfrm>
              <a:off x="1758043" y="1910273"/>
              <a:ext cx="2112963" cy="2187575"/>
            </a:xfrm>
            <a:custGeom>
              <a:avLst/>
              <a:gdLst>
                <a:gd name="T0" fmla="*/ 729 w 950"/>
                <a:gd name="T1" fmla="*/ 708 h 984"/>
                <a:gd name="T2" fmla="*/ 640 w 950"/>
                <a:gd name="T3" fmla="*/ 775 h 984"/>
                <a:gd name="T4" fmla="*/ 532 w 950"/>
                <a:gd name="T5" fmla="*/ 808 h 984"/>
                <a:gd name="T6" fmla="*/ 422 w 950"/>
                <a:gd name="T7" fmla="*/ 802 h 984"/>
                <a:gd name="T8" fmla="*/ 320 w 950"/>
                <a:gd name="T9" fmla="*/ 758 h 984"/>
                <a:gd name="T10" fmla="*/ 238 w 950"/>
                <a:gd name="T11" fmla="*/ 682 h 984"/>
                <a:gd name="T12" fmla="*/ 188 w 950"/>
                <a:gd name="T13" fmla="*/ 583 h 984"/>
                <a:gd name="T14" fmla="*/ 225 w 950"/>
                <a:gd name="T15" fmla="*/ 482 h 984"/>
                <a:gd name="T16" fmla="*/ 244 w 950"/>
                <a:gd name="T17" fmla="*/ 390 h 984"/>
                <a:gd name="T18" fmla="*/ 293 w 950"/>
                <a:gd name="T19" fmla="*/ 310 h 984"/>
                <a:gd name="T20" fmla="*/ 367 w 950"/>
                <a:gd name="T21" fmla="*/ 252 h 984"/>
                <a:gd name="T22" fmla="*/ 456 w 950"/>
                <a:gd name="T23" fmla="*/ 223 h 984"/>
                <a:gd name="T24" fmla="*/ 549 w 950"/>
                <a:gd name="T25" fmla="*/ 226 h 984"/>
                <a:gd name="T26" fmla="*/ 636 w 950"/>
                <a:gd name="T27" fmla="*/ 260 h 984"/>
                <a:gd name="T28" fmla="*/ 706 w 950"/>
                <a:gd name="T29" fmla="*/ 323 h 984"/>
                <a:gd name="T30" fmla="*/ 746 w 950"/>
                <a:gd name="T31" fmla="*/ 393 h 984"/>
                <a:gd name="T32" fmla="*/ 821 w 950"/>
                <a:gd name="T33" fmla="*/ 232 h 984"/>
                <a:gd name="T34" fmla="*/ 713 w 950"/>
                <a:gd name="T35" fmla="*/ 136 h 984"/>
                <a:gd name="T36" fmla="*/ 580 w 950"/>
                <a:gd name="T37" fmla="*/ 82 h 984"/>
                <a:gd name="T38" fmla="*/ 436 w 950"/>
                <a:gd name="T39" fmla="*/ 78 h 984"/>
                <a:gd name="T40" fmla="*/ 297 w 950"/>
                <a:gd name="T41" fmla="*/ 123 h 984"/>
                <a:gd name="T42" fmla="*/ 184 w 950"/>
                <a:gd name="T43" fmla="*/ 213 h 984"/>
                <a:gd name="T44" fmla="*/ 108 w 950"/>
                <a:gd name="T45" fmla="*/ 336 h 984"/>
                <a:gd name="T46" fmla="*/ 79 w 950"/>
                <a:gd name="T47" fmla="*/ 477 h 984"/>
                <a:gd name="T48" fmla="*/ 21 w 950"/>
                <a:gd name="T49" fmla="*/ 634 h 984"/>
                <a:gd name="T50" fmla="*/ 99 w 950"/>
                <a:gd name="T51" fmla="*/ 787 h 984"/>
                <a:gd name="T52" fmla="*/ 225 w 950"/>
                <a:gd name="T53" fmla="*/ 904 h 984"/>
                <a:gd name="T54" fmla="*/ 383 w 950"/>
                <a:gd name="T55" fmla="*/ 972 h 984"/>
                <a:gd name="T56" fmla="*/ 556 w 950"/>
                <a:gd name="T57" fmla="*/ 984 h 984"/>
                <a:gd name="T58" fmla="*/ 719 w 950"/>
                <a:gd name="T59" fmla="*/ 931 h 984"/>
                <a:gd name="T60" fmla="*/ 856 w 950"/>
                <a:gd name="T61" fmla="*/ 827 h 984"/>
                <a:gd name="T62" fmla="*/ 950 w 950"/>
                <a:gd name="T63" fmla="*/ 683 h 984"/>
                <a:gd name="T64" fmla="*/ 835 w 950"/>
                <a:gd name="T65" fmla="*/ 285 h 984"/>
                <a:gd name="T66" fmla="*/ 722 w 950"/>
                <a:gd name="T67" fmla="*/ 183 h 984"/>
                <a:gd name="T68" fmla="*/ 722 w 950"/>
                <a:gd name="T69" fmla="*/ 183 h 984"/>
                <a:gd name="T70" fmla="*/ 613 w 950"/>
                <a:gd name="T71" fmla="*/ 144 h 984"/>
                <a:gd name="T72" fmla="*/ 487 w 950"/>
                <a:gd name="T73" fmla="*/ 124 h 984"/>
                <a:gd name="T74" fmla="*/ 372 w 950"/>
                <a:gd name="T75" fmla="*/ 128 h 984"/>
                <a:gd name="T76" fmla="*/ 234 w 950"/>
                <a:gd name="T77" fmla="*/ 190 h 984"/>
                <a:gd name="T78" fmla="*/ 234 w 950"/>
                <a:gd name="T79" fmla="*/ 190 h 984"/>
                <a:gd name="T80" fmla="*/ 115 w 950"/>
                <a:gd name="T81" fmla="*/ 446 h 984"/>
                <a:gd name="T82" fmla="*/ 117 w 950"/>
                <a:gd name="T83" fmla="*/ 547 h 984"/>
                <a:gd name="T84" fmla="*/ 169 w 950"/>
                <a:gd name="T85" fmla="*/ 291 h 984"/>
                <a:gd name="T86" fmla="*/ 176 w 950"/>
                <a:gd name="T87" fmla="*/ 700 h 984"/>
                <a:gd name="T88" fmla="*/ 176 w 950"/>
                <a:gd name="T89" fmla="*/ 700 h 984"/>
                <a:gd name="T90" fmla="*/ 265 w 950"/>
                <a:gd name="T91" fmla="*/ 774 h 984"/>
                <a:gd name="T92" fmla="*/ 355 w 950"/>
                <a:gd name="T93" fmla="*/ 845 h 984"/>
                <a:gd name="T94" fmla="*/ 485 w 950"/>
                <a:gd name="T95" fmla="*/ 871 h 984"/>
                <a:gd name="T96" fmla="*/ 637 w 950"/>
                <a:gd name="T97" fmla="*/ 861 h 984"/>
                <a:gd name="T98" fmla="*/ 637 w 950"/>
                <a:gd name="T99" fmla="*/ 861 h 984"/>
                <a:gd name="T100" fmla="*/ 757 w 950"/>
                <a:gd name="T101" fmla="*/ 767 h 984"/>
                <a:gd name="T102" fmla="*/ 842 w 950"/>
                <a:gd name="T103" fmla="*/ 682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0" h="984">
                  <a:moveTo>
                    <a:pt x="750" y="682"/>
                  </a:moveTo>
                  <a:cubicBezTo>
                    <a:pt x="706" y="657"/>
                    <a:pt x="706" y="657"/>
                    <a:pt x="706" y="657"/>
                  </a:cubicBezTo>
                  <a:cubicBezTo>
                    <a:pt x="703" y="661"/>
                    <a:pt x="699" y="665"/>
                    <a:pt x="696" y="669"/>
                  </a:cubicBezTo>
                  <a:cubicBezTo>
                    <a:pt x="729" y="708"/>
                    <a:pt x="729" y="708"/>
                    <a:pt x="729" y="708"/>
                  </a:cubicBezTo>
                  <a:cubicBezTo>
                    <a:pt x="669" y="758"/>
                    <a:pt x="669" y="758"/>
                    <a:pt x="669" y="758"/>
                  </a:cubicBezTo>
                  <a:cubicBezTo>
                    <a:pt x="636" y="719"/>
                    <a:pt x="636" y="719"/>
                    <a:pt x="636" y="719"/>
                  </a:cubicBezTo>
                  <a:cubicBezTo>
                    <a:pt x="631" y="722"/>
                    <a:pt x="627" y="724"/>
                    <a:pt x="622" y="727"/>
                  </a:cubicBezTo>
                  <a:cubicBezTo>
                    <a:pt x="640" y="775"/>
                    <a:pt x="640" y="775"/>
                    <a:pt x="640" y="775"/>
                  </a:cubicBezTo>
                  <a:cubicBezTo>
                    <a:pt x="567" y="802"/>
                    <a:pt x="567" y="802"/>
                    <a:pt x="567" y="802"/>
                  </a:cubicBezTo>
                  <a:cubicBezTo>
                    <a:pt x="549" y="754"/>
                    <a:pt x="549" y="754"/>
                    <a:pt x="549" y="754"/>
                  </a:cubicBezTo>
                  <a:cubicBezTo>
                    <a:pt x="543" y="755"/>
                    <a:pt x="536" y="755"/>
                    <a:pt x="532" y="756"/>
                  </a:cubicBezTo>
                  <a:cubicBezTo>
                    <a:pt x="532" y="808"/>
                    <a:pt x="532" y="808"/>
                    <a:pt x="532" y="808"/>
                  </a:cubicBezTo>
                  <a:cubicBezTo>
                    <a:pt x="456" y="808"/>
                    <a:pt x="456" y="808"/>
                    <a:pt x="456" y="808"/>
                  </a:cubicBezTo>
                  <a:cubicBezTo>
                    <a:pt x="456" y="756"/>
                    <a:pt x="456" y="756"/>
                    <a:pt x="456" y="756"/>
                  </a:cubicBezTo>
                  <a:cubicBezTo>
                    <a:pt x="448" y="755"/>
                    <a:pt x="445" y="755"/>
                    <a:pt x="440" y="754"/>
                  </a:cubicBezTo>
                  <a:cubicBezTo>
                    <a:pt x="422" y="802"/>
                    <a:pt x="422" y="802"/>
                    <a:pt x="422" y="802"/>
                  </a:cubicBezTo>
                  <a:cubicBezTo>
                    <a:pt x="349" y="775"/>
                    <a:pt x="349" y="775"/>
                    <a:pt x="349" y="775"/>
                  </a:cubicBezTo>
                  <a:cubicBezTo>
                    <a:pt x="367" y="727"/>
                    <a:pt x="367" y="727"/>
                    <a:pt x="367" y="727"/>
                  </a:cubicBezTo>
                  <a:cubicBezTo>
                    <a:pt x="362" y="724"/>
                    <a:pt x="357" y="722"/>
                    <a:pt x="353" y="719"/>
                  </a:cubicBezTo>
                  <a:cubicBezTo>
                    <a:pt x="320" y="758"/>
                    <a:pt x="320" y="758"/>
                    <a:pt x="320" y="758"/>
                  </a:cubicBezTo>
                  <a:cubicBezTo>
                    <a:pt x="260" y="708"/>
                    <a:pt x="260" y="708"/>
                    <a:pt x="260" y="708"/>
                  </a:cubicBezTo>
                  <a:cubicBezTo>
                    <a:pt x="293" y="669"/>
                    <a:pt x="293" y="669"/>
                    <a:pt x="293" y="669"/>
                  </a:cubicBezTo>
                  <a:cubicBezTo>
                    <a:pt x="290" y="665"/>
                    <a:pt x="286" y="661"/>
                    <a:pt x="283" y="657"/>
                  </a:cubicBezTo>
                  <a:cubicBezTo>
                    <a:pt x="238" y="682"/>
                    <a:pt x="238" y="682"/>
                    <a:pt x="238" y="682"/>
                  </a:cubicBezTo>
                  <a:cubicBezTo>
                    <a:pt x="200" y="615"/>
                    <a:pt x="200" y="615"/>
                    <a:pt x="200" y="615"/>
                  </a:cubicBezTo>
                  <a:cubicBezTo>
                    <a:pt x="244" y="589"/>
                    <a:pt x="244" y="589"/>
                    <a:pt x="244" y="589"/>
                  </a:cubicBezTo>
                  <a:cubicBezTo>
                    <a:pt x="242" y="584"/>
                    <a:pt x="240" y="579"/>
                    <a:pt x="239" y="574"/>
                  </a:cubicBezTo>
                  <a:cubicBezTo>
                    <a:pt x="188" y="583"/>
                    <a:pt x="188" y="583"/>
                    <a:pt x="188" y="583"/>
                  </a:cubicBezTo>
                  <a:cubicBezTo>
                    <a:pt x="175" y="507"/>
                    <a:pt x="175" y="507"/>
                    <a:pt x="175" y="507"/>
                  </a:cubicBezTo>
                  <a:cubicBezTo>
                    <a:pt x="225" y="498"/>
                    <a:pt x="225" y="498"/>
                    <a:pt x="225" y="498"/>
                  </a:cubicBezTo>
                  <a:cubicBezTo>
                    <a:pt x="225" y="495"/>
                    <a:pt x="225" y="492"/>
                    <a:pt x="225" y="490"/>
                  </a:cubicBezTo>
                  <a:cubicBezTo>
                    <a:pt x="225" y="487"/>
                    <a:pt x="225" y="484"/>
                    <a:pt x="225" y="482"/>
                  </a:cubicBezTo>
                  <a:cubicBezTo>
                    <a:pt x="175" y="473"/>
                    <a:pt x="175" y="473"/>
                    <a:pt x="175" y="473"/>
                  </a:cubicBezTo>
                  <a:cubicBezTo>
                    <a:pt x="188" y="396"/>
                    <a:pt x="188" y="396"/>
                    <a:pt x="188" y="396"/>
                  </a:cubicBezTo>
                  <a:cubicBezTo>
                    <a:pt x="239" y="405"/>
                    <a:pt x="239" y="405"/>
                    <a:pt x="239" y="405"/>
                  </a:cubicBezTo>
                  <a:cubicBezTo>
                    <a:pt x="240" y="400"/>
                    <a:pt x="242" y="395"/>
                    <a:pt x="244" y="390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238" y="297"/>
                    <a:pt x="238" y="297"/>
                    <a:pt x="238" y="297"/>
                  </a:cubicBezTo>
                  <a:cubicBezTo>
                    <a:pt x="283" y="323"/>
                    <a:pt x="283" y="323"/>
                    <a:pt x="283" y="323"/>
                  </a:cubicBezTo>
                  <a:cubicBezTo>
                    <a:pt x="286" y="319"/>
                    <a:pt x="290" y="314"/>
                    <a:pt x="293" y="310"/>
                  </a:cubicBezTo>
                  <a:cubicBezTo>
                    <a:pt x="260" y="271"/>
                    <a:pt x="260" y="271"/>
                    <a:pt x="260" y="271"/>
                  </a:cubicBezTo>
                  <a:cubicBezTo>
                    <a:pt x="320" y="221"/>
                    <a:pt x="320" y="221"/>
                    <a:pt x="320" y="221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7" y="258"/>
                    <a:pt x="362" y="255"/>
                    <a:pt x="367" y="252"/>
                  </a:cubicBezTo>
                  <a:cubicBezTo>
                    <a:pt x="349" y="204"/>
                    <a:pt x="349" y="204"/>
                    <a:pt x="349" y="204"/>
                  </a:cubicBezTo>
                  <a:cubicBezTo>
                    <a:pt x="422" y="178"/>
                    <a:pt x="422" y="178"/>
                    <a:pt x="422" y="178"/>
                  </a:cubicBezTo>
                  <a:cubicBezTo>
                    <a:pt x="440" y="226"/>
                    <a:pt x="440" y="226"/>
                    <a:pt x="440" y="226"/>
                  </a:cubicBezTo>
                  <a:cubicBezTo>
                    <a:pt x="445" y="225"/>
                    <a:pt x="448" y="224"/>
                    <a:pt x="456" y="22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2" y="223"/>
                    <a:pt x="532" y="223"/>
                    <a:pt x="532" y="223"/>
                  </a:cubicBezTo>
                  <a:cubicBezTo>
                    <a:pt x="536" y="224"/>
                    <a:pt x="543" y="225"/>
                    <a:pt x="549" y="226"/>
                  </a:cubicBezTo>
                  <a:cubicBezTo>
                    <a:pt x="566" y="178"/>
                    <a:pt x="566" y="178"/>
                    <a:pt x="566" y="178"/>
                  </a:cubicBezTo>
                  <a:cubicBezTo>
                    <a:pt x="639" y="204"/>
                    <a:pt x="639" y="204"/>
                    <a:pt x="639" y="204"/>
                  </a:cubicBezTo>
                  <a:cubicBezTo>
                    <a:pt x="622" y="252"/>
                    <a:pt x="622" y="252"/>
                    <a:pt x="622" y="252"/>
                  </a:cubicBezTo>
                  <a:cubicBezTo>
                    <a:pt x="627" y="255"/>
                    <a:pt x="631" y="258"/>
                    <a:pt x="636" y="260"/>
                  </a:cubicBezTo>
                  <a:cubicBezTo>
                    <a:pt x="669" y="221"/>
                    <a:pt x="669" y="221"/>
                    <a:pt x="669" y="221"/>
                  </a:cubicBezTo>
                  <a:cubicBezTo>
                    <a:pt x="729" y="271"/>
                    <a:pt x="729" y="271"/>
                    <a:pt x="729" y="271"/>
                  </a:cubicBezTo>
                  <a:cubicBezTo>
                    <a:pt x="695" y="310"/>
                    <a:pt x="695" y="310"/>
                    <a:pt x="695" y="310"/>
                  </a:cubicBezTo>
                  <a:cubicBezTo>
                    <a:pt x="699" y="314"/>
                    <a:pt x="702" y="319"/>
                    <a:pt x="706" y="323"/>
                  </a:cubicBezTo>
                  <a:cubicBezTo>
                    <a:pt x="750" y="297"/>
                    <a:pt x="750" y="297"/>
                    <a:pt x="750" y="297"/>
                  </a:cubicBezTo>
                  <a:cubicBezTo>
                    <a:pt x="789" y="364"/>
                    <a:pt x="789" y="364"/>
                    <a:pt x="789" y="364"/>
                  </a:cubicBezTo>
                  <a:cubicBezTo>
                    <a:pt x="745" y="390"/>
                    <a:pt x="745" y="390"/>
                    <a:pt x="745" y="390"/>
                  </a:cubicBezTo>
                  <a:cubicBezTo>
                    <a:pt x="745" y="391"/>
                    <a:pt x="745" y="392"/>
                    <a:pt x="746" y="393"/>
                  </a:cubicBezTo>
                  <a:cubicBezTo>
                    <a:pt x="886" y="333"/>
                    <a:pt x="886" y="333"/>
                    <a:pt x="886" y="333"/>
                  </a:cubicBezTo>
                  <a:cubicBezTo>
                    <a:pt x="950" y="296"/>
                    <a:pt x="950" y="296"/>
                    <a:pt x="950" y="296"/>
                  </a:cubicBezTo>
                  <a:cubicBezTo>
                    <a:pt x="890" y="192"/>
                    <a:pt x="890" y="192"/>
                    <a:pt x="890" y="192"/>
                  </a:cubicBezTo>
                  <a:cubicBezTo>
                    <a:pt x="821" y="232"/>
                    <a:pt x="821" y="232"/>
                    <a:pt x="821" y="232"/>
                  </a:cubicBezTo>
                  <a:cubicBezTo>
                    <a:pt x="816" y="225"/>
                    <a:pt x="811" y="219"/>
                    <a:pt x="805" y="213"/>
                  </a:cubicBezTo>
                  <a:cubicBezTo>
                    <a:pt x="856" y="152"/>
                    <a:pt x="856" y="152"/>
                    <a:pt x="856" y="152"/>
                  </a:cubicBezTo>
                  <a:cubicBezTo>
                    <a:pt x="764" y="75"/>
                    <a:pt x="764" y="75"/>
                    <a:pt x="764" y="75"/>
                  </a:cubicBezTo>
                  <a:cubicBezTo>
                    <a:pt x="713" y="136"/>
                    <a:pt x="713" y="136"/>
                    <a:pt x="713" y="136"/>
                  </a:cubicBezTo>
                  <a:cubicBezTo>
                    <a:pt x="706" y="131"/>
                    <a:pt x="699" y="127"/>
                    <a:pt x="692" y="123"/>
                  </a:cubicBezTo>
                  <a:cubicBezTo>
                    <a:pt x="719" y="49"/>
                    <a:pt x="719" y="49"/>
                    <a:pt x="719" y="49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580" y="82"/>
                    <a:pt x="580" y="82"/>
                    <a:pt x="580" y="82"/>
                  </a:cubicBezTo>
                  <a:cubicBezTo>
                    <a:pt x="572" y="80"/>
                    <a:pt x="560" y="79"/>
                    <a:pt x="556" y="78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36" y="78"/>
                    <a:pt x="436" y="78"/>
                    <a:pt x="436" y="78"/>
                  </a:cubicBezTo>
                  <a:cubicBezTo>
                    <a:pt x="424" y="79"/>
                    <a:pt x="419" y="80"/>
                    <a:pt x="411" y="82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0" y="127"/>
                    <a:pt x="283" y="131"/>
                    <a:pt x="276" y="136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78" y="219"/>
                    <a:pt x="173" y="225"/>
                    <a:pt x="168" y="23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05" y="343"/>
                    <a:pt x="102" y="351"/>
                    <a:pt x="99" y="359"/>
                  </a:cubicBezTo>
                  <a:cubicBezTo>
                    <a:pt x="21" y="345"/>
                    <a:pt x="21" y="345"/>
                    <a:pt x="21" y="34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79" y="477"/>
                    <a:pt x="79" y="477"/>
                    <a:pt x="79" y="477"/>
                  </a:cubicBezTo>
                  <a:cubicBezTo>
                    <a:pt x="78" y="481"/>
                    <a:pt x="78" y="485"/>
                    <a:pt x="78" y="490"/>
                  </a:cubicBezTo>
                  <a:cubicBezTo>
                    <a:pt x="78" y="494"/>
                    <a:pt x="78" y="498"/>
                    <a:pt x="79" y="502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21" y="634"/>
                    <a:pt x="21" y="634"/>
                    <a:pt x="21" y="634"/>
                  </a:cubicBezTo>
                  <a:cubicBezTo>
                    <a:pt x="99" y="620"/>
                    <a:pt x="99" y="620"/>
                    <a:pt x="99" y="620"/>
                  </a:cubicBezTo>
                  <a:cubicBezTo>
                    <a:pt x="102" y="628"/>
                    <a:pt x="105" y="636"/>
                    <a:pt x="108" y="644"/>
                  </a:cubicBezTo>
                  <a:cubicBezTo>
                    <a:pt x="39" y="683"/>
                    <a:pt x="39" y="683"/>
                    <a:pt x="39" y="683"/>
                  </a:cubicBezTo>
                  <a:cubicBezTo>
                    <a:pt x="99" y="787"/>
                    <a:pt x="99" y="787"/>
                    <a:pt x="99" y="787"/>
                  </a:cubicBezTo>
                  <a:cubicBezTo>
                    <a:pt x="168" y="747"/>
                    <a:pt x="168" y="747"/>
                    <a:pt x="168" y="747"/>
                  </a:cubicBezTo>
                  <a:cubicBezTo>
                    <a:pt x="173" y="754"/>
                    <a:pt x="178" y="760"/>
                    <a:pt x="184" y="766"/>
                  </a:cubicBezTo>
                  <a:cubicBezTo>
                    <a:pt x="133" y="827"/>
                    <a:pt x="133" y="827"/>
                    <a:pt x="133" y="827"/>
                  </a:cubicBezTo>
                  <a:cubicBezTo>
                    <a:pt x="225" y="904"/>
                    <a:pt x="225" y="904"/>
                    <a:pt x="225" y="904"/>
                  </a:cubicBezTo>
                  <a:cubicBezTo>
                    <a:pt x="276" y="844"/>
                    <a:pt x="276" y="844"/>
                    <a:pt x="276" y="844"/>
                  </a:cubicBezTo>
                  <a:cubicBezTo>
                    <a:pt x="283" y="848"/>
                    <a:pt x="290" y="852"/>
                    <a:pt x="297" y="856"/>
                  </a:cubicBezTo>
                  <a:cubicBezTo>
                    <a:pt x="270" y="931"/>
                    <a:pt x="270" y="931"/>
                    <a:pt x="270" y="931"/>
                  </a:cubicBezTo>
                  <a:cubicBezTo>
                    <a:pt x="383" y="972"/>
                    <a:pt x="383" y="972"/>
                    <a:pt x="383" y="972"/>
                  </a:cubicBezTo>
                  <a:cubicBezTo>
                    <a:pt x="411" y="897"/>
                    <a:pt x="411" y="897"/>
                    <a:pt x="411" y="897"/>
                  </a:cubicBezTo>
                  <a:cubicBezTo>
                    <a:pt x="419" y="899"/>
                    <a:pt x="424" y="900"/>
                    <a:pt x="436" y="901"/>
                  </a:cubicBezTo>
                  <a:cubicBezTo>
                    <a:pt x="436" y="984"/>
                    <a:pt x="436" y="984"/>
                    <a:pt x="436" y="984"/>
                  </a:cubicBezTo>
                  <a:cubicBezTo>
                    <a:pt x="556" y="984"/>
                    <a:pt x="556" y="984"/>
                    <a:pt x="556" y="984"/>
                  </a:cubicBezTo>
                  <a:cubicBezTo>
                    <a:pt x="556" y="901"/>
                    <a:pt x="556" y="901"/>
                    <a:pt x="556" y="901"/>
                  </a:cubicBezTo>
                  <a:cubicBezTo>
                    <a:pt x="560" y="900"/>
                    <a:pt x="572" y="899"/>
                    <a:pt x="580" y="897"/>
                  </a:cubicBezTo>
                  <a:cubicBezTo>
                    <a:pt x="606" y="972"/>
                    <a:pt x="606" y="972"/>
                    <a:pt x="606" y="972"/>
                  </a:cubicBezTo>
                  <a:cubicBezTo>
                    <a:pt x="719" y="931"/>
                    <a:pt x="719" y="931"/>
                    <a:pt x="719" y="931"/>
                  </a:cubicBezTo>
                  <a:cubicBezTo>
                    <a:pt x="692" y="856"/>
                    <a:pt x="692" y="856"/>
                    <a:pt x="692" y="856"/>
                  </a:cubicBezTo>
                  <a:cubicBezTo>
                    <a:pt x="699" y="852"/>
                    <a:pt x="706" y="848"/>
                    <a:pt x="713" y="844"/>
                  </a:cubicBezTo>
                  <a:cubicBezTo>
                    <a:pt x="764" y="904"/>
                    <a:pt x="764" y="904"/>
                    <a:pt x="764" y="904"/>
                  </a:cubicBezTo>
                  <a:cubicBezTo>
                    <a:pt x="856" y="827"/>
                    <a:pt x="856" y="827"/>
                    <a:pt x="856" y="827"/>
                  </a:cubicBezTo>
                  <a:cubicBezTo>
                    <a:pt x="805" y="767"/>
                    <a:pt x="805" y="767"/>
                    <a:pt x="805" y="767"/>
                  </a:cubicBezTo>
                  <a:cubicBezTo>
                    <a:pt x="811" y="760"/>
                    <a:pt x="816" y="754"/>
                    <a:pt x="821" y="747"/>
                  </a:cubicBezTo>
                  <a:cubicBezTo>
                    <a:pt x="890" y="787"/>
                    <a:pt x="890" y="787"/>
                    <a:pt x="890" y="787"/>
                  </a:cubicBezTo>
                  <a:cubicBezTo>
                    <a:pt x="950" y="683"/>
                    <a:pt x="950" y="683"/>
                    <a:pt x="950" y="683"/>
                  </a:cubicBezTo>
                  <a:cubicBezTo>
                    <a:pt x="784" y="625"/>
                    <a:pt x="784" y="625"/>
                    <a:pt x="784" y="625"/>
                  </a:cubicBezTo>
                  <a:lnTo>
                    <a:pt x="750" y="682"/>
                  </a:lnTo>
                  <a:close/>
                  <a:moveTo>
                    <a:pt x="813" y="279"/>
                  </a:moveTo>
                  <a:cubicBezTo>
                    <a:pt x="821" y="275"/>
                    <a:pt x="831" y="277"/>
                    <a:pt x="835" y="285"/>
                  </a:cubicBezTo>
                  <a:cubicBezTo>
                    <a:pt x="839" y="293"/>
                    <a:pt x="837" y="302"/>
                    <a:pt x="829" y="307"/>
                  </a:cubicBezTo>
                  <a:cubicBezTo>
                    <a:pt x="822" y="311"/>
                    <a:pt x="812" y="309"/>
                    <a:pt x="807" y="301"/>
                  </a:cubicBezTo>
                  <a:cubicBezTo>
                    <a:pt x="803" y="293"/>
                    <a:pt x="806" y="284"/>
                    <a:pt x="813" y="279"/>
                  </a:cubicBezTo>
                  <a:close/>
                  <a:moveTo>
                    <a:pt x="722" y="183"/>
                  </a:moveTo>
                  <a:cubicBezTo>
                    <a:pt x="728" y="176"/>
                    <a:pt x="738" y="175"/>
                    <a:pt x="745" y="181"/>
                  </a:cubicBezTo>
                  <a:cubicBezTo>
                    <a:pt x="751" y="186"/>
                    <a:pt x="752" y="197"/>
                    <a:pt x="747" y="203"/>
                  </a:cubicBezTo>
                  <a:cubicBezTo>
                    <a:pt x="741" y="210"/>
                    <a:pt x="731" y="211"/>
                    <a:pt x="724" y="205"/>
                  </a:cubicBezTo>
                  <a:cubicBezTo>
                    <a:pt x="717" y="200"/>
                    <a:pt x="716" y="190"/>
                    <a:pt x="722" y="183"/>
                  </a:cubicBezTo>
                  <a:close/>
                  <a:moveTo>
                    <a:pt x="603" y="123"/>
                  </a:moveTo>
                  <a:cubicBezTo>
                    <a:pt x="606" y="115"/>
                    <a:pt x="616" y="111"/>
                    <a:pt x="624" y="114"/>
                  </a:cubicBezTo>
                  <a:cubicBezTo>
                    <a:pt x="632" y="117"/>
                    <a:pt x="636" y="126"/>
                    <a:pt x="633" y="134"/>
                  </a:cubicBezTo>
                  <a:cubicBezTo>
                    <a:pt x="630" y="143"/>
                    <a:pt x="621" y="147"/>
                    <a:pt x="613" y="144"/>
                  </a:cubicBezTo>
                  <a:cubicBezTo>
                    <a:pt x="605" y="141"/>
                    <a:pt x="600" y="132"/>
                    <a:pt x="603" y="123"/>
                  </a:cubicBezTo>
                  <a:close/>
                  <a:moveTo>
                    <a:pt x="487" y="92"/>
                  </a:moveTo>
                  <a:cubicBezTo>
                    <a:pt x="496" y="92"/>
                    <a:pt x="503" y="99"/>
                    <a:pt x="503" y="108"/>
                  </a:cubicBezTo>
                  <a:cubicBezTo>
                    <a:pt x="503" y="117"/>
                    <a:pt x="496" y="124"/>
                    <a:pt x="487" y="124"/>
                  </a:cubicBezTo>
                  <a:cubicBezTo>
                    <a:pt x="479" y="124"/>
                    <a:pt x="472" y="117"/>
                    <a:pt x="472" y="108"/>
                  </a:cubicBezTo>
                  <a:cubicBezTo>
                    <a:pt x="472" y="99"/>
                    <a:pt x="479" y="92"/>
                    <a:pt x="487" y="92"/>
                  </a:cubicBezTo>
                  <a:close/>
                  <a:moveTo>
                    <a:pt x="352" y="119"/>
                  </a:moveTo>
                  <a:cubicBezTo>
                    <a:pt x="360" y="116"/>
                    <a:pt x="369" y="120"/>
                    <a:pt x="372" y="128"/>
                  </a:cubicBezTo>
                  <a:cubicBezTo>
                    <a:pt x="375" y="136"/>
                    <a:pt x="371" y="146"/>
                    <a:pt x="363" y="149"/>
                  </a:cubicBezTo>
                  <a:cubicBezTo>
                    <a:pt x="355" y="152"/>
                    <a:pt x="345" y="147"/>
                    <a:pt x="342" y="139"/>
                  </a:cubicBezTo>
                  <a:cubicBezTo>
                    <a:pt x="339" y="131"/>
                    <a:pt x="344" y="122"/>
                    <a:pt x="352" y="119"/>
                  </a:cubicBezTo>
                  <a:close/>
                  <a:moveTo>
                    <a:pt x="234" y="190"/>
                  </a:moveTo>
                  <a:cubicBezTo>
                    <a:pt x="240" y="184"/>
                    <a:pt x="251" y="185"/>
                    <a:pt x="256" y="192"/>
                  </a:cubicBezTo>
                  <a:cubicBezTo>
                    <a:pt x="262" y="198"/>
                    <a:pt x="261" y="208"/>
                    <a:pt x="254" y="214"/>
                  </a:cubicBezTo>
                  <a:cubicBezTo>
                    <a:pt x="247" y="220"/>
                    <a:pt x="237" y="219"/>
                    <a:pt x="232" y="212"/>
                  </a:cubicBezTo>
                  <a:cubicBezTo>
                    <a:pt x="226" y="205"/>
                    <a:pt x="227" y="195"/>
                    <a:pt x="234" y="190"/>
                  </a:cubicBezTo>
                  <a:close/>
                  <a:moveTo>
                    <a:pt x="102" y="427"/>
                  </a:moveTo>
                  <a:cubicBezTo>
                    <a:pt x="103" y="419"/>
                    <a:pt x="112" y="413"/>
                    <a:pt x="120" y="415"/>
                  </a:cubicBezTo>
                  <a:cubicBezTo>
                    <a:pt x="129" y="416"/>
                    <a:pt x="135" y="424"/>
                    <a:pt x="133" y="433"/>
                  </a:cubicBezTo>
                  <a:cubicBezTo>
                    <a:pt x="132" y="442"/>
                    <a:pt x="124" y="447"/>
                    <a:pt x="115" y="446"/>
                  </a:cubicBezTo>
                  <a:cubicBezTo>
                    <a:pt x="106" y="444"/>
                    <a:pt x="100" y="436"/>
                    <a:pt x="102" y="427"/>
                  </a:cubicBezTo>
                  <a:close/>
                  <a:moveTo>
                    <a:pt x="123" y="578"/>
                  </a:moveTo>
                  <a:cubicBezTo>
                    <a:pt x="114" y="580"/>
                    <a:pt x="106" y="574"/>
                    <a:pt x="104" y="565"/>
                  </a:cubicBezTo>
                  <a:cubicBezTo>
                    <a:pt x="103" y="557"/>
                    <a:pt x="109" y="548"/>
                    <a:pt x="117" y="547"/>
                  </a:cubicBezTo>
                  <a:cubicBezTo>
                    <a:pt x="126" y="545"/>
                    <a:pt x="134" y="551"/>
                    <a:pt x="136" y="560"/>
                  </a:cubicBezTo>
                  <a:cubicBezTo>
                    <a:pt x="137" y="569"/>
                    <a:pt x="131" y="577"/>
                    <a:pt x="123" y="578"/>
                  </a:cubicBezTo>
                  <a:close/>
                  <a:moveTo>
                    <a:pt x="147" y="297"/>
                  </a:moveTo>
                  <a:cubicBezTo>
                    <a:pt x="151" y="289"/>
                    <a:pt x="161" y="287"/>
                    <a:pt x="169" y="291"/>
                  </a:cubicBezTo>
                  <a:cubicBezTo>
                    <a:pt x="176" y="296"/>
                    <a:pt x="179" y="305"/>
                    <a:pt x="174" y="313"/>
                  </a:cubicBezTo>
                  <a:cubicBezTo>
                    <a:pt x="170" y="321"/>
                    <a:pt x="160" y="323"/>
                    <a:pt x="153" y="319"/>
                  </a:cubicBezTo>
                  <a:cubicBezTo>
                    <a:pt x="145" y="314"/>
                    <a:pt x="142" y="305"/>
                    <a:pt x="147" y="297"/>
                  </a:cubicBezTo>
                  <a:close/>
                  <a:moveTo>
                    <a:pt x="176" y="700"/>
                  </a:moveTo>
                  <a:cubicBezTo>
                    <a:pt x="168" y="705"/>
                    <a:pt x="158" y="702"/>
                    <a:pt x="154" y="694"/>
                  </a:cubicBezTo>
                  <a:cubicBezTo>
                    <a:pt x="149" y="687"/>
                    <a:pt x="152" y="677"/>
                    <a:pt x="160" y="673"/>
                  </a:cubicBezTo>
                  <a:cubicBezTo>
                    <a:pt x="167" y="668"/>
                    <a:pt x="177" y="671"/>
                    <a:pt x="181" y="678"/>
                  </a:cubicBezTo>
                  <a:cubicBezTo>
                    <a:pt x="186" y="686"/>
                    <a:pt x="183" y="696"/>
                    <a:pt x="176" y="700"/>
                  </a:cubicBezTo>
                  <a:close/>
                  <a:moveTo>
                    <a:pt x="267" y="797"/>
                  </a:moveTo>
                  <a:cubicBezTo>
                    <a:pt x="261" y="803"/>
                    <a:pt x="251" y="804"/>
                    <a:pt x="244" y="798"/>
                  </a:cubicBezTo>
                  <a:cubicBezTo>
                    <a:pt x="238" y="793"/>
                    <a:pt x="237" y="783"/>
                    <a:pt x="242" y="776"/>
                  </a:cubicBezTo>
                  <a:cubicBezTo>
                    <a:pt x="248" y="769"/>
                    <a:pt x="258" y="768"/>
                    <a:pt x="265" y="774"/>
                  </a:cubicBezTo>
                  <a:cubicBezTo>
                    <a:pt x="272" y="780"/>
                    <a:pt x="272" y="790"/>
                    <a:pt x="267" y="797"/>
                  </a:cubicBezTo>
                  <a:close/>
                  <a:moveTo>
                    <a:pt x="385" y="856"/>
                  </a:moveTo>
                  <a:cubicBezTo>
                    <a:pt x="382" y="864"/>
                    <a:pt x="373" y="868"/>
                    <a:pt x="365" y="865"/>
                  </a:cubicBezTo>
                  <a:cubicBezTo>
                    <a:pt x="357" y="862"/>
                    <a:pt x="352" y="853"/>
                    <a:pt x="355" y="845"/>
                  </a:cubicBezTo>
                  <a:cubicBezTo>
                    <a:pt x="358" y="837"/>
                    <a:pt x="368" y="832"/>
                    <a:pt x="376" y="835"/>
                  </a:cubicBezTo>
                  <a:cubicBezTo>
                    <a:pt x="384" y="838"/>
                    <a:pt x="388" y="848"/>
                    <a:pt x="385" y="856"/>
                  </a:cubicBezTo>
                  <a:close/>
                  <a:moveTo>
                    <a:pt x="501" y="887"/>
                  </a:moveTo>
                  <a:cubicBezTo>
                    <a:pt x="493" y="887"/>
                    <a:pt x="485" y="880"/>
                    <a:pt x="485" y="871"/>
                  </a:cubicBezTo>
                  <a:cubicBezTo>
                    <a:pt x="485" y="862"/>
                    <a:pt x="493" y="855"/>
                    <a:pt x="501" y="855"/>
                  </a:cubicBezTo>
                  <a:cubicBezTo>
                    <a:pt x="510" y="855"/>
                    <a:pt x="517" y="862"/>
                    <a:pt x="517" y="871"/>
                  </a:cubicBezTo>
                  <a:cubicBezTo>
                    <a:pt x="517" y="880"/>
                    <a:pt x="510" y="887"/>
                    <a:pt x="501" y="887"/>
                  </a:cubicBezTo>
                  <a:close/>
                  <a:moveTo>
                    <a:pt x="637" y="861"/>
                  </a:moveTo>
                  <a:cubicBezTo>
                    <a:pt x="629" y="864"/>
                    <a:pt x="619" y="859"/>
                    <a:pt x="616" y="851"/>
                  </a:cubicBezTo>
                  <a:cubicBezTo>
                    <a:pt x="613" y="843"/>
                    <a:pt x="618" y="834"/>
                    <a:pt x="626" y="831"/>
                  </a:cubicBezTo>
                  <a:cubicBezTo>
                    <a:pt x="634" y="828"/>
                    <a:pt x="643" y="832"/>
                    <a:pt x="646" y="840"/>
                  </a:cubicBezTo>
                  <a:cubicBezTo>
                    <a:pt x="649" y="849"/>
                    <a:pt x="645" y="858"/>
                    <a:pt x="637" y="861"/>
                  </a:cubicBezTo>
                  <a:close/>
                  <a:moveTo>
                    <a:pt x="755" y="790"/>
                  </a:moveTo>
                  <a:cubicBezTo>
                    <a:pt x="748" y="795"/>
                    <a:pt x="738" y="794"/>
                    <a:pt x="733" y="788"/>
                  </a:cubicBezTo>
                  <a:cubicBezTo>
                    <a:pt x="727" y="781"/>
                    <a:pt x="728" y="771"/>
                    <a:pt x="735" y="765"/>
                  </a:cubicBezTo>
                  <a:cubicBezTo>
                    <a:pt x="741" y="759"/>
                    <a:pt x="751" y="760"/>
                    <a:pt x="757" y="767"/>
                  </a:cubicBezTo>
                  <a:cubicBezTo>
                    <a:pt x="763" y="774"/>
                    <a:pt x="762" y="784"/>
                    <a:pt x="755" y="790"/>
                  </a:cubicBezTo>
                  <a:close/>
                  <a:moveTo>
                    <a:pt x="814" y="666"/>
                  </a:moveTo>
                  <a:cubicBezTo>
                    <a:pt x="819" y="659"/>
                    <a:pt x="829" y="656"/>
                    <a:pt x="836" y="661"/>
                  </a:cubicBezTo>
                  <a:cubicBezTo>
                    <a:pt x="844" y="665"/>
                    <a:pt x="846" y="675"/>
                    <a:pt x="842" y="682"/>
                  </a:cubicBezTo>
                  <a:cubicBezTo>
                    <a:pt x="838" y="690"/>
                    <a:pt x="828" y="693"/>
                    <a:pt x="820" y="688"/>
                  </a:cubicBezTo>
                  <a:cubicBezTo>
                    <a:pt x="813" y="684"/>
                    <a:pt x="810" y="674"/>
                    <a:pt x="814" y="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2"/>
            <p:cNvSpPr>
              <a:spLocks noEditPoints="1"/>
            </p:cNvSpPr>
            <p:nvPr/>
          </p:nvSpPr>
          <p:spPr bwMode="auto">
            <a:xfrm>
              <a:off x="2870880" y="2978660"/>
              <a:ext cx="512763" cy="357188"/>
            </a:xfrm>
            <a:custGeom>
              <a:avLst/>
              <a:gdLst>
                <a:gd name="T0" fmla="*/ 51 w 231"/>
                <a:gd name="T1" fmla="*/ 10 h 160"/>
                <a:gd name="T2" fmla="*/ 52 w 231"/>
                <a:gd name="T3" fmla="*/ 10 h 160"/>
                <a:gd name="T4" fmla="*/ 3 w 231"/>
                <a:gd name="T5" fmla="*/ 25 h 160"/>
                <a:gd name="T6" fmla="*/ 5 w 231"/>
                <a:gd name="T7" fmla="*/ 39 h 160"/>
                <a:gd name="T8" fmla="*/ 59 w 231"/>
                <a:gd name="T9" fmla="*/ 41 h 160"/>
                <a:gd name="T10" fmla="*/ 57 w 231"/>
                <a:gd name="T11" fmla="*/ 119 h 160"/>
                <a:gd name="T12" fmla="*/ 3 w 231"/>
                <a:gd name="T13" fmla="*/ 117 h 160"/>
                <a:gd name="T14" fmla="*/ 0 w 231"/>
                <a:gd name="T15" fmla="*/ 135 h 160"/>
                <a:gd name="T16" fmla="*/ 48 w 231"/>
                <a:gd name="T17" fmla="*/ 154 h 160"/>
                <a:gd name="T18" fmla="*/ 46 w 231"/>
                <a:gd name="T19" fmla="*/ 158 h 160"/>
                <a:gd name="T20" fmla="*/ 145 w 231"/>
                <a:gd name="T21" fmla="*/ 160 h 160"/>
                <a:gd name="T22" fmla="*/ 148 w 231"/>
                <a:gd name="T23" fmla="*/ 146 h 160"/>
                <a:gd name="T24" fmla="*/ 227 w 231"/>
                <a:gd name="T25" fmla="*/ 148 h 160"/>
                <a:gd name="T26" fmla="*/ 231 w 231"/>
                <a:gd name="T27" fmla="*/ 26 h 160"/>
                <a:gd name="T28" fmla="*/ 151 w 231"/>
                <a:gd name="T29" fmla="*/ 23 h 160"/>
                <a:gd name="T30" fmla="*/ 148 w 231"/>
                <a:gd name="T31" fmla="*/ 0 h 160"/>
                <a:gd name="T32" fmla="*/ 148 w 231"/>
                <a:gd name="T33" fmla="*/ 0 h 160"/>
                <a:gd name="T34" fmla="*/ 51 w 231"/>
                <a:gd name="T35" fmla="*/ 10 h 160"/>
                <a:gd name="T36" fmla="*/ 135 w 231"/>
                <a:gd name="T37" fmla="*/ 78 h 160"/>
                <a:gd name="T38" fmla="*/ 119 w 231"/>
                <a:gd name="T39" fmla="*/ 93 h 160"/>
                <a:gd name="T40" fmla="*/ 103 w 231"/>
                <a:gd name="T41" fmla="*/ 77 h 160"/>
                <a:gd name="T42" fmla="*/ 120 w 231"/>
                <a:gd name="T43" fmla="*/ 61 h 160"/>
                <a:gd name="T44" fmla="*/ 135 w 231"/>
                <a:gd name="T45" fmla="*/ 7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160">
                  <a:moveTo>
                    <a:pt x="51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30"/>
                    <a:pt x="5" y="34"/>
                    <a:pt x="5" y="39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2" y="122"/>
                    <a:pt x="1" y="129"/>
                    <a:pt x="0" y="135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6" y="155"/>
                    <a:pt x="147" y="151"/>
                    <a:pt x="148" y="146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4"/>
                    <a:pt x="149" y="8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51" y="10"/>
                  </a:lnTo>
                  <a:close/>
                  <a:moveTo>
                    <a:pt x="135" y="78"/>
                  </a:moveTo>
                  <a:cubicBezTo>
                    <a:pt x="135" y="87"/>
                    <a:pt x="128" y="94"/>
                    <a:pt x="119" y="93"/>
                  </a:cubicBezTo>
                  <a:cubicBezTo>
                    <a:pt x="110" y="93"/>
                    <a:pt x="103" y="86"/>
                    <a:pt x="103" y="77"/>
                  </a:cubicBezTo>
                  <a:cubicBezTo>
                    <a:pt x="104" y="68"/>
                    <a:pt x="111" y="61"/>
                    <a:pt x="120" y="61"/>
                  </a:cubicBezTo>
                  <a:cubicBezTo>
                    <a:pt x="129" y="62"/>
                    <a:pt x="135" y="69"/>
                    <a:pt x="135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3"/>
            <p:cNvSpPr>
              <a:spLocks noEditPoints="1"/>
            </p:cNvSpPr>
            <p:nvPr/>
          </p:nvSpPr>
          <p:spPr bwMode="auto">
            <a:xfrm>
              <a:off x="3221718" y="2978660"/>
              <a:ext cx="511175" cy="357188"/>
            </a:xfrm>
            <a:custGeom>
              <a:avLst/>
              <a:gdLst>
                <a:gd name="T0" fmla="*/ 51 w 230"/>
                <a:gd name="T1" fmla="*/ 10 h 160"/>
                <a:gd name="T2" fmla="*/ 51 w 230"/>
                <a:gd name="T3" fmla="*/ 10 h 160"/>
                <a:gd name="T4" fmla="*/ 3 w 230"/>
                <a:gd name="T5" fmla="*/ 25 h 160"/>
                <a:gd name="T6" fmla="*/ 5 w 230"/>
                <a:gd name="T7" fmla="*/ 39 h 160"/>
                <a:gd name="T8" fmla="*/ 59 w 230"/>
                <a:gd name="T9" fmla="*/ 41 h 160"/>
                <a:gd name="T10" fmla="*/ 57 w 230"/>
                <a:gd name="T11" fmla="*/ 119 h 160"/>
                <a:gd name="T12" fmla="*/ 3 w 230"/>
                <a:gd name="T13" fmla="*/ 117 h 160"/>
                <a:gd name="T14" fmla="*/ 0 w 230"/>
                <a:gd name="T15" fmla="*/ 135 h 160"/>
                <a:gd name="T16" fmla="*/ 48 w 230"/>
                <a:gd name="T17" fmla="*/ 154 h 160"/>
                <a:gd name="T18" fmla="*/ 46 w 230"/>
                <a:gd name="T19" fmla="*/ 158 h 160"/>
                <a:gd name="T20" fmla="*/ 145 w 230"/>
                <a:gd name="T21" fmla="*/ 160 h 160"/>
                <a:gd name="T22" fmla="*/ 148 w 230"/>
                <a:gd name="T23" fmla="*/ 146 h 160"/>
                <a:gd name="T24" fmla="*/ 227 w 230"/>
                <a:gd name="T25" fmla="*/ 148 h 160"/>
                <a:gd name="T26" fmla="*/ 230 w 230"/>
                <a:gd name="T27" fmla="*/ 26 h 160"/>
                <a:gd name="T28" fmla="*/ 151 w 230"/>
                <a:gd name="T29" fmla="*/ 23 h 160"/>
                <a:gd name="T30" fmla="*/ 147 w 230"/>
                <a:gd name="T31" fmla="*/ 0 h 160"/>
                <a:gd name="T32" fmla="*/ 148 w 230"/>
                <a:gd name="T33" fmla="*/ 0 h 160"/>
                <a:gd name="T34" fmla="*/ 51 w 230"/>
                <a:gd name="T35" fmla="*/ 10 h 160"/>
                <a:gd name="T36" fmla="*/ 135 w 230"/>
                <a:gd name="T37" fmla="*/ 78 h 160"/>
                <a:gd name="T38" fmla="*/ 119 w 230"/>
                <a:gd name="T39" fmla="*/ 93 h 160"/>
                <a:gd name="T40" fmla="*/ 103 w 230"/>
                <a:gd name="T41" fmla="*/ 77 h 160"/>
                <a:gd name="T42" fmla="*/ 119 w 230"/>
                <a:gd name="T43" fmla="*/ 61 h 160"/>
                <a:gd name="T44" fmla="*/ 135 w 230"/>
                <a:gd name="T45" fmla="*/ 7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60"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30"/>
                    <a:pt x="5" y="34"/>
                    <a:pt x="5" y="39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2" y="122"/>
                    <a:pt x="1" y="129"/>
                    <a:pt x="0" y="135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145" y="160"/>
                    <a:pt x="145" y="160"/>
                    <a:pt x="145" y="160"/>
                  </a:cubicBezTo>
                  <a:cubicBezTo>
                    <a:pt x="146" y="155"/>
                    <a:pt x="147" y="151"/>
                    <a:pt x="148" y="146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14"/>
                    <a:pt x="149" y="8"/>
                    <a:pt x="147" y="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51" y="10"/>
                  </a:lnTo>
                  <a:close/>
                  <a:moveTo>
                    <a:pt x="135" y="78"/>
                  </a:moveTo>
                  <a:cubicBezTo>
                    <a:pt x="135" y="87"/>
                    <a:pt x="127" y="94"/>
                    <a:pt x="119" y="93"/>
                  </a:cubicBezTo>
                  <a:cubicBezTo>
                    <a:pt x="110" y="93"/>
                    <a:pt x="103" y="86"/>
                    <a:pt x="103" y="77"/>
                  </a:cubicBezTo>
                  <a:cubicBezTo>
                    <a:pt x="103" y="68"/>
                    <a:pt x="111" y="61"/>
                    <a:pt x="119" y="61"/>
                  </a:cubicBezTo>
                  <a:cubicBezTo>
                    <a:pt x="128" y="62"/>
                    <a:pt x="135" y="69"/>
                    <a:pt x="135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4"/>
            <p:cNvSpPr>
              <a:spLocks noEditPoints="1"/>
            </p:cNvSpPr>
            <p:nvPr/>
          </p:nvSpPr>
          <p:spPr bwMode="auto">
            <a:xfrm>
              <a:off x="3375705" y="2986598"/>
              <a:ext cx="565150" cy="423863"/>
            </a:xfrm>
            <a:custGeom>
              <a:avLst/>
              <a:gdLst>
                <a:gd name="T0" fmla="*/ 90 w 254"/>
                <a:gd name="T1" fmla="*/ 2 h 191"/>
                <a:gd name="T2" fmla="*/ 90 w 254"/>
                <a:gd name="T3" fmla="*/ 3 h 191"/>
                <a:gd name="T4" fmla="*/ 40 w 254"/>
                <a:gd name="T5" fmla="*/ 0 h 191"/>
                <a:gd name="T6" fmla="*/ 37 w 254"/>
                <a:gd name="T7" fmla="*/ 14 h 191"/>
                <a:gd name="T8" fmla="*/ 87 w 254"/>
                <a:gd name="T9" fmla="*/ 34 h 191"/>
                <a:gd name="T10" fmla="*/ 59 w 254"/>
                <a:gd name="T11" fmla="*/ 106 h 191"/>
                <a:gd name="T12" fmla="*/ 9 w 254"/>
                <a:gd name="T13" fmla="*/ 87 h 191"/>
                <a:gd name="T14" fmla="*/ 0 w 254"/>
                <a:gd name="T15" fmla="*/ 102 h 191"/>
                <a:gd name="T16" fmla="*/ 38 w 254"/>
                <a:gd name="T17" fmla="*/ 136 h 191"/>
                <a:gd name="T18" fmla="*/ 35 w 254"/>
                <a:gd name="T19" fmla="*/ 139 h 191"/>
                <a:gd name="T20" fmla="*/ 127 w 254"/>
                <a:gd name="T21" fmla="*/ 175 h 191"/>
                <a:gd name="T22" fmla="*/ 135 w 254"/>
                <a:gd name="T23" fmla="*/ 162 h 191"/>
                <a:gd name="T24" fmla="*/ 209 w 254"/>
                <a:gd name="T25" fmla="*/ 191 h 191"/>
                <a:gd name="T26" fmla="*/ 254 w 254"/>
                <a:gd name="T27" fmla="*/ 78 h 191"/>
                <a:gd name="T28" fmla="*/ 179 w 254"/>
                <a:gd name="T29" fmla="*/ 49 h 191"/>
                <a:gd name="T30" fmla="*/ 184 w 254"/>
                <a:gd name="T31" fmla="*/ 25 h 191"/>
                <a:gd name="T32" fmla="*/ 185 w 254"/>
                <a:gd name="T33" fmla="*/ 25 h 191"/>
                <a:gd name="T34" fmla="*/ 90 w 254"/>
                <a:gd name="T35" fmla="*/ 2 h 191"/>
                <a:gd name="T36" fmla="*/ 146 w 254"/>
                <a:gd name="T37" fmla="*/ 94 h 191"/>
                <a:gd name="T38" fmla="*/ 125 w 254"/>
                <a:gd name="T39" fmla="*/ 103 h 191"/>
                <a:gd name="T40" fmla="*/ 116 w 254"/>
                <a:gd name="T41" fmla="*/ 83 h 191"/>
                <a:gd name="T42" fmla="*/ 137 w 254"/>
                <a:gd name="T43" fmla="*/ 74 h 191"/>
                <a:gd name="T44" fmla="*/ 146 w 254"/>
                <a:gd name="T45" fmla="*/ 9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4" h="191">
                  <a:moveTo>
                    <a:pt x="90" y="2"/>
                  </a:moveTo>
                  <a:cubicBezTo>
                    <a:pt x="90" y="3"/>
                    <a:pt x="90" y="3"/>
                    <a:pt x="90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5"/>
                    <a:pt x="38" y="9"/>
                    <a:pt x="37" y="1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6" y="91"/>
                    <a:pt x="3" y="98"/>
                    <a:pt x="0" y="102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30" y="171"/>
                    <a:pt x="133" y="167"/>
                    <a:pt x="135" y="162"/>
                  </a:cubicBezTo>
                  <a:cubicBezTo>
                    <a:pt x="209" y="191"/>
                    <a:pt x="209" y="191"/>
                    <a:pt x="209" y="191"/>
                  </a:cubicBezTo>
                  <a:cubicBezTo>
                    <a:pt x="254" y="78"/>
                    <a:pt x="254" y="78"/>
                    <a:pt x="254" y="78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2" y="39"/>
                    <a:pt x="183" y="33"/>
                    <a:pt x="184" y="25"/>
                  </a:cubicBezTo>
                  <a:cubicBezTo>
                    <a:pt x="185" y="25"/>
                    <a:pt x="185" y="25"/>
                    <a:pt x="185" y="25"/>
                  </a:cubicBezTo>
                  <a:lnTo>
                    <a:pt x="90" y="2"/>
                  </a:lnTo>
                  <a:close/>
                  <a:moveTo>
                    <a:pt x="146" y="94"/>
                  </a:moveTo>
                  <a:cubicBezTo>
                    <a:pt x="143" y="103"/>
                    <a:pt x="134" y="107"/>
                    <a:pt x="125" y="103"/>
                  </a:cubicBezTo>
                  <a:cubicBezTo>
                    <a:pt x="117" y="100"/>
                    <a:pt x="113" y="91"/>
                    <a:pt x="116" y="83"/>
                  </a:cubicBezTo>
                  <a:cubicBezTo>
                    <a:pt x="120" y="75"/>
                    <a:pt x="129" y="71"/>
                    <a:pt x="137" y="74"/>
                  </a:cubicBezTo>
                  <a:cubicBezTo>
                    <a:pt x="145" y="77"/>
                    <a:pt x="149" y="86"/>
                    <a:pt x="146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096202" y="2771207"/>
            <a:ext cx="1987551" cy="2160588"/>
            <a:chOff x="4278993" y="2771207"/>
            <a:chExt cx="1987551" cy="2160588"/>
          </a:xfrm>
        </p:grpSpPr>
        <p:sp>
          <p:nvSpPr>
            <p:cNvPr id="147" name="Freeform 20"/>
            <p:cNvSpPr>
              <a:spLocks noEditPoints="1"/>
            </p:cNvSpPr>
            <p:nvPr/>
          </p:nvSpPr>
          <p:spPr bwMode="auto">
            <a:xfrm>
              <a:off x="4458381" y="3133157"/>
              <a:ext cx="1438275" cy="1441450"/>
            </a:xfrm>
            <a:custGeom>
              <a:avLst/>
              <a:gdLst>
                <a:gd name="T0" fmla="*/ 323 w 647"/>
                <a:gd name="T1" fmla="*/ 0 h 648"/>
                <a:gd name="T2" fmla="*/ 0 w 647"/>
                <a:gd name="T3" fmla="*/ 324 h 648"/>
                <a:gd name="T4" fmla="*/ 323 w 647"/>
                <a:gd name="T5" fmla="*/ 648 h 648"/>
                <a:gd name="T6" fmla="*/ 647 w 647"/>
                <a:gd name="T7" fmla="*/ 324 h 648"/>
                <a:gd name="T8" fmla="*/ 323 w 647"/>
                <a:gd name="T9" fmla="*/ 0 h 648"/>
                <a:gd name="T10" fmla="*/ 323 w 647"/>
                <a:gd name="T11" fmla="*/ 582 h 648"/>
                <a:gd name="T12" fmla="*/ 66 w 647"/>
                <a:gd name="T13" fmla="*/ 324 h 648"/>
                <a:gd name="T14" fmla="*/ 323 w 647"/>
                <a:gd name="T15" fmla="*/ 66 h 648"/>
                <a:gd name="T16" fmla="*/ 581 w 647"/>
                <a:gd name="T17" fmla="*/ 324 h 648"/>
                <a:gd name="T18" fmla="*/ 323 w 647"/>
                <a:gd name="T19" fmla="*/ 58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7" h="648">
                  <a:moveTo>
                    <a:pt x="323" y="0"/>
                  </a:moveTo>
                  <a:cubicBezTo>
                    <a:pt x="145" y="0"/>
                    <a:pt x="0" y="145"/>
                    <a:pt x="0" y="324"/>
                  </a:cubicBezTo>
                  <a:cubicBezTo>
                    <a:pt x="0" y="503"/>
                    <a:pt x="145" y="648"/>
                    <a:pt x="323" y="648"/>
                  </a:cubicBezTo>
                  <a:cubicBezTo>
                    <a:pt x="502" y="648"/>
                    <a:pt x="647" y="503"/>
                    <a:pt x="647" y="324"/>
                  </a:cubicBezTo>
                  <a:cubicBezTo>
                    <a:pt x="647" y="145"/>
                    <a:pt x="502" y="0"/>
                    <a:pt x="323" y="0"/>
                  </a:cubicBezTo>
                  <a:close/>
                  <a:moveTo>
                    <a:pt x="323" y="582"/>
                  </a:moveTo>
                  <a:cubicBezTo>
                    <a:pt x="181" y="582"/>
                    <a:pt x="66" y="466"/>
                    <a:pt x="66" y="324"/>
                  </a:cubicBezTo>
                  <a:cubicBezTo>
                    <a:pt x="66" y="181"/>
                    <a:pt x="181" y="66"/>
                    <a:pt x="323" y="66"/>
                  </a:cubicBezTo>
                  <a:cubicBezTo>
                    <a:pt x="466" y="66"/>
                    <a:pt x="581" y="181"/>
                    <a:pt x="581" y="324"/>
                  </a:cubicBezTo>
                  <a:cubicBezTo>
                    <a:pt x="581" y="466"/>
                    <a:pt x="466" y="582"/>
                    <a:pt x="323" y="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5"/>
            <p:cNvSpPr>
              <a:spLocks/>
            </p:cNvSpPr>
            <p:nvPr/>
          </p:nvSpPr>
          <p:spPr bwMode="auto">
            <a:xfrm>
              <a:off x="4648881" y="2771207"/>
              <a:ext cx="1617663" cy="2160588"/>
            </a:xfrm>
            <a:custGeom>
              <a:avLst/>
              <a:gdLst>
                <a:gd name="T0" fmla="*/ 649 w 727"/>
                <a:gd name="T1" fmla="*/ 487 h 972"/>
                <a:gd name="T2" fmla="*/ 649 w 727"/>
                <a:gd name="T3" fmla="*/ 475 h 972"/>
                <a:gd name="T4" fmla="*/ 727 w 727"/>
                <a:gd name="T5" fmla="*/ 461 h 972"/>
                <a:gd name="T6" fmla="*/ 706 w 727"/>
                <a:gd name="T7" fmla="*/ 344 h 972"/>
                <a:gd name="T8" fmla="*/ 629 w 727"/>
                <a:gd name="T9" fmla="*/ 358 h 972"/>
                <a:gd name="T10" fmla="*/ 620 w 727"/>
                <a:gd name="T11" fmla="*/ 334 h 972"/>
                <a:gd name="T12" fmla="*/ 688 w 727"/>
                <a:gd name="T13" fmla="*/ 295 h 972"/>
                <a:gd name="T14" fmla="*/ 629 w 727"/>
                <a:gd name="T15" fmla="*/ 192 h 972"/>
                <a:gd name="T16" fmla="*/ 561 w 727"/>
                <a:gd name="T17" fmla="*/ 232 h 972"/>
                <a:gd name="T18" fmla="*/ 545 w 727"/>
                <a:gd name="T19" fmla="*/ 213 h 972"/>
                <a:gd name="T20" fmla="*/ 595 w 727"/>
                <a:gd name="T21" fmla="*/ 153 h 972"/>
                <a:gd name="T22" fmla="*/ 504 w 727"/>
                <a:gd name="T23" fmla="*/ 76 h 972"/>
                <a:gd name="T24" fmla="*/ 454 w 727"/>
                <a:gd name="T25" fmla="*/ 136 h 972"/>
                <a:gd name="T26" fmla="*/ 433 w 727"/>
                <a:gd name="T27" fmla="*/ 124 h 972"/>
                <a:gd name="T28" fmla="*/ 460 w 727"/>
                <a:gd name="T29" fmla="*/ 50 h 972"/>
                <a:gd name="T30" fmla="*/ 348 w 727"/>
                <a:gd name="T31" fmla="*/ 10 h 972"/>
                <a:gd name="T32" fmla="*/ 321 w 727"/>
                <a:gd name="T33" fmla="*/ 83 h 972"/>
                <a:gd name="T34" fmla="*/ 296 w 727"/>
                <a:gd name="T35" fmla="*/ 79 h 972"/>
                <a:gd name="T36" fmla="*/ 296 w 727"/>
                <a:gd name="T37" fmla="*/ 0 h 972"/>
                <a:gd name="T38" fmla="*/ 180 w 727"/>
                <a:gd name="T39" fmla="*/ 0 h 972"/>
                <a:gd name="T40" fmla="*/ 180 w 727"/>
                <a:gd name="T41" fmla="*/ 79 h 972"/>
                <a:gd name="T42" fmla="*/ 155 w 727"/>
                <a:gd name="T43" fmla="*/ 83 h 972"/>
                <a:gd name="T44" fmla="*/ 127 w 727"/>
                <a:gd name="T45" fmla="*/ 10 h 972"/>
                <a:gd name="T46" fmla="*/ 16 w 727"/>
                <a:gd name="T47" fmla="*/ 50 h 972"/>
                <a:gd name="T48" fmla="*/ 42 w 727"/>
                <a:gd name="T49" fmla="*/ 124 h 972"/>
                <a:gd name="T50" fmla="*/ 20 w 727"/>
                <a:gd name="T51" fmla="*/ 136 h 972"/>
                <a:gd name="T52" fmla="*/ 0 w 727"/>
                <a:gd name="T53" fmla="*/ 113 h 972"/>
                <a:gd name="T54" fmla="*/ 0 w 727"/>
                <a:gd name="T55" fmla="*/ 249 h 972"/>
                <a:gd name="T56" fmla="*/ 237 w 727"/>
                <a:gd name="T57" fmla="*/ 152 h 972"/>
                <a:gd name="T58" fmla="*/ 572 w 727"/>
                <a:gd name="T59" fmla="*/ 487 h 972"/>
                <a:gd name="T60" fmla="*/ 236 w 727"/>
                <a:gd name="T61" fmla="*/ 822 h 972"/>
                <a:gd name="T62" fmla="*/ 0 w 727"/>
                <a:gd name="T63" fmla="*/ 725 h 972"/>
                <a:gd name="T64" fmla="*/ 0 w 727"/>
                <a:gd name="T65" fmla="*/ 860 h 972"/>
                <a:gd name="T66" fmla="*/ 20 w 727"/>
                <a:gd name="T67" fmla="*/ 837 h 972"/>
                <a:gd name="T68" fmla="*/ 42 w 727"/>
                <a:gd name="T69" fmla="*/ 850 h 972"/>
                <a:gd name="T70" fmla="*/ 15 w 727"/>
                <a:gd name="T71" fmla="*/ 923 h 972"/>
                <a:gd name="T72" fmla="*/ 127 w 727"/>
                <a:gd name="T73" fmla="*/ 964 h 972"/>
                <a:gd name="T74" fmla="*/ 155 w 727"/>
                <a:gd name="T75" fmla="*/ 890 h 972"/>
                <a:gd name="T76" fmla="*/ 180 w 727"/>
                <a:gd name="T77" fmla="*/ 894 h 972"/>
                <a:gd name="T78" fmla="*/ 180 w 727"/>
                <a:gd name="T79" fmla="*/ 972 h 972"/>
                <a:gd name="T80" fmla="*/ 296 w 727"/>
                <a:gd name="T81" fmla="*/ 972 h 972"/>
                <a:gd name="T82" fmla="*/ 296 w 727"/>
                <a:gd name="T83" fmla="*/ 894 h 972"/>
                <a:gd name="T84" fmla="*/ 321 w 727"/>
                <a:gd name="T85" fmla="*/ 890 h 972"/>
                <a:gd name="T86" fmla="*/ 348 w 727"/>
                <a:gd name="T87" fmla="*/ 964 h 972"/>
                <a:gd name="T88" fmla="*/ 459 w 727"/>
                <a:gd name="T89" fmla="*/ 923 h 972"/>
                <a:gd name="T90" fmla="*/ 433 w 727"/>
                <a:gd name="T91" fmla="*/ 850 h 972"/>
                <a:gd name="T92" fmla="*/ 454 w 727"/>
                <a:gd name="T93" fmla="*/ 837 h 972"/>
                <a:gd name="T94" fmla="*/ 504 w 727"/>
                <a:gd name="T95" fmla="*/ 897 h 972"/>
                <a:gd name="T96" fmla="*/ 595 w 727"/>
                <a:gd name="T97" fmla="*/ 821 h 972"/>
                <a:gd name="T98" fmla="*/ 545 w 727"/>
                <a:gd name="T99" fmla="*/ 761 h 972"/>
                <a:gd name="T100" fmla="*/ 561 w 727"/>
                <a:gd name="T101" fmla="*/ 742 h 972"/>
                <a:gd name="T102" fmla="*/ 629 w 727"/>
                <a:gd name="T103" fmla="*/ 781 h 972"/>
                <a:gd name="T104" fmla="*/ 688 w 727"/>
                <a:gd name="T105" fmla="*/ 678 h 972"/>
                <a:gd name="T106" fmla="*/ 620 w 727"/>
                <a:gd name="T107" fmla="*/ 639 h 972"/>
                <a:gd name="T108" fmla="*/ 629 w 727"/>
                <a:gd name="T109" fmla="*/ 616 h 972"/>
                <a:gd name="T110" fmla="*/ 706 w 727"/>
                <a:gd name="T111" fmla="*/ 630 h 972"/>
                <a:gd name="T112" fmla="*/ 726 w 727"/>
                <a:gd name="T113" fmla="*/ 513 h 972"/>
                <a:gd name="T114" fmla="*/ 649 w 727"/>
                <a:gd name="T115" fmla="*/ 499 h 972"/>
                <a:gd name="T116" fmla="*/ 649 w 727"/>
                <a:gd name="T117" fmla="*/ 487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7" h="972">
                  <a:moveTo>
                    <a:pt x="649" y="487"/>
                  </a:moveTo>
                  <a:cubicBezTo>
                    <a:pt x="649" y="483"/>
                    <a:pt x="649" y="479"/>
                    <a:pt x="649" y="475"/>
                  </a:cubicBezTo>
                  <a:cubicBezTo>
                    <a:pt x="727" y="461"/>
                    <a:pt x="727" y="461"/>
                    <a:pt x="727" y="461"/>
                  </a:cubicBezTo>
                  <a:cubicBezTo>
                    <a:pt x="706" y="344"/>
                    <a:pt x="706" y="344"/>
                    <a:pt x="706" y="344"/>
                  </a:cubicBezTo>
                  <a:cubicBezTo>
                    <a:pt x="629" y="358"/>
                    <a:pt x="629" y="358"/>
                    <a:pt x="629" y="358"/>
                  </a:cubicBezTo>
                  <a:cubicBezTo>
                    <a:pt x="626" y="350"/>
                    <a:pt x="623" y="342"/>
                    <a:pt x="620" y="334"/>
                  </a:cubicBezTo>
                  <a:cubicBezTo>
                    <a:pt x="688" y="295"/>
                    <a:pt x="688" y="295"/>
                    <a:pt x="688" y="295"/>
                  </a:cubicBezTo>
                  <a:cubicBezTo>
                    <a:pt x="629" y="192"/>
                    <a:pt x="629" y="192"/>
                    <a:pt x="629" y="192"/>
                  </a:cubicBezTo>
                  <a:cubicBezTo>
                    <a:pt x="561" y="232"/>
                    <a:pt x="561" y="232"/>
                    <a:pt x="561" y="232"/>
                  </a:cubicBezTo>
                  <a:cubicBezTo>
                    <a:pt x="556" y="225"/>
                    <a:pt x="550" y="219"/>
                    <a:pt x="545" y="213"/>
                  </a:cubicBezTo>
                  <a:cubicBezTo>
                    <a:pt x="595" y="153"/>
                    <a:pt x="595" y="153"/>
                    <a:pt x="595" y="153"/>
                  </a:cubicBezTo>
                  <a:cubicBezTo>
                    <a:pt x="504" y="76"/>
                    <a:pt x="504" y="76"/>
                    <a:pt x="504" y="76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447" y="132"/>
                    <a:pt x="440" y="128"/>
                    <a:pt x="433" y="124"/>
                  </a:cubicBezTo>
                  <a:cubicBezTo>
                    <a:pt x="460" y="50"/>
                    <a:pt x="460" y="50"/>
                    <a:pt x="460" y="50"/>
                  </a:cubicBezTo>
                  <a:cubicBezTo>
                    <a:pt x="348" y="10"/>
                    <a:pt x="348" y="10"/>
                    <a:pt x="348" y="10"/>
                  </a:cubicBezTo>
                  <a:cubicBezTo>
                    <a:pt x="321" y="83"/>
                    <a:pt x="321" y="83"/>
                    <a:pt x="321" y="83"/>
                  </a:cubicBezTo>
                  <a:cubicBezTo>
                    <a:pt x="313" y="82"/>
                    <a:pt x="304" y="80"/>
                    <a:pt x="296" y="79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68" y="80"/>
                    <a:pt x="163" y="82"/>
                    <a:pt x="155" y="83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35" y="128"/>
                    <a:pt x="27" y="132"/>
                    <a:pt x="20" y="13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64" y="189"/>
                    <a:pt x="145" y="152"/>
                    <a:pt x="237" y="152"/>
                  </a:cubicBezTo>
                  <a:cubicBezTo>
                    <a:pt x="422" y="152"/>
                    <a:pt x="572" y="302"/>
                    <a:pt x="572" y="487"/>
                  </a:cubicBezTo>
                  <a:cubicBezTo>
                    <a:pt x="572" y="672"/>
                    <a:pt x="422" y="822"/>
                    <a:pt x="236" y="822"/>
                  </a:cubicBezTo>
                  <a:cubicBezTo>
                    <a:pt x="144" y="822"/>
                    <a:pt x="64" y="785"/>
                    <a:pt x="0" y="725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20" y="837"/>
                    <a:pt x="20" y="837"/>
                    <a:pt x="20" y="837"/>
                  </a:cubicBezTo>
                  <a:cubicBezTo>
                    <a:pt x="27" y="842"/>
                    <a:pt x="35" y="846"/>
                    <a:pt x="42" y="850"/>
                  </a:cubicBezTo>
                  <a:cubicBezTo>
                    <a:pt x="15" y="923"/>
                    <a:pt x="15" y="923"/>
                    <a:pt x="15" y="923"/>
                  </a:cubicBezTo>
                  <a:cubicBezTo>
                    <a:pt x="127" y="964"/>
                    <a:pt x="127" y="964"/>
                    <a:pt x="127" y="964"/>
                  </a:cubicBezTo>
                  <a:cubicBezTo>
                    <a:pt x="155" y="890"/>
                    <a:pt x="155" y="890"/>
                    <a:pt x="155" y="890"/>
                  </a:cubicBezTo>
                  <a:cubicBezTo>
                    <a:pt x="163" y="892"/>
                    <a:pt x="168" y="893"/>
                    <a:pt x="180" y="894"/>
                  </a:cubicBezTo>
                  <a:cubicBezTo>
                    <a:pt x="180" y="972"/>
                    <a:pt x="180" y="972"/>
                    <a:pt x="180" y="972"/>
                  </a:cubicBezTo>
                  <a:cubicBezTo>
                    <a:pt x="296" y="972"/>
                    <a:pt x="296" y="972"/>
                    <a:pt x="296" y="972"/>
                  </a:cubicBezTo>
                  <a:cubicBezTo>
                    <a:pt x="296" y="894"/>
                    <a:pt x="296" y="894"/>
                    <a:pt x="296" y="894"/>
                  </a:cubicBezTo>
                  <a:cubicBezTo>
                    <a:pt x="304" y="893"/>
                    <a:pt x="313" y="892"/>
                    <a:pt x="321" y="890"/>
                  </a:cubicBezTo>
                  <a:cubicBezTo>
                    <a:pt x="348" y="964"/>
                    <a:pt x="348" y="964"/>
                    <a:pt x="348" y="964"/>
                  </a:cubicBezTo>
                  <a:cubicBezTo>
                    <a:pt x="459" y="923"/>
                    <a:pt x="459" y="923"/>
                    <a:pt x="459" y="923"/>
                  </a:cubicBezTo>
                  <a:cubicBezTo>
                    <a:pt x="433" y="850"/>
                    <a:pt x="433" y="850"/>
                    <a:pt x="433" y="850"/>
                  </a:cubicBezTo>
                  <a:cubicBezTo>
                    <a:pt x="440" y="846"/>
                    <a:pt x="447" y="842"/>
                    <a:pt x="454" y="837"/>
                  </a:cubicBezTo>
                  <a:cubicBezTo>
                    <a:pt x="504" y="897"/>
                    <a:pt x="504" y="897"/>
                    <a:pt x="504" y="897"/>
                  </a:cubicBezTo>
                  <a:cubicBezTo>
                    <a:pt x="595" y="821"/>
                    <a:pt x="595" y="821"/>
                    <a:pt x="595" y="821"/>
                  </a:cubicBezTo>
                  <a:cubicBezTo>
                    <a:pt x="545" y="761"/>
                    <a:pt x="545" y="761"/>
                    <a:pt x="545" y="761"/>
                  </a:cubicBezTo>
                  <a:cubicBezTo>
                    <a:pt x="550" y="755"/>
                    <a:pt x="556" y="748"/>
                    <a:pt x="561" y="742"/>
                  </a:cubicBezTo>
                  <a:cubicBezTo>
                    <a:pt x="629" y="781"/>
                    <a:pt x="629" y="781"/>
                    <a:pt x="629" y="781"/>
                  </a:cubicBezTo>
                  <a:cubicBezTo>
                    <a:pt x="688" y="678"/>
                    <a:pt x="688" y="678"/>
                    <a:pt x="688" y="678"/>
                  </a:cubicBezTo>
                  <a:cubicBezTo>
                    <a:pt x="620" y="639"/>
                    <a:pt x="620" y="639"/>
                    <a:pt x="620" y="639"/>
                  </a:cubicBezTo>
                  <a:cubicBezTo>
                    <a:pt x="623" y="632"/>
                    <a:pt x="626" y="624"/>
                    <a:pt x="629" y="616"/>
                  </a:cubicBezTo>
                  <a:cubicBezTo>
                    <a:pt x="706" y="630"/>
                    <a:pt x="706" y="630"/>
                    <a:pt x="706" y="630"/>
                  </a:cubicBezTo>
                  <a:cubicBezTo>
                    <a:pt x="726" y="513"/>
                    <a:pt x="726" y="513"/>
                    <a:pt x="726" y="513"/>
                  </a:cubicBezTo>
                  <a:cubicBezTo>
                    <a:pt x="649" y="499"/>
                    <a:pt x="649" y="499"/>
                    <a:pt x="649" y="499"/>
                  </a:cubicBezTo>
                  <a:cubicBezTo>
                    <a:pt x="649" y="495"/>
                    <a:pt x="649" y="491"/>
                    <a:pt x="649" y="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4278993" y="2907732"/>
              <a:ext cx="325438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4278993" y="3188720"/>
              <a:ext cx="325438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4278993" y="3469707"/>
              <a:ext cx="325438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4278993" y="3749107"/>
              <a:ext cx="325438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4278993" y="4030095"/>
              <a:ext cx="325438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4278993" y="4307907"/>
              <a:ext cx="325438" cy="223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4278993" y="4587307"/>
              <a:ext cx="325438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536770" y="2480185"/>
            <a:ext cx="1700213" cy="2624138"/>
            <a:chOff x="7387318" y="2682307"/>
            <a:chExt cx="1700213" cy="2624138"/>
          </a:xfrm>
        </p:grpSpPr>
        <p:sp>
          <p:nvSpPr>
            <p:cNvPr id="160" name="Rectangle 33"/>
            <p:cNvSpPr>
              <a:spLocks noChangeArrowheads="1"/>
            </p:cNvSpPr>
            <p:nvPr/>
          </p:nvSpPr>
          <p:spPr bwMode="auto">
            <a:xfrm>
              <a:off x="7387318" y="2885507"/>
              <a:ext cx="327025" cy="223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4"/>
            <p:cNvSpPr>
              <a:spLocks noChangeArrowheads="1"/>
            </p:cNvSpPr>
            <p:nvPr/>
          </p:nvSpPr>
          <p:spPr bwMode="auto">
            <a:xfrm>
              <a:off x="7387318" y="3166495"/>
              <a:ext cx="3270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7387318" y="3444307"/>
              <a:ext cx="327025" cy="22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7387318" y="3725295"/>
              <a:ext cx="327025" cy="223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7"/>
            <p:cNvSpPr>
              <a:spLocks noChangeArrowheads="1"/>
            </p:cNvSpPr>
            <p:nvPr/>
          </p:nvSpPr>
          <p:spPr bwMode="auto">
            <a:xfrm>
              <a:off x="7387318" y="4004695"/>
              <a:ext cx="3270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38"/>
            <p:cNvSpPr>
              <a:spLocks noChangeArrowheads="1"/>
            </p:cNvSpPr>
            <p:nvPr/>
          </p:nvSpPr>
          <p:spPr bwMode="auto">
            <a:xfrm>
              <a:off x="7387318" y="4285682"/>
              <a:ext cx="3270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7387318" y="4658745"/>
              <a:ext cx="3270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7387318" y="5084195"/>
              <a:ext cx="327025" cy="222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1"/>
            <p:cNvSpPr>
              <a:spLocks noEditPoints="1"/>
            </p:cNvSpPr>
            <p:nvPr/>
          </p:nvSpPr>
          <p:spPr bwMode="auto">
            <a:xfrm>
              <a:off x="7754031" y="2682307"/>
              <a:ext cx="1333500" cy="1787525"/>
            </a:xfrm>
            <a:custGeom>
              <a:avLst/>
              <a:gdLst>
                <a:gd name="T0" fmla="*/ 600 w 600"/>
                <a:gd name="T1" fmla="*/ 380 h 804"/>
                <a:gd name="T2" fmla="*/ 512 w 600"/>
                <a:gd name="T3" fmla="*/ 275 h 804"/>
                <a:gd name="T4" fmla="*/ 462 w 600"/>
                <a:gd name="T5" fmla="*/ 190 h 804"/>
                <a:gd name="T6" fmla="*/ 416 w 600"/>
                <a:gd name="T7" fmla="*/ 61 h 804"/>
                <a:gd name="T8" fmla="*/ 378 w 600"/>
                <a:gd name="T9" fmla="*/ 39 h 804"/>
                <a:gd name="T10" fmla="*/ 244 w 600"/>
                <a:gd name="T11" fmla="*/ 63 h 804"/>
                <a:gd name="T12" fmla="*/ 144 w 600"/>
                <a:gd name="T13" fmla="*/ 63 h 804"/>
                <a:gd name="T14" fmla="*/ 10 w 600"/>
                <a:gd name="T15" fmla="*/ 39 h 804"/>
                <a:gd name="T16" fmla="*/ 0 w 600"/>
                <a:gd name="T17" fmla="*/ 93 h 804"/>
                <a:gd name="T18" fmla="*/ 168 w 600"/>
                <a:gd name="T19" fmla="*/ 133 h 804"/>
                <a:gd name="T20" fmla="*/ 168 w 600"/>
                <a:gd name="T21" fmla="*/ 669 h 804"/>
                <a:gd name="T22" fmla="*/ 0 w 600"/>
                <a:gd name="T23" fmla="*/ 709 h 804"/>
                <a:gd name="T24" fmla="*/ 10 w 600"/>
                <a:gd name="T25" fmla="*/ 763 h 804"/>
                <a:gd name="T26" fmla="*/ 144 w 600"/>
                <a:gd name="T27" fmla="*/ 739 h 804"/>
                <a:gd name="T28" fmla="*/ 244 w 600"/>
                <a:gd name="T29" fmla="*/ 739 h 804"/>
                <a:gd name="T30" fmla="*/ 379 w 600"/>
                <a:gd name="T31" fmla="*/ 763 h 804"/>
                <a:gd name="T32" fmla="*/ 416 w 600"/>
                <a:gd name="T33" fmla="*/ 742 h 804"/>
                <a:gd name="T34" fmla="*/ 462 w 600"/>
                <a:gd name="T35" fmla="*/ 613 h 804"/>
                <a:gd name="T36" fmla="*/ 512 w 600"/>
                <a:gd name="T37" fmla="*/ 528 h 804"/>
                <a:gd name="T38" fmla="*/ 600 w 600"/>
                <a:gd name="T39" fmla="*/ 423 h 804"/>
                <a:gd name="T40" fmla="*/ 220 w 600"/>
                <a:gd name="T41" fmla="*/ 100 h 804"/>
                <a:gd name="T42" fmla="*/ 413 w 600"/>
                <a:gd name="T43" fmla="*/ 245 h 804"/>
                <a:gd name="T44" fmla="*/ 220 w 600"/>
                <a:gd name="T45" fmla="*/ 133 h 804"/>
                <a:gd name="T46" fmla="*/ 217 w 600"/>
                <a:gd name="T47" fmla="*/ 392 h 804"/>
                <a:gd name="T48" fmla="*/ 371 w 600"/>
                <a:gd name="T49" fmla="*/ 391 h 804"/>
                <a:gd name="T50" fmla="*/ 371 w 600"/>
                <a:gd name="T51" fmla="*/ 410 h 804"/>
                <a:gd name="T52" fmla="*/ 326 w 600"/>
                <a:gd name="T53" fmla="*/ 519 h 804"/>
                <a:gd name="T54" fmla="*/ 204 w 600"/>
                <a:gd name="T55" fmla="*/ 225 h 804"/>
                <a:gd name="T56" fmla="*/ 313 w 600"/>
                <a:gd name="T57" fmla="*/ 270 h 804"/>
                <a:gd name="T58" fmla="*/ 204 w 600"/>
                <a:gd name="T59" fmla="*/ 225 h 804"/>
                <a:gd name="T60" fmla="*/ 63 w 600"/>
                <a:gd name="T61" fmla="*/ 283 h 804"/>
                <a:gd name="T62" fmla="*/ 20 w 600"/>
                <a:gd name="T63" fmla="*/ 392 h 804"/>
                <a:gd name="T64" fmla="*/ 56 w 600"/>
                <a:gd name="T65" fmla="*/ 291 h 804"/>
                <a:gd name="T66" fmla="*/ 171 w 600"/>
                <a:gd name="T67" fmla="*/ 412 h 804"/>
                <a:gd name="T68" fmla="*/ 18 w 600"/>
                <a:gd name="T69" fmla="*/ 412 h 804"/>
                <a:gd name="T70" fmla="*/ 184 w 600"/>
                <a:gd name="T71" fmla="*/ 423 h 804"/>
                <a:gd name="T72" fmla="*/ 184 w 600"/>
                <a:gd name="T73" fmla="*/ 578 h 804"/>
                <a:gd name="T74" fmla="*/ 184 w 600"/>
                <a:gd name="T75" fmla="*/ 379 h 804"/>
                <a:gd name="T76" fmla="*/ 184 w 600"/>
                <a:gd name="T77" fmla="*/ 225 h 804"/>
                <a:gd name="T78" fmla="*/ 204 w 600"/>
                <a:gd name="T79" fmla="*/ 424 h 804"/>
                <a:gd name="T80" fmla="*/ 283 w 600"/>
                <a:gd name="T81" fmla="*/ 554 h 804"/>
                <a:gd name="T82" fmla="*/ 220 w 600"/>
                <a:gd name="T83" fmla="*/ 702 h 804"/>
                <a:gd name="T84" fmla="*/ 413 w 600"/>
                <a:gd name="T85" fmla="*/ 558 h 804"/>
                <a:gd name="T86" fmla="*/ 442 w 600"/>
                <a:gd name="T87" fmla="*/ 574 h 804"/>
                <a:gd name="T88" fmla="*/ 439 w 600"/>
                <a:gd name="T89" fmla="*/ 513 h 804"/>
                <a:gd name="T90" fmla="*/ 468 w 600"/>
                <a:gd name="T91" fmla="*/ 27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0" h="804">
                  <a:moveTo>
                    <a:pt x="536" y="401"/>
                  </a:moveTo>
                  <a:cubicBezTo>
                    <a:pt x="536" y="398"/>
                    <a:pt x="536" y="394"/>
                    <a:pt x="536" y="391"/>
                  </a:cubicBezTo>
                  <a:cubicBezTo>
                    <a:pt x="600" y="380"/>
                    <a:pt x="600" y="380"/>
                    <a:pt x="600" y="380"/>
                  </a:cubicBezTo>
                  <a:cubicBezTo>
                    <a:pt x="583" y="283"/>
                    <a:pt x="583" y="283"/>
                    <a:pt x="583" y="283"/>
                  </a:cubicBezTo>
                  <a:cubicBezTo>
                    <a:pt x="519" y="294"/>
                    <a:pt x="519" y="294"/>
                    <a:pt x="519" y="294"/>
                  </a:cubicBezTo>
                  <a:cubicBezTo>
                    <a:pt x="516" y="288"/>
                    <a:pt x="514" y="281"/>
                    <a:pt x="512" y="275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462" y="190"/>
                    <a:pt x="462" y="190"/>
                    <a:pt x="462" y="190"/>
                  </a:cubicBezTo>
                  <a:cubicBezTo>
                    <a:pt x="458" y="184"/>
                    <a:pt x="454" y="179"/>
                    <a:pt x="449" y="174"/>
                  </a:cubicBezTo>
                  <a:cubicBezTo>
                    <a:pt x="491" y="124"/>
                    <a:pt x="491" y="124"/>
                    <a:pt x="491" y="124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68" y="107"/>
                    <a:pt x="362" y="104"/>
                    <a:pt x="356" y="101"/>
                  </a:cubicBezTo>
                  <a:cubicBezTo>
                    <a:pt x="378" y="39"/>
                    <a:pt x="378" y="39"/>
                    <a:pt x="378" y="39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64" y="67"/>
                    <a:pt x="264" y="67"/>
                    <a:pt x="264" y="67"/>
                  </a:cubicBezTo>
                  <a:cubicBezTo>
                    <a:pt x="257" y="66"/>
                    <a:pt x="252" y="64"/>
                    <a:pt x="244" y="63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0" y="64"/>
                    <a:pt x="131" y="66"/>
                    <a:pt x="124" y="6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27" y="104"/>
                    <a:pt x="21" y="107"/>
                    <a:pt x="15" y="1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46" y="131"/>
                    <a:pt x="104" y="106"/>
                    <a:pt x="168" y="100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02" y="140"/>
                    <a:pt x="43" y="170"/>
                    <a:pt x="0" y="215"/>
                  </a:cubicBezTo>
                  <a:cubicBezTo>
                    <a:pt x="0" y="587"/>
                    <a:pt x="0" y="587"/>
                    <a:pt x="0" y="587"/>
                  </a:cubicBezTo>
                  <a:cubicBezTo>
                    <a:pt x="43" y="633"/>
                    <a:pt x="102" y="663"/>
                    <a:pt x="168" y="669"/>
                  </a:cubicBezTo>
                  <a:cubicBezTo>
                    <a:pt x="168" y="702"/>
                    <a:pt x="168" y="702"/>
                    <a:pt x="168" y="702"/>
                  </a:cubicBezTo>
                  <a:cubicBezTo>
                    <a:pt x="104" y="697"/>
                    <a:pt x="46" y="672"/>
                    <a:pt x="0" y="63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15" y="692"/>
                    <a:pt x="15" y="692"/>
                    <a:pt x="15" y="692"/>
                  </a:cubicBezTo>
                  <a:cubicBezTo>
                    <a:pt x="21" y="695"/>
                    <a:pt x="27" y="699"/>
                    <a:pt x="33" y="702"/>
                  </a:cubicBezTo>
                  <a:cubicBezTo>
                    <a:pt x="10" y="763"/>
                    <a:pt x="10" y="763"/>
                    <a:pt x="10" y="763"/>
                  </a:cubicBezTo>
                  <a:cubicBezTo>
                    <a:pt x="103" y="797"/>
                    <a:pt x="103" y="797"/>
                    <a:pt x="103" y="797"/>
                  </a:cubicBezTo>
                  <a:cubicBezTo>
                    <a:pt x="124" y="736"/>
                    <a:pt x="124" y="736"/>
                    <a:pt x="124" y="736"/>
                  </a:cubicBezTo>
                  <a:cubicBezTo>
                    <a:pt x="131" y="737"/>
                    <a:pt x="140" y="738"/>
                    <a:pt x="144" y="739"/>
                  </a:cubicBezTo>
                  <a:cubicBezTo>
                    <a:pt x="144" y="804"/>
                    <a:pt x="144" y="804"/>
                    <a:pt x="144" y="804"/>
                  </a:cubicBezTo>
                  <a:cubicBezTo>
                    <a:pt x="244" y="804"/>
                    <a:pt x="244" y="804"/>
                    <a:pt x="244" y="804"/>
                  </a:cubicBezTo>
                  <a:cubicBezTo>
                    <a:pt x="244" y="739"/>
                    <a:pt x="244" y="739"/>
                    <a:pt x="244" y="739"/>
                  </a:cubicBezTo>
                  <a:cubicBezTo>
                    <a:pt x="252" y="738"/>
                    <a:pt x="257" y="737"/>
                    <a:pt x="264" y="736"/>
                  </a:cubicBezTo>
                  <a:cubicBezTo>
                    <a:pt x="286" y="797"/>
                    <a:pt x="286" y="797"/>
                    <a:pt x="286" y="797"/>
                  </a:cubicBezTo>
                  <a:cubicBezTo>
                    <a:pt x="379" y="763"/>
                    <a:pt x="379" y="763"/>
                    <a:pt x="379" y="763"/>
                  </a:cubicBezTo>
                  <a:cubicBezTo>
                    <a:pt x="356" y="702"/>
                    <a:pt x="356" y="702"/>
                    <a:pt x="356" y="702"/>
                  </a:cubicBezTo>
                  <a:cubicBezTo>
                    <a:pt x="362" y="699"/>
                    <a:pt x="368" y="695"/>
                    <a:pt x="374" y="692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91" y="678"/>
                    <a:pt x="491" y="678"/>
                    <a:pt x="491" y="678"/>
                  </a:cubicBezTo>
                  <a:cubicBezTo>
                    <a:pt x="449" y="628"/>
                    <a:pt x="449" y="628"/>
                    <a:pt x="449" y="628"/>
                  </a:cubicBezTo>
                  <a:cubicBezTo>
                    <a:pt x="454" y="623"/>
                    <a:pt x="458" y="618"/>
                    <a:pt x="462" y="613"/>
                  </a:cubicBezTo>
                  <a:cubicBezTo>
                    <a:pt x="519" y="645"/>
                    <a:pt x="519" y="645"/>
                    <a:pt x="519" y="645"/>
                  </a:cubicBezTo>
                  <a:cubicBezTo>
                    <a:pt x="568" y="560"/>
                    <a:pt x="568" y="560"/>
                    <a:pt x="568" y="560"/>
                  </a:cubicBezTo>
                  <a:cubicBezTo>
                    <a:pt x="512" y="528"/>
                    <a:pt x="512" y="528"/>
                    <a:pt x="512" y="528"/>
                  </a:cubicBezTo>
                  <a:cubicBezTo>
                    <a:pt x="514" y="521"/>
                    <a:pt x="516" y="515"/>
                    <a:pt x="519" y="508"/>
                  </a:cubicBezTo>
                  <a:cubicBezTo>
                    <a:pt x="583" y="520"/>
                    <a:pt x="583" y="520"/>
                    <a:pt x="583" y="520"/>
                  </a:cubicBezTo>
                  <a:cubicBezTo>
                    <a:pt x="600" y="423"/>
                    <a:pt x="600" y="423"/>
                    <a:pt x="600" y="423"/>
                  </a:cubicBezTo>
                  <a:cubicBezTo>
                    <a:pt x="536" y="411"/>
                    <a:pt x="536" y="411"/>
                    <a:pt x="536" y="411"/>
                  </a:cubicBezTo>
                  <a:cubicBezTo>
                    <a:pt x="536" y="408"/>
                    <a:pt x="536" y="405"/>
                    <a:pt x="536" y="401"/>
                  </a:cubicBezTo>
                  <a:close/>
                  <a:moveTo>
                    <a:pt x="220" y="100"/>
                  </a:moveTo>
                  <a:cubicBezTo>
                    <a:pt x="220" y="100"/>
                    <a:pt x="220" y="100"/>
                    <a:pt x="220" y="100"/>
                  </a:cubicBezTo>
                  <a:cubicBezTo>
                    <a:pt x="312" y="108"/>
                    <a:pt x="392" y="157"/>
                    <a:pt x="442" y="228"/>
                  </a:cubicBezTo>
                  <a:cubicBezTo>
                    <a:pt x="413" y="245"/>
                    <a:pt x="413" y="245"/>
                    <a:pt x="413" y="245"/>
                  </a:cubicBezTo>
                  <a:cubicBezTo>
                    <a:pt x="413" y="245"/>
                    <a:pt x="413" y="245"/>
                    <a:pt x="413" y="245"/>
                  </a:cubicBezTo>
                  <a:cubicBezTo>
                    <a:pt x="413" y="245"/>
                    <a:pt x="413" y="245"/>
                    <a:pt x="413" y="245"/>
                  </a:cubicBezTo>
                  <a:cubicBezTo>
                    <a:pt x="369" y="183"/>
                    <a:pt x="300" y="141"/>
                    <a:pt x="220" y="133"/>
                  </a:cubicBezTo>
                  <a:lnTo>
                    <a:pt x="220" y="100"/>
                  </a:lnTo>
                  <a:close/>
                  <a:moveTo>
                    <a:pt x="217" y="392"/>
                  </a:moveTo>
                  <a:cubicBezTo>
                    <a:pt x="217" y="392"/>
                    <a:pt x="217" y="392"/>
                    <a:pt x="217" y="392"/>
                  </a:cubicBezTo>
                  <a:cubicBezTo>
                    <a:pt x="326" y="283"/>
                    <a:pt x="326" y="283"/>
                    <a:pt x="326" y="283"/>
                  </a:cubicBezTo>
                  <a:cubicBezTo>
                    <a:pt x="328" y="286"/>
                    <a:pt x="330" y="288"/>
                    <a:pt x="333" y="291"/>
                  </a:cubicBezTo>
                  <a:cubicBezTo>
                    <a:pt x="355" y="319"/>
                    <a:pt x="369" y="353"/>
                    <a:pt x="371" y="391"/>
                  </a:cubicBezTo>
                  <a:cubicBezTo>
                    <a:pt x="371" y="391"/>
                    <a:pt x="371" y="392"/>
                    <a:pt x="371" y="392"/>
                  </a:cubicBezTo>
                  <a:lnTo>
                    <a:pt x="217" y="392"/>
                  </a:lnTo>
                  <a:close/>
                  <a:moveTo>
                    <a:pt x="371" y="410"/>
                  </a:moveTo>
                  <a:cubicBezTo>
                    <a:pt x="369" y="442"/>
                    <a:pt x="359" y="471"/>
                    <a:pt x="343" y="496"/>
                  </a:cubicBezTo>
                  <a:cubicBezTo>
                    <a:pt x="342" y="498"/>
                    <a:pt x="341" y="500"/>
                    <a:pt x="339" y="502"/>
                  </a:cubicBezTo>
                  <a:cubicBezTo>
                    <a:pt x="335" y="508"/>
                    <a:pt x="331" y="514"/>
                    <a:pt x="326" y="519"/>
                  </a:cubicBezTo>
                  <a:cubicBezTo>
                    <a:pt x="217" y="410"/>
                    <a:pt x="217" y="410"/>
                    <a:pt x="217" y="410"/>
                  </a:cubicBezTo>
                  <a:lnTo>
                    <a:pt x="371" y="410"/>
                  </a:lnTo>
                  <a:close/>
                  <a:moveTo>
                    <a:pt x="204" y="225"/>
                  </a:moveTo>
                  <a:cubicBezTo>
                    <a:pt x="207" y="225"/>
                    <a:pt x="211" y="225"/>
                    <a:pt x="214" y="226"/>
                  </a:cubicBezTo>
                  <a:cubicBezTo>
                    <a:pt x="239" y="228"/>
                    <a:pt x="262" y="236"/>
                    <a:pt x="282" y="248"/>
                  </a:cubicBezTo>
                  <a:cubicBezTo>
                    <a:pt x="293" y="254"/>
                    <a:pt x="304" y="262"/>
                    <a:pt x="313" y="270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4" y="225"/>
                    <a:pt x="204" y="225"/>
                    <a:pt x="204" y="225"/>
                  </a:cubicBezTo>
                  <a:close/>
                  <a:moveTo>
                    <a:pt x="56" y="291"/>
                  </a:moveTo>
                  <a:cubicBezTo>
                    <a:pt x="59" y="288"/>
                    <a:pt x="61" y="286"/>
                    <a:pt x="63" y="283"/>
                  </a:cubicBezTo>
                  <a:cubicBezTo>
                    <a:pt x="172" y="392"/>
                    <a:pt x="172" y="392"/>
                    <a:pt x="172" y="392"/>
                  </a:cubicBezTo>
                  <a:cubicBezTo>
                    <a:pt x="172" y="392"/>
                    <a:pt x="172" y="392"/>
                    <a:pt x="172" y="392"/>
                  </a:cubicBezTo>
                  <a:cubicBezTo>
                    <a:pt x="20" y="392"/>
                    <a:pt x="20" y="392"/>
                    <a:pt x="20" y="392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19" y="392"/>
                    <a:pt x="18" y="391"/>
                    <a:pt x="18" y="391"/>
                  </a:cubicBezTo>
                  <a:cubicBezTo>
                    <a:pt x="20" y="353"/>
                    <a:pt x="34" y="319"/>
                    <a:pt x="56" y="291"/>
                  </a:cubicBezTo>
                  <a:close/>
                  <a:moveTo>
                    <a:pt x="18" y="412"/>
                  </a:moveTo>
                  <a:cubicBezTo>
                    <a:pt x="18" y="412"/>
                    <a:pt x="18" y="411"/>
                    <a:pt x="18" y="412"/>
                  </a:cubicBezTo>
                  <a:cubicBezTo>
                    <a:pt x="171" y="412"/>
                    <a:pt x="171" y="412"/>
                    <a:pt x="171" y="412"/>
                  </a:cubicBezTo>
                  <a:cubicBezTo>
                    <a:pt x="172" y="412"/>
                    <a:pt x="172" y="412"/>
                    <a:pt x="172" y="412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37" y="492"/>
                    <a:pt x="20" y="452"/>
                    <a:pt x="18" y="412"/>
                  </a:cubicBezTo>
                  <a:close/>
                  <a:moveTo>
                    <a:pt x="184" y="578"/>
                  </a:moveTo>
                  <a:cubicBezTo>
                    <a:pt x="144" y="575"/>
                    <a:pt x="104" y="559"/>
                    <a:pt x="75" y="532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4" y="425"/>
                    <a:pt x="184" y="425"/>
                    <a:pt x="184" y="425"/>
                  </a:cubicBezTo>
                  <a:cubicBezTo>
                    <a:pt x="184" y="578"/>
                    <a:pt x="184" y="578"/>
                    <a:pt x="184" y="578"/>
                  </a:cubicBezTo>
                  <a:cubicBezTo>
                    <a:pt x="184" y="578"/>
                    <a:pt x="184" y="578"/>
                    <a:pt x="184" y="578"/>
                  </a:cubicBezTo>
                  <a:close/>
                  <a:moveTo>
                    <a:pt x="184" y="225"/>
                  </a:moveTo>
                  <a:cubicBezTo>
                    <a:pt x="184" y="378"/>
                    <a:pt x="184" y="378"/>
                    <a:pt x="184" y="378"/>
                  </a:cubicBezTo>
                  <a:cubicBezTo>
                    <a:pt x="184" y="379"/>
                    <a:pt x="184" y="379"/>
                    <a:pt x="184" y="379"/>
                  </a:cubicBezTo>
                  <a:cubicBezTo>
                    <a:pt x="75" y="270"/>
                    <a:pt x="75" y="270"/>
                    <a:pt x="75" y="270"/>
                  </a:cubicBezTo>
                  <a:cubicBezTo>
                    <a:pt x="104" y="244"/>
                    <a:pt x="144" y="227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lose/>
                  <a:moveTo>
                    <a:pt x="204" y="578"/>
                  </a:moveTo>
                  <a:cubicBezTo>
                    <a:pt x="204" y="578"/>
                    <a:pt x="204" y="578"/>
                    <a:pt x="204" y="578"/>
                  </a:cubicBezTo>
                  <a:cubicBezTo>
                    <a:pt x="204" y="424"/>
                    <a:pt x="204" y="424"/>
                    <a:pt x="204" y="424"/>
                  </a:cubicBezTo>
                  <a:cubicBezTo>
                    <a:pt x="204" y="423"/>
                    <a:pt x="204" y="423"/>
                    <a:pt x="204" y="423"/>
                  </a:cubicBezTo>
                  <a:cubicBezTo>
                    <a:pt x="313" y="532"/>
                    <a:pt x="313" y="532"/>
                    <a:pt x="313" y="532"/>
                  </a:cubicBezTo>
                  <a:cubicBezTo>
                    <a:pt x="304" y="541"/>
                    <a:pt x="294" y="548"/>
                    <a:pt x="283" y="554"/>
                  </a:cubicBezTo>
                  <a:cubicBezTo>
                    <a:pt x="262" y="566"/>
                    <a:pt x="239" y="574"/>
                    <a:pt x="214" y="577"/>
                  </a:cubicBezTo>
                  <a:cubicBezTo>
                    <a:pt x="211" y="577"/>
                    <a:pt x="207" y="577"/>
                    <a:pt x="204" y="578"/>
                  </a:cubicBezTo>
                  <a:close/>
                  <a:moveTo>
                    <a:pt x="220" y="702"/>
                  </a:moveTo>
                  <a:cubicBezTo>
                    <a:pt x="220" y="702"/>
                    <a:pt x="220" y="702"/>
                    <a:pt x="220" y="702"/>
                  </a:cubicBezTo>
                  <a:cubicBezTo>
                    <a:pt x="220" y="669"/>
                    <a:pt x="220" y="669"/>
                    <a:pt x="220" y="669"/>
                  </a:cubicBezTo>
                  <a:cubicBezTo>
                    <a:pt x="300" y="662"/>
                    <a:pt x="369" y="619"/>
                    <a:pt x="413" y="558"/>
                  </a:cubicBezTo>
                  <a:cubicBezTo>
                    <a:pt x="413" y="558"/>
                    <a:pt x="413" y="558"/>
                    <a:pt x="413" y="558"/>
                  </a:cubicBezTo>
                  <a:cubicBezTo>
                    <a:pt x="413" y="558"/>
                    <a:pt x="413" y="558"/>
                    <a:pt x="413" y="558"/>
                  </a:cubicBezTo>
                  <a:cubicBezTo>
                    <a:pt x="442" y="574"/>
                    <a:pt x="442" y="574"/>
                    <a:pt x="442" y="574"/>
                  </a:cubicBezTo>
                  <a:cubicBezTo>
                    <a:pt x="392" y="646"/>
                    <a:pt x="312" y="694"/>
                    <a:pt x="220" y="702"/>
                  </a:cubicBezTo>
                  <a:close/>
                  <a:moveTo>
                    <a:pt x="468" y="529"/>
                  </a:moveTo>
                  <a:cubicBezTo>
                    <a:pt x="439" y="513"/>
                    <a:pt x="439" y="513"/>
                    <a:pt x="439" y="513"/>
                  </a:cubicBezTo>
                  <a:cubicBezTo>
                    <a:pt x="455" y="479"/>
                    <a:pt x="464" y="441"/>
                    <a:pt x="464" y="401"/>
                  </a:cubicBezTo>
                  <a:cubicBezTo>
                    <a:pt x="464" y="361"/>
                    <a:pt x="455" y="324"/>
                    <a:pt x="439" y="290"/>
                  </a:cubicBezTo>
                  <a:cubicBezTo>
                    <a:pt x="468" y="273"/>
                    <a:pt x="468" y="273"/>
                    <a:pt x="468" y="273"/>
                  </a:cubicBezTo>
                  <a:cubicBezTo>
                    <a:pt x="486" y="312"/>
                    <a:pt x="496" y="355"/>
                    <a:pt x="496" y="401"/>
                  </a:cubicBezTo>
                  <a:cubicBezTo>
                    <a:pt x="496" y="447"/>
                    <a:pt x="486" y="490"/>
                    <a:pt x="468" y="5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7" name="Freeform 104"/>
          <p:cNvSpPr>
            <a:spLocks/>
          </p:cNvSpPr>
          <p:nvPr/>
        </p:nvSpPr>
        <p:spPr bwMode="auto">
          <a:xfrm>
            <a:off x="1617320" y="3679199"/>
            <a:ext cx="319088" cy="293687"/>
          </a:xfrm>
          <a:custGeom>
            <a:avLst/>
            <a:gdLst>
              <a:gd name="T0" fmla="*/ 75 w 149"/>
              <a:gd name="T1" fmla="*/ 0 h 137"/>
              <a:gd name="T2" fmla="*/ 68 w 149"/>
              <a:gd name="T3" fmla="*/ 5 h 137"/>
              <a:gd name="T4" fmla="*/ 57 w 149"/>
              <a:gd name="T5" fmla="*/ 28 h 137"/>
              <a:gd name="T6" fmla="*/ 35 w 149"/>
              <a:gd name="T7" fmla="*/ 44 h 137"/>
              <a:gd name="T8" fmla="*/ 10 w 149"/>
              <a:gd name="T9" fmla="*/ 47 h 137"/>
              <a:gd name="T10" fmla="*/ 6 w 149"/>
              <a:gd name="T11" fmla="*/ 60 h 137"/>
              <a:gd name="T12" fmla="*/ 24 w 149"/>
              <a:gd name="T13" fmla="*/ 78 h 137"/>
              <a:gd name="T14" fmla="*/ 32 w 149"/>
              <a:gd name="T15" fmla="*/ 103 h 137"/>
              <a:gd name="T16" fmla="*/ 28 w 149"/>
              <a:gd name="T17" fmla="*/ 128 h 137"/>
              <a:gd name="T18" fmla="*/ 33 w 149"/>
              <a:gd name="T19" fmla="*/ 137 h 137"/>
              <a:gd name="T20" fmla="*/ 39 w 149"/>
              <a:gd name="T21" fmla="*/ 136 h 137"/>
              <a:gd name="T22" fmla="*/ 61 w 149"/>
              <a:gd name="T23" fmla="*/ 124 h 137"/>
              <a:gd name="T24" fmla="*/ 75 w 149"/>
              <a:gd name="T25" fmla="*/ 121 h 137"/>
              <a:gd name="T26" fmla="*/ 88 w 149"/>
              <a:gd name="T27" fmla="*/ 124 h 137"/>
              <a:gd name="T28" fmla="*/ 110 w 149"/>
              <a:gd name="T29" fmla="*/ 136 h 137"/>
              <a:gd name="T30" fmla="*/ 116 w 149"/>
              <a:gd name="T31" fmla="*/ 137 h 137"/>
              <a:gd name="T32" fmla="*/ 121 w 149"/>
              <a:gd name="T33" fmla="*/ 128 h 137"/>
              <a:gd name="T34" fmla="*/ 117 w 149"/>
              <a:gd name="T35" fmla="*/ 103 h 137"/>
              <a:gd name="T36" fmla="*/ 125 w 149"/>
              <a:gd name="T37" fmla="*/ 78 h 137"/>
              <a:gd name="T38" fmla="*/ 143 w 149"/>
              <a:gd name="T39" fmla="*/ 60 h 137"/>
              <a:gd name="T40" fmla="*/ 139 w 149"/>
              <a:gd name="T41" fmla="*/ 47 h 137"/>
              <a:gd name="T42" fmla="*/ 114 w 149"/>
              <a:gd name="T43" fmla="*/ 44 h 137"/>
              <a:gd name="T44" fmla="*/ 92 w 149"/>
              <a:gd name="T45" fmla="*/ 28 h 137"/>
              <a:gd name="T46" fmla="*/ 81 w 149"/>
              <a:gd name="T47" fmla="*/ 5 h 137"/>
              <a:gd name="T48" fmla="*/ 75 w 149"/>
              <a:gd name="T4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9" h="137">
                <a:moveTo>
                  <a:pt x="75" y="0"/>
                </a:moveTo>
                <a:cubicBezTo>
                  <a:pt x="72" y="0"/>
                  <a:pt x="70" y="2"/>
                  <a:pt x="68" y="5"/>
                </a:cubicBezTo>
                <a:cubicBezTo>
                  <a:pt x="57" y="28"/>
                  <a:pt x="57" y="28"/>
                  <a:pt x="57" y="28"/>
                </a:cubicBezTo>
                <a:cubicBezTo>
                  <a:pt x="53" y="36"/>
                  <a:pt x="43" y="43"/>
                  <a:pt x="35" y="44"/>
                </a:cubicBezTo>
                <a:cubicBezTo>
                  <a:pt x="10" y="47"/>
                  <a:pt x="10" y="47"/>
                  <a:pt x="10" y="47"/>
                </a:cubicBezTo>
                <a:cubicBezTo>
                  <a:pt x="2" y="49"/>
                  <a:pt x="0" y="54"/>
                  <a:pt x="6" y="60"/>
                </a:cubicBezTo>
                <a:cubicBezTo>
                  <a:pt x="24" y="78"/>
                  <a:pt x="24" y="78"/>
                  <a:pt x="24" y="78"/>
                </a:cubicBezTo>
                <a:cubicBezTo>
                  <a:pt x="30" y="84"/>
                  <a:pt x="34" y="95"/>
                  <a:pt x="32" y="103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7" y="134"/>
                  <a:pt x="29" y="137"/>
                  <a:pt x="33" y="137"/>
                </a:cubicBezTo>
                <a:cubicBezTo>
                  <a:pt x="35" y="137"/>
                  <a:pt x="37" y="137"/>
                  <a:pt x="39" y="136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5" y="122"/>
                  <a:pt x="70" y="121"/>
                  <a:pt x="75" y="121"/>
                </a:cubicBezTo>
                <a:cubicBezTo>
                  <a:pt x="79" y="121"/>
                  <a:pt x="84" y="122"/>
                  <a:pt x="88" y="124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12" y="137"/>
                  <a:pt x="114" y="137"/>
                  <a:pt x="116" y="137"/>
                </a:cubicBezTo>
                <a:cubicBezTo>
                  <a:pt x="120" y="137"/>
                  <a:pt x="122" y="134"/>
                  <a:pt x="121" y="128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95"/>
                  <a:pt x="119" y="84"/>
                  <a:pt x="125" y="78"/>
                </a:cubicBezTo>
                <a:cubicBezTo>
                  <a:pt x="143" y="60"/>
                  <a:pt x="143" y="60"/>
                  <a:pt x="143" y="60"/>
                </a:cubicBezTo>
                <a:cubicBezTo>
                  <a:pt x="149" y="54"/>
                  <a:pt x="147" y="49"/>
                  <a:pt x="139" y="47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06" y="43"/>
                  <a:pt x="96" y="36"/>
                  <a:pt x="92" y="28"/>
                </a:cubicBezTo>
                <a:cubicBezTo>
                  <a:pt x="81" y="5"/>
                  <a:pt x="81" y="5"/>
                  <a:pt x="81" y="5"/>
                </a:cubicBezTo>
                <a:cubicBezTo>
                  <a:pt x="79" y="2"/>
                  <a:pt x="77" y="0"/>
                  <a:pt x="75" y="0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5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2416201" y="6121984"/>
            <a:ext cx="779780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截止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2016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年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月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30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日，净资产在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100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-5,000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万美元之间的高净值个人高达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3,300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万。</a:t>
            </a:r>
            <a:endParaRPr lang="en-US" altLang="zh-CN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81463" y="977964"/>
            <a:ext cx="6934024" cy="4290737"/>
            <a:chOff x="2681463" y="660464"/>
            <a:chExt cx="6934024" cy="429073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97238" y="1016907"/>
              <a:ext cx="5538787" cy="2719388"/>
            </a:xfrm>
            <a:custGeom>
              <a:avLst/>
              <a:gdLst>
                <a:gd name="T0" fmla="*/ 1559 w 3117"/>
                <a:gd name="T1" fmla="*/ 0 h 1530"/>
                <a:gd name="T2" fmla="*/ 0 w 3117"/>
                <a:gd name="T3" fmla="*/ 1530 h 1530"/>
                <a:gd name="T4" fmla="*/ 489 w 3117"/>
                <a:gd name="T5" fmla="*/ 1530 h 1530"/>
                <a:gd name="T6" fmla="*/ 1559 w 3117"/>
                <a:gd name="T7" fmla="*/ 488 h 1530"/>
                <a:gd name="T8" fmla="*/ 2629 w 3117"/>
                <a:gd name="T9" fmla="*/ 1530 h 1530"/>
                <a:gd name="T10" fmla="*/ 3117 w 3117"/>
                <a:gd name="T11" fmla="*/ 1530 h 1530"/>
                <a:gd name="T12" fmla="*/ 1559 w 3117"/>
                <a:gd name="T1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7" h="1530">
                  <a:moveTo>
                    <a:pt x="1559" y="0"/>
                  </a:moveTo>
                  <a:cubicBezTo>
                    <a:pt x="707" y="0"/>
                    <a:pt x="16" y="682"/>
                    <a:pt x="0" y="1530"/>
                  </a:cubicBezTo>
                  <a:cubicBezTo>
                    <a:pt x="489" y="1530"/>
                    <a:pt x="489" y="1530"/>
                    <a:pt x="489" y="1530"/>
                  </a:cubicBezTo>
                  <a:cubicBezTo>
                    <a:pt x="504" y="950"/>
                    <a:pt x="977" y="488"/>
                    <a:pt x="1559" y="488"/>
                  </a:cubicBezTo>
                  <a:cubicBezTo>
                    <a:pt x="2140" y="488"/>
                    <a:pt x="2614" y="950"/>
                    <a:pt x="2629" y="1530"/>
                  </a:cubicBezTo>
                  <a:cubicBezTo>
                    <a:pt x="3117" y="1530"/>
                    <a:pt x="3117" y="1530"/>
                    <a:pt x="3117" y="1530"/>
                  </a:cubicBezTo>
                  <a:cubicBezTo>
                    <a:pt x="3102" y="682"/>
                    <a:pt x="2410" y="0"/>
                    <a:pt x="155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4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28177" y="2023382"/>
              <a:ext cx="41356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个人净资产在100万-5,000万美元间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05780" y="4674202"/>
              <a:ext cx="12625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2,890万人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98787" y="4674202"/>
              <a:ext cx="10068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250万人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981106" y="4674202"/>
              <a:ext cx="12113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150多万人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422818" y="660464"/>
              <a:ext cx="3346365" cy="1477328"/>
              <a:chOff x="4241058" y="500807"/>
              <a:chExt cx="3346365" cy="1477328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4241058" y="500807"/>
                <a:ext cx="2893927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9600" b="0" i="0" u="none" strike="noStrike" cap="none" normalizeH="0" baseline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Impact" panose="020B0806030902050204" pitchFamily="34" charset="0"/>
                  </a:rPr>
                  <a:t>3,300</a:t>
                </a:r>
                <a:endParaRPr kumimoji="0" lang="zh-CN" altLang="zh-CN" sz="96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7134985" y="707025"/>
                <a:ext cx="452438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0" lang="zh-CN" altLang="zh-CN" sz="3400" b="0" i="0" u="none" strike="noStrike" cap="none" normalizeH="0" baseline="0" dirty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万</a:t>
                </a:r>
                <a:r>
                  <a:rPr lang="zh-CN" altLang="zh-CN" sz="3400" dirty="0">
                    <a:solidFill>
                      <a:schemeClr val="accent4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</a:t>
                </a:r>
                <a:endParaRPr kumimoji="0" lang="zh-CN" altLang="zh-CN" sz="3400" b="0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838450" y="2928257"/>
              <a:ext cx="1611312" cy="16113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287963" y="2928257"/>
              <a:ext cx="1609725" cy="16113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7582695" y="2928257"/>
              <a:ext cx="1609725" cy="16113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7785129" y="2777617"/>
              <a:ext cx="1216536" cy="1795354"/>
              <a:chOff x="8705851" y="561975"/>
              <a:chExt cx="950913" cy="1403350"/>
            </a:xfrm>
          </p:grpSpPr>
          <p:sp>
            <p:nvSpPr>
              <p:cNvPr id="41" name="Rectangle 1182"/>
              <p:cNvSpPr>
                <a:spLocks noChangeArrowheads="1"/>
              </p:cNvSpPr>
              <p:nvPr/>
            </p:nvSpPr>
            <p:spPr bwMode="auto">
              <a:xfrm>
                <a:off x="9080501" y="574676"/>
                <a:ext cx="30163" cy="44450"/>
              </a:xfrm>
              <a:prstGeom prst="rect">
                <a:avLst/>
              </a:prstGeom>
              <a:solidFill>
                <a:srgbClr val="1F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Rectangle 1183"/>
              <p:cNvSpPr>
                <a:spLocks noChangeArrowheads="1"/>
              </p:cNvSpPr>
              <p:nvPr/>
            </p:nvSpPr>
            <p:spPr bwMode="auto">
              <a:xfrm>
                <a:off x="9080501" y="574676"/>
                <a:ext cx="30163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1184"/>
              <p:cNvSpPr>
                <a:spLocks noChangeArrowheads="1"/>
              </p:cNvSpPr>
              <p:nvPr/>
            </p:nvSpPr>
            <p:spPr bwMode="auto">
              <a:xfrm>
                <a:off x="9080501" y="687388"/>
                <a:ext cx="30163" cy="44450"/>
              </a:xfrm>
              <a:prstGeom prst="rect">
                <a:avLst/>
              </a:prstGeom>
              <a:solidFill>
                <a:srgbClr val="1F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Rectangle 1185"/>
              <p:cNvSpPr>
                <a:spLocks noChangeArrowheads="1"/>
              </p:cNvSpPr>
              <p:nvPr/>
            </p:nvSpPr>
            <p:spPr bwMode="auto">
              <a:xfrm>
                <a:off x="9080501" y="687388"/>
                <a:ext cx="30163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1186"/>
              <p:cNvSpPr>
                <a:spLocks noChangeArrowheads="1"/>
              </p:cNvSpPr>
              <p:nvPr/>
            </p:nvSpPr>
            <p:spPr bwMode="auto">
              <a:xfrm>
                <a:off x="9080501" y="792163"/>
                <a:ext cx="30163" cy="46038"/>
              </a:xfrm>
              <a:prstGeom prst="rect">
                <a:avLst/>
              </a:prstGeom>
              <a:solidFill>
                <a:srgbClr val="1F3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1187"/>
              <p:cNvSpPr>
                <a:spLocks noChangeArrowheads="1"/>
              </p:cNvSpPr>
              <p:nvPr/>
            </p:nvSpPr>
            <p:spPr bwMode="auto">
              <a:xfrm>
                <a:off x="9080501" y="792163"/>
                <a:ext cx="30163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1328"/>
              <p:cNvSpPr>
                <a:spLocks/>
              </p:cNvSpPr>
              <p:nvPr/>
            </p:nvSpPr>
            <p:spPr bwMode="auto">
              <a:xfrm>
                <a:off x="9324976" y="1223963"/>
                <a:ext cx="331788" cy="722313"/>
              </a:xfrm>
              <a:custGeom>
                <a:avLst/>
                <a:gdLst>
                  <a:gd name="T0" fmla="*/ 0 w 176"/>
                  <a:gd name="T1" fmla="*/ 42 h 384"/>
                  <a:gd name="T2" fmla="*/ 134 w 176"/>
                  <a:gd name="T3" fmla="*/ 42 h 384"/>
                  <a:gd name="T4" fmla="*/ 173 w 176"/>
                  <a:gd name="T5" fmla="*/ 325 h 384"/>
                  <a:gd name="T6" fmla="*/ 137 w 176"/>
                  <a:gd name="T7" fmla="*/ 365 h 384"/>
                  <a:gd name="T8" fmla="*/ 32 w 176"/>
                  <a:gd name="T9" fmla="*/ 384 h 384"/>
                  <a:gd name="T10" fmla="*/ 0 w 176"/>
                  <a:gd name="T11" fmla="*/ 4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384">
                    <a:moveTo>
                      <a:pt x="0" y="42"/>
                    </a:moveTo>
                    <a:cubicBezTo>
                      <a:pt x="52" y="29"/>
                      <a:pt x="124" y="0"/>
                      <a:pt x="134" y="42"/>
                    </a:cubicBezTo>
                    <a:cubicBezTo>
                      <a:pt x="145" y="92"/>
                      <a:pt x="159" y="210"/>
                      <a:pt x="173" y="325"/>
                    </a:cubicBezTo>
                    <a:cubicBezTo>
                      <a:pt x="176" y="350"/>
                      <a:pt x="145" y="363"/>
                      <a:pt x="137" y="365"/>
                    </a:cubicBezTo>
                    <a:cubicBezTo>
                      <a:pt x="101" y="376"/>
                      <a:pt x="71" y="379"/>
                      <a:pt x="32" y="384"/>
                    </a:cubicBezTo>
                    <a:cubicBezTo>
                      <a:pt x="0" y="42"/>
                      <a:pt x="0" y="42"/>
                      <a:pt x="0" y="42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329"/>
              <p:cNvSpPr>
                <a:spLocks/>
              </p:cNvSpPr>
              <p:nvPr/>
            </p:nvSpPr>
            <p:spPr bwMode="auto">
              <a:xfrm>
                <a:off x="8705851" y="1201738"/>
                <a:ext cx="322263" cy="744538"/>
              </a:xfrm>
              <a:custGeom>
                <a:avLst/>
                <a:gdLst>
                  <a:gd name="T0" fmla="*/ 171 w 171"/>
                  <a:gd name="T1" fmla="*/ 53 h 395"/>
                  <a:gd name="T2" fmla="*/ 42 w 171"/>
                  <a:gd name="T3" fmla="*/ 52 h 395"/>
                  <a:gd name="T4" fmla="*/ 3 w 171"/>
                  <a:gd name="T5" fmla="*/ 334 h 395"/>
                  <a:gd name="T6" fmla="*/ 39 w 171"/>
                  <a:gd name="T7" fmla="*/ 377 h 395"/>
                  <a:gd name="T8" fmla="*/ 140 w 171"/>
                  <a:gd name="T9" fmla="*/ 395 h 395"/>
                  <a:gd name="T10" fmla="*/ 171 w 171"/>
                  <a:gd name="T11" fmla="*/ 53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95">
                    <a:moveTo>
                      <a:pt x="171" y="53"/>
                    </a:moveTo>
                    <a:cubicBezTo>
                      <a:pt x="106" y="37"/>
                      <a:pt x="54" y="0"/>
                      <a:pt x="42" y="52"/>
                    </a:cubicBezTo>
                    <a:cubicBezTo>
                      <a:pt x="30" y="106"/>
                      <a:pt x="17" y="224"/>
                      <a:pt x="3" y="334"/>
                    </a:cubicBezTo>
                    <a:cubicBezTo>
                      <a:pt x="0" y="363"/>
                      <a:pt x="29" y="375"/>
                      <a:pt x="39" y="377"/>
                    </a:cubicBezTo>
                    <a:cubicBezTo>
                      <a:pt x="73" y="386"/>
                      <a:pt x="102" y="390"/>
                      <a:pt x="140" y="395"/>
                    </a:cubicBezTo>
                    <a:cubicBezTo>
                      <a:pt x="171" y="53"/>
                      <a:pt x="171" y="53"/>
                      <a:pt x="171" y="53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330"/>
              <p:cNvSpPr>
                <a:spLocks/>
              </p:cNvSpPr>
              <p:nvPr/>
            </p:nvSpPr>
            <p:spPr bwMode="auto">
              <a:xfrm>
                <a:off x="8929688" y="1936750"/>
                <a:ext cx="490538" cy="25400"/>
              </a:xfrm>
              <a:custGeom>
                <a:avLst/>
                <a:gdLst>
                  <a:gd name="T0" fmla="*/ 1 w 261"/>
                  <a:gd name="T1" fmla="*/ 0 h 14"/>
                  <a:gd name="T2" fmla="*/ 0 w 261"/>
                  <a:gd name="T3" fmla="*/ 3 h 14"/>
                  <a:gd name="T4" fmla="*/ 261 w 261"/>
                  <a:gd name="T5" fmla="*/ 4 h 14"/>
                  <a:gd name="T6" fmla="*/ 259 w 261"/>
                  <a:gd name="T7" fmla="*/ 0 h 14"/>
                  <a:gd name="T8" fmla="*/ 1 w 26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0" y="14"/>
                      <a:pt x="180" y="14"/>
                      <a:pt x="261" y="4"/>
                    </a:cubicBezTo>
                    <a:cubicBezTo>
                      <a:pt x="260" y="3"/>
                      <a:pt x="259" y="0"/>
                      <a:pt x="25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331"/>
              <p:cNvSpPr>
                <a:spLocks/>
              </p:cNvSpPr>
              <p:nvPr/>
            </p:nvSpPr>
            <p:spPr bwMode="auto">
              <a:xfrm>
                <a:off x="8785226" y="1143000"/>
                <a:ext cx="788988" cy="822325"/>
              </a:xfrm>
              <a:custGeom>
                <a:avLst/>
                <a:gdLst>
                  <a:gd name="T0" fmla="*/ 46 w 419"/>
                  <a:gd name="T1" fmla="*/ 420 h 437"/>
                  <a:gd name="T2" fmla="*/ 0 w 419"/>
                  <a:gd name="T3" fmla="*/ 82 h 437"/>
                  <a:gd name="T4" fmla="*/ 165 w 419"/>
                  <a:gd name="T5" fmla="*/ 0 h 437"/>
                  <a:gd name="T6" fmla="*/ 208 w 419"/>
                  <a:gd name="T7" fmla="*/ 16 h 437"/>
                  <a:gd name="T8" fmla="*/ 251 w 419"/>
                  <a:gd name="T9" fmla="*/ 0 h 437"/>
                  <a:gd name="T10" fmla="*/ 419 w 419"/>
                  <a:gd name="T11" fmla="*/ 79 h 437"/>
                  <a:gd name="T12" fmla="*/ 370 w 419"/>
                  <a:gd name="T13" fmla="*/ 420 h 437"/>
                  <a:gd name="T14" fmla="*/ 46 w 419"/>
                  <a:gd name="T15" fmla="*/ 42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437">
                    <a:moveTo>
                      <a:pt x="46" y="420"/>
                    </a:moveTo>
                    <a:cubicBezTo>
                      <a:pt x="64" y="368"/>
                      <a:pt x="23" y="126"/>
                      <a:pt x="0" y="82"/>
                    </a:cubicBezTo>
                    <a:cubicBezTo>
                      <a:pt x="13" y="36"/>
                      <a:pt x="133" y="26"/>
                      <a:pt x="165" y="0"/>
                    </a:cubicBezTo>
                    <a:cubicBezTo>
                      <a:pt x="180" y="13"/>
                      <a:pt x="190" y="16"/>
                      <a:pt x="208" y="16"/>
                    </a:cubicBezTo>
                    <a:cubicBezTo>
                      <a:pt x="225" y="16"/>
                      <a:pt x="236" y="13"/>
                      <a:pt x="251" y="0"/>
                    </a:cubicBezTo>
                    <a:cubicBezTo>
                      <a:pt x="275" y="19"/>
                      <a:pt x="398" y="34"/>
                      <a:pt x="419" y="79"/>
                    </a:cubicBezTo>
                    <a:cubicBezTo>
                      <a:pt x="395" y="130"/>
                      <a:pt x="351" y="373"/>
                      <a:pt x="370" y="420"/>
                    </a:cubicBezTo>
                    <a:cubicBezTo>
                      <a:pt x="290" y="435"/>
                      <a:pt x="129" y="437"/>
                      <a:pt x="46" y="420"/>
                    </a:cubicBez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332"/>
              <p:cNvSpPr>
                <a:spLocks/>
              </p:cNvSpPr>
              <p:nvPr/>
            </p:nvSpPr>
            <p:spPr bwMode="auto">
              <a:xfrm>
                <a:off x="9015413" y="1143000"/>
                <a:ext cx="319088" cy="639763"/>
              </a:xfrm>
              <a:custGeom>
                <a:avLst/>
                <a:gdLst>
                  <a:gd name="T0" fmla="*/ 5 w 201"/>
                  <a:gd name="T1" fmla="*/ 26 h 403"/>
                  <a:gd name="T2" fmla="*/ 0 w 201"/>
                  <a:gd name="T3" fmla="*/ 147 h 403"/>
                  <a:gd name="T4" fmla="*/ 101 w 201"/>
                  <a:gd name="T5" fmla="*/ 403 h 403"/>
                  <a:gd name="T6" fmla="*/ 201 w 201"/>
                  <a:gd name="T7" fmla="*/ 147 h 403"/>
                  <a:gd name="T8" fmla="*/ 195 w 201"/>
                  <a:gd name="T9" fmla="*/ 22 h 403"/>
                  <a:gd name="T10" fmla="*/ 152 w 201"/>
                  <a:gd name="T11" fmla="*/ 0 h 403"/>
                  <a:gd name="T12" fmla="*/ 50 w 201"/>
                  <a:gd name="T13" fmla="*/ 0 h 403"/>
                  <a:gd name="T14" fmla="*/ 5 w 201"/>
                  <a:gd name="T15" fmla="*/ 2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403">
                    <a:moveTo>
                      <a:pt x="5" y="26"/>
                    </a:moveTo>
                    <a:lnTo>
                      <a:pt x="0" y="147"/>
                    </a:lnTo>
                    <a:lnTo>
                      <a:pt x="101" y="403"/>
                    </a:lnTo>
                    <a:lnTo>
                      <a:pt x="201" y="147"/>
                    </a:lnTo>
                    <a:lnTo>
                      <a:pt x="195" y="22"/>
                    </a:lnTo>
                    <a:lnTo>
                      <a:pt x="152" y="0"/>
                    </a:lnTo>
                    <a:lnTo>
                      <a:pt x="50" y="0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1333"/>
              <p:cNvSpPr>
                <a:spLocks noChangeArrowheads="1"/>
              </p:cNvSpPr>
              <p:nvPr/>
            </p:nvSpPr>
            <p:spPr bwMode="auto">
              <a:xfrm>
                <a:off x="9094788" y="1077913"/>
                <a:ext cx="158750" cy="166688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334"/>
              <p:cNvSpPr>
                <a:spLocks/>
              </p:cNvSpPr>
              <p:nvPr/>
            </p:nvSpPr>
            <p:spPr bwMode="auto">
              <a:xfrm>
                <a:off x="9139238" y="1228725"/>
                <a:ext cx="74613" cy="112713"/>
              </a:xfrm>
              <a:custGeom>
                <a:avLst/>
                <a:gdLst>
                  <a:gd name="T0" fmla="*/ 34 w 40"/>
                  <a:gd name="T1" fmla="*/ 60 h 60"/>
                  <a:gd name="T2" fmla="*/ 40 w 40"/>
                  <a:gd name="T3" fmla="*/ 48 h 60"/>
                  <a:gd name="T4" fmla="*/ 20 w 40"/>
                  <a:gd name="T5" fmla="*/ 0 h 60"/>
                  <a:gd name="T6" fmla="*/ 0 w 40"/>
                  <a:gd name="T7" fmla="*/ 47 h 60"/>
                  <a:gd name="T8" fmla="*/ 6 w 40"/>
                  <a:gd name="T9" fmla="*/ 60 h 60"/>
                  <a:gd name="T10" fmla="*/ 34 w 4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34" y="60"/>
                    </a:moveTo>
                    <a:cubicBezTo>
                      <a:pt x="40" y="48"/>
                      <a:pt x="40" y="48"/>
                      <a:pt x="40" y="4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5" y="60"/>
                      <a:pt x="24" y="60"/>
                      <a:pt x="34" y="60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335"/>
              <p:cNvSpPr>
                <a:spLocks/>
              </p:cNvSpPr>
              <p:nvPr/>
            </p:nvSpPr>
            <p:spPr bwMode="auto">
              <a:xfrm>
                <a:off x="9045576" y="1143000"/>
                <a:ext cx="130175" cy="239713"/>
              </a:xfrm>
              <a:custGeom>
                <a:avLst/>
                <a:gdLst>
                  <a:gd name="T0" fmla="*/ 31 w 82"/>
                  <a:gd name="T1" fmla="*/ 0 h 151"/>
                  <a:gd name="T2" fmla="*/ 82 w 82"/>
                  <a:gd name="T3" fmla="*/ 54 h 151"/>
                  <a:gd name="T4" fmla="*/ 46 w 82"/>
                  <a:gd name="T5" fmla="*/ 151 h 151"/>
                  <a:gd name="T6" fmla="*/ 0 w 82"/>
                  <a:gd name="T7" fmla="*/ 20 h 151"/>
                  <a:gd name="T8" fmla="*/ 31 w 82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51">
                    <a:moveTo>
                      <a:pt x="31" y="0"/>
                    </a:moveTo>
                    <a:lnTo>
                      <a:pt x="82" y="54"/>
                    </a:lnTo>
                    <a:lnTo>
                      <a:pt x="46" y="151"/>
                    </a:lnTo>
                    <a:lnTo>
                      <a:pt x="0" y="2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36"/>
              <p:cNvSpPr>
                <a:spLocks/>
              </p:cNvSpPr>
              <p:nvPr/>
            </p:nvSpPr>
            <p:spPr bwMode="auto">
              <a:xfrm>
                <a:off x="9175751" y="1143000"/>
                <a:ext cx="128588" cy="239713"/>
              </a:xfrm>
              <a:custGeom>
                <a:avLst/>
                <a:gdLst>
                  <a:gd name="T0" fmla="*/ 51 w 81"/>
                  <a:gd name="T1" fmla="*/ 0 h 151"/>
                  <a:gd name="T2" fmla="*/ 0 w 81"/>
                  <a:gd name="T3" fmla="*/ 54 h 151"/>
                  <a:gd name="T4" fmla="*/ 36 w 81"/>
                  <a:gd name="T5" fmla="*/ 151 h 151"/>
                  <a:gd name="T6" fmla="*/ 81 w 81"/>
                  <a:gd name="T7" fmla="*/ 20 h 151"/>
                  <a:gd name="T8" fmla="*/ 51 w 81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1">
                    <a:moveTo>
                      <a:pt x="51" y="0"/>
                    </a:moveTo>
                    <a:lnTo>
                      <a:pt x="0" y="54"/>
                    </a:lnTo>
                    <a:lnTo>
                      <a:pt x="36" y="151"/>
                    </a:lnTo>
                    <a:lnTo>
                      <a:pt x="81" y="2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337"/>
              <p:cNvSpPr>
                <a:spLocks/>
              </p:cNvSpPr>
              <p:nvPr/>
            </p:nvSpPr>
            <p:spPr bwMode="auto">
              <a:xfrm>
                <a:off x="9123363" y="1401763"/>
                <a:ext cx="104775" cy="382588"/>
              </a:xfrm>
              <a:custGeom>
                <a:avLst/>
                <a:gdLst>
                  <a:gd name="T0" fmla="*/ 17 w 66"/>
                  <a:gd name="T1" fmla="*/ 0 h 241"/>
                  <a:gd name="T2" fmla="*/ 50 w 66"/>
                  <a:gd name="T3" fmla="*/ 0 h 241"/>
                  <a:gd name="T4" fmla="*/ 66 w 66"/>
                  <a:gd name="T5" fmla="*/ 164 h 241"/>
                  <a:gd name="T6" fmla="*/ 33 w 66"/>
                  <a:gd name="T7" fmla="*/ 241 h 241"/>
                  <a:gd name="T8" fmla="*/ 0 w 66"/>
                  <a:gd name="T9" fmla="*/ 164 h 241"/>
                  <a:gd name="T10" fmla="*/ 17 w 66"/>
                  <a:gd name="T1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1">
                    <a:moveTo>
                      <a:pt x="17" y="0"/>
                    </a:moveTo>
                    <a:lnTo>
                      <a:pt x="50" y="0"/>
                    </a:lnTo>
                    <a:lnTo>
                      <a:pt x="66" y="164"/>
                    </a:lnTo>
                    <a:lnTo>
                      <a:pt x="33" y="241"/>
                    </a:lnTo>
                    <a:lnTo>
                      <a:pt x="0" y="16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338"/>
              <p:cNvSpPr>
                <a:spLocks/>
              </p:cNvSpPr>
              <p:nvPr/>
            </p:nvSpPr>
            <p:spPr bwMode="auto">
              <a:xfrm>
                <a:off x="9045576" y="1143000"/>
                <a:ext cx="130175" cy="203200"/>
              </a:xfrm>
              <a:custGeom>
                <a:avLst/>
                <a:gdLst>
                  <a:gd name="T0" fmla="*/ 31 w 82"/>
                  <a:gd name="T1" fmla="*/ 0 h 128"/>
                  <a:gd name="T2" fmla="*/ 82 w 82"/>
                  <a:gd name="T3" fmla="*/ 54 h 128"/>
                  <a:gd name="T4" fmla="*/ 44 w 82"/>
                  <a:gd name="T5" fmla="*/ 128 h 128"/>
                  <a:gd name="T6" fmla="*/ 0 w 82"/>
                  <a:gd name="T7" fmla="*/ 20 h 128"/>
                  <a:gd name="T8" fmla="*/ 31 w 82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8">
                    <a:moveTo>
                      <a:pt x="31" y="0"/>
                    </a:moveTo>
                    <a:lnTo>
                      <a:pt x="82" y="54"/>
                    </a:lnTo>
                    <a:lnTo>
                      <a:pt x="44" y="128"/>
                    </a:lnTo>
                    <a:lnTo>
                      <a:pt x="0" y="2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39"/>
              <p:cNvSpPr>
                <a:spLocks/>
              </p:cNvSpPr>
              <p:nvPr/>
            </p:nvSpPr>
            <p:spPr bwMode="auto">
              <a:xfrm>
                <a:off x="8956676" y="1169988"/>
                <a:ext cx="219075" cy="614363"/>
              </a:xfrm>
              <a:custGeom>
                <a:avLst/>
                <a:gdLst>
                  <a:gd name="T0" fmla="*/ 56 w 138"/>
                  <a:gd name="T1" fmla="*/ 0 h 387"/>
                  <a:gd name="T2" fmla="*/ 138 w 138"/>
                  <a:gd name="T3" fmla="*/ 387 h 387"/>
                  <a:gd name="T4" fmla="*/ 17 w 138"/>
                  <a:gd name="T5" fmla="*/ 158 h 387"/>
                  <a:gd name="T6" fmla="*/ 37 w 138"/>
                  <a:gd name="T7" fmla="*/ 130 h 387"/>
                  <a:gd name="T8" fmla="*/ 0 w 138"/>
                  <a:gd name="T9" fmla="*/ 99 h 387"/>
                  <a:gd name="T10" fmla="*/ 35 w 138"/>
                  <a:gd name="T11" fmla="*/ 12 h 387"/>
                  <a:gd name="T12" fmla="*/ 56 w 138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87">
                    <a:moveTo>
                      <a:pt x="56" y="0"/>
                    </a:moveTo>
                    <a:lnTo>
                      <a:pt x="138" y="387"/>
                    </a:lnTo>
                    <a:lnTo>
                      <a:pt x="17" y="158"/>
                    </a:lnTo>
                    <a:lnTo>
                      <a:pt x="37" y="130"/>
                    </a:lnTo>
                    <a:lnTo>
                      <a:pt x="0" y="99"/>
                    </a:lnTo>
                    <a:lnTo>
                      <a:pt x="35" y="12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40"/>
              <p:cNvSpPr>
                <a:spLocks/>
              </p:cNvSpPr>
              <p:nvPr/>
            </p:nvSpPr>
            <p:spPr bwMode="auto">
              <a:xfrm>
                <a:off x="9175751" y="1168400"/>
                <a:ext cx="219075" cy="615950"/>
              </a:xfrm>
              <a:custGeom>
                <a:avLst/>
                <a:gdLst>
                  <a:gd name="T0" fmla="*/ 82 w 138"/>
                  <a:gd name="T1" fmla="*/ 0 h 388"/>
                  <a:gd name="T2" fmla="*/ 0 w 138"/>
                  <a:gd name="T3" fmla="*/ 388 h 388"/>
                  <a:gd name="T4" fmla="*/ 120 w 138"/>
                  <a:gd name="T5" fmla="*/ 159 h 388"/>
                  <a:gd name="T6" fmla="*/ 100 w 138"/>
                  <a:gd name="T7" fmla="*/ 131 h 388"/>
                  <a:gd name="T8" fmla="*/ 138 w 138"/>
                  <a:gd name="T9" fmla="*/ 100 h 388"/>
                  <a:gd name="T10" fmla="*/ 113 w 138"/>
                  <a:gd name="T11" fmla="*/ 14 h 388"/>
                  <a:gd name="T12" fmla="*/ 82 w 138"/>
                  <a:gd name="T13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88">
                    <a:moveTo>
                      <a:pt x="82" y="0"/>
                    </a:moveTo>
                    <a:lnTo>
                      <a:pt x="0" y="388"/>
                    </a:lnTo>
                    <a:lnTo>
                      <a:pt x="120" y="159"/>
                    </a:lnTo>
                    <a:lnTo>
                      <a:pt x="100" y="131"/>
                    </a:lnTo>
                    <a:lnTo>
                      <a:pt x="138" y="100"/>
                    </a:lnTo>
                    <a:lnTo>
                      <a:pt x="113" y="14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41"/>
              <p:cNvSpPr>
                <a:spLocks/>
              </p:cNvSpPr>
              <p:nvPr/>
            </p:nvSpPr>
            <p:spPr bwMode="auto">
              <a:xfrm>
                <a:off x="9175751" y="1143000"/>
                <a:ext cx="128588" cy="203200"/>
              </a:xfrm>
              <a:custGeom>
                <a:avLst/>
                <a:gdLst>
                  <a:gd name="T0" fmla="*/ 51 w 81"/>
                  <a:gd name="T1" fmla="*/ 0 h 128"/>
                  <a:gd name="T2" fmla="*/ 0 w 81"/>
                  <a:gd name="T3" fmla="*/ 54 h 128"/>
                  <a:gd name="T4" fmla="*/ 37 w 81"/>
                  <a:gd name="T5" fmla="*/ 128 h 128"/>
                  <a:gd name="T6" fmla="*/ 81 w 81"/>
                  <a:gd name="T7" fmla="*/ 20 h 128"/>
                  <a:gd name="T8" fmla="*/ 51 w 81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8">
                    <a:moveTo>
                      <a:pt x="51" y="0"/>
                    </a:moveTo>
                    <a:lnTo>
                      <a:pt x="0" y="54"/>
                    </a:lnTo>
                    <a:lnTo>
                      <a:pt x="37" y="128"/>
                    </a:lnTo>
                    <a:lnTo>
                      <a:pt x="81" y="2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42"/>
              <p:cNvSpPr>
                <a:spLocks/>
              </p:cNvSpPr>
              <p:nvPr/>
            </p:nvSpPr>
            <p:spPr bwMode="auto">
              <a:xfrm>
                <a:off x="9139238" y="1341438"/>
                <a:ext cx="74613" cy="60325"/>
              </a:xfrm>
              <a:custGeom>
                <a:avLst/>
                <a:gdLst>
                  <a:gd name="T0" fmla="*/ 6 w 40"/>
                  <a:gd name="T1" fmla="*/ 0 h 32"/>
                  <a:gd name="T2" fmla="*/ 34 w 40"/>
                  <a:gd name="T3" fmla="*/ 0 h 32"/>
                  <a:gd name="T4" fmla="*/ 34 w 40"/>
                  <a:gd name="T5" fmla="*/ 32 h 32"/>
                  <a:gd name="T6" fmla="*/ 6 w 40"/>
                  <a:gd name="T7" fmla="*/ 32 h 32"/>
                  <a:gd name="T8" fmla="*/ 6 w 40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40" y="12"/>
                      <a:pt x="39" y="24"/>
                      <a:pt x="34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0" y="24"/>
                      <a:pt x="0" y="12"/>
                      <a:pt x="6" y="0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43"/>
              <p:cNvSpPr>
                <a:spLocks/>
              </p:cNvSpPr>
              <p:nvPr/>
            </p:nvSpPr>
            <p:spPr bwMode="auto">
              <a:xfrm>
                <a:off x="9169401" y="1776413"/>
                <a:ext cx="20638" cy="179388"/>
              </a:xfrm>
              <a:custGeom>
                <a:avLst/>
                <a:gdLst>
                  <a:gd name="T0" fmla="*/ 0 w 11"/>
                  <a:gd name="T1" fmla="*/ 95 h 95"/>
                  <a:gd name="T2" fmla="*/ 5 w 11"/>
                  <a:gd name="T3" fmla="*/ 0 h 95"/>
                  <a:gd name="T4" fmla="*/ 11 w 11"/>
                  <a:gd name="T5" fmla="*/ 95 h 95"/>
                  <a:gd name="T6" fmla="*/ 0 w 11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5">
                    <a:moveTo>
                      <a:pt x="0" y="95"/>
                    </a:moveTo>
                    <a:cubicBezTo>
                      <a:pt x="0" y="72"/>
                      <a:pt x="2" y="43"/>
                      <a:pt x="5" y="0"/>
                    </a:cubicBezTo>
                    <a:cubicBezTo>
                      <a:pt x="8" y="43"/>
                      <a:pt x="10" y="72"/>
                      <a:pt x="11" y="95"/>
                    </a:cubicBezTo>
                    <a:cubicBezTo>
                      <a:pt x="7" y="95"/>
                      <a:pt x="3" y="95"/>
                      <a:pt x="0" y="95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44"/>
              <p:cNvSpPr>
                <a:spLocks/>
              </p:cNvSpPr>
              <p:nvPr/>
            </p:nvSpPr>
            <p:spPr bwMode="auto">
              <a:xfrm>
                <a:off x="8999538" y="1138238"/>
                <a:ext cx="355600" cy="638175"/>
              </a:xfrm>
              <a:custGeom>
                <a:avLst/>
                <a:gdLst>
                  <a:gd name="T0" fmla="*/ 0 w 224"/>
                  <a:gd name="T1" fmla="*/ 31 h 402"/>
                  <a:gd name="T2" fmla="*/ 13 w 224"/>
                  <a:gd name="T3" fmla="*/ 147 h 402"/>
                  <a:gd name="T4" fmla="*/ 112 w 224"/>
                  <a:gd name="T5" fmla="*/ 402 h 402"/>
                  <a:gd name="T6" fmla="*/ 212 w 224"/>
                  <a:gd name="T7" fmla="*/ 147 h 402"/>
                  <a:gd name="T8" fmla="*/ 224 w 224"/>
                  <a:gd name="T9" fmla="*/ 31 h 402"/>
                  <a:gd name="T10" fmla="*/ 177 w 224"/>
                  <a:gd name="T11" fmla="*/ 0 h 402"/>
                  <a:gd name="T12" fmla="*/ 47 w 224"/>
                  <a:gd name="T13" fmla="*/ 0 h 402"/>
                  <a:gd name="T14" fmla="*/ 0 w 224"/>
                  <a:gd name="T15" fmla="*/ 3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402">
                    <a:moveTo>
                      <a:pt x="0" y="31"/>
                    </a:moveTo>
                    <a:lnTo>
                      <a:pt x="13" y="147"/>
                    </a:lnTo>
                    <a:lnTo>
                      <a:pt x="112" y="402"/>
                    </a:lnTo>
                    <a:lnTo>
                      <a:pt x="212" y="147"/>
                    </a:lnTo>
                    <a:lnTo>
                      <a:pt x="224" y="31"/>
                    </a:lnTo>
                    <a:lnTo>
                      <a:pt x="177" y="0"/>
                    </a:lnTo>
                    <a:lnTo>
                      <a:pt x="4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Rectangle 1345"/>
              <p:cNvSpPr>
                <a:spLocks noChangeArrowheads="1"/>
              </p:cNvSpPr>
              <p:nvPr/>
            </p:nvSpPr>
            <p:spPr bwMode="auto">
              <a:xfrm>
                <a:off x="9072563" y="1069975"/>
                <a:ext cx="203200" cy="166688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46"/>
              <p:cNvSpPr>
                <a:spLocks/>
              </p:cNvSpPr>
              <p:nvPr/>
            </p:nvSpPr>
            <p:spPr bwMode="auto">
              <a:xfrm>
                <a:off x="8928101" y="561975"/>
                <a:ext cx="496888" cy="608013"/>
              </a:xfrm>
              <a:custGeom>
                <a:avLst/>
                <a:gdLst>
                  <a:gd name="T0" fmla="*/ 133 w 264"/>
                  <a:gd name="T1" fmla="*/ 323 h 323"/>
                  <a:gd name="T2" fmla="*/ 235 w 264"/>
                  <a:gd name="T3" fmla="*/ 216 h 323"/>
                  <a:gd name="T4" fmla="*/ 239 w 264"/>
                  <a:gd name="T5" fmla="*/ 218 h 323"/>
                  <a:gd name="T6" fmla="*/ 261 w 264"/>
                  <a:gd name="T7" fmla="*/ 182 h 323"/>
                  <a:gd name="T8" fmla="*/ 252 w 264"/>
                  <a:gd name="T9" fmla="*/ 142 h 323"/>
                  <a:gd name="T10" fmla="*/ 250 w 264"/>
                  <a:gd name="T11" fmla="*/ 142 h 323"/>
                  <a:gd name="T12" fmla="*/ 133 w 264"/>
                  <a:gd name="T13" fmla="*/ 0 h 323"/>
                  <a:gd name="T14" fmla="*/ 15 w 264"/>
                  <a:gd name="T15" fmla="*/ 142 h 323"/>
                  <a:gd name="T16" fmla="*/ 13 w 264"/>
                  <a:gd name="T17" fmla="*/ 142 h 323"/>
                  <a:gd name="T18" fmla="*/ 4 w 264"/>
                  <a:gd name="T19" fmla="*/ 182 h 323"/>
                  <a:gd name="T20" fmla="*/ 25 w 264"/>
                  <a:gd name="T21" fmla="*/ 218 h 323"/>
                  <a:gd name="T22" fmla="*/ 30 w 264"/>
                  <a:gd name="T23" fmla="*/ 215 h 323"/>
                  <a:gd name="T24" fmla="*/ 133 w 264"/>
                  <a:gd name="T25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323">
                    <a:moveTo>
                      <a:pt x="133" y="323"/>
                    </a:moveTo>
                    <a:cubicBezTo>
                      <a:pt x="175" y="323"/>
                      <a:pt x="214" y="275"/>
                      <a:pt x="235" y="216"/>
                    </a:cubicBezTo>
                    <a:cubicBezTo>
                      <a:pt x="236" y="217"/>
                      <a:pt x="237" y="218"/>
                      <a:pt x="239" y="218"/>
                    </a:cubicBezTo>
                    <a:cubicBezTo>
                      <a:pt x="247" y="219"/>
                      <a:pt x="257" y="203"/>
                      <a:pt x="261" y="182"/>
                    </a:cubicBezTo>
                    <a:cubicBezTo>
                      <a:pt x="264" y="161"/>
                      <a:pt x="260" y="143"/>
                      <a:pt x="252" y="142"/>
                    </a:cubicBezTo>
                    <a:cubicBezTo>
                      <a:pt x="251" y="142"/>
                      <a:pt x="250" y="142"/>
                      <a:pt x="250" y="142"/>
                    </a:cubicBezTo>
                    <a:cubicBezTo>
                      <a:pt x="254" y="68"/>
                      <a:pt x="223" y="0"/>
                      <a:pt x="133" y="0"/>
                    </a:cubicBezTo>
                    <a:cubicBezTo>
                      <a:pt x="42" y="0"/>
                      <a:pt x="11" y="68"/>
                      <a:pt x="15" y="142"/>
                    </a:cubicBezTo>
                    <a:cubicBezTo>
                      <a:pt x="14" y="142"/>
                      <a:pt x="14" y="142"/>
                      <a:pt x="13" y="142"/>
                    </a:cubicBezTo>
                    <a:cubicBezTo>
                      <a:pt x="4" y="143"/>
                      <a:pt x="0" y="161"/>
                      <a:pt x="4" y="182"/>
                    </a:cubicBezTo>
                    <a:cubicBezTo>
                      <a:pt x="7" y="203"/>
                      <a:pt x="17" y="219"/>
                      <a:pt x="25" y="218"/>
                    </a:cubicBezTo>
                    <a:cubicBezTo>
                      <a:pt x="27" y="217"/>
                      <a:pt x="29" y="216"/>
                      <a:pt x="30" y="215"/>
                    </a:cubicBezTo>
                    <a:cubicBezTo>
                      <a:pt x="51" y="274"/>
                      <a:pt x="90" y="323"/>
                      <a:pt x="133" y="323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47"/>
              <p:cNvSpPr>
                <a:spLocks/>
              </p:cNvSpPr>
              <p:nvPr/>
            </p:nvSpPr>
            <p:spPr bwMode="auto">
              <a:xfrm>
                <a:off x="8948738" y="561975"/>
                <a:ext cx="457200" cy="338138"/>
              </a:xfrm>
              <a:custGeom>
                <a:avLst/>
                <a:gdLst>
                  <a:gd name="T0" fmla="*/ 239 w 243"/>
                  <a:gd name="T1" fmla="*/ 142 h 179"/>
                  <a:gd name="T2" fmla="*/ 122 w 243"/>
                  <a:gd name="T3" fmla="*/ 0 h 179"/>
                  <a:gd name="T4" fmla="*/ 4 w 243"/>
                  <a:gd name="T5" fmla="*/ 142 h 179"/>
                  <a:gd name="T6" fmla="*/ 23 w 243"/>
                  <a:gd name="T7" fmla="*/ 175 h 179"/>
                  <a:gd name="T8" fmla="*/ 33 w 243"/>
                  <a:gd name="T9" fmla="*/ 162 h 179"/>
                  <a:gd name="T10" fmla="*/ 67 w 243"/>
                  <a:gd name="T11" fmla="*/ 70 h 179"/>
                  <a:gd name="T12" fmla="*/ 121 w 243"/>
                  <a:gd name="T13" fmla="*/ 80 h 179"/>
                  <a:gd name="T14" fmla="*/ 176 w 243"/>
                  <a:gd name="T15" fmla="*/ 70 h 179"/>
                  <a:gd name="T16" fmla="*/ 210 w 243"/>
                  <a:gd name="T17" fmla="*/ 162 h 179"/>
                  <a:gd name="T18" fmla="*/ 219 w 243"/>
                  <a:gd name="T19" fmla="*/ 175 h 179"/>
                  <a:gd name="T20" fmla="*/ 239 w 243"/>
                  <a:gd name="T21" fmla="*/ 14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179">
                    <a:moveTo>
                      <a:pt x="239" y="142"/>
                    </a:moveTo>
                    <a:cubicBezTo>
                      <a:pt x="243" y="68"/>
                      <a:pt x="212" y="0"/>
                      <a:pt x="122" y="0"/>
                    </a:cubicBezTo>
                    <a:cubicBezTo>
                      <a:pt x="31" y="0"/>
                      <a:pt x="0" y="68"/>
                      <a:pt x="4" y="142"/>
                    </a:cubicBezTo>
                    <a:cubicBezTo>
                      <a:pt x="12" y="144"/>
                      <a:pt x="19" y="157"/>
                      <a:pt x="23" y="175"/>
                    </a:cubicBezTo>
                    <a:cubicBezTo>
                      <a:pt x="29" y="179"/>
                      <a:pt x="33" y="177"/>
                      <a:pt x="33" y="162"/>
                    </a:cubicBezTo>
                    <a:cubicBezTo>
                      <a:pt x="33" y="118"/>
                      <a:pt x="38" y="79"/>
                      <a:pt x="67" y="70"/>
                    </a:cubicBezTo>
                    <a:cubicBezTo>
                      <a:pt x="95" y="61"/>
                      <a:pt x="101" y="80"/>
                      <a:pt x="121" y="80"/>
                    </a:cubicBezTo>
                    <a:cubicBezTo>
                      <a:pt x="142" y="80"/>
                      <a:pt x="149" y="62"/>
                      <a:pt x="176" y="70"/>
                    </a:cubicBezTo>
                    <a:cubicBezTo>
                      <a:pt x="203" y="78"/>
                      <a:pt x="210" y="118"/>
                      <a:pt x="210" y="162"/>
                    </a:cubicBezTo>
                    <a:cubicBezTo>
                      <a:pt x="210" y="176"/>
                      <a:pt x="214" y="179"/>
                      <a:pt x="219" y="175"/>
                    </a:cubicBezTo>
                    <a:cubicBezTo>
                      <a:pt x="223" y="157"/>
                      <a:pt x="231" y="143"/>
                      <a:pt x="239" y="142"/>
                    </a:cubicBezTo>
                    <a:close/>
                  </a:path>
                </a:pathLst>
              </a:custGeom>
              <a:solidFill>
                <a:srgbClr val="6B4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48"/>
              <p:cNvSpPr>
                <a:spLocks/>
              </p:cNvSpPr>
              <p:nvPr/>
            </p:nvSpPr>
            <p:spPr bwMode="auto">
              <a:xfrm>
                <a:off x="9140826" y="1227138"/>
                <a:ext cx="74613" cy="114300"/>
              </a:xfrm>
              <a:custGeom>
                <a:avLst/>
                <a:gdLst>
                  <a:gd name="T0" fmla="*/ 34 w 40"/>
                  <a:gd name="T1" fmla="*/ 61 h 61"/>
                  <a:gd name="T2" fmla="*/ 40 w 40"/>
                  <a:gd name="T3" fmla="*/ 48 h 61"/>
                  <a:gd name="T4" fmla="*/ 20 w 40"/>
                  <a:gd name="T5" fmla="*/ 0 h 61"/>
                  <a:gd name="T6" fmla="*/ 0 w 40"/>
                  <a:gd name="T7" fmla="*/ 48 h 61"/>
                  <a:gd name="T8" fmla="*/ 6 w 40"/>
                  <a:gd name="T9" fmla="*/ 61 h 61"/>
                  <a:gd name="T10" fmla="*/ 34 w 40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1">
                    <a:moveTo>
                      <a:pt x="34" y="61"/>
                    </a:moveTo>
                    <a:cubicBezTo>
                      <a:pt x="40" y="48"/>
                      <a:pt x="40" y="48"/>
                      <a:pt x="40" y="4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5" y="61"/>
                      <a:pt x="24" y="61"/>
                      <a:pt x="34" y="61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349"/>
              <p:cNvSpPr>
                <a:spLocks/>
              </p:cNvSpPr>
              <p:nvPr/>
            </p:nvSpPr>
            <p:spPr bwMode="auto">
              <a:xfrm>
                <a:off x="9028113" y="1139825"/>
                <a:ext cx="149225" cy="239713"/>
              </a:xfrm>
              <a:custGeom>
                <a:avLst/>
                <a:gdLst>
                  <a:gd name="T0" fmla="*/ 29 w 94"/>
                  <a:gd name="T1" fmla="*/ 0 h 151"/>
                  <a:gd name="T2" fmla="*/ 94 w 94"/>
                  <a:gd name="T3" fmla="*/ 55 h 151"/>
                  <a:gd name="T4" fmla="*/ 58 w 94"/>
                  <a:gd name="T5" fmla="*/ 151 h 151"/>
                  <a:gd name="T6" fmla="*/ 0 w 94"/>
                  <a:gd name="T7" fmla="*/ 19 h 151"/>
                  <a:gd name="T8" fmla="*/ 29 w 9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1">
                    <a:moveTo>
                      <a:pt x="29" y="0"/>
                    </a:moveTo>
                    <a:lnTo>
                      <a:pt x="94" y="55"/>
                    </a:lnTo>
                    <a:lnTo>
                      <a:pt x="58" y="151"/>
                    </a:lnTo>
                    <a:lnTo>
                      <a:pt x="0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350"/>
              <p:cNvSpPr>
                <a:spLocks/>
              </p:cNvSpPr>
              <p:nvPr/>
            </p:nvSpPr>
            <p:spPr bwMode="auto">
              <a:xfrm>
                <a:off x="8934451" y="1169988"/>
                <a:ext cx="242888" cy="608013"/>
              </a:xfrm>
              <a:custGeom>
                <a:avLst/>
                <a:gdLst>
                  <a:gd name="T0" fmla="*/ 59 w 153"/>
                  <a:gd name="T1" fmla="*/ 0 h 383"/>
                  <a:gd name="T2" fmla="*/ 153 w 153"/>
                  <a:gd name="T3" fmla="*/ 383 h 383"/>
                  <a:gd name="T4" fmla="*/ 21 w 153"/>
                  <a:gd name="T5" fmla="*/ 172 h 383"/>
                  <a:gd name="T6" fmla="*/ 38 w 153"/>
                  <a:gd name="T7" fmla="*/ 135 h 383"/>
                  <a:gd name="T8" fmla="*/ 0 w 153"/>
                  <a:gd name="T9" fmla="*/ 106 h 383"/>
                  <a:gd name="T10" fmla="*/ 41 w 153"/>
                  <a:gd name="T11" fmla="*/ 12 h 383"/>
                  <a:gd name="T12" fmla="*/ 59 w 153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383">
                    <a:moveTo>
                      <a:pt x="59" y="0"/>
                    </a:moveTo>
                    <a:lnTo>
                      <a:pt x="153" y="383"/>
                    </a:lnTo>
                    <a:lnTo>
                      <a:pt x="21" y="172"/>
                    </a:lnTo>
                    <a:lnTo>
                      <a:pt x="38" y="135"/>
                    </a:lnTo>
                    <a:lnTo>
                      <a:pt x="0" y="106"/>
                    </a:lnTo>
                    <a:lnTo>
                      <a:pt x="41" y="1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351"/>
              <p:cNvSpPr>
                <a:spLocks/>
              </p:cNvSpPr>
              <p:nvPr/>
            </p:nvSpPr>
            <p:spPr bwMode="auto">
              <a:xfrm>
                <a:off x="9177338" y="1139825"/>
                <a:ext cx="149225" cy="239713"/>
              </a:xfrm>
              <a:custGeom>
                <a:avLst/>
                <a:gdLst>
                  <a:gd name="T0" fmla="*/ 65 w 94"/>
                  <a:gd name="T1" fmla="*/ 0 h 151"/>
                  <a:gd name="T2" fmla="*/ 0 w 94"/>
                  <a:gd name="T3" fmla="*/ 55 h 151"/>
                  <a:gd name="T4" fmla="*/ 36 w 94"/>
                  <a:gd name="T5" fmla="*/ 151 h 151"/>
                  <a:gd name="T6" fmla="*/ 94 w 94"/>
                  <a:gd name="T7" fmla="*/ 19 h 151"/>
                  <a:gd name="T8" fmla="*/ 65 w 9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1">
                    <a:moveTo>
                      <a:pt x="65" y="0"/>
                    </a:moveTo>
                    <a:lnTo>
                      <a:pt x="0" y="55"/>
                    </a:lnTo>
                    <a:lnTo>
                      <a:pt x="36" y="151"/>
                    </a:lnTo>
                    <a:lnTo>
                      <a:pt x="94" y="1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352"/>
              <p:cNvSpPr>
                <a:spLocks/>
              </p:cNvSpPr>
              <p:nvPr/>
            </p:nvSpPr>
            <p:spPr bwMode="auto">
              <a:xfrm>
                <a:off x="9124951" y="1393825"/>
                <a:ext cx="106363" cy="384175"/>
              </a:xfrm>
              <a:custGeom>
                <a:avLst/>
                <a:gdLst>
                  <a:gd name="T0" fmla="*/ 17 w 67"/>
                  <a:gd name="T1" fmla="*/ 0 h 242"/>
                  <a:gd name="T2" fmla="*/ 50 w 67"/>
                  <a:gd name="T3" fmla="*/ 0 h 242"/>
                  <a:gd name="T4" fmla="*/ 67 w 67"/>
                  <a:gd name="T5" fmla="*/ 164 h 242"/>
                  <a:gd name="T6" fmla="*/ 33 w 67"/>
                  <a:gd name="T7" fmla="*/ 242 h 242"/>
                  <a:gd name="T8" fmla="*/ 0 w 67"/>
                  <a:gd name="T9" fmla="*/ 164 h 242"/>
                  <a:gd name="T10" fmla="*/ 17 w 67"/>
                  <a:gd name="T11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42">
                    <a:moveTo>
                      <a:pt x="17" y="0"/>
                    </a:moveTo>
                    <a:lnTo>
                      <a:pt x="50" y="0"/>
                    </a:lnTo>
                    <a:lnTo>
                      <a:pt x="67" y="164"/>
                    </a:lnTo>
                    <a:lnTo>
                      <a:pt x="33" y="242"/>
                    </a:lnTo>
                    <a:lnTo>
                      <a:pt x="0" y="16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353"/>
              <p:cNvSpPr>
                <a:spLocks/>
              </p:cNvSpPr>
              <p:nvPr/>
            </p:nvSpPr>
            <p:spPr bwMode="auto">
              <a:xfrm>
                <a:off x="9028113" y="1139825"/>
                <a:ext cx="149225" cy="201613"/>
              </a:xfrm>
              <a:custGeom>
                <a:avLst/>
                <a:gdLst>
                  <a:gd name="T0" fmla="*/ 29 w 94"/>
                  <a:gd name="T1" fmla="*/ 0 h 127"/>
                  <a:gd name="T2" fmla="*/ 94 w 94"/>
                  <a:gd name="T3" fmla="*/ 55 h 127"/>
                  <a:gd name="T4" fmla="*/ 57 w 94"/>
                  <a:gd name="T5" fmla="*/ 127 h 127"/>
                  <a:gd name="T6" fmla="*/ 0 w 94"/>
                  <a:gd name="T7" fmla="*/ 19 h 127"/>
                  <a:gd name="T8" fmla="*/ 29 w 94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7">
                    <a:moveTo>
                      <a:pt x="29" y="0"/>
                    </a:moveTo>
                    <a:lnTo>
                      <a:pt x="94" y="55"/>
                    </a:lnTo>
                    <a:lnTo>
                      <a:pt x="57" y="127"/>
                    </a:lnTo>
                    <a:lnTo>
                      <a:pt x="0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354"/>
              <p:cNvSpPr>
                <a:spLocks/>
              </p:cNvSpPr>
              <p:nvPr/>
            </p:nvSpPr>
            <p:spPr bwMode="auto">
              <a:xfrm>
                <a:off x="8958263" y="1169988"/>
                <a:ext cx="219075" cy="608013"/>
              </a:xfrm>
              <a:custGeom>
                <a:avLst/>
                <a:gdLst>
                  <a:gd name="T0" fmla="*/ 44 w 138"/>
                  <a:gd name="T1" fmla="*/ 0 h 383"/>
                  <a:gd name="T2" fmla="*/ 138 w 138"/>
                  <a:gd name="T3" fmla="*/ 383 h 383"/>
                  <a:gd name="T4" fmla="*/ 19 w 138"/>
                  <a:gd name="T5" fmla="*/ 156 h 383"/>
                  <a:gd name="T6" fmla="*/ 39 w 138"/>
                  <a:gd name="T7" fmla="*/ 127 h 383"/>
                  <a:gd name="T8" fmla="*/ 0 w 138"/>
                  <a:gd name="T9" fmla="*/ 98 h 383"/>
                  <a:gd name="T10" fmla="*/ 26 w 138"/>
                  <a:gd name="T11" fmla="*/ 12 h 383"/>
                  <a:gd name="T12" fmla="*/ 44 w 138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83">
                    <a:moveTo>
                      <a:pt x="44" y="0"/>
                    </a:moveTo>
                    <a:lnTo>
                      <a:pt x="138" y="383"/>
                    </a:lnTo>
                    <a:lnTo>
                      <a:pt x="19" y="156"/>
                    </a:lnTo>
                    <a:lnTo>
                      <a:pt x="39" y="127"/>
                    </a:lnTo>
                    <a:lnTo>
                      <a:pt x="0" y="98"/>
                    </a:lnTo>
                    <a:lnTo>
                      <a:pt x="26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355"/>
              <p:cNvSpPr>
                <a:spLocks/>
              </p:cNvSpPr>
              <p:nvPr/>
            </p:nvSpPr>
            <p:spPr bwMode="auto">
              <a:xfrm>
                <a:off x="9177338" y="1169988"/>
                <a:ext cx="241300" cy="608013"/>
              </a:xfrm>
              <a:custGeom>
                <a:avLst/>
                <a:gdLst>
                  <a:gd name="T0" fmla="*/ 94 w 152"/>
                  <a:gd name="T1" fmla="*/ 0 h 383"/>
                  <a:gd name="T2" fmla="*/ 0 w 152"/>
                  <a:gd name="T3" fmla="*/ 383 h 383"/>
                  <a:gd name="T4" fmla="*/ 132 w 152"/>
                  <a:gd name="T5" fmla="*/ 172 h 383"/>
                  <a:gd name="T6" fmla="*/ 116 w 152"/>
                  <a:gd name="T7" fmla="*/ 135 h 383"/>
                  <a:gd name="T8" fmla="*/ 152 w 152"/>
                  <a:gd name="T9" fmla="*/ 106 h 383"/>
                  <a:gd name="T10" fmla="*/ 112 w 152"/>
                  <a:gd name="T11" fmla="*/ 12 h 383"/>
                  <a:gd name="T12" fmla="*/ 94 w 152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383">
                    <a:moveTo>
                      <a:pt x="94" y="0"/>
                    </a:moveTo>
                    <a:lnTo>
                      <a:pt x="0" y="383"/>
                    </a:lnTo>
                    <a:lnTo>
                      <a:pt x="132" y="172"/>
                    </a:lnTo>
                    <a:lnTo>
                      <a:pt x="116" y="135"/>
                    </a:lnTo>
                    <a:lnTo>
                      <a:pt x="152" y="106"/>
                    </a:lnTo>
                    <a:lnTo>
                      <a:pt x="112" y="1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356"/>
              <p:cNvSpPr>
                <a:spLocks/>
              </p:cNvSpPr>
              <p:nvPr/>
            </p:nvSpPr>
            <p:spPr bwMode="auto">
              <a:xfrm>
                <a:off x="9177338" y="1169988"/>
                <a:ext cx="219075" cy="608013"/>
              </a:xfrm>
              <a:custGeom>
                <a:avLst/>
                <a:gdLst>
                  <a:gd name="T0" fmla="*/ 94 w 138"/>
                  <a:gd name="T1" fmla="*/ 0 h 383"/>
                  <a:gd name="T2" fmla="*/ 0 w 138"/>
                  <a:gd name="T3" fmla="*/ 383 h 383"/>
                  <a:gd name="T4" fmla="*/ 119 w 138"/>
                  <a:gd name="T5" fmla="*/ 156 h 383"/>
                  <a:gd name="T6" fmla="*/ 100 w 138"/>
                  <a:gd name="T7" fmla="*/ 127 h 383"/>
                  <a:gd name="T8" fmla="*/ 138 w 138"/>
                  <a:gd name="T9" fmla="*/ 98 h 383"/>
                  <a:gd name="T10" fmla="*/ 112 w 138"/>
                  <a:gd name="T11" fmla="*/ 12 h 383"/>
                  <a:gd name="T12" fmla="*/ 94 w 138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383">
                    <a:moveTo>
                      <a:pt x="94" y="0"/>
                    </a:moveTo>
                    <a:lnTo>
                      <a:pt x="0" y="383"/>
                    </a:lnTo>
                    <a:lnTo>
                      <a:pt x="119" y="156"/>
                    </a:lnTo>
                    <a:lnTo>
                      <a:pt x="100" y="127"/>
                    </a:lnTo>
                    <a:lnTo>
                      <a:pt x="138" y="98"/>
                    </a:lnTo>
                    <a:lnTo>
                      <a:pt x="112" y="1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69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357"/>
              <p:cNvSpPr>
                <a:spLocks/>
              </p:cNvSpPr>
              <p:nvPr/>
            </p:nvSpPr>
            <p:spPr bwMode="auto">
              <a:xfrm>
                <a:off x="9177338" y="1139825"/>
                <a:ext cx="149225" cy="201613"/>
              </a:xfrm>
              <a:custGeom>
                <a:avLst/>
                <a:gdLst>
                  <a:gd name="T0" fmla="*/ 65 w 94"/>
                  <a:gd name="T1" fmla="*/ 0 h 127"/>
                  <a:gd name="T2" fmla="*/ 0 w 94"/>
                  <a:gd name="T3" fmla="*/ 55 h 127"/>
                  <a:gd name="T4" fmla="*/ 37 w 94"/>
                  <a:gd name="T5" fmla="*/ 127 h 127"/>
                  <a:gd name="T6" fmla="*/ 94 w 94"/>
                  <a:gd name="T7" fmla="*/ 19 h 127"/>
                  <a:gd name="T8" fmla="*/ 65 w 94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7">
                    <a:moveTo>
                      <a:pt x="65" y="0"/>
                    </a:moveTo>
                    <a:lnTo>
                      <a:pt x="0" y="55"/>
                    </a:lnTo>
                    <a:lnTo>
                      <a:pt x="37" y="127"/>
                    </a:lnTo>
                    <a:lnTo>
                      <a:pt x="94" y="1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358"/>
              <p:cNvSpPr>
                <a:spLocks/>
              </p:cNvSpPr>
              <p:nvPr/>
            </p:nvSpPr>
            <p:spPr bwMode="auto">
              <a:xfrm>
                <a:off x="9140826" y="1333500"/>
                <a:ext cx="74613" cy="68263"/>
              </a:xfrm>
              <a:custGeom>
                <a:avLst/>
                <a:gdLst>
                  <a:gd name="T0" fmla="*/ 6 w 40"/>
                  <a:gd name="T1" fmla="*/ 0 h 36"/>
                  <a:gd name="T2" fmla="*/ 34 w 40"/>
                  <a:gd name="T3" fmla="*/ 0 h 36"/>
                  <a:gd name="T4" fmla="*/ 34 w 40"/>
                  <a:gd name="T5" fmla="*/ 36 h 36"/>
                  <a:gd name="T6" fmla="*/ 6 w 40"/>
                  <a:gd name="T7" fmla="*/ 36 h 36"/>
                  <a:gd name="T8" fmla="*/ 6 w 4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6">
                    <a:moveTo>
                      <a:pt x="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40" y="12"/>
                      <a:pt x="39" y="24"/>
                      <a:pt x="34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1" y="24"/>
                      <a:pt x="0" y="12"/>
                      <a:pt x="6" y="0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59"/>
              <p:cNvSpPr>
                <a:spLocks/>
              </p:cNvSpPr>
              <p:nvPr/>
            </p:nvSpPr>
            <p:spPr bwMode="auto">
              <a:xfrm>
                <a:off x="9161463" y="1776413"/>
                <a:ext cx="31750" cy="180975"/>
              </a:xfrm>
              <a:custGeom>
                <a:avLst/>
                <a:gdLst>
                  <a:gd name="T0" fmla="*/ 2 w 17"/>
                  <a:gd name="T1" fmla="*/ 95 h 96"/>
                  <a:gd name="T2" fmla="*/ 15 w 17"/>
                  <a:gd name="T3" fmla="*/ 95 h 96"/>
                  <a:gd name="T4" fmla="*/ 8 w 17"/>
                  <a:gd name="T5" fmla="*/ 0 h 96"/>
                  <a:gd name="T6" fmla="*/ 2 w 17"/>
                  <a:gd name="T7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6">
                    <a:moveTo>
                      <a:pt x="2" y="95"/>
                    </a:moveTo>
                    <a:cubicBezTo>
                      <a:pt x="6" y="95"/>
                      <a:pt x="11" y="96"/>
                      <a:pt x="15" y="95"/>
                    </a:cubicBezTo>
                    <a:cubicBezTo>
                      <a:pt x="17" y="72"/>
                      <a:pt x="12" y="11"/>
                      <a:pt x="8" y="0"/>
                    </a:cubicBezTo>
                    <a:cubicBezTo>
                      <a:pt x="5" y="9"/>
                      <a:pt x="0" y="71"/>
                      <a:pt x="2" y="95"/>
                    </a:cubicBezTo>
                    <a:close/>
                  </a:path>
                </a:pathLst>
              </a:custGeom>
              <a:solidFill>
                <a:srgbClr val="6F7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3047154" y="2790209"/>
              <a:ext cx="1193904" cy="1783015"/>
              <a:chOff x="10812463" y="534988"/>
              <a:chExt cx="846138" cy="1263650"/>
            </a:xfrm>
          </p:grpSpPr>
          <p:sp>
            <p:nvSpPr>
              <p:cNvPr id="152" name="Freeform 1360"/>
              <p:cNvSpPr>
                <a:spLocks/>
              </p:cNvSpPr>
              <p:nvPr/>
            </p:nvSpPr>
            <p:spPr bwMode="auto">
              <a:xfrm>
                <a:off x="11361738" y="1143000"/>
                <a:ext cx="296863" cy="641350"/>
              </a:xfrm>
              <a:custGeom>
                <a:avLst/>
                <a:gdLst>
                  <a:gd name="T0" fmla="*/ 0 w 157"/>
                  <a:gd name="T1" fmla="*/ 37 h 341"/>
                  <a:gd name="T2" fmla="*/ 119 w 157"/>
                  <a:gd name="T3" fmla="*/ 37 h 341"/>
                  <a:gd name="T4" fmla="*/ 154 w 157"/>
                  <a:gd name="T5" fmla="*/ 288 h 341"/>
                  <a:gd name="T6" fmla="*/ 122 w 157"/>
                  <a:gd name="T7" fmla="*/ 324 h 341"/>
                  <a:gd name="T8" fmla="*/ 29 w 157"/>
                  <a:gd name="T9" fmla="*/ 341 h 341"/>
                  <a:gd name="T10" fmla="*/ 0 w 157"/>
                  <a:gd name="T11" fmla="*/ 3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341">
                    <a:moveTo>
                      <a:pt x="0" y="37"/>
                    </a:moveTo>
                    <a:cubicBezTo>
                      <a:pt x="46" y="26"/>
                      <a:pt x="111" y="0"/>
                      <a:pt x="119" y="37"/>
                    </a:cubicBezTo>
                    <a:cubicBezTo>
                      <a:pt x="129" y="81"/>
                      <a:pt x="141" y="186"/>
                      <a:pt x="154" y="288"/>
                    </a:cubicBezTo>
                    <a:cubicBezTo>
                      <a:pt x="157" y="310"/>
                      <a:pt x="129" y="322"/>
                      <a:pt x="122" y="324"/>
                    </a:cubicBezTo>
                    <a:cubicBezTo>
                      <a:pt x="90" y="333"/>
                      <a:pt x="63" y="336"/>
                      <a:pt x="29" y="341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361"/>
              <p:cNvSpPr>
                <a:spLocks/>
              </p:cNvSpPr>
              <p:nvPr/>
            </p:nvSpPr>
            <p:spPr bwMode="auto">
              <a:xfrm>
                <a:off x="10812463" y="1123950"/>
                <a:ext cx="287338" cy="660400"/>
              </a:xfrm>
              <a:custGeom>
                <a:avLst/>
                <a:gdLst>
                  <a:gd name="T0" fmla="*/ 152 w 153"/>
                  <a:gd name="T1" fmla="*/ 47 h 351"/>
                  <a:gd name="T2" fmla="*/ 38 w 153"/>
                  <a:gd name="T3" fmla="*/ 46 h 351"/>
                  <a:gd name="T4" fmla="*/ 3 w 153"/>
                  <a:gd name="T5" fmla="*/ 297 h 351"/>
                  <a:gd name="T6" fmla="*/ 35 w 153"/>
                  <a:gd name="T7" fmla="*/ 335 h 351"/>
                  <a:gd name="T8" fmla="*/ 124 w 153"/>
                  <a:gd name="T9" fmla="*/ 351 h 351"/>
                  <a:gd name="T10" fmla="*/ 153 w 153"/>
                  <a:gd name="T11" fmla="*/ 47 h 351"/>
                  <a:gd name="T12" fmla="*/ 152 w 153"/>
                  <a:gd name="T13" fmla="*/ 47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351">
                    <a:moveTo>
                      <a:pt x="152" y="47"/>
                    </a:moveTo>
                    <a:cubicBezTo>
                      <a:pt x="94" y="33"/>
                      <a:pt x="48" y="0"/>
                      <a:pt x="38" y="46"/>
                    </a:cubicBezTo>
                    <a:cubicBezTo>
                      <a:pt x="27" y="94"/>
                      <a:pt x="15" y="199"/>
                      <a:pt x="3" y="297"/>
                    </a:cubicBezTo>
                    <a:cubicBezTo>
                      <a:pt x="0" y="322"/>
                      <a:pt x="26" y="333"/>
                      <a:pt x="35" y="335"/>
                    </a:cubicBezTo>
                    <a:cubicBezTo>
                      <a:pt x="65" y="343"/>
                      <a:pt x="91" y="346"/>
                      <a:pt x="124" y="351"/>
                    </a:cubicBezTo>
                    <a:cubicBezTo>
                      <a:pt x="153" y="47"/>
                      <a:pt x="153" y="47"/>
                      <a:pt x="153" y="47"/>
                    </a:cubicBezTo>
                    <a:lnTo>
                      <a:pt x="152" y="47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362"/>
              <p:cNvSpPr>
                <a:spLocks/>
              </p:cNvSpPr>
              <p:nvPr/>
            </p:nvSpPr>
            <p:spPr bwMode="auto">
              <a:xfrm>
                <a:off x="11012488" y="1770063"/>
                <a:ext cx="434975" cy="25400"/>
              </a:xfrm>
              <a:custGeom>
                <a:avLst/>
                <a:gdLst>
                  <a:gd name="T0" fmla="*/ 1 w 231"/>
                  <a:gd name="T1" fmla="*/ 0 h 13"/>
                  <a:gd name="T2" fmla="*/ 0 w 231"/>
                  <a:gd name="T3" fmla="*/ 4 h 13"/>
                  <a:gd name="T4" fmla="*/ 231 w 231"/>
                  <a:gd name="T5" fmla="*/ 4 h 13"/>
                  <a:gd name="T6" fmla="*/ 229 w 231"/>
                  <a:gd name="T7" fmla="*/ 0 h 13"/>
                  <a:gd name="T8" fmla="*/ 1 w 23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71" y="13"/>
                      <a:pt x="159" y="13"/>
                      <a:pt x="231" y="4"/>
                    </a:cubicBezTo>
                    <a:cubicBezTo>
                      <a:pt x="231" y="3"/>
                      <a:pt x="230" y="4"/>
                      <a:pt x="229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363"/>
              <p:cNvSpPr>
                <a:spLocks/>
              </p:cNvSpPr>
              <p:nvPr/>
            </p:nvSpPr>
            <p:spPr bwMode="auto">
              <a:xfrm>
                <a:off x="10883901" y="1068388"/>
                <a:ext cx="700088" cy="730250"/>
              </a:xfrm>
              <a:custGeom>
                <a:avLst/>
                <a:gdLst>
                  <a:gd name="T0" fmla="*/ 40 w 372"/>
                  <a:gd name="T1" fmla="*/ 373 h 388"/>
                  <a:gd name="T2" fmla="*/ 0 w 372"/>
                  <a:gd name="T3" fmla="*/ 73 h 388"/>
                  <a:gd name="T4" fmla="*/ 146 w 372"/>
                  <a:gd name="T5" fmla="*/ 1 h 388"/>
                  <a:gd name="T6" fmla="*/ 184 w 372"/>
                  <a:gd name="T7" fmla="*/ 15 h 388"/>
                  <a:gd name="T8" fmla="*/ 222 w 372"/>
                  <a:gd name="T9" fmla="*/ 0 h 388"/>
                  <a:gd name="T10" fmla="*/ 372 w 372"/>
                  <a:gd name="T11" fmla="*/ 71 h 388"/>
                  <a:gd name="T12" fmla="*/ 328 w 372"/>
                  <a:gd name="T13" fmla="*/ 373 h 388"/>
                  <a:gd name="T14" fmla="*/ 40 w 372"/>
                  <a:gd name="T15" fmla="*/ 37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2" h="388">
                    <a:moveTo>
                      <a:pt x="40" y="373"/>
                    </a:moveTo>
                    <a:cubicBezTo>
                      <a:pt x="56" y="327"/>
                      <a:pt x="20" y="113"/>
                      <a:pt x="0" y="73"/>
                    </a:cubicBezTo>
                    <a:cubicBezTo>
                      <a:pt x="11" y="33"/>
                      <a:pt x="117" y="24"/>
                      <a:pt x="146" y="1"/>
                    </a:cubicBezTo>
                    <a:cubicBezTo>
                      <a:pt x="159" y="13"/>
                      <a:pt x="169" y="15"/>
                      <a:pt x="184" y="15"/>
                    </a:cubicBezTo>
                    <a:cubicBezTo>
                      <a:pt x="199" y="15"/>
                      <a:pt x="209" y="12"/>
                      <a:pt x="222" y="0"/>
                    </a:cubicBezTo>
                    <a:cubicBezTo>
                      <a:pt x="243" y="17"/>
                      <a:pt x="353" y="31"/>
                      <a:pt x="372" y="71"/>
                    </a:cubicBezTo>
                    <a:cubicBezTo>
                      <a:pt x="350" y="116"/>
                      <a:pt x="311" y="332"/>
                      <a:pt x="328" y="373"/>
                    </a:cubicBezTo>
                    <a:cubicBezTo>
                      <a:pt x="257" y="387"/>
                      <a:pt x="114" y="388"/>
                      <a:pt x="40" y="373"/>
                    </a:cubicBez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364"/>
              <p:cNvSpPr>
                <a:spLocks/>
              </p:cNvSpPr>
              <p:nvPr/>
            </p:nvSpPr>
            <p:spPr bwMode="auto">
              <a:xfrm>
                <a:off x="11088688" y="1068388"/>
                <a:ext cx="282575" cy="568325"/>
              </a:xfrm>
              <a:custGeom>
                <a:avLst/>
                <a:gdLst>
                  <a:gd name="T0" fmla="*/ 4 w 178"/>
                  <a:gd name="T1" fmla="*/ 24 h 358"/>
                  <a:gd name="T2" fmla="*/ 0 w 178"/>
                  <a:gd name="T3" fmla="*/ 131 h 358"/>
                  <a:gd name="T4" fmla="*/ 89 w 178"/>
                  <a:gd name="T5" fmla="*/ 358 h 358"/>
                  <a:gd name="T6" fmla="*/ 178 w 178"/>
                  <a:gd name="T7" fmla="*/ 131 h 358"/>
                  <a:gd name="T8" fmla="*/ 172 w 178"/>
                  <a:gd name="T9" fmla="*/ 22 h 358"/>
                  <a:gd name="T10" fmla="*/ 134 w 178"/>
                  <a:gd name="T11" fmla="*/ 0 h 358"/>
                  <a:gd name="T12" fmla="*/ 44 w 178"/>
                  <a:gd name="T13" fmla="*/ 1 h 358"/>
                  <a:gd name="T14" fmla="*/ 4 w 178"/>
                  <a:gd name="T15" fmla="*/ 2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358">
                    <a:moveTo>
                      <a:pt x="4" y="24"/>
                    </a:moveTo>
                    <a:lnTo>
                      <a:pt x="0" y="131"/>
                    </a:lnTo>
                    <a:lnTo>
                      <a:pt x="89" y="358"/>
                    </a:lnTo>
                    <a:lnTo>
                      <a:pt x="178" y="131"/>
                    </a:lnTo>
                    <a:lnTo>
                      <a:pt x="172" y="22"/>
                    </a:lnTo>
                    <a:lnTo>
                      <a:pt x="134" y="0"/>
                    </a:lnTo>
                    <a:lnTo>
                      <a:pt x="44" y="1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Rectangle 1365"/>
              <p:cNvSpPr>
                <a:spLocks noChangeArrowheads="1"/>
              </p:cNvSpPr>
              <p:nvPr/>
            </p:nvSpPr>
            <p:spPr bwMode="auto">
              <a:xfrm>
                <a:off x="11158538" y="1011238"/>
                <a:ext cx="142875" cy="149225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366"/>
              <p:cNvSpPr>
                <a:spLocks/>
              </p:cNvSpPr>
              <p:nvPr/>
            </p:nvSpPr>
            <p:spPr bwMode="auto">
              <a:xfrm>
                <a:off x="11196638" y="1147763"/>
                <a:ext cx="68263" cy="103188"/>
              </a:xfrm>
              <a:custGeom>
                <a:avLst/>
                <a:gdLst>
                  <a:gd name="T0" fmla="*/ 30 w 36"/>
                  <a:gd name="T1" fmla="*/ 55 h 55"/>
                  <a:gd name="T2" fmla="*/ 36 w 36"/>
                  <a:gd name="T3" fmla="*/ 43 h 55"/>
                  <a:gd name="T4" fmla="*/ 18 w 36"/>
                  <a:gd name="T5" fmla="*/ 0 h 55"/>
                  <a:gd name="T6" fmla="*/ 0 w 36"/>
                  <a:gd name="T7" fmla="*/ 43 h 55"/>
                  <a:gd name="T8" fmla="*/ 6 w 36"/>
                  <a:gd name="T9" fmla="*/ 55 h 55"/>
                  <a:gd name="T10" fmla="*/ 30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0" y="55"/>
                    </a:moveTo>
                    <a:cubicBezTo>
                      <a:pt x="36" y="43"/>
                      <a:pt x="36" y="43"/>
                      <a:pt x="36" y="4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14" y="55"/>
                      <a:pt x="22" y="55"/>
                      <a:pt x="30" y="55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367"/>
              <p:cNvSpPr>
                <a:spLocks/>
              </p:cNvSpPr>
              <p:nvPr/>
            </p:nvSpPr>
            <p:spPr bwMode="auto">
              <a:xfrm>
                <a:off x="11115676" y="1069975"/>
                <a:ext cx="114300" cy="212725"/>
              </a:xfrm>
              <a:custGeom>
                <a:avLst/>
                <a:gdLst>
                  <a:gd name="T0" fmla="*/ 27 w 72"/>
                  <a:gd name="T1" fmla="*/ 0 h 134"/>
                  <a:gd name="T2" fmla="*/ 72 w 72"/>
                  <a:gd name="T3" fmla="*/ 48 h 134"/>
                  <a:gd name="T4" fmla="*/ 40 w 72"/>
                  <a:gd name="T5" fmla="*/ 134 h 134"/>
                  <a:gd name="T6" fmla="*/ 0 w 72"/>
                  <a:gd name="T7" fmla="*/ 18 h 134"/>
                  <a:gd name="T8" fmla="*/ 27 w 72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34">
                    <a:moveTo>
                      <a:pt x="27" y="0"/>
                    </a:moveTo>
                    <a:lnTo>
                      <a:pt x="72" y="48"/>
                    </a:lnTo>
                    <a:lnTo>
                      <a:pt x="40" y="134"/>
                    </a:lnTo>
                    <a:lnTo>
                      <a:pt x="0" y="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368"/>
              <p:cNvSpPr>
                <a:spLocks/>
              </p:cNvSpPr>
              <p:nvPr/>
            </p:nvSpPr>
            <p:spPr bwMode="auto">
              <a:xfrm>
                <a:off x="11014076" y="1095375"/>
                <a:ext cx="215900" cy="544513"/>
              </a:xfrm>
              <a:custGeom>
                <a:avLst/>
                <a:gdLst>
                  <a:gd name="T0" fmla="*/ 64 w 136"/>
                  <a:gd name="T1" fmla="*/ 0 h 343"/>
                  <a:gd name="T2" fmla="*/ 136 w 136"/>
                  <a:gd name="T3" fmla="*/ 343 h 343"/>
                  <a:gd name="T4" fmla="*/ 18 w 136"/>
                  <a:gd name="T5" fmla="*/ 154 h 343"/>
                  <a:gd name="T6" fmla="*/ 33 w 136"/>
                  <a:gd name="T7" fmla="*/ 122 h 343"/>
                  <a:gd name="T8" fmla="*/ 0 w 136"/>
                  <a:gd name="T9" fmla="*/ 95 h 343"/>
                  <a:gd name="T10" fmla="*/ 45 w 136"/>
                  <a:gd name="T11" fmla="*/ 9 h 343"/>
                  <a:gd name="T12" fmla="*/ 64 w 136"/>
                  <a:gd name="T13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343">
                    <a:moveTo>
                      <a:pt x="64" y="0"/>
                    </a:moveTo>
                    <a:lnTo>
                      <a:pt x="136" y="343"/>
                    </a:lnTo>
                    <a:lnTo>
                      <a:pt x="18" y="154"/>
                    </a:lnTo>
                    <a:lnTo>
                      <a:pt x="33" y="122"/>
                    </a:lnTo>
                    <a:lnTo>
                      <a:pt x="0" y="95"/>
                    </a:lnTo>
                    <a:lnTo>
                      <a:pt x="45" y="9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369"/>
              <p:cNvSpPr>
                <a:spLocks/>
              </p:cNvSpPr>
              <p:nvPr/>
            </p:nvSpPr>
            <p:spPr bwMode="auto">
              <a:xfrm>
                <a:off x="11229976" y="1068388"/>
                <a:ext cx="115888" cy="214313"/>
              </a:xfrm>
              <a:custGeom>
                <a:avLst/>
                <a:gdLst>
                  <a:gd name="T0" fmla="*/ 45 w 73"/>
                  <a:gd name="T1" fmla="*/ 0 h 135"/>
                  <a:gd name="T2" fmla="*/ 0 w 73"/>
                  <a:gd name="T3" fmla="*/ 49 h 135"/>
                  <a:gd name="T4" fmla="*/ 32 w 73"/>
                  <a:gd name="T5" fmla="*/ 135 h 135"/>
                  <a:gd name="T6" fmla="*/ 73 w 73"/>
                  <a:gd name="T7" fmla="*/ 18 h 135"/>
                  <a:gd name="T8" fmla="*/ 45 w 73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5">
                    <a:moveTo>
                      <a:pt x="45" y="0"/>
                    </a:moveTo>
                    <a:lnTo>
                      <a:pt x="0" y="49"/>
                    </a:lnTo>
                    <a:lnTo>
                      <a:pt x="32" y="135"/>
                    </a:lnTo>
                    <a:lnTo>
                      <a:pt x="73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370"/>
              <p:cNvSpPr>
                <a:spLocks/>
              </p:cNvSpPr>
              <p:nvPr/>
            </p:nvSpPr>
            <p:spPr bwMode="auto">
              <a:xfrm>
                <a:off x="11185526" y="1296988"/>
                <a:ext cx="92075" cy="342900"/>
              </a:xfrm>
              <a:custGeom>
                <a:avLst/>
                <a:gdLst>
                  <a:gd name="T0" fmla="*/ 14 w 58"/>
                  <a:gd name="T1" fmla="*/ 0 h 216"/>
                  <a:gd name="T2" fmla="*/ 43 w 58"/>
                  <a:gd name="T3" fmla="*/ 0 h 216"/>
                  <a:gd name="T4" fmla="*/ 58 w 58"/>
                  <a:gd name="T5" fmla="*/ 146 h 216"/>
                  <a:gd name="T6" fmla="*/ 28 w 58"/>
                  <a:gd name="T7" fmla="*/ 216 h 216"/>
                  <a:gd name="T8" fmla="*/ 0 w 58"/>
                  <a:gd name="T9" fmla="*/ 146 h 216"/>
                  <a:gd name="T10" fmla="*/ 14 w 58"/>
                  <a:gd name="T1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16">
                    <a:moveTo>
                      <a:pt x="14" y="0"/>
                    </a:moveTo>
                    <a:lnTo>
                      <a:pt x="43" y="0"/>
                    </a:lnTo>
                    <a:lnTo>
                      <a:pt x="58" y="146"/>
                    </a:lnTo>
                    <a:lnTo>
                      <a:pt x="28" y="216"/>
                    </a:lnTo>
                    <a:lnTo>
                      <a:pt x="0" y="14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371"/>
              <p:cNvSpPr>
                <a:spLocks/>
              </p:cNvSpPr>
              <p:nvPr/>
            </p:nvSpPr>
            <p:spPr bwMode="auto">
              <a:xfrm>
                <a:off x="11115676" y="1069975"/>
                <a:ext cx="114300" cy="179388"/>
              </a:xfrm>
              <a:custGeom>
                <a:avLst/>
                <a:gdLst>
                  <a:gd name="T0" fmla="*/ 27 w 72"/>
                  <a:gd name="T1" fmla="*/ 0 h 113"/>
                  <a:gd name="T2" fmla="*/ 72 w 72"/>
                  <a:gd name="T3" fmla="*/ 48 h 113"/>
                  <a:gd name="T4" fmla="*/ 39 w 72"/>
                  <a:gd name="T5" fmla="*/ 113 h 113"/>
                  <a:gd name="T6" fmla="*/ 0 w 72"/>
                  <a:gd name="T7" fmla="*/ 18 h 113"/>
                  <a:gd name="T8" fmla="*/ 27 w 72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3">
                    <a:moveTo>
                      <a:pt x="27" y="0"/>
                    </a:moveTo>
                    <a:lnTo>
                      <a:pt x="72" y="48"/>
                    </a:lnTo>
                    <a:lnTo>
                      <a:pt x="39" y="113"/>
                    </a:lnTo>
                    <a:lnTo>
                      <a:pt x="0" y="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372"/>
              <p:cNvSpPr>
                <a:spLocks/>
              </p:cNvSpPr>
              <p:nvPr/>
            </p:nvSpPr>
            <p:spPr bwMode="auto">
              <a:xfrm>
                <a:off x="11034713" y="1095375"/>
                <a:ext cx="195263" cy="544513"/>
              </a:xfrm>
              <a:custGeom>
                <a:avLst/>
                <a:gdLst>
                  <a:gd name="T0" fmla="*/ 51 w 123"/>
                  <a:gd name="T1" fmla="*/ 0 h 343"/>
                  <a:gd name="T2" fmla="*/ 123 w 123"/>
                  <a:gd name="T3" fmla="*/ 343 h 343"/>
                  <a:gd name="T4" fmla="*/ 17 w 123"/>
                  <a:gd name="T5" fmla="*/ 140 h 343"/>
                  <a:gd name="T6" fmla="*/ 34 w 123"/>
                  <a:gd name="T7" fmla="*/ 114 h 343"/>
                  <a:gd name="T8" fmla="*/ 0 w 123"/>
                  <a:gd name="T9" fmla="*/ 88 h 343"/>
                  <a:gd name="T10" fmla="*/ 32 w 123"/>
                  <a:gd name="T11" fmla="*/ 9 h 343"/>
                  <a:gd name="T12" fmla="*/ 51 w 123"/>
                  <a:gd name="T13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343">
                    <a:moveTo>
                      <a:pt x="51" y="0"/>
                    </a:moveTo>
                    <a:lnTo>
                      <a:pt x="123" y="343"/>
                    </a:lnTo>
                    <a:lnTo>
                      <a:pt x="17" y="140"/>
                    </a:lnTo>
                    <a:lnTo>
                      <a:pt x="34" y="114"/>
                    </a:lnTo>
                    <a:lnTo>
                      <a:pt x="0" y="88"/>
                    </a:lnTo>
                    <a:lnTo>
                      <a:pt x="32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373"/>
              <p:cNvSpPr>
                <a:spLocks/>
              </p:cNvSpPr>
              <p:nvPr/>
            </p:nvSpPr>
            <p:spPr bwMode="auto">
              <a:xfrm>
                <a:off x="11229976" y="1093788"/>
                <a:ext cx="217488" cy="546100"/>
              </a:xfrm>
              <a:custGeom>
                <a:avLst/>
                <a:gdLst>
                  <a:gd name="T0" fmla="*/ 74 w 137"/>
                  <a:gd name="T1" fmla="*/ 0 h 344"/>
                  <a:gd name="T2" fmla="*/ 0 w 137"/>
                  <a:gd name="T3" fmla="*/ 344 h 344"/>
                  <a:gd name="T4" fmla="*/ 118 w 137"/>
                  <a:gd name="T5" fmla="*/ 155 h 344"/>
                  <a:gd name="T6" fmla="*/ 102 w 137"/>
                  <a:gd name="T7" fmla="*/ 123 h 344"/>
                  <a:gd name="T8" fmla="*/ 137 w 137"/>
                  <a:gd name="T9" fmla="*/ 96 h 344"/>
                  <a:gd name="T10" fmla="*/ 100 w 137"/>
                  <a:gd name="T11" fmla="*/ 12 h 344"/>
                  <a:gd name="T12" fmla="*/ 74 w 137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344">
                    <a:moveTo>
                      <a:pt x="74" y="0"/>
                    </a:moveTo>
                    <a:lnTo>
                      <a:pt x="0" y="344"/>
                    </a:lnTo>
                    <a:lnTo>
                      <a:pt x="118" y="155"/>
                    </a:lnTo>
                    <a:lnTo>
                      <a:pt x="102" y="123"/>
                    </a:lnTo>
                    <a:lnTo>
                      <a:pt x="137" y="96"/>
                    </a:lnTo>
                    <a:lnTo>
                      <a:pt x="100" y="1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374"/>
              <p:cNvSpPr>
                <a:spLocks/>
              </p:cNvSpPr>
              <p:nvPr/>
            </p:nvSpPr>
            <p:spPr bwMode="auto">
              <a:xfrm>
                <a:off x="11229976" y="1093788"/>
                <a:ext cx="196850" cy="546100"/>
              </a:xfrm>
              <a:custGeom>
                <a:avLst/>
                <a:gdLst>
                  <a:gd name="T0" fmla="*/ 74 w 124"/>
                  <a:gd name="T1" fmla="*/ 0 h 344"/>
                  <a:gd name="T2" fmla="*/ 0 w 124"/>
                  <a:gd name="T3" fmla="*/ 344 h 344"/>
                  <a:gd name="T4" fmla="*/ 107 w 124"/>
                  <a:gd name="T5" fmla="*/ 141 h 344"/>
                  <a:gd name="T6" fmla="*/ 89 w 124"/>
                  <a:gd name="T7" fmla="*/ 115 h 344"/>
                  <a:gd name="T8" fmla="*/ 124 w 124"/>
                  <a:gd name="T9" fmla="*/ 89 h 344"/>
                  <a:gd name="T10" fmla="*/ 100 w 124"/>
                  <a:gd name="T11" fmla="*/ 12 h 344"/>
                  <a:gd name="T12" fmla="*/ 74 w 124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344">
                    <a:moveTo>
                      <a:pt x="74" y="0"/>
                    </a:moveTo>
                    <a:lnTo>
                      <a:pt x="0" y="344"/>
                    </a:lnTo>
                    <a:lnTo>
                      <a:pt x="107" y="141"/>
                    </a:lnTo>
                    <a:lnTo>
                      <a:pt x="89" y="115"/>
                    </a:lnTo>
                    <a:lnTo>
                      <a:pt x="124" y="89"/>
                    </a:lnTo>
                    <a:lnTo>
                      <a:pt x="100" y="1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375"/>
              <p:cNvSpPr>
                <a:spLocks/>
              </p:cNvSpPr>
              <p:nvPr/>
            </p:nvSpPr>
            <p:spPr bwMode="auto">
              <a:xfrm>
                <a:off x="11229976" y="1068388"/>
                <a:ext cx="115888" cy="180975"/>
              </a:xfrm>
              <a:custGeom>
                <a:avLst/>
                <a:gdLst>
                  <a:gd name="T0" fmla="*/ 45 w 73"/>
                  <a:gd name="T1" fmla="*/ 0 h 114"/>
                  <a:gd name="T2" fmla="*/ 0 w 73"/>
                  <a:gd name="T3" fmla="*/ 49 h 114"/>
                  <a:gd name="T4" fmla="*/ 34 w 73"/>
                  <a:gd name="T5" fmla="*/ 114 h 114"/>
                  <a:gd name="T6" fmla="*/ 73 w 73"/>
                  <a:gd name="T7" fmla="*/ 18 h 114"/>
                  <a:gd name="T8" fmla="*/ 45 w 73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4">
                    <a:moveTo>
                      <a:pt x="45" y="0"/>
                    </a:moveTo>
                    <a:lnTo>
                      <a:pt x="0" y="49"/>
                    </a:lnTo>
                    <a:lnTo>
                      <a:pt x="34" y="114"/>
                    </a:lnTo>
                    <a:lnTo>
                      <a:pt x="73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376"/>
              <p:cNvSpPr>
                <a:spLocks/>
              </p:cNvSpPr>
              <p:nvPr/>
            </p:nvSpPr>
            <p:spPr bwMode="auto">
              <a:xfrm>
                <a:off x="11196638" y="1244600"/>
                <a:ext cx="68263" cy="58738"/>
              </a:xfrm>
              <a:custGeom>
                <a:avLst/>
                <a:gdLst>
                  <a:gd name="T0" fmla="*/ 6 w 36"/>
                  <a:gd name="T1" fmla="*/ 0 h 32"/>
                  <a:gd name="T2" fmla="*/ 30 w 36"/>
                  <a:gd name="T3" fmla="*/ 0 h 32"/>
                  <a:gd name="T4" fmla="*/ 30 w 36"/>
                  <a:gd name="T5" fmla="*/ 32 h 32"/>
                  <a:gd name="T6" fmla="*/ 6 w 36"/>
                  <a:gd name="T7" fmla="*/ 32 h 32"/>
                  <a:gd name="T8" fmla="*/ 6 w 3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2">
                    <a:moveTo>
                      <a:pt x="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6" y="12"/>
                      <a:pt x="35" y="20"/>
                      <a:pt x="30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20"/>
                      <a:pt x="0" y="12"/>
                      <a:pt x="6" y="0"/>
                    </a:cubicBezTo>
                    <a:close/>
                  </a:path>
                </a:pathLst>
              </a:custGeom>
              <a:solidFill>
                <a:srgbClr val="FCB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377"/>
              <p:cNvSpPr>
                <a:spLocks/>
              </p:cNvSpPr>
              <p:nvPr/>
            </p:nvSpPr>
            <p:spPr bwMode="auto">
              <a:xfrm>
                <a:off x="11223626" y="1633538"/>
                <a:ext cx="17463" cy="158750"/>
              </a:xfrm>
              <a:custGeom>
                <a:avLst/>
                <a:gdLst>
                  <a:gd name="T0" fmla="*/ 0 w 10"/>
                  <a:gd name="T1" fmla="*/ 84 h 84"/>
                  <a:gd name="T2" fmla="*/ 5 w 10"/>
                  <a:gd name="T3" fmla="*/ 0 h 84"/>
                  <a:gd name="T4" fmla="*/ 10 w 10"/>
                  <a:gd name="T5" fmla="*/ 84 h 84"/>
                  <a:gd name="T6" fmla="*/ 0 w 10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1" y="63"/>
                      <a:pt x="3" y="38"/>
                      <a:pt x="5" y="0"/>
                    </a:cubicBezTo>
                    <a:cubicBezTo>
                      <a:pt x="8" y="38"/>
                      <a:pt x="9" y="63"/>
                      <a:pt x="10" y="84"/>
                    </a:cubicBezTo>
                    <a:cubicBezTo>
                      <a:pt x="7" y="84"/>
                      <a:pt x="4" y="84"/>
                      <a:pt x="0" y="84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378"/>
              <p:cNvSpPr>
                <a:spLocks/>
              </p:cNvSpPr>
              <p:nvPr/>
            </p:nvSpPr>
            <p:spPr bwMode="auto">
              <a:xfrm>
                <a:off x="11074401" y="1069975"/>
                <a:ext cx="315913" cy="563563"/>
              </a:xfrm>
              <a:custGeom>
                <a:avLst/>
                <a:gdLst>
                  <a:gd name="T0" fmla="*/ 0 w 199"/>
                  <a:gd name="T1" fmla="*/ 27 h 355"/>
                  <a:gd name="T2" fmla="*/ 11 w 199"/>
                  <a:gd name="T3" fmla="*/ 129 h 355"/>
                  <a:gd name="T4" fmla="*/ 99 w 199"/>
                  <a:gd name="T5" fmla="*/ 355 h 355"/>
                  <a:gd name="T6" fmla="*/ 187 w 199"/>
                  <a:gd name="T7" fmla="*/ 129 h 355"/>
                  <a:gd name="T8" fmla="*/ 199 w 199"/>
                  <a:gd name="T9" fmla="*/ 27 h 355"/>
                  <a:gd name="T10" fmla="*/ 156 w 199"/>
                  <a:gd name="T11" fmla="*/ 0 h 355"/>
                  <a:gd name="T12" fmla="*/ 43 w 199"/>
                  <a:gd name="T13" fmla="*/ 0 h 355"/>
                  <a:gd name="T14" fmla="*/ 0 w 199"/>
                  <a:gd name="T15" fmla="*/ 2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5">
                    <a:moveTo>
                      <a:pt x="0" y="27"/>
                    </a:moveTo>
                    <a:lnTo>
                      <a:pt x="11" y="129"/>
                    </a:lnTo>
                    <a:lnTo>
                      <a:pt x="99" y="355"/>
                    </a:lnTo>
                    <a:lnTo>
                      <a:pt x="187" y="129"/>
                    </a:lnTo>
                    <a:lnTo>
                      <a:pt x="199" y="27"/>
                    </a:lnTo>
                    <a:lnTo>
                      <a:pt x="156" y="0"/>
                    </a:lnTo>
                    <a:lnTo>
                      <a:pt x="43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Rectangle 1379"/>
              <p:cNvSpPr>
                <a:spLocks noChangeArrowheads="1"/>
              </p:cNvSpPr>
              <p:nvPr/>
            </p:nvSpPr>
            <p:spPr bwMode="auto">
              <a:xfrm>
                <a:off x="11144251" y="1011238"/>
                <a:ext cx="180975" cy="142875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380"/>
              <p:cNvSpPr>
                <a:spLocks/>
              </p:cNvSpPr>
              <p:nvPr/>
            </p:nvSpPr>
            <p:spPr bwMode="auto">
              <a:xfrm>
                <a:off x="11010901" y="557213"/>
                <a:ext cx="439738" cy="538163"/>
              </a:xfrm>
              <a:custGeom>
                <a:avLst/>
                <a:gdLst>
                  <a:gd name="T0" fmla="*/ 118 w 234"/>
                  <a:gd name="T1" fmla="*/ 286 h 286"/>
                  <a:gd name="T2" fmla="*/ 209 w 234"/>
                  <a:gd name="T3" fmla="*/ 191 h 286"/>
                  <a:gd name="T4" fmla="*/ 212 w 234"/>
                  <a:gd name="T5" fmla="*/ 193 h 286"/>
                  <a:gd name="T6" fmla="*/ 231 w 234"/>
                  <a:gd name="T7" fmla="*/ 161 h 286"/>
                  <a:gd name="T8" fmla="*/ 223 w 234"/>
                  <a:gd name="T9" fmla="*/ 125 h 286"/>
                  <a:gd name="T10" fmla="*/ 222 w 234"/>
                  <a:gd name="T11" fmla="*/ 125 h 286"/>
                  <a:gd name="T12" fmla="*/ 118 w 234"/>
                  <a:gd name="T13" fmla="*/ 0 h 286"/>
                  <a:gd name="T14" fmla="*/ 14 w 234"/>
                  <a:gd name="T15" fmla="*/ 125 h 286"/>
                  <a:gd name="T16" fmla="*/ 11 w 234"/>
                  <a:gd name="T17" fmla="*/ 125 h 286"/>
                  <a:gd name="T18" fmla="*/ 3 w 234"/>
                  <a:gd name="T19" fmla="*/ 161 h 286"/>
                  <a:gd name="T20" fmla="*/ 22 w 234"/>
                  <a:gd name="T21" fmla="*/ 193 h 286"/>
                  <a:gd name="T22" fmla="*/ 27 w 234"/>
                  <a:gd name="T23" fmla="*/ 190 h 286"/>
                  <a:gd name="T24" fmla="*/ 118 w 234"/>
                  <a:gd name="T2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" h="286">
                    <a:moveTo>
                      <a:pt x="118" y="286"/>
                    </a:moveTo>
                    <a:cubicBezTo>
                      <a:pt x="155" y="286"/>
                      <a:pt x="190" y="243"/>
                      <a:pt x="209" y="191"/>
                    </a:cubicBezTo>
                    <a:cubicBezTo>
                      <a:pt x="210" y="192"/>
                      <a:pt x="211" y="192"/>
                      <a:pt x="212" y="193"/>
                    </a:cubicBezTo>
                    <a:cubicBezTo>
                      <a:pt x="220" y="194"/>
                      <a:pt x="228" y="180"/>
                      <a:pt x="231" y="161"/>
                    </a:cubicBezTo>
                    <a:cubicBezTo>
                      <a:pt x="234" y="143"/>
                      <a:pt x="231" y="127"/>
                      <a:pt x="223" y="125"/>
                    </a:cubicBezTo>
                    <a:cubicBezTo>
                      <a:pt x="223" y="125"/>
                      <a:pt x="222" y="125"/>
                      <a:pt x="222" y="125"/>
                    </a:cubicBezTo>
                    <a:cubicBezTo>
                      <a:pt x="225" y="60"/>
                      <a:pt x="198" y="0"/>
                      <a:pt x="118" y="0"/>
                    </a:cubicBezTo>
                    <a:cubicBezTo>
                      <a:pt x="37" y="0"/>
                      <a:pt x="10" y="60"/>
                      <a:pt x="14" y="125"/>
                    </a:cubicBezTo>
                    <a:cubicBezTo>
                      <a:pt x="13" y="125"/>
                      <a:pt x="12" y="125"/>
                      <a:pt x="11" y="125"/>
                    </a:cubicBezTo>
                    <a:cubicBezTo>
                      <a:pt x="4" y="127"/>
                      <a:pt x="0" y="143"/>
                      <a:pt x="3" y="161"/>
                    </a:cubicBezTo>
                    <a:cubicBezTo>
                      <a:pt x="6" y="180"/>
                      <a:pt x="15" y="194"/>
                      <a:pt x="22" y="193"/>
                    </a:cubicBezTo>
                    <a:cubicBezTo>
                      <a:pt x="24" y="192"/>
                      <a:pt x="25" y="191"/>
                      <a:pt x="27" y="190"/>
                    </a:cubicBezTo>
                    <a:cubicBezTo>
                      <a:pt x="45" y="243"/>
                      <a:pt x="80" y="286"/>
                      <a:pt x="118" y="286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381"/>
              <p:cNvSpPr>
                <a:spLocks/>
              </p:cNvSpPr>
              <p:nvPr/>
            </p:nvSpPr>
            <p:spPr bwMode="auto">
              <a:xfrm>
                <a:off x="11028363" y="557213"/>
                <a:ext cx="404813" cy="296863"/>
              </a:xfrm>
              <a:custGeom>
                <a:avLst/>
                <a:gdLst>
                  <a:gd name="T0" fmla="*/ 212 w 215"/>
                  <a:gd name="T1" fmla="*/ 125 h 158"/>
                  <a:gd name="T2" fmla="*/ 108 w 215"/>
                  <a:gd name="T3" fmla="*/ 0 h 158"/>
                  <a:gd name="T4" fmla="*/ 4 w 215"/>
                  <a:gd name="T5" fmla="*/ 125 h 158"/>
                  <a:gd name="T6" fmla="*/ 20 w 215"/>
                  <a:gd name="T7" fmla="*/ 155 h 158"/>
                  <a:gd name="T8" fmla="*/ 29 w 215"/>
                  <a:gd name="T9" fmla="*/ 143 h 158"/>
                  <a:gd name="T10" fmla="*/ 59 w 215"/>
                  <a:gd name="T11" fmla="*/ 61 h 158"/>
                  <a:gd name="T12" fmla="*/ 108 w 215"/>
                  <a:gd name="T13" fmla="*/ 71 h 158"/>
                  <a:gd name="T14" fmla="*/ 156 w 215"/>
                  <a:gd name="T15" fmla="*/ 61 h 158"/>
                  <a:gd name="T16" fmla="*/ 186 w 215"/>
                  <a:gd name="T17" fmla="*/ 143 h 158"/>
                  <a:gd name="T18" fmla="*/ 195 w 215"/>
                  <a:gd name="T19" fmla="*/ 155 h 158"/>
                  <a:gd name="T20" fmla="*/ 212 w 215"/>
                  <a:gd name="T21" fmla="*/ 12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158">
                    <a:moveTo>
                      <a:pt x="212" y="125"/>
                    </a:moveTo>
                    <a:cubicBezTo>
                      <a:pt x="215" y="60"/>
                      <a:pt x="188" y="0"/>
                      <a:pt x="108" y="0"/>
                    </a:cubicBezTo>
                    <a:cubicBezTo>
                      <a:pt x="27" y="0"/>
                      <a:pt x="0" y="60"/>
                      <a:pt x="4" y="125"/>
                    </a:cubicBezTo>
                    <a:cubicBezTo>
                      <a:pt x="10" y="127"/>
                      <a:pt x="17" y="139"/>
                      <a:pt x="20" y="155"/>
                    </a:cubicBezTo>
                    <a:cubicBezTo>
                      <a:pt x="25" y="158"/>
                      <a:pt x="29" y="156"/>
                      <a:pt x="29" y="143"/>
                    </a:cubicBezTo>
                    <a:cubicBezTo>
                      <a:pt x="29" y="104"/>
                      <a:pt x="34" y="70"/>
                      <a:pt x="59" y="61"/>
                    </a:cubicBezTo>
                    <a:cubicBezTo>
                      <a:pt x="84" y="54"/>
                      <a:pt x="89" y="71"/>
                      <a:pt x="108" y="71"/>
                    </a:cubicBezTo>
                    <a:cubicBezTo>
                      <a:pt x="126" y="71"/>
                      <a:pt x="132" y="55"/>
                      <a:pt x="156" y="61"/>
                    </a:cubicBezTo>
                    <a:cubicBezTo>
                      <a:pt x="180" y="68"/>
                      <a:pt x="186" y="104"/>
                      <a:pt x="186" y="143"/>
                    </a:cubicBezTo>
                    <a:cubicBezTo>
                      <a:pt x="186" y="155"/>
                      <a:pt x="190" y="158"/>
                      <a:pt x="195" y="155"/>
                    </a:cubicBezTo>
                    <a:cubicBezTo>
                      <a:pt x="198" y="138"/>
                      <a:pt x="205" y="126"/>
                      <a:pt x="212" y="125"/>
                    </a:cubicBezTo>
                    <a:close/>
                  </a:path>
                </a:pathLst>
              </a:custGeom>
              <a:solidFill>
                <a:srgbClr val="3B1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382"/>
              <p:cNvSpPr>
                <a:spLocks/>
              </p:cNvSpPr>
              <p:nvPr/>
            </p:nvSpPr>
            <p:spPr bwMode="auto">
              <a:xfrm>
                <a:off x="11198226" y="1144588"/>
                <a:ext cx="66675" cy="100013"/>
              </a:xfrm>
              <a:custGeom>
                <a:avLst/>
                <a:gdLst>
                  <a:gd name="T0" fmla="*/ 30 w 35"/>
                  <a:gd name="T1" fmla="*/ 53 h 53"/>
                  <a:gd name="T2" fmla="*/ 35 w 35"/>
                  <a:gd name="T3" fmla="*/ 43 h 53"/>
                  <a:gd name="T4" fmla="*/ 18 w 35"/>
                  <a:gd name="T5" fmla="*/ 0 h 53"/>
                  <a:gd name="T6" fmla="*/ 0 w 35"/>
                  <a:gd name="T7" fmla="*/ 42 h 53"/>
                  <a:gd name="T8" fmla="*/ 6 w 35"/>
                  <a:gd name="T9" fmla="*/ 53 h 53"/>
                  <a:gd name="T10" fmla="*/ 30 w 3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53">
                    <a:moveTo>
                      <a:pt x="30" y="53"/>
                    </a:moveTo>
                    <a:cubicBezTo>
                      <a:pt x="35" y="43"/>
                      <a:pt x="35" y="43"/>
                      <a:pt x="35" y="4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14" y="53"/>
                      <a:pt x="22" y="53"/>
                      <a:pt x="30" y="53"/>
                    </a:cubicBezTo>
                    <a:close/>
                  </a:path>
                </a:pathLst>
              </a:custGeom>
              <a:solidFill>
                <a:srgbClr val="FC8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383"/>
              <p:cNvSpPr>
                <a:spLocks/>
              </p:cNvSpPr>
              <p:nvPr/>
            </p:nvSpPr>
            <p:spPr bwMode="auto">
              <a:xfrm>
                <a:off x="11098213" y="1066800"/>
                <a:ext cx="133350" cy="214313"/>
              </a:xfrm>
              <a:custGeom>
                <a:avLst/>
                <a:gdLst>
                  <a:gd name="T0" fmla="*/ 28 w 84"/>
                  <a:gd name="T1" fmla="*/ 0 h 135"/>
                  <a:gd name="T2" fmla="*/ 84 w 84"/>
                  <a:gd name="T3" fmla="*/ 49 h 135"/>
                  <a:gd name="T4" fmla="*/ 52 w 84"/>
                  <a:gd name="T5" fmla="*/ 135 h 135"/>
                  <a:gd name="T6" fmla="*/ 0 w 84"/>
                  <a:gd name="T7" fmla="*/ 18 h 135"/>
                  <a:gd name="T8" fmla="*/ 28 w 8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5">
                    <a:moveTo>
                      <a:pt x="28" y="0"/>
                    </a:moveTo>
                    <a:lnTo>
                      <a:pt x="84" y="49"/>
                    </a:lnTo>
                    <a:lnTo>
                      <a:pt x="52" y="135"/>
                    </a:lnTo>
                    <a:lnTo>
                      <a:pt x="0" y="1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384"/>
              <p:cNvSpPr>
                <a:spLocks/>
              </p:cNvSpPr>
              <p:nvPr/>
            </p:nvSpPr>
            <p:spPr bwMode="auto">
              <a:xfrm>
                <a:off x="11015663" y="1095375"/>
                <a:ext cx="215900" cy="539750"/>
              </a:xfrm>
              <a:custGeom>
                <a:avLst/>
                <a:gdLst>
                  <a:gd name="T0" fmla="*/ 52 w 136"/>
                  <a:gd name="T1" fmla="*/ 0 h 340"/>
                  <a:gd name="T2" fmla="*/ 136 w 136"/>
                  <a:gd name="T3" fmla="*/ 340 h 340"/>
                  <a:gd name="T4" fmla="*/ 19 w 136"/>
                  <a:gd name="T5" fmla="*/ 153 h 340"/>
                  <a:gd name="T6" fmla="*/ 34 w 136"/>
                  <a:gd name="T7" fmla="*/ 120 h 340"/>
                  <a:gd name="T8" fmla="*/ 0 w 136"/>
                  <a:gd name="T9" fmla="*/ 94 h 340"/>
                  <a:gd name="T10" fmla="*/ 37 w 136"/>
                  <a:gd name="T11" fmla="*/ 11 h 340"/>
                  <a:gd name="T12" fmla="*/ 52 w 136"/>
                  <a:gd name="T1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340">
                    <a:moveTo>
                      <a:pt x="52" y="0"/>
                    </a:moveTo>
                    <a:lnTo>
                      <a:pt x="136" y="340"/>
                    </a:lnTo>
                    <a:lnTo>
                      <a:pt x="19" y="153"/>
                    </a:lnTo>
                    <a:lnTo>
                      <a:pt x="34" y="120"/>
                    </a:lnTo>
                    <a:lnTo>
                      <a:pt x="0" y="94"/>
                    </a:lnTo>
                    <a:lnTo>
                      <a:pt x="37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385"/>
              <p:cNvSpPr>
                <a:spLocks/>
              </p:cNvSpPr>
              <p:nvPr/>
            </p:nvSpPr>
            <p:spPr bwMode="auto">
              <a:xfrm>
                <a:off x="11231563" y="1066800"/>
                <a:ext cx="133350" cy="214313"/>
              </a:xfrm>
              <a:custGeom>
                <a:avLst/>
                <a:gdLst>
                  <a:gd name="T0" fmla="*/ 57 w 84"/>
                  <a:gd name="T1" fmla="*/ 0 h 135"/>
                  <a:gd name="T2" fmla="*/ 0 w 84"/>
                  <a:gd name="T3" fmla="*/ 49 h 135"/>
                  <a:gd name="T4" fmla="*/ 33 w 84"/>
                  <a:gd name="T5" fmla="*/ 135 h 135"/>
                  <a:gd name="T6" fmla="*/ 84 w 84"/>
                  <a:gd name="T7" fmla="*/ 18 h 135"/>
                  <a:gd name="T8" fmla="*/ 57 w 84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35">
                    <a:moveTo>
                      <a:pt x="57" y="0"/>
                    </a:moveTo>
                    <a:lnTo>
                      <a:pt x="0" y="49"/>
                    </a:lnTo>
                    <a:lnTo>
                      <a:pt x="33" y="135"/>
                    </a:lnTo>
                    <a:lnTo>
                      <a:pt x="84" y="1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386"/>
              <p:cNvSpPr>
                <a:spLocks/>
              </p:cNvSpPr>
              <p:nvPr/>
            </p:nvSpPr>
            <p:spPr bwMode="auto">
              <a:xfrm>
                <a:off x="11187113" y="1296988"/>
                <a:ext cx="92075" cy="338138"/>
              </a:xfrm>
              <a:custGeom>
                <a:avLst/>
                <a:gdLst>
                  <a:gd name="T0" fmla="*/ 14 w 58"/>
                  <a:gd name="T1" fmla="*/ 0 h 213"/>
                  <a:gd name="T2" fmla="*/ 43 w 58"/>
                  <a:gd name="T3" fmla="*/ 0 h 213"/>
                  <a:gd name="T4" fmla="*/ 58 w 58"/>
                  <a:gd name="T5" fmla="*/ 144 h 213"/>
                  <a:gd name="T6" fmla="*/ 28 w 58"/>
                  <a:gd name="T7" fmla="*/ 213 h 213"/>
                  <a:gd name="T8" fmla="*/ 0 w 58"/>
                  <a:gd name="T9" fmla="*/ 144 h 213"/>
                  <a:gd name="T10" fmla="*/ 14 w 58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13">
                    <a:moveTo>
                      <a:pt x="14" y="0"/>
                    </a:moveTo>
                    <a:lnTo>
                      <a:pt x="43" y="0"/>
                    </a:lnTo>
                    <a:lnTo>
                      <a:pt x="58" y="144"/>
                    </a:lnTo>
                    <a:lnTo>
                      <a:pt x="28" y="213"/>
                    </a:lnTo>
                    <a:lnTo>
                      <a:pt x="0" y="14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C8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387"/>
              <p:cNvSpPr>
                <a:spLocks/>
              </p:cNvSpPr>
              <p:nvPr/>
            </p:nvSpPr>
            <p:spPr bwMode="auto">
              <a:xfrm>
                <a:off x="11034713" y="534988"/>
                <a:ext cx="333375" cy="184150"/>
              </a:xfrm>
              <a:custGeom>
                <a:avLst/>
                <a:gdLst>
                  <a:gd name="T0" fmla="*/ 177 w 177"/>
                  <a:gd name="T1" fmla="*/ 54 h 98"/>
                  <a:gd name="T2" fmla="*/ 34 w 177"/>
                  <a:gd name="T3" fmla="*/ 95 h 98"/>
                  <a:gd name="T4" fmla="*/ 177 w 177"/>
                  <a:gd name="T5" fmla="*/ 5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98">
                    <a:moveTo>
                      <a:pt x="177" y="54"/>
                    </a:moveTo>
                    <a:cubicBezTo>
                      <a:pt x="167" y="75"/>
                      <a:pt x="69" y="92"/>
                      <a:pt x="34" y="95"/>
                    </a:cubicBezTo>
                    <a:cubicBezTo>
                      <a:pt x="0" y="98"/>
                      <a:pt x="25" y="0"/>
                      <a:pt x="177" y="54"/>
                    </a:cubicBezTo>
                    <a:close/>
                  </a:path>
                </a:pathLst>
              </a:custGeom>
              <a:solidFill>
                <a:srgbClr val="3B1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388"/>
              <p:cNvSpPr>
                <a:spLocks/>
              </p:cNvSpPr>
              <p:nvPr/>
            </p:nvSpPr>
            <p:spPr bwMode="auto">
              <a:xfrm>
                <a:off x="11274426" y="534988"/>
                <a:ext cx="163513" cy="236538"/>
              </a:xfrm>
              <a:custGeom>
                <a:avLst/>
                <a:gdLst>
                  <a:gd name="T0" fmla="*/ 0 w 87"/>
                  <a:gd name="T1" fmla="*/ 54 h 126"/>
                  <a:gd name="T2" fmla="*/ 72 w 87"/>
                  <a:gd name="T3" fmla="*/ 123 h 126"/>
                  <a:gd name="T4" fmla="*/ 0 w 87"/>
                  <a:gd name="T5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126">
                    <a:moveTo>
                      <a:pt x="0" y="54"/>
                    </a:moveTo>
                    <a:cubicBezTo>
                      <a:pt x="5" y="75"/>
                      <a:pt x="57" y="120"/>
                      <a:pt x="72" y="123"/>
                    </a:cubicBezTo>
                    <a:cubicBezTo>
                      <a:pt x="87" y="126"/>
                      <a:pt x="66" y="0"/>
                      <a:pt x="0" y="54"/>
                    </a:cubicBezTo>
                    <a:close/>
                  </a:path>
                </a:pathLst>
              </a:custGeom>
              <a:solidFill>
                <a:srgbClr val="3B1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389"/>
              <p:cNvSpPr>
                <a:spLocks/>
              </p:cNvSpPr>
              <p:nvPr/>
            </p:nvSpPr>
            <p:spPr bwMode="auto">
              <a:xfrm>
                <a:off x="11098213" y="1066800"/>
                <a:ext cx="133350" cy="180975"/>
              </a:xfrm>
              <a:custGeom>
                <a:avLst/>
                <a:gdLst>
                  <a:gd name="T0" fmla="*/ 28 w 84"/>
                  <a:gd name="T1" fmla="*/ 0 h 114"/>
                  <a:gd name="T2" fmla="*/ 84 w 84"/>
                  <a:gd name="T3" fmla="*/ 49 h 114"/>
                  <a:gd name="T4" fmla="*/ 51 w 84"/>
                  <a:gd name="T5" fmla="*/ 114 h 114"/>
                  <a:gd name="T6" fmla="*/ 0 w 84"/>
                  <a:gd name="T7" fmla="*/ 18 h 114"/>
                  <a:gd name="T8" fmla="*/ 28 w 84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14">
                    <a:moveTo>
                      <a:pt x="28" y="0"/>
                    </a:moveTo>
                    <a:lnTo>
                      <a:pt x="84" y="49"/>
                    </a:lnTo>
                    <a:lnTo>
                      <a:pt x="51" y="114"/>
                    </a:lnTo>
                    <a:lnTo>
                      <a:pt x="0" y="1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390"/>
              <p:cNvSpPr>
                <a:spLocks/>
              </p:cNvSpPr>
              <p:nvPr/>
            </p:nvSpPr>
            <p:spPr bwMode="auto">
              <a:xfrm>
                <a:off x="11037888" y="1095375"/>
                <a:ext cx="193675" cy="539750"/>
              </a:xfrm>
              <a:custGeom>
                <a:avLst/>
                <a:gdLst>
                  <a:gd name="T0" fmla="*/ 38 w 122"/>
                  <a:gd name="T1" fmla="*/ 0 h 340"/>
                  <a:gd name="T2" fmla="*/ 122 w 122"/>
                  <a:gd name="T3" fmla="*/ 340 h 340"/>
                  <a:gd name="T4" fmla="*/ 16 w 122"/>
                  <a:gd name="T5" fmla="*/ 137 h 340"/>
                  <a:gd name="T6" fmla="*/ 34 w 122"/>
                  <a:gd name="T7" fmla="*/ 113 h 340"/>
                  <a:gd name="T8" fmla="*/ 0 w 122"/>
                  <a:gd name="T9" fmla="*/ 86 h 340"/>
                  <a:gd name="T10" fmla="*/ 23 w 122"/>
                  <a:gd name="T11" fmla="*/ 11 h 340"/>
                  <a:gd name="T12" fmla="*/ 38 w 122"/>
                  <a:gd name="T1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340">
                    <a:moveTo>
                      <a:pt x="38" y="0"/>
                    </a:moveTo>
                    <a:lnTo>
                      <a:pt x="122" y="340"/>
                    </a:lnTo>
                    <a:lnTo>
                      <a:pt x="16" y="137"/>
                    </a:lnTo>
                    <a:lnTo>
                      <a:pt x="34" y="113"/>
                    </a:lnTo>
                    <a:lnTo>
                      <a:pt x="0" y="86"/>
                    </a:lnTo>
                    <a:lnTo>
                      <a:pt x="23" y="1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391"/>
              <p:cNvSpPr>
                <a:spLocks/>
              </p:cNvSpPr>
              <p:nvPr/>
            </p:nvSpPr>
            <p:spPr bwMode="auto">
              <a:xfrm>
                <a:off x="11231563" y="1095375"/>
                <a:ext cx="215900" cy="539750"/>
              </a:xfrm>
              <a:custGeom>
                <a:avLst/>
                <a:gdLst>
                  <a:gd name="T0" fmla="*/ 84 w 136"/>
                  <a:gd name="T1" fmla="*/ 0 h 340"/>
                  <a:gd name="T2" fmla="*/ 0 w 136"/>
                  <a:gd name="T3" fmla="*/ 340 h 340"/>
                  <a:gd name="T4" fmla="*/ 118 w 136"/>
                  <a:gd name="T5" fmla="*/ 153 h 340"/>
                  <a:gd name="T6" fmla="*/ 102 w 136"/>
                  <a:gd name="T7" fmla="*/ 120 h 340"/>
                  <a:gd name="T8" fmla="*/ 136 w 136"/>
                  <a:gd name="T9" fmla="*/ 94 h 340"/>
                  <a:gd name="T10" fmla="*/ 100 w 136"/>
                  <a:gd name="T11" fmla="*/ 11 h 340"/>
                  <a:gd name="T12" fmla="*/ 84 w 136"/>
                  <a:gd name="T1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340">
                    <a:moveTo>
                      <a:pt x="84" y="0"/>
                    </a:moveTo>
                    <a:lnTo>
                      <a:pt x="0" y="340"/>
                    </a:lnTo>
                    <a:lnTo>
                      <a:pt x="118" y="153"/>
                    </a:lnTo>
                    <a:lnTo>
                      <a:pt x="102" y="120"/>
                    </a:lnTo>
                    <a:lnTo>
                      <a:pt x="136" y="94"/>
                    </a:lnTo>
                    <a:lnTo>
                      <a:pt x="100" y="1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392"/>
              <p:cNvSpPr>
                <a:spLocks/>
              </p:cNvSpPr>
              <p:nvPr/>
            </p:nvSpPr>
            <p:spPr bwMode="auto">
              <a:xfrm>
                <a:off x="11231563" y="1095375"/>
                <a:ext cx="195263" cy="539750"/>
              </a:xfrm>
              <a:custGeom>
                <a:avLst/>
                <a:gdLst>
                  <a:gd name="T0" fmla="*/ 84 w 123"/>
                  <a:gd name="T1" fmla="*/ 0 h 340"/>
                  <a:gd name="T2" fmla="*/ 0 w 123"/>
                  <a:gd name="T3" fmla="*/ 340 h 340"/>
                  <a:gd name="T4" fmla="*/ 106 w 123"/>
                  <a:gd name="T5" fmla="*/ 137 h 340"/>
                  <a:gd name="T6" fmla="*/ 88 w 123"/>
                  <a:gd name="T7" fmla="*/ 113 h 340"/>
                  <a:gd name="T8" fmla="*/ 123 w 123"/>
                  <a:gd name="T9" fmla="*/ 86 h 340"/>
                  <a:gd name="T10" fmla="*/ 100 w 123"/>
                  <a:gd name="T11" fmla="*/ 11 h 340"/>
                  <a:gd name="T12" fmla="*/ 84 w 123"/>
                  <a:gd name="T1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340">
                    <a:moveTo>
                      <a:pt x="84" y="0"/>
                    </a:moveTo>
                    <a:lnTo>
                      <a:pt x="0" y="340"/>
                    </a:lnTo>
                    <a:lnTo>
                      <a:pt x="106" y="137"/>
                    </a:lnTo>
                    <a:lnTo>
                      <a:pt x="88" y="113"/>
                    </a:lnTo>
                    <a:lnTo>
                      <a:pt x="123" y="86"/>
                    </a:lnTo>
                    <a:lnTo>
                      <a:pt x="100" y="1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3F7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393"/>
              <p:cNvSpPr>
                <a:spLocks/>
              </p:cNvSpPr>
              <p:nvPr/>
            </p:nvSpPr>
            <p:spPr bwMode="auto">
              <a:xfrm>
                <a:off x="11231563" y="1066800"/>
                <a:ext cx="133350" cy="180975"/>
              </a:xfrm>
              <a:custGeom>
                <a:avLst/>
                <a:gdLst>
                  <a:gd name="T0" fmla="*/ 57 w 84"/>
                  <a:gd name="T1" fmla="*/ 0 h 114"/>
                  <a:gd name="T2" fmla="*/ 0 w 84"/>
                  <a:gd name="T3" fmla="*/ 49 h 114"/>
                  <a:gd name="T4" fmla="*/ 33 w 84"/>
                  <a:gd name="T5" fmla="*/ 114 h 114"/>
                  <a:gd name="T6" fmla="*/ 84 w 84"/>
                  <a:gd name="T7" fmla="*/ 18 h 114"/>
                  <a:gd name="T8" fmla="*/ 57 w 84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14">
                    <a:moveTo>
                      <a:pt x="57" y="0"/>
                    </a:moveTo>
                    <a:lnTo>
                      <a:pt x="0" y="49"/>
                    </a:lnTo>
                    <a:lnTo>
                      <a:pt x="33" y="114"/>
                    </a:lnTo>
                    <a:lnTo>
                      <a:pt x="84" y="1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394"/>
              <p:cNvSpPr>
                <a:spLocks/>
              </p:cNvSpPr>
              <p:nvPr/>
            </p:nvSpPr>
            <p:spPr bwMode="auto">
              <a:xfrm>
                <a:off x="11198226" y="1244600"/>
                <a:ext cx="68263" cy="58738"/>
              </a:xfrm>
              <a:custGeom>
                <a:avLst/>
                <a:gdLst>
                  <a:gd name="T0" fmla="*/ 6 w 36"/>
                  <a:gd name="T1" fmla="*/ 0 h 32"/>
                  <a:gd name="T2" fmla="*/ 30 w 36"/>
                  <a:gd name="T3" fmla="*/ 0 h 32"/>
                  <a:gd name="T4" fmla="*/ 30 w 36"/>
                  <a:gd name="T5" fmla="*/ 32 h 32"/>
                  <a:gd name="T6" fmla="*/ 6 w 36"/>
                  <a:gd name="T7" fmla="*/ 32 h 32"/>
                  <a:gd name="T8" fmla="*/ 6 w 3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2">
                    <a:moveTo>
                      <a:pt x="6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6" y="12"/>
                      <a:pt x="35" y="20"/>
                      <a:pt x="30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" y="20"/>
                      <a:pt x="0" y="12"/>
                      <a:pt x="6" y="0"/>
                    </a:cubicBezTo>
                    <a:close/>
                  </a:path>
                </a:pathLst>
              </a:custGeom>
              <a:solidFill>
                <a:srgbClr val="FC8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395"/>
              <p:cNvSpPr>
                <a:spLocks/>
              </p:cNvSpPr>
              <p:nvPr/>
            </p:nvSpPr>
            <p:spPr bwMode="auto">
              <a:xfrm>
                <a:off x="11217276" y="1633538"/>
                <a:ext cx="28575" cy="158750"/>
              </a:xfrm>
              <a:custGeom>
                <a:avLst/>
                <a:gdLst>
                  <a:gd name="T0" fmla="*/ 2 w 15"/>
                  <a:gd name="T1" fmla="*/ 84 h 84"/>
                  <a:gd name="T2" fmla="*/ 14 w 15"/>
                  <a:gd name="T3" fmla="*/ 84 h 84"/>
                  <a:gd name="T4" fmla="*/ 8 w 15"/>
                  <a:gd name="T5" fmla="*/ 0 h 84"/>
                  <a:gd name="T6" fmla="*/ 2 w 1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4">
                    <a:moveTo>
                      <a:pt x="2" y="84"/>
                    </a:moveTo>
                    <a:cubicBezTo>
                      <a:pt x="6" y="84"/>
                      <a:pt x="10" y="84"/>
                      <a:pt x="14" y="84"/>
                    </a:cubicBezTo>
                    <a:cubicBezTo>
                      <a:pt x="15" y="64"/>
                      <a:pt x="11" y="9"/>
                      <a:pt x="8" y="0"/>
                    </a:cubicBezTo>
                    <a:cubicBezTo>
                      <a:pt x="5" y="7"/>
                      <a:pt x="0" y="63"/>
                      <a:pt x="2" y="84"/>
                    </a:cubicBez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5560628" y="2647855"/>
              <a:ext cx="999065" cy="1727196"/>
              <a:chOff x="10123488" y="504825"/>
              <a:chExt cx="842963" cy="1457325"/>
            </a:xfrm>
          </p:grpSpPr>
          <p:sp>
            <p:nvSpPr>
              <p:cNvPr id="53" name="Rectangle 1259"/>
              <p:cNvSpPr>
                <a:spLocks noChangeArrowheads="1"/>
              </p:cNvSpPr>
              <p:nvPr/>
            </p:nvSpPr>
            <p:spPr bwMode="auto">
              <a:xfrm>
                <a:off x="10307638" y="784226"/>
                <a:ext cx="158750" cy="150813"/>
              </a:xfrm>
              <a:prstGeom prst="rect">
                <a:avLst/>
              </a:prstGeom>
              <a:solidFill>
                <a:srgbClr val="1F3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Rectangle 1260"/>
              <p:cNvSpPr>
                <a:spLocks noChangeArrowheads="1"/>
              </p:cNvSpPr>
              <p:nvPr/>
            </p:nvSpPr>
            <p:spPr bwMode="auto">
              <a:xfrm>
                <a:off x="10307638" y="784226"/>
                <a:ext cx="158750" cy="150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1262"/>
              <p:cNvSpPr>
                <a:spLocks noChangeArrowheads="1"/>
              </p:cNvSpPr>
              <p:nvPr/>
            </p:nvSpPr>
            <p:spPr bwMode="auto">
              <a:xfrm>
                <a:off x="10307638" y="550863"/>
                <a:ext cx="158750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1263"/>
              <p:cNvSpPr>
                <a:spLocks noChangeArrowheads="1"/>
              </p:cNvSpPr>
              <p:nvPr/>
            </p:nvSpPr>
            <p:spPr bwMode="auto">
              <a:xfrm>
                <a:off x="10307638" y="1011238"/>
                <a:ext cx="158750" cy="157163"/>
              </a:xfrm>
              <a:prstGeom prst="rect">
                <a:avLst/>
              </a:prstGeom>
              <a:solidFill>
                <a:srgbClr val="1F3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1264"/>
              <p:cNvSpPr>
                <a:spLocks noChangeArrowheads="1"/>
              </p:cNvSpPr>
              <p:nvPr/>
            </p:nvSpPr>
            <p:spPr bwMode="auto">
              <a:xfrm>
                <a:off x="10307638" y="1011238"/>
                <a:ext cx="158750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1265"/>
              <p:cNvSpPr>
                <a:spLocks noChangeArrowheads="1"/>
              </p:cNvSpPr>
              <p:nvPr/>
            </p:nvSpPr>
            <p:spPr bwMode="auto">
              <a:xfrm>
                <a:off x="10307638" y="1244601"/>
                <a:ext cx="158750" cy="149225"/>
              </a:xfrm>
              <a:prstGeom prst="rect">
                <a:avLst/>
              </a:prstGeom>
              <a:solidFill>
                <a:srgbClr val="1F3B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Rectangle 1266"/>
              <p:cNvSpPr>
                <a:spLocks noChangeArrowheads="1"/>
              </p:cNvSpPr>
              <p:nvPr/>
            </p:nvSpPr>
            <p:spPr bwMode="auto">
              <a:xfrm>
                <a:off x="10307638" y="1244601"/>
                <a:ext cx="158750" cy="14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396"/>
              <p:cNvSpPr>
                <a:spLocks/>
              </p:cNvSpPr>
              <p:nvPr/>
            </p:nvSpPr>
            <p:spPr bwMode="auto">
              <a:xfrm>
                <a:off x="10690226" y="1235075"/>
                <a:ext cx="276225" cy="712788"/>
              </a:xfrm>
              <a:custGeom>
                <a:avLst/>
                <a:gdLst>
                  <a:gd name="T0" fmla="*/ 0 w 147"/>
                  <a:gd name="T1" fmla="*/ 45 h 379"/>
                  <a:gd name="T2" fmla="*/ 95 w 147"/>
                  <a:gd name="T3" fmla="*/ 40 h 379"/>
                  <a:gd name="T4" fmla="*/ 144 w 147"/>
                  <a:gd name="T5" fmla="*/ 326 h 379"/>
                  <a:gd name="T6" fmla="*/ 133 w 147"/>
                  <a:gd name="T7" fmla="*/ 360 h 379"/>
                  <a:gd name="T8" fmla="*/ 31 w 147"/>
                  <a:gd name="T9" fmla="*/ 379 h 379"/>
                  <a:gd name="T10" fmla="*/ 0 w 147"/>
                  <a:gd name="T11" fmla="*/ 4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379">
                    <a:moveTo>
                      <a:pt x="0" y="45"/>
                    </a:moveTo>
                    <a:cubicBezTo>
                      <a:pt x="51" y="33"/>
                      <a:pt x="86" y="0"/>
                      <a:pt x="95" y="40"/>
                    </a:cubicBezTo>
                    <a:cubicBezTo>
                      <a:pt x="106" y="89"/>
                      <a:pt x="130" y="214"/>
                      <a:pt x="144" y="326"/>
                    </a:cubicBezTo>
                    <a:cubicBezTo>
                      <a:pt x="147" y="350"/>
                      <a:pt x="141" y="357"/>
                      <a:pt x="133" y="360"/>
                    </a:cubicBezTo>
                    <a:cubicBezTo>
                      <a:pt x="99" y="370"/>
                      <a:pt x="69" y="373"/>
                      <a:pt x="31" y="379"/>
                    </a:cubicBezTo>
                    <a:cubicBezTo>
                      <a:pt x="0" y="45"/>
                      <a:pt x="0" y="45"/>
                      <a:pt x="0" y="45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397"/>
              <p:cNvSpPr>
                <a:spLocks/>
              </p:cNvSpPr>
              <p:nvPr/>
            </p:nvSpPr>
            <p:spPr bwMode="auto">
              <a:xfrm>
                <a:off x="10218738" y="504825"/>
                <a:ext cx="641350" cy="1258888"/>
              </a:xfrm>
              <a:custGeom>
                <a:avLst/>
                <a:gdLst>
                  <a:gd name="T0" fmla="*/ 313 w 340"/>
                  <a:gd name="T1" fmla="*/ 258 h 669"/>
                  <a:gd name="T2" fmla="*/ 173 w 340"/>
                  <a:gd name="T3" fmla="*/ 669 h 669"/>
                  <a:gd name="T4" fmla="*/ 16 w 340"/>
                  <a:gd name="T5" fmla="*/ 277 h 669"/>
                  <a:gd name="T6" fmla="*/ 227 w 340"/>
                  <a:gd name="T7" fmla="*/ 60 h 669"/>
                  <a:gd name="T8" fmla="*/ 313 w 340"/>
                  <a:gd name="T9" fmla="*/ 258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669">
                    <a:moveTo>
                      <a:pt x="313" y="258"/>
                    </a:moveTo>
                    <a:cubicBezTo>
                      <a:pt x="282" y="406"/>
                      <a:pt x="220" y="669"/>
                      <a:pt x="173" y="669"/>
                    </a:cubicBezTo>
                    <a:cubicBezTo>
                      <a:pt x="126" y="669"/>
                      <a:pt x="34" y="386"/>
                      <a:pt x="16" y="277"/>
                    </a:cubicBezTo>
                    <a:cubicBezTo>
                      <a:pt x="0" y="184"/>
                      <a:pt x="30" y="0"/>
                      <a:pt x="227" y="60"/>
                    </a:cubicBezTo>
                    <a:cubicBezTo>
                      <a:pt x="293" y="57"/>
                      <a:pt x="340" y="131"/>
                      <a:pt x="313" y="258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398"/>
              <p:cNvSpPr>
                <a:spLocks/>
              </p:cNvSpPr>
              <p:nvPr/>
            </p:nvSpPr>
            <p:spPr bwMode="auto">
              <a:xfrm>
                <a:off x="10123488" y="1227138"/>
                <a:ext cx="277813" cy="720725"/>
              </a:xfrm>
              <a:custGeom>
                <a:avLst/>
                <a:gdLst>
                  <a:gd name="T0" fmla="*/ 148 w 148"/>
                  <a:gd name="T1" fmla="*/ 49 h 383"/>
                  <a:gd name="T2" fmla="*/ 52 w 148"/>
                  <a:gd name="T3" fmla="*/ 51 h 383"/>
                  <a:gd name="T4" fmla="*/ 4 w 148"/>
                  <a:gd name="T5" fmla="*/ 331 h 383"/>
                  <a:gd name="T6" fmla="*/ 19 w 148"/>
                  <a:gd name="T7" fmla="*/ 365 h 383"/>
                  <a:gd name="T8" fmla="*/ 117 w 148"/>
                  <a:gd name="T9" fmla="*/ 383 h 383"/>
                  <a:gd name="T10" fmla="*/ 148 w 148"/>
                  <a:gd name="T11" fmla="*/ 49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383">
                    <a:moveTo>
                      <a:pt x="148" y="49"/>
                    </a:moveTo>
                    <a:cubicBezTo>
                      <a:pt x="84" y="34"/>
                      <a:pt x="63" y="0"/>
                      <a:pt x="52" y="51"/>
                    </a:cubicBezTo>
                    <a:cubicBezTo>
                      <a:pt x="40" y="103"/>
                      <a:pt x="17" y="223"/>
                      <a:pt x="4" y="331"/>
                    </a:cubicBezTo>
                    <a:cubicBezTo>
                      <a:pt x="0" y="358"/>
                      <a:pt x="10" y="362"/>
                      <a:pt x="19" y="365"/>
                    </a:cubicBezTo>
                    <a:cubicBezTo>
                      <a:pt x="52" y="373"/>
                      <a:pt x="80" y="378"/>
                      <a:pt x="117" y="383"/>
                    </a:cubicBezTo>
                    <a:cubicBezTo>
                      <a:pt x="148" y="49"/>
                      <a:pt x="148" y="49"/>
                      <a:pt x="148" y="49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399"/>
              <p:cNvSpPr>
                <a:spLocks/>
              </p:cNvSpPr>
              <p:nvPr/>
            </p:nvSpPr>
            <p:spPr bwMode="auto">
              <a:xfrm>
                <a:off x="10304463" y="1936750"/>
                <a:ext cx="479425" cy="25400"/>
              </a:xfrm>
              <a:custGeom>
                <a:avLst/>
                <a:gdLst>
                  <a:gd name="T0" fmla="*/ 2 w 255"/>
                  <a:gd name="T1" fmla="*/ 0 h 14"/>
                  <a:gd name="T2" fmla="*/ 0 w 255"/>
                  <a:gd name="T3" fmla="*/ 3 h 14"/>
                  <a:gd name="T4" fmla="*/ 255 w 255"/>
                  <a:gd name="T5" fmla="*/ 4 h 14"/>
                  <a:gd name="T6" fmla="*/ 252 w 255"/>
                  <a:gd name="T7" fmla="*/ 0 h 14"/>
                  <a:gd name="T8" fmla="*/ 2 w 25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9" y="13"/>
                      <a:pt x="176" y="14"/>
                      <a:pt x="255" y="4"/>
                    </a:cubicBezTo>
                    <a:cubicBezTo>
                      <a:pt x="254" y="3"/>
                      <a:pt x="253" y="0"/>
                      <a:pt x="252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75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400"/>
              <p:cNvSpPr>
                <a:spLocks/>
              </p:cNvSpPr>
              <p:nvPr/>
            </p:nvSpPr>
            <p:spPr bwMode="auto">
              <a:xfrm>
                <a:off x="10206038" y="1163638"/>
                <a:ext cx="679450" cy="796925"/>
              </a:xfrm>
              <a:custGeom>
                <a:avLst/>
                <a:gdLst>
                  <a:gd name="T0" fmla="*/ 50 w 361"/>
                  <a:gd name="T1" fmla="*/ 414 h 424"/>
                  <a:gd name="T2" fmla="*/ 30 w 361"/>
                  <a:gd name="T3" fmla="*/ 260 h 424"/>
                  <a:gd name="T4" fmla="*/ 16 w 361"/>
                  <a:gd name="T5" fmla="*/ 62 h 424"/>
                  <a:gd name="T6" fmla="*/ 138 w 361"/>
                  <a:gd name="T7" fmla="*/ 1 h 424"/>
                  <a:gd name="T8" fmla="*/ 180 w 361"/>
                  <a:gd name="T9" fmla="*/ 17 h 424"/>
                  <a:gd name="T10" fmla="*/ 222 w 361"/>
                  <a:gd name="T11" fmla="*/ 0 h 424"/>
                  <a:gd name="T12" fmla="*/ 346 w 361"/>
                  <a:gd name="T13" fmla="*/ 62 h 424"/>
                  <a:gd name="T14" fmla="*/ 331 w 361"/>
                  <a:gd name="T15" fmla="*/ 260 h 424"/>
                  <a:gd name="T16" fmla="*/ 306 w 361"/>
                  <a:gd name="T17" fmla="*/ 414 h 424"/>
                  <a:gd name="T18" fmla="*/ 50 w 361"/>
                  <a:gd name="T19" fmla="*/ 41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424">
                    <a:moveTo>
                      <a:pt x="50" y="414"/>
                    </a:moveTo>
                    <a:cubicBezTo>
                      <a:pt x="72" y="349"/>
                      <a:pt x="59" y="330"/>
                      <a:pt x="30" y="260"/>
                    </a:cubicBezTo>
                    <a:cubicBezTo>
                      <a:pt x="0" y="189"/>
                      <a:pt x="61" y="150"/>
                      <a:pt x="16" y="62"/>
                    </a:cubicBezTo>
                    <a:cubicBezTo>
                      <a:pt x="56" y="36"/>
                      <a:pt x="107" y="26"/>
                      <a:pt x="138" y="1"/>
                    </a:cubicBezTo>
                    <a:cubicBezTo>
                      <a:pt x="153" y="14"/>
                      <a:pt x="163" y="17"/>
                      <a:pt x="180" y="17"/>
                    </a:cubicBezTo>
                    <a:cubicBezTo>
                      <a:pt x="197" y="17"/>
                      <a:pt x="208" y="13"/>
                      <a:pt x="222" y="0"/>
                    </a:cubicBezTo>
                    <a:cubicBezTo>
                      <a:pt x="245" y="19"/>
                      <a:pt x="304" y="35"/>
                      <a:pt x="346" y="62"/>
                    </a:cubicBezTo>
                    <a:cubicBezTo>
                      <a:pt x="303" y="153"/>
                      <a:pt x="361" y="168"/>
                      <a:pt x="331" y="260"/>
                    </a:cubicBezTo>
                    <a:cubicBezTo>
                      <a:pt x="309" y="331"/>
                      <a:pt x="274" y="335"/>
                      <a:pt x="306" y="414"/>
                    </a:cubicBezTo>
                    <a:cubicBezTo>
                      <a:pt x="227" y="424"/>
                      <a:pt x="129" y="424"/>
                      <a:pt x="50" y="414"/>
                    </a:cubicBez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401"/>
              <p:cNvSpPr>
                <a:spLocks/>
              </p:cNvSpPr>
              <p:nvPr/>
            </p:nvSpPr>
            <p:spPr bwMode="auto">
              <a:xfrm>
                <a:off x="10390188" y="1163638"/>
                <a:ext cx="309563" cy="622300"/>
              </a:xfrm>
              <a:custGeom>
                <a:avLst/>
                <a:gdLst>
                  <a:gd name="T0" fmla="*/ 4 w 195"/>
                  <a:gd name="T1" fmla="*/ 26 h 392"/>
                  <a:gd name="T2" fmla="*/ 0 w 195"/>
                  <a:gd name="T3" fmla="*/ 143 h 392"/>
                  <a:gd name="T4" fmla="*/ 98 w 195"/>
                  <a:gd name="T5" fmla="*/ 392 h 392"/>
                  <a:gd name="T6" fmla="*/ 195 w 195"/>
                  <a:gd name="T7" fmla="*/ 143 h 392"/>
                  <a:gd name="T8" fmla="*/ 189 w 195"/>
                  <a:gd name="T9" fmla="*/ 23 h 392"/>
                  <a:gd name="T10" fmla="*/ 147 w 195"/>
                  <a:gd name="T11" fmla="*/ 0 h 392"/>
                  <a:gd name="T12" fmla="*/ 48 w 195"/>
                  <a:gd name="T13" fmla="*/ 1 h 392"/>
                  <a:gd name="T14" fmla="*/ 4 w 195"/>
                  <a:gd name="T15" fmla="*/ 2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392">
                    <a:moveTo>
                      <a:pt x="4" y="26"/>
                    </a:moveTo>
                    <a:lnTo>
                      <a:pt x="0" y="143"/>
                    </a:lnTo>
                    <a:lnTo>
                      <a:pt x="98" y="392"/>
                    </a:lnTo>
                    <a:lnTo>
                      <a:pt x="195" y="143"/>
                    </a:lnTo>
                    <a:lnTo>
                      <a:pt x="189" y="23"/>
                    </a:lnTo>
                    <a:lnTo>
                      <a:pt x="147" y="0"/>
                    </a:lnTo>
                    <a:lnTo>
                      <a:pt x="48" y="1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Rectangle 1402"/>
              <p:cNvSpPr>
                <a:spLocks noChangeArrowheads="1"/>
              </p:cNvSpPr>
              <p:nvPr/>
            </p:nvSpPr>
            <p:spPr bwMode="auto">
              <a:xfrm>
                <a:off x="10466388" y="1100138"/>
                <a:ext cx="157163" cy="158750"/>
              </a:xfrm>
              <a:prstGeom prst="rect">
                <a:avLst/>
              </a:prstGeom>
              <a:solidFill>
                <a:srgbClr val="D1A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403"/>
              <p:cNvSpPr>
                <a:spLocks/>
              </p:cNvSpPr>
              <p:nvPr/>
            </p:nvSpPr>
            <p:spPr bwMode="auto">
              <a:xfrm>
                <a:off x="10299701" y="600075"/>
                <a:ext cx="485775" cy="595313"/>
              </a:xfrm>
              <a:custGeom>
                <a:avLst/>
                <a:gdLst>
                  <a:gd name="T0" fmla="*/ 130 w 258"/>
                  <a:gd name="T1" fmla="*/ 316 h 316"/>
                  <a:gd name="T2" fmla="*/ 230 w 258"/>
                  <a:gd name="T3" fmla="*/ 210 h 316"/>
                  <a:gd name="T4" fmla="*/ 234 w 258"/>
                  <a:gd name="T5" fmla="*/ 213 h 316"/>
                  <a:gd name="T6" fmla="*/ 255 w 258"/>
                  <a:gd name="T7" fmla="*/ 178 h 316"/>
                  <a:gd name="T8" fmla="*/ 246 w 258"/>
                  <a:gd name="T9" fmla="*/ 138 h 316"/>
                  <a:gd name="T10" fmla="*/ 244 w 258"/>
                  <a:gd name="T11" fmla="*/ 138 h 316"/>
                  <a:gd name="T12" fmla="*/ 130 w 258"/>
                  <a:gd name="T13" fmla="*/ 0 h 316"/>
                  <a:gd name="T14" fmla="*/ 15 w 258"/>
                  <a:gd name="T15" fmla="*/ 139 h 316"/>
                  <a:gd name="T16" fmla="*/ 13 w 258"/>
                  <a:gd name="T17" fmla="*/ 138 h 316"/>
                  <a:gd name="T18" fmla="*/ 4 w 258"/>
                  <a:gd name="T19" fmla="*/ 178 h 316"/>
                  <a:gd name="T20" fmla="*/ 25 w 258"/>
                  <a:gd name="T21" fmla="*/ 213 h 316"/>
                  <a:gd name="T22" fmla="*/ 30 w 258"/>
                  <a:gd name="T23" fmla="*/ 210 h 316"/>
                  <a:gd name="T24" fmla="*/ 130 w 258"/>
                  <a:gd name="T25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316">
                    <a:moveTo>
                      <a:pt x="130" y="316"/>
                    </a:moveTo>
                    <a:cubicBezTo>
                      <a:pt x="171" y="316"/>
                      <a:pt x="210" y="268"/>
                      <a:pt x="230" y="210"/>
                    </a:cubicBezTo>
                    <a:cubicBezTo>
                      <a:pt x="231" y="212"/>
                      <a:pt x="232" y="212"/>
                      <a:pt x="234" y="213"/>
                    </a:cubicBezTo>
                    <a:cubicBezTo>
                      <a:pt x="242" y="214"/>
                      <a:pt x="252" y="198"/>
                      <a:pt x="255" y="178"/>
                    </a:cubicBezTo>
                    <a:cubicBezTo>
                      <a:pt x="258" y="158"/>
                      <a:pt x="254" y="140"/>
                      <a:pt x="246" y="138"/>
                    </a:cubicBezTo>
                    <a:cubicBezTo>
                      <a:pt x="246" y="138"/>
                      <a:pt x="245" y="138"/>
                      <a:pt x="244" y="138"/>
                    </a:cubicBezTo>
                    <a:cubicBezTo>
                      <a:pt x="249" y="66"/>
                      <a:pt x="219" y="0"/>
                      <a:pt x="130" y="0"/>
                    </a:cubicBezTo>
                    <a:cubicBezTo>
                      <a:pt x="41" y="0"/>
                      <a:pt x="11" y="67"/>
                      <a:pt x="15" y="139"/>
                    </a:cubicBezTo>
                    <a:cubicBezTo>
                      <a:pt x="14" y="138"/>
                      <a:pt x="14" y="138"/>
                      <a:pt x="13" y="138"/>
                    </a:cubicBezTo>
                    <a:cubicBezTo>
                      <a:pt x="4" y="140"/>
                      <a:pt x="0" y="158"/>
                      <a:pt x="4" y="178"/>
                    </a:cubicBezTo>
                    <a:cubicBezTo>
                      <a:pt x="7" y="198"/>
                      <a:pt x="17" y="214"/>
                      <a:pt x="25" y="213"/>
                    </a:cubicBezTo>
                    <a:cubicBezTo>
                      <a:pt x="27" y="212"/>
                      <a:pt x="28" y="211"/>
                      <a:pt x="30" y="210"/>
                    </a:cubicBezTo>
                    <a:cubicBezTo>
                      <a:pt x="50" y="268"/>
                      <a:pt x="88" y="316"/>
                      <a:pt x="130" y="316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404"/>
              <p:cNvSpPr>
                <a:spLocks/>
              </p:cNvSpPr>
              <p:nvPr/>
            </p:nvSpPr>
            <p:spPr bwMode="auto">
              <a:xfrm>
                <a:off x="10509251" y="1247775"/>
                <a:ext cx="71438" cy="109538"/>
              </a:xfrm>
              <a:custGeom>
                <a:avLst/>
                <a:gdLst>
                  <a:gd name="T0" fmla="*/ 33 w 38"/>
                  <a:gd name="T1" fmla="*/ 58 h 58"/>
                  <a:gd name="T2" fmla="*/ 38 w 38"/>
                  <a:gd name="T3" fmla="*/ 47 h 58"/>
                  <a:gd name="T4" fmla="*/ 19 w 38"/>
                  <a:gd name="T5" fmla="*/ 0 h 58"/>
                  <a:gd name="T6" fmla="*/ 0 w 38"/>
                  <a:gd name="T7" fmla="*/ 46 h 58"/>
                  <a:gd name="T8" fmla="*/ 6 w 38"/>
                  <a:gd name="T9" fmla="*/ 58 h 58"/>
                  <a:gd name="T10" fmla="*/ 33 w 38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8">
                    <a:moveTo>
                      <a:pt x="33" y="58"/>
                    </a:moveTo>
                    <a:cubicBezTo>
                      <a:pt x="38" y="47"/>
                      <a:pt x="38" y="47"/>
                      <a:pt x="38" y="4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15" y="58"/>
                      <a:pt x="24" y="58"/>
                      <a:pt x="33" y="58"/>
                    </a:cubicBez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405"/>
              <p:cNvSpPr>
                <a:spLocks/>
              </p:cNvSpPr>
              <p:nvPr/>
            </p:nvSpPr>
            <p:spPr bwMode="auto">
              <a:xfrm>
                <a:off x="10418763" y="1165225"/>
                <a:ext cx="127000" cy="233363"/>
              </a:xfrm>
              <a:custGeom>
                <a:avLst/>
                <a:gdLst>
                  <a:gd name="T0" fmla="*/ 30 w 80"/>
                  <a:gd name="T1" fmla="*/ 0 h 147"/>
                  <a:gd name="T2" fmla="*/ 80 w 80"/>
                  <a:gd name="T3" fmla="*/ 53 h 147"/>
                  <a:gd name="T4" fmla="*/ 44 w 80"/>
                  <a:gd name="T5" fmla="*/ 147 h 147"/>
                  <a:gd name="T6" fmla="*/ 0 w 80"/>
                  <a:gd name="T7" fmla="*/ 19 h 147"/>
                  <a:gd name="T8" fmla="*/ 30 w 80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47">
                    <a:moveTo>
                      <a:pt x="30" y="0"/>
                    </a:moveTo>
                    <a:lnTo>
                      <a:pt x="80" y="53"/>
                    </a:lnTo>
                    <a:lnTo>
                      <a:pt x="44" y="147"/>
                    </a:lnTo>
                    <a:lnTo>
                      <a:pt x="0" y="1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406"/>
              <p:cNvSpPr>
                <a:spLocks/>
              </p:cNvSpPr>
              <p:nvPr/>
            </p:nvSpPr>
            <p:spPr bwMode="auto">
              <a:xfrm>
                <a:off x="10307638" y="1190625"/>
                <a:ext cx="238125" cy="596900"/>
              </a:xfrm>
              <a:custGeom>
                <a:avLst/>
                <a:gdLst>
                  <a:gd name="T0" fmla="*/ 71 w 150"/>
                  <a:gd name="T1" fmla="*/ 0 h 376"/>
                  <a:gd name="T2" fmla="*/ 150 w 150"/>
                  <a:gd name="T3" fmla="*/ 376 h 376"/>
                  <a:gd name="T4" fmla="*/ 20 w 150"/>
                  <a:gd name="T5" fmla="*/ 170 h 376"/>
                  <a:gd name="T6" fmla="*/ 37 w 150"/>
                  <a:gd name="T7" fmla="*/ 134 h 376"/>
                  <a:gd name="T8" fmla="*/ 0 w 150"/>
                  <a:gd name="T9" fmla="*/ 105 h 376"/>
                  <a:gd name="T10" fmla="*/ 50 w 150"/>
                  <a:gd name="T11" fmla="*/ 12 h 376"/>
                  <a:gd name="T12" fmla="*/ 71 w 150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376">
                    <a:moveTo>
                      <a:pt x="71" y="0"/>
                    </a:moveTo>
                    <a:lnTo>
                      <a:pt x="150" y="376"/>
                    </a:lnTo>
                    <a:lnTo>
                      <a:pt x="20" y="170"/>
                    </a:lnTo>
                    <a:lnTo>
                      <a:pt x="37" y="134"/>
                    </a:lnTo>
                    <a:lnTo>
                      <a:pt x="0" y="105"/>
                    </a:lnTo>
                    <a:lnTo>
                      <a:pt x="50" y="1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407"/>
              <p:cNvSpPr>
                <a:spLocks/>
              </p:cNvSpPr>
              <p:nvPr/>
            </p:nvSpPr>
            <p:spPr bwMode="auto">
              <a:xfrm>
                <a:off x="10545763" y="1163638"/>
                <a:ext cx="125413" cy="234950"/>
              </a:xfrm>
              <a:custGeom>
                <a:avLst/>
                <a:gdLst>
                  <a:gd name="T0" fmla="*/ 49 w 79"/>
                  <a:gd name="T1" fmla="*/ 0 h 148"/>
                  <a:gd name="T2" fmla="*/ 0 w 79"/>
                  <a:gd name="T3" fmla="*/ 54 h 148"/>
                  <a:gd name="T4" fmla="*/ 35 w 79"/>
                  <a:gd name="T5" fmla="*/ 148 h 148"/>
                  <a:gd name="T6" fmla="*/ 79 w 79"/>
                  <a:gd name="T7" fmla="*/ 20 h 148"/>
                  <a:gd name="T8" fmla="*/ 49 w 79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48">
                    <a:moveTo>
                      <a:pt x="49" y="0"/>
                    </a:moveTo>
                    <a:lnTo>
                      <a:pt x="0" y="54"/>
                    </a:lnTo>
                    <a:lnTo>
                      <a:pt x="35" y="148"/>
                    </a:lnTo>
                    <a:lnTo>
                      <a:pt x="79" y="2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08"/>
              <p:cNvSpPr>
                <a:spLocks/>
              </p:cNvSpPr>
              <p:nvPr/>
            </p:nvSpPr>
            <p:spPr bwMode="auto">
              <a:xfrm>
                <a:off x="10494963" y="1417638"/>
                <a:ext cx="103188" cy="371475"/>
              </a:xfrm>
              <a:custGeom>
                <a:avLst/>
                <a:gdLst>
                  <a:gd name="T0" fmla="*/ 16 w 65"/>
                  <a:gd name="T1" fmla="*/ 0 h 234"/>
                  <a:gd name="T2" fmla="*/ 48 w 65"/>
                  <a:gd name="T3" fmla="*/ 0 h 234"/>
                  <a:gd name="T4" fmla="*/ 65 w 65"/>
                  <a:gd name="T5" fmla="*/ 158 h 234"/>
                  <a:gd name="T6" fmla="*/ 32 w 65"/>
                  <a:gd name="T7" fmla="*/ 234 h 234"/>
                  <a:gd name="T8" fmla="*/ 0 w 65"/>
                  <a:gd name="T9" fmla="*/ 158 h 234"/>
                  <a:gd name="T10" fmla="*/ 16 w 65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34">
                    <a:moveTo>
                      <a:pt x="16" y="0"/>
                    </a:moveTo>
                    <a:lnTo>
                      <a:pt x="48" y="0"/>
                    </a:lnTo>
                    <a:lnTo>
                      <a:pt x="65" y="158"/>
                    </a:lnTo>
                    <a:lnTo>
                      <a:pt x="32" y="234"/>
                    </a:lnTo>
                    <a:lnTo>
                      <a:pt x="0" y="15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409"/>
              <p:cNvSpPr>
                <a:spLocks/>
              </p:cNvSpPr>
              <p:nvPr/>
            </p:nvSpPr>
            <p:spPr bwMode="auto">
              <a:xfrm>
                <a:off x="10418763" y="1165225"/>
                <a:ext cx="127000" cy="195263"/>
              </a:xfrm>
              <a:custGeom>
                <a:avLst/>
                <a:gdLst>
                  <a:gd name="T0" fmla="*/ 30 w 80"/>
                  <a:gd name="T1" fmla="*/ 0 h 123"/>
                  <a:gd name="T2" fmla="*/ 80 w 80"/>
                  <a:gd name="T3" fmla="*/ 53 h 123"/>
                  <a:gd name="T4" fmla="*/ 43 w 80"/>
                  <a:gd name="T5" fmla="*/ 123 h 123"/>
                  <a:gd name="T6" fmla="*/ 0 w 80"/>
                  <a:gd name="T7" fmla="*/ 19 h 123"/>
                  <a:gd name="T8" fmla="*/ 30 w 80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23">
                    <a:moveTo>
                      <a:pt x="30" y="0"/>
                    </a:moveTo>
                    <a:lnTo>
                      <a:pt x="80" y="53"/>
                    </a:lnTo>
                    <a:lnTo>
                      <a:pt x="43" y="123"/>
                    </a:lnTo>
                    <a:lnTo>
                      <a:pt x="0" y="1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410"/>
              <p:cNvSpPr>
                <a:spLocks/>
              </p:cNvSpPr>
              <p:nvPr/>
            </p:nvSpPr>
            <p:spPr bwMode="auto">
              <a:xfrm>
                <a:off x="10329863" y="1190625"/>
                <a:ext cx="215900" cy="596900"/>
              </a:xfrm>
              <a:custGeom>
                <a:avLst/>
                <a:gdLst>
                  <a:gd name="T0" fmla="*/ 57 w 136"/>
                  <a:gd name="T1" fmla="*/ 0 h 376"/>
                  <a:gd name="T2" fmla="*/ 136 w 136"/>
                  <a:gd name="T3" fmla="*/ 376 h 376"/>
                  <a:gd name="T4" fmla="*/ 18 w 136"/>
                  <a:gd name="T5" fmla="*/ 153 h 376"/>
                  <a:gd name="T6" fmla="*/ 38 w 136"/>
                  <a:gd name="T7" fmla="*/ 126 h 376"/>
                  <a:gd name="T8" fmla="*/ 0 w 136"/>
                  <a:gd name="T9" fmla="*/ 98 h 376"/>
                  <a:gd name="T10" fmla="*/ 36 w 136"/>
                  <a:gd name="T11" fmla="*/ 12 h 376"/>
                  <a:gd name="T12" fmla="*/ 57 w 136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376">
                    <a:moveTo>
                      <a:pt x="57" y="0"/>
                    </a:moveTo>
                    <a:lnTo>
                      <a:pt x="136" y="376"/>
                    </a:lnTo>
                    <a:lnTo>
                      <a:pt x="18" y="153"/>
                    </a:lnTo>
                    <a:lnTo>
                      <a:pt x="38" y="126"/>
                    </a:lnTo>
                    <a:lnTo>
                      <a:pt x="0" y="98"/>
                    </a:lnTo>
                    <a:lnTo>
                      <a:pt x="36" y="1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411"/>
              <p:cNvSpPr>
                <a:spLocks/>
              </p:cNvSpPr>
              <p:nvPr/>
            </p:nvSpPr>
            <p:spPr bwMode="auto">
              <a:xfrm>
                <a:off x="10545763" y="1189038"/>
                <a:ext cx="236538" cy="598488"/>
              </a:xfrm>
              <a:custGeom>
                <a:avLst/>
                <a:gdLst>
                  <a:gd name="T0" fmla="*/ 80 w 149"/>
                  <a:gd name="T1" fmla="*/ 0 h 377"/>
                  <a:gd name="T2" fmla="*/ 0 w 149"/>
                  <a:gd name="T3" fmla="*/ 377 h 377"/>
                  <a:gd name="T4" fmla="*/ 129 w 149"/>
                  <a:gd name="T5" fmla="*/ 171 h 377"/>
                  <a:gd name="T6" fmla="*/ 112 w 149"/>
                  <a:gd name="T7" fmla="*/ 135 h 377"/>
                  <a:gd name="T8" fmla="*/ 149 w 149"/>
                  <a:gd name="T9" fmla="*/ 106 h 377"/>
                  <a:gd name="T10" fmla="*/ 109 w 149"/>
                  <a:gd name="T11" fmla="*/ 14 h 377"/>
                  <a:gd name="T12" fmla="*/ 80 w 149"/>
                  <a:gd name="T13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77">
                    <a:moveTo>
                      <a:pt x="80" y="0"/>
                    </a:moveTo>
                    <a:lnTo>
                      <a:pt x="0" y="377"/>
                    </a:lnTo>
                    <a:lnTo>
                      <a:pt x="129" y="171"/>
                    </a:lnTo>
                    <a:lnTo>
                      <a:pt x="112" y="135"/>
                    </a:lnTo>
                    <a:lnTo>
                      <a:pt x="149" y="106"/>
                    </a:lnTo>
                    <a:lnTo>
                      <a:pt x="109" y="1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412"/>
              <p:cNvSpPr>
                <a:spLocks/>
              </p:cNvSpPr>
              <p:nvPr/>
            </p:nvSpPr>
            <p:spPr bwMode="auto">
              <a:xfrm>
                <a:off x="10545763" y="1189038"/>
                <a:ext cx="214313" cy="598488"/>
              </a:xfrm>
              <a:custGeom>
                <a:avLst/>
                <a:gdLst>
                  <a:gd name="T0" fmla="*/ 80 w 135"/>
                  <a:gd name="T1" fmla="*/ 0 h 377"/>
                  <a:gd name="T2" fmla="*/ 0 w 135"/>
                  <a:gd name="T3" fmla="*/ 377 h 377"/>
                  <a:gd name="T4" fmla="*/ 116 w 135"/>
                  <a:gd name="T5" fmla="*/ 154 h 377"/>
                  <a:gd name="T6" fmla="*/ 97 w 135"/>
                  <a:gd name="T7" fmla="*/ 127 h 377"/>
                  <a:gd name="T8" fmla="*/ 135 w 135"/>
                  <a:gd name="T9" fmla="*/ 99 h 377"/>
                  <a:gd name="T10" fmla="*/ 109 w 135"/>
                  <a:gd name="T11" fmla="*/ 14 h 377"/>
                  <a:gd name="T12" fmla="*/ 80 w 135"/>
                  <a:gd name="T13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77">
                    <a:moveTo>
                      <a:pt x="80" y="0"/>
                    </a:moveTo>
                    <a:lnTo>
                      <a:pt x="0" y="377"/>
                    </a:lnTo>
                    <a:lnTo>
                      <a:pt x="116" y="154"/>
                    </a:lnTo>
                    <a:lnTo>
                      <a:pt x="97" y="127"/>
                    </a:lnTo>
                    <a:lnTo>
                      <a:pt x="135" y="99"/>
                    </a:lnTo>
                    <a:lnTo>
                      <a:pt x="109" y="1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688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413"/>
              <p:cNvSpPr>
                <a:spLocks/>
              </p:cNvSpPr>
              <p:nvPr/>
            </p:nvSpPr>
            <p:spPr bwMode="auto">
              <a:xfrm>
                <a:off x="10545763" y="1163638"/>
                <a:ext cx="125413" cy="196850"/>
              </a:xfrm>
              <a:custGeom>
                <a:avLst/>
                <a:gdLst>
                  <a:gd name="T0" fmla="*/ 49 w 79"/>
                  <a:gd name="T1" fmla="*/ 0 h 124"/>
                  <a:gd name="T2" fmla="*/ 0 w 79"/>
                  <a:gd name="T3" fmla="*/ 54 h 124"/>
                  <a:gd name="T4" fmla="*/ 35 w 79"/>
                  <a:gd name="T5" fmla="*/ 124 h 124"/>
                  <a:gd name="T6" fmla="*/ 79 w 79"/>
                  <a:gd name="T7" fmla="*/ 20 h 124"/>
                  <a:gd name="T8" fmla="*/ 49 w 79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24">
                    <a:moveTo>
                      <a:pt x="49" y="0"/>
                    </a:moveTo>
                    <a:lnTo>
                      <a:pt x="0" y="54"/>
                    </a:lnTo>
                    <a:lnTo>
                      <a:pt x="35" y="124"/>
                    </a:lnTo>
                    <a:lnTo>
                      <a:pt x="79" y="2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14"/>
              <p:cNvSpPr>
                <a:spLocks/>
              </p:cNvSpPr>
              <p:nvPr/>
            </p:nvSpPr>
            <p:spPr bwMode="auto">
              <a:xfrm>
                <a:off x="10509251" y="1357313"/>
                <a:ext cx="73025" cy="60325"/>
              </a:xfrm>
              <a:custGeom>
                <a:avLst/>
                <a:gdLst>
                  <a:gd name="T0" fmla="*/ 6 w 39"/>
                  <a:gd name="T1" fmla="*/ 0 h 32"/>
                  <a:gd name="T2" fmla="*/ 33 w 39"/>
                  <a:gd name="T3" fmla="*/ 0 h 32"/>
                  <a:gd name="T4" fmla="*/ 33 w 39"/>
                  <a:gd name="T5" fmla="*/ 32 h 32"/>
                  <a:gd name="T6" fmla="*/ 6 w 39"/>
                  <a:gd name="T7" fmla="*/ 32 h 32"/>
                  <a:gd name="T8" fmla="*/ 6 w 39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2">
                    <a:moveTo>
                      <a:pt x="6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9" y="12"/>
                      <a:pt x="38" y="24"/>
                      <a:pt x="33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0" y="24"/>
                      <a:pt x="0" y="12"/>
                      <a:pt x="6" y="0"/>
                    </a:cubicBezTo>
                    <a:close/>
                  </a:path>
                </a:pathLst>
              </a:custGeom>
              <a:solidFill>
                <a:srgbClr val="93B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415"/>
              <p:cNvSpPr>
                <a:spLocks/>
              </p:cNvSpPr>
              <p:nvPr/>
            </p:nvSpPr>
            <p:spPr bwMode="auto">
              <a:xfrm>
                <a:off x="10537826" y="1782763"/>
                <a:ext cx="20638" cy="173038"/>
              </a:xfrm>
              <a:custGeom>
                <a:avLst/>
                <a:gdLst>
                  <a:gd name="T0" fmla="*/ 0 w 11"/>
                  <a:gd name="T1" fmla="*/ 92 h 92"/>
                  <a:gd name="T2" fmla="*/ 5 w 11"/>
                  <a:gd name="T3" fmla="*/ 0 h 92"/>
                  <a:gd name="T4" fmla="*/ 11 w 11"/>
                  <a:gd name="T5" fmla="*/ 92 h 92"/>
                  <a:gd name="T6" fmla="*/ 0 w 11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2">
                    <a:moveTo>
                      <a:pt x="0" y="92"/>
                    </a:moveTo>
                    <a:cubicBezTo>
                      <a:pt x="1" y="69"/>
                      <a:pt x="3" y="42"/>
                      <a:pt x="5" y="0"/>
                    </a:cubicBezTo>
                    <a:cubicBezTo>
                      <a:pt x="8" y="42"/>
                      <a:pt x="10" y="69"/>
                      <a:pt x="11" y="92"/>
                    </a:cubicBezTo>
                    <a:cubicBezTo>
                      <a:pt x="7" y="92"/>
                      <a:pt x="4" y="92"/>
                      <a:pt x="0" y="92"/>
                    </a:cubicBezTo>
                    <a:close/>
                  </a:path>
                </a:pathLst>
              </a:custGeom>
              <a:solidFill>
                <a:srgbClr val="4C6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416"/>
              <p:cNvSpPr>
                <a:spLocks/>
              </p:cNvSpPr>
              <p:nvPr/>
            </p:nvSpPr>
            <p:spPr bwMode="auto">
              <a:xfrm>
                <a:off x="10718801" y="881063"/>
                <a:ext cx="66675" cy="122238"/>
              </a:xfrm>
              <a:custGeom>
                <a:avLst/>
                <a:gdLst>
                  <a:gd name="T0" fmla="*/ 25 w 36"/>
                  <a:gd name="T1" fmla="*/ 2 h 65"/>
                  <a:gd name="T2" fmla="*/ 32 w 36"/>
                  <a:gd name="T3" fmla="*/ 36 h 65"/>
                  <a:gd name="T4" fmla="*/ 11 w 36"/>
                  <a:gd name="T5" fmla="*/ 63 h 65"/>
                  <a:gd name="T6" fmla="*/ 3 w 36"/>
                  <a:gd name="T7" fmla="*/ 30 h 65"/>
                  <a:gd name="T8" fmla="*/ 25 w 36"/>
                  <a:gd name="T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5">
                    <a:moveTo>
                      <a:pt x="25" y="2"/>
                    </a:moveTo>
                    <a:cubicBezTo>
                      <a:pt x="33" y="4"/>
                      <a:pt x="36" y="19"/>
                      <a:pt x="32" y="36"/>
                    </a:cubicBezTo>
                    <a:cubicBezTo>
                      <a:pt x="29" y="53"/>
                      <a:pt x="19" y="65"/>
                      <a:pt x="11" y="63"/>
                    </a:cubicBezTo>
                    <a:cubicBezTo>
                      <a:pt x="3" y="62"/>
                      <a:pt x="0" y="46"/>
                      <a:pt x="3" y="30"/>
                    </a:cubicBezTo>
                    <a:cubicBezTo>
                      <a:pt x="7" y="13"/>
                      <a:pt x="17" y="0"/>
                      <a:pt x="25" y="2"/>
                    </a:cubicBezTo>
                    <a:close/>
                  </a:path>
                </a:pathLst>
              </a:custGeom>
              <a:solidFill>
                <a:srgbClr val="F2C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417"/>
              <p:cNvSpPr>
                <a:spLocks/>
              </p:cNvSpPr>
              <p:nvPr/>
            </p:nvSpPr>
            <p:spPr bwMode="auto">
              <a:xfrm>
                <a:off x="10317163" y="600075"/>
                <a:ext cx="454025" cy="330200"/>
              </a:xfrm>
              <a:custGeom>
                <a:avLst/>
                <a:gdLst>
                  <a:gd name="T0" fmla="*/ 237 w 241"/>
                  <a:gd name="T1" fmla="*/ 138 h 175"/>
                  <a:gd name="T2" fmla="*/ 120 w 241"/>
                  <a:gd name="T3" fmla="*/ 0 h 175"/>
                  <a:gd name="T4" fmla="*/ 4 w 241"/>
                  <a:gd name="T5" fmla="*/ 139 h 175"/>
                  <a:gd name="T6" fmla="*/ 22 w 241"/>
                  <a:gd name="T7" fmla="*/ 171 h 175"/>
                  <a:gd name="T8" fmla="*/ 32 w 241"/>
                  <a:gd name="T9" fmla="*/ 158 h 175"/>
                  <a:gd name="T10" fmla="*/ 66 w 241"/>
                  <a:gd name="T11" fmla="*/ 68 h 175"/>
                  <a:gd name="T12" fmla="*/ 120 w 241"/>
                  <a:gd name="T13" fmla="*/ 78 h 175"/>
                  <a:gd name="T14" fmla="*/ 174 w 241"/>
                  <a:gd name="T15" fmla="*/ 68 h 175"/>
                  <a:gd name="T16" fmla="*/ 208 w 241"/>
                  <a:gd name="T17" fmla="*/ 158 h 175"/>
                  <a:gd name="T18" fmla="*/ 218 w 241"/>
                  <a:gd name="T19" fmla="*/ 171 h 175"/>
                  <a:gd name="T20" fmla="*/ 237 w 241"/>
                  <a:gd name="T21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175">
                    <a:moveTo>
                      <a:pt x="237" y="138"/>
                    </a:moveTo>
                    <a:cubicBezTo>
                      <a:pt x="241" y="66"/>
                      <a:pt x="211" y="0"/>
                      <a:pt x="120" y="0"/>
                    </a:cubicBezTo>
                    <a:cubicBezTo>
                      <a:pt x="30" y="0"/>
                      <a:pt x="0" y="67"/>
                      <a:pt x="4" y="139"/>
                    </a:cubicBezTo>
                    <a:cubicBezTo>
                      <a:pt x="11" y="140"/>
                      <a:pt x="19" y="154"/>
                      <a:pt x="22" y="171"/>
                    </a:cubicBezTo>
                    <a:cubicBezTo>
                      <a:pt x="28" y="175"/>
                      <a:pt x="32" y="172"/>
                      <a:pt x="32" y="158"/>
                    </a:cubicBezTo>
                    <a:cubicBezTo>
                      <a:pt x="32" y="115"/>
                      <a:pt x="38" y="77"/>
                      <a:pt x="66" y="68"/>
                    </a:cubicBezTo>
                    <a:cubicBezTo>
                      <a:pt x="94" y="59"/>
                      <a:pt x="100" y="78"/>
                      <a:pt x="120" y="78"/>
                    </a:cubicBezTo>
                    <a:cubicBezTo>
                      <a:pt x="141" y="78"/>
                      <a:pt x="148" y="60"/>
                      <a:pt x="174" y="68"/>
                    </a:cubicBezTo>
                    <a:cubicBezTo>
                      <a:pt x="202" y="76"/>
                      <a:pt x="208" y="115"/>
                      <a:pt x="208" y="158"/>
                    </a:cubicBezTo>
                    <a:cubicBezTo>
                      <a:pt x="208" y="172"/>
                      <a:pt x="212" y="174"/>
                      <a:pt x="218" y="171"/>
                    </a:cubicBezTo>
                    <a:cubicBezTo>
                      <a:pt x="221" y="153"/>
                      <a:pt x="229" y="139"/>
                      <a:pt x="237" y="138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418"/>
              <p:cNvSpPr>
                <a:spLocks/>
              </p:cNvSpPr>
              <p:nvPr/>
            </p:nvSpPr>
            <p:spPr bwMode="auto">
              <a:xfrm>
                <a:off x="10502901" y="646113"/>
                <a:ext cx="207963" cy="279400"/>
              </a:xfrm>
              <a:custGeom>
                <a:avLst/>
                <a:gdLst>
                  <a:gd name="T0" fmla="*/ 104 w 110"/>
                  <a:gd name="T1" fmla="*/ 0 h 149"/>
                  <a:gd name="T2" fmla="*/ 0 w 110"/>
                  <a:gd name="T3" fmla="*/ 149 h 149"/>
                  <a:gd name="T4" fmla="*/ 42 w 110"/>
                  <a:gd name="T5" fmla="*/ 28 h 149"/>
                  <a:gd name="T6" fmla="*/ 104 w 110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49">
                    <a:moveTo>
                      <a:pt x="104" y="0"/>
                    </a:moveTo>
                    <a:cubicBezTo>
                      <a:pt x="110" y="41"/>
                      <a:pt x="46" y="129"/>
                      <a:pt x="0" y="149"/>
                    </a:cubicBezTo>
                    <a:cubicBezTo>
                      <a:pt x="30" y="132"/>
                      <a:pt x="49" y="72"/>
                      <a:pt x="42" y="28"/>
                    </a:cubicBezTo>
                    <a:cubicBezTo>
                      <a:pt x="40" y="17"/>
                      <a:pt x="109" y="8"/>
                      <a:pt x="104" y="0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419"/>
              <p:cNvSpPr>
                <a:spLocks/>
              </p:cNvSpPr>
              <p:nvPr/>
            </p:nvSpPr>
            <p:spPr bwMode="auto">
              <a:xfrm>
                <a:off x="10252076" y="590550"/>
                <a:ext cx="395288" cy="390525"/>
              </a:xfrm>
              <a:custGeom>
                <a:avLst/>
                <a:gdLst>
                  <a:gd name="T0" fmla="*/ 207 w 210"/>
                  <a:gd name="T1" fmla="*/ 35 h 207"/>
                  <a:gd name="T2" fmla="*/ 16 w 210"/>
                  <a:gd name="T3" fmla="*/ 207 h 207"/>
                  <a:gd name="T4" fmla="*/ 140 w 210"/>
                  <a:gd name="T5" fmla="*/ 44 h 207"/>
                  <a:gd name="T6" fmla="*/ 207 w 210"/>
                  <a:gd name="T7" fmla="*/ 3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207">
                    <a:moveTo>
                      <a:pt x="207" y="35"/>
                    </a:moveTo>
                    <a:cubicBezTo>
                      <a:pt x="202" y="75"/>
                      <a:pt x="65" y="201"/>
                      <a:pt x="16" y="207"/>
                    </a:cubicBezTo>
                    <a:cubicBezTo>
                      <a:pt x="0" y="0"/>
                      <a:pt x="128" y="86"/>
                      <a:pt x="140" y="44"/>
                    </a:cubicBezTo>
                    <a:cubicBezTo>
                      <a:pt x="143" y="34"/>
                      <a:pt x="210" y="43"/>
                      <a:pt x="207" y="35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420"/>
              <p:cNvSpPr>
                <a:spLocks/>
              </p:cNvSpPr>
              <p:nvPr/>
            </p:nvSpPr>
            <p:spPr bwMode="auto">
              <a:xfrm>
                <a:off x="10571163" y="608013"/>
                <a:ext cx="250825" cy="382588"/>
              </a:xfrm>
              <a:custGeom>
                <a:avLst/>
                <a:gdLst>
                  <a:gd name="T0" fmla="*/ 4 w 133"/>
                  <a:gd name="T1" fmla="*/ 0 h 203"/>
                  <a:gd name="T2" fmla="*/ 115 w 133"/>
                  <a:gd name="T3" fmla="*/ 203 h 203"/>
                  <a:gd name="T4" fmla="*/ 68 w 133"/>
                  <a:gd name="T5" fmla="*/ 23 h 203"/>
                  <a:gd name="T6" fmla="*/ 4 w 133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03">
                    <a:moveTo>
                      <a:pt x="4" y="0"/>
                    </a:moveTo>
                    <a:cubicBezTo>
                      <a:pt x="1" y="41"/>
                      <a:pt x="68" y="186"/>
                      <a:pt x="115" y="203"/>
                    </a:cubicBezTo>
                    <a:cubicBezTo>
                      <a:pt x="133" y="55"/>
                      <a:pt x="94" y="35"/>
                      <a:pt x="68" y="23"/>
                    </a:cubicBezTo>
                    <a:cubicBezTo>
                      <a:pt x="59" y="19"/>
                      <a:pt x="0" y="8"/>
                      <a:pt x="4" y="0"/>
                    </a:cubicBezTo>
                    <a:close/>
                  </a:path>
                </a:pathLst>
              </a:custGeom>
              <a:solidFill>
                <a:srgbClr val="6E4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8" name="Freeform 137"/>
            <p:cNvSpPr>
              <a:spLocks/>
            </p:cNvSpPr>
            <p:nvPr/>
          </p:nvSpPr>
          <p:spPr bwMode="auto">
            <a:xfrm>
              <a:off x="2681463" y="4236026"/>
              <a:ext cx="1929056" cy="346039"/>
            </a:xfrm>
            <a:custGeom>
              <a:avLst/>
              <a:gdLst>
                <a:gd name="T0" fmla="*/ 2023 w 2023"/>
                <a:gd name="T1" fmla="*/ 0 h 409"/>
                <a:gd name="T2" fmla="*/ 1247 w 2023"/>
                <a:gd name="T3" fmla="*/ 0 h 409"/>
                <a:gd name="T4" fmla="*/ 776 w 2023"/>
                <a:gd name="T5" fmla="*/ 0 h 409"/>
                <a:gd name="T6" fmla="*/ 0 w 2023"/>
                <a:gd name="T7" fmla="*/ 0 h 409"/>
                <a:gd name="T8" fmla="*/ 62 w 2023"/>
                <a:gd name="T9" fmla="*/ 208 h 409"/>
                <a:gd name="T10" fmla="*/ 0 w 2023"/>
                <a:gd name="T11" fmla="*/ 409 h 409"/>
                <a:gd name="T12" fmla="*/ 776 w 2023"/>
                <a:gd name="T13" fmla="*/ 409 h 409"/>
                <a:gd name="T14" fmla="*/ 1247 w 2023"/>
                <a:gd name="T15" fmla="*/ 409 h 409"/>
                <a:gd name="T16" fmla="*/ 2023 w 2023"/>
                <a:gd name="T17" fmla="*/ 409 h 409"/>
                <a:gd name="T18" fmla="*/ 1943 w 2023"/>
                <a:gd name="T19" fmla="*/ 208 h 409"/>
                <a:gd name="T20" fmla="*/ 2023 w 2023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3" h="409">
                  <a:moveTo>
                    <a:pt x="2023" y="0"/>
                  </a:moveTo>
                  <a:lnTo>
                    <a:pt x="1247" y="0"/>
                  </a:lnTo>
                  <a:lnTo>
                    <a:pt x="776" y="0"/>
                  </a:lnTo>
                  <a:lnTo>
                    <a:pt x="0" y="0"/>
                  </a:lnTo>
                  <a:lnTo>
                    <a:pt x="62" y="208"/>
                  </a:lnTo>
                  <a:lnTo>
                    <a:pt x="0" y="409"/>
                  </a:lnTo>
                  <a:lnTo>
                    <a:pt x="776" y="409"/>
                  </a:lnTo>
                  <a:lnTo>
                    <a:pt x="1247" y="409"/>
                  </a:lnTo>
                  <a:lnTo>
                    <a:pt x="2023" y="409"/>
                  </a:lnTo>
                  <a:lnTo>
                    <a:pt x="1943" y="208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100万-500万美元</a:t>
              </a:r>
              <a:endParaRPr lang="zh-CN" altLang="zh-CN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Freeform 137"/>
            <p:cNvSpPr>
              <a:spLocks/>
            </p:cNvSpPr>
            <p:nvPr/>
          </p:nvSpPr>
          <p:spPr bwMode="auto">
            <a:xfrm>
              <a:off x="5054601" y="4236026"/>
              <a:ext cx="2018008" cy="346039"/>
            </a:xfrm>
            <a:custGeom>
              <a:avLst/>
              <a:gdLst>
                <a:gd name="T0" fmla="*/ 2023 w 2023"/>
                <a:gd name="T1" fmla="*/ 0 h 409"/>
                <a:gd name="T2" fmla="*/ 1247 w 2023"/>
                <a:gd name="T3" fmla="*/ 0 h 409"/>
                <a:gd name="T4" fmla="*/ 776 w 2023"/>
                <a:gd name="T5" fmla="*/ 0 h 409"/>
                <a:gd name="T6" fmla="*/ 0 w 2023"/>
                <a:gd name="T7" fmla="*/ 0 h 409"/>
                <a:gd name="T8" fmla="*/ 62 w 2023"/>
                <a:gd name="T9" fmla="*/ 208 h 409"/>
                <a:gd name="T10" fmla="*/ 0 w 2023"/>
                <a:gd name="T11" fmla="*/ 409 h 409"/>
                <a:gd name="T12" fmla="*/ 776 w 2023"/>
                <a:gd name="T13" fmla="*/ 409 h 409"/>
                <a:gd name="T14" fmla="*/ 1247 w 2023"/>
                <a:gd name="T15" fmla="*/ 409 h 409"/>
                <a:gd name="T16" fmla="*/ 2023 w 2023"/>
                <a:gd name="T17" fmla="*/ 409 h 409"/>
                <a:gd name="T18" fmla="*/ 1943 w 2023"/>
                <a:gd name="T19" fmla="*/ 208 h 409"/>
                <a:gd name="T20" fmla="*/ 2023 w 2023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3" h="409">
                  <a:moveTo>
                    <a:pt x="2023" y="0"/>
                  </a:moveTo>
                  <a:lnTo>
                    <a:pt x="1247" y="0"/>
                  </a:lnTo>
                  <a:lnTo>
                    <a:pt x="776" y="0"/>
                  </a:lnTo>
                  <a:lnTo>
                    <a:pt x="0" y="0"/>
                  </a:lnTo>
                  <a:lnTo>
                    <a:pt x="62" y="208"/>
                  </a:lnTo>
                  <a:lnTo>
                    <a:pt x="0" y="409"/>
                  </a:lnTo>
                  <a:lnTo>
                    <a:pt x="776" y="409"/>
                  </a:lnTo>
                  <a:lnTo>
                    <a:pt x="1247" y="409"/>
                  </a:lnTo>
                  <a:lnTo>
                    <a:pt x="2023" y="409"/>
                  </a:lnTo>
                  <a:lnTo>
                    <a:pt x="1943" y="208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万-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万美元</a:t>
              </a:r>
              <a:endParaRPr lang="zh-CN" altLang="zh-CN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137"/>
            <p:cNvSpPr>
              <a:spLocks/>
            </p:cNvSpPr>
            <p:nvPr/>
          </p:nvSpPr>
          <p:spPr bwMode="auto">
            <a:xfrm>
              <a:off x="7427738" y="4236026"/>
              <a:ext cx="2187749" cy="346039"/>
            </a:xfrm>
            <a:custGeom>
              <a:avLst/>
              <a:gdLst>
                <a:gd name="T0" fmla="*/ 2023 w 2023"/>
                <a:gd name="T1" fmla="*/ 0 h 409"/>
                <a:gd name="T2" fmla="*/ 1247 w 2023"/>
                <a:gd name="T3" fmla="*/ 0 h 409"/>
                <a:gd name="T4" fmla="*/ 776 w 2023"/>
                <a:gd name="T5" fmla="*/ 0 h 409"/>
                <a:gd name="T6" fmla="*/ 0 w 2023"/>
                <a:gd name="T7" fmla="*/ 0 h 409"/>
                <a:gd name="T8" fmla="*/ 62 w 2023"/>
                <a:gd name="T9" fmla="*/ 208 h 409"/>
                <a:gd name="T10" fmla="*/ 0 w 2023"/>
                <a:gd name="T11" fmla="*/ 409 h 409"/>
                <a:gd name="T12" fmla="*/ 776 w 2023"/>
                <a:gd name="T13" fmla="*/ 409 h 409"/>
                <a:gd name="T14" fmla="*/ 1247 w 2023"/>
                <a:gd name="T15" fmla="*/ 409 h 409"/>
                <a:gd name="T16" fmla="*/ 2023 w 2023"/>
                <a:gd name="T17" fmla="*/ 409 h 409"/>
                <a:gd name="T18" fmla="*/ 1943 w 2023"/>
                <a:gd name="T19" fmla="*/ 208 h 409"/>
                <a:gd name="T20" fmla="*/ 2023 w 2023"/>
                <a:gd name="T2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3" h="409">
                  <a:moveTo>
                    <a:pt x="2023" y="0"/>
                  </a:moveTo>
                  <a:lnTo>
                    <a:pt x="1247" y="0"/>
                  </a:lnTo>
                  <a:lnTo>
                    <a:pt x="776" y="0"/>
                  </a:lnTo>
                  <a:lnTo>
                    <a:pt x="0" y="0"/>
                  </a:lnTo>
                  <a:lnTo>
                    <a:pt x="62" y="208"/>
                  </a:lnTo>
                  <a:lnTo>
                    <a:pt x="0" y="409"/>
                  </a:lnTo>
                  <a:lnTo>
                    <a:pt x="776" y="409"/>
                  </a:lnTo>
                  <a:lnTo>
                    <a:pt x="1247" y="409"/>
                  </a:lnTo>
                  <a:lnTo>
                    <a:pt x="2023" y="409"/>
                  </a:lnTo>
                  <a:lnTo>
                    <a:pt x="1943" y="208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万-50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0万美元</a:t>
              </a:r>
              <a:endParaRPr lang="zh-CN" altLang="zh-CN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17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4"/>
          <p:cNvSpPr>
            <a:spLocks noEditPoints="1"/>
          </p:cNvSpPr>
          <p:nvPr/>
        </p:nvSpPr>
        <p:spPr bwMode="auto">
          <a:xfrm>
            <a:off x="2591147" y="578457"/>
            <a:ext cx="6388076" cy="5312457"/>
          </a:xfrm>
          <a:custGeom>
            <a:avLst/>
            <a:gdLst>
              <a:gd name="T0" fmla="*/ 3307 w 3829"/>
              <a:gd name="T1" fmla="*/ 2632 h 3183"/>
              <a:gd name="T2" fmla="*/ 3387 w 3829"/>
              <a:gd name="T3" fmla="*/ 2706 h 3183"/>
              <a:gd name="T4" fmla="*/ 3404 w 3829"/>
              <a:gd name="T5" fmla="*/ 2472 h 3183"/>
              <a:gd name="T6" fmla="*/ 2472 w 3829"/>
              <a:gd name="T7" fmla="*/ 3182 h 3183"/>
              <a:gd name="T8" fmla="*/ 3059 w 3829"/>
              <a:gd name="T9" fmla="*/ 0 h 3183"/>
              <a:gd name="T10" fmla="*/ 2885 w 3829"/>
              <a:gd name="T11" fmla="*/ 247 h 3183"/>
              <a:gd name="T12" fmla="*/ 2693 w 3829"/>
              <a:gd name="T13" fmla="*/ 526 h 3183"/>
              <a:gd name="T14" fmla="*/ 2886 w 3829"/>
              <a:gd name="T15" fmla="*/ 504 h 3183"/>
              <a:gd name="T16" fmla="*/ 2786 w 3829"/>
              <a:gd name="T17" fmla="*/ 666 h 3183"/>
              <a:gd name="T18" fmla="*/ 2522 w 3829"/>
              <a:gd name="T19" fmla="*/ 905 h 3183"/>
              <a:gd name="T20" fmla="*/ 2277 w 3829"/>
              <a:gd name="T21" fmla="*/ 1029 h 3183"/>
              <a:gd name="T22" fmla="*/ 1815 w 3829"/>
              <a:gd name="T23" fmla="*/ 1014 h 3183"/>
              <a:gd name="T24" fmla="*/ 1514 w 3829"/>
              <a:gd name="T25" fmla="*/ 939 h 3183"/>
              <a:gd name="T26" fmla="*/ 1224 w 3829"/>
              <a:gd name="T27" fmla="*/ 663 h 3183"/>
              <a:gd name="T28" fmla="*/ 1096 w 3829"/>
              <a:gd name="T29" fmla="*/ 393 h 3183"/>
              <a:gd name="T30" fmla="*/ 902 w 3829"/>
              <a:gd name="T31" fmla="*/ 528 h 3183"/>
              <a:gd name="T32" fmla="*/ 697 w 3829"/>
              <a:gd name="T33" fmla="*/ 643 h 3183"/>
              <a:gd name="T34" fmla="*/ 480 w 3829"/>
              <a:gd name="T35" fmla="*/ 864 h 3183"/>
              <a:gd name="T36" fmla="*/ 19 w 3829"/>
              <a:gd name="T37" fmla="*/ 1011 h 3183"/>
              <a:gd name="T38" fmla="*/ 42 w 3829"/>
              <a:gd name="T39" fmla="*/ 1232 h 3183"/>
              <a:gd name="T40" fmla="*/ 221 w 3829"/>
              <a:gd name="T41" fmla="*/ 1587 h 3183"/>
              <a:gd name="T42" fmla="*/ 176 w 3829"/>
              <a:gd name="T43" fmla="*/ 1783 h 3183"/>
              <a:gd name="T44" fmla="*/ 418 w 3829"/>
              <a:gd name="T45" fmla="*/ 1997 h 3183"/>
              <a:gd name="T46" fmla="*/ 647 w 3829"/>
              <a:gd name="T47" fmla="*/ 2218 h 3183"/>
              <a:gd name="T48" fmla="*/ 866 w 3829"/>
              <a:gd name="T49" fmla="*/ 2314 h 3183"/>
              <a:gd name="T50" fmla="*/ 1089 w 3829"/>
              <a:gd name="T51" fmla="*/ 2380 h 3183"/>
              <a:gd name="T52" fmla="*/ 1492 w 3829"/>
              <a:gd name="T53" fmla="*/ 2338 h 3183"/>
              <a:gd name="T54" fmla="*/ 1575 w 3829"/>
              <a:gd name="T55" fmla="*/ 2524 h 3183"/>
              <a:gd name="T56" fmla="*/ 1611 w 3829"/>
              <a:gd name="T57" fmla="*/ 2747 h 3183"/>
              <a:gd name="T58" fmla="*/ 1677 w 3829"/>
              <a:gd name="T59" fmla="*/ 2847 h 3183"/>
              <a:gd name="T60" fmla="*/ 1836 w 3829"/>
              <a:gd name="T61" fmla="*/ 2948 h 3183"/>
              <a:gd name="T62" fmla="*/ 1879 w 3829"/>
              <a:gd name="T63" fmla="*/ 2825 h 3183"/>
              <a:gd name="T64" fmla="*/ 2068 w 3829"/>
              <a:gd name="T65" fmla="*/ 2802 h 3183"/>
              <a:gd name="T66" fmla="*/ 2231 w 3829"/>
              <a:gd name="T67" fmla="*/ 2843 h 3183"/>
              <a:gd name="T68" fmla="*/ 2432 w 3829"/>
              <a:gd name="T69" fmla="*/ 2915 h 3183"/>
              <a:gd name="T70" fmla="*/ 2523 w 3829"/>
              <a:gd name="T71" fmla="*/ 3001 h 3183"/>
              <a:gd name="T72" fmla="*/ 2696 w 3829"/>
              <a:gd name="T73" fmla="*/ 2867 h 3183"/>
              <a:gd name="T74" fmla="*/ 2921 w 3829"/>
              <a:gd name="T75" fmla="*/ 2774 h 3183"/>
              <a:gd name="T76" fmla="*/ 3258 w 3829"/>
              <a:gd name="T77" fmla="*/ 2433 h 3183"/>
              <a:gd name="T78" fmla="*/ 3363 w 3829"/>
              <a:gd name="T79" fmla="*/ 2125 h 3183"/>
              <a:gd name="T80" fmla="*/ 3397 w 3829"/>
              <a:gd name="T81" fmla="*/ 2052 h 3183"/>
              <a:gd name="T82" fmla="*/ 3363 w 3829"/>
              <a:gd name="T83" fmla="*/ 1957 h 3183"/>
              <a:gd name="T84" fmla="*/ 3131 w 3829"/>
              <a:gd name="T85" fmla="*/ 1644 h 3183"/>
              <a:gd name="T86" fmla="*/ 3235 w 3829"/>
              <a:gd name="T87" fmla="*/ 1463 h 3183"/>
              <a:gd name="T88" fmla="*/ 3201 w 3829"/>
              <a:gd name="T89" fmla="*/ 1372 h 3183"/>
              <a:gd name="T90" fmla="*/ 3042 w 3829"/>
              <a:gd name="T91" fmla="*/ 1372 h 3183"/>
              <a:gd name="T92" fmla="*/ 3196 w 3829"/>
              <a:gd name="T93" fmla="*/ 1096 h 3183"/>
              <a:gd name="T94" fmla="*/ 3261 w 3829"/>
              <a:gd name="T95" fmla="*/ 1238 h 3183"/>
              <a:gd name="T96" fmla="*/ 3514 w 3829"/>
              <a:gd name="T97" fmla="*/ 964 h 3183"/>
              <a:gd name="T98" fmla="*/ 3668 w 3829"/>
              <a:gd name="T99" fmla="*/ 827 h 3183"/>
              <a:gd name="T100" fmla="*/ 3758 w 3829"/>
              <a:gd name="T101" fmla="*/ 794 h 3183"/>
              <a:gd name="T102" fmla="*/ 3790 w 3829"/>
              <a:gd name="T103" fmla="*/ 264 h 3183"/>
              <a:gd name="T104" fmla="*/ 3472 w 3829"/>
              <a:gd name="T105" fmla="*/ 276 h 3183"/>
              <a:gd name="T106" fmla="*/ 3350 w 3829"/>
              <a:gd name="T107" fmla="*/ 232 h 3183"/>
              <a:gd name="T108" fmla="*/ 3274 w 3829"/>
              <a:gd name="T109" fmla="*/ 137 h 3183"/>
              <a:gd name="T110" fmla="*/ 3105 w 3829"/>
              <a:gd name="T111" fmla="*/ 14 h 3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29" h="3183">
                <a:moveTo>
                  <a:pt x="1514" y="939"/>
                </a:moveTo>
                <a:cubicBezTo>
                  <a:pt x="1514" y="939"/>
                  <a:pt x="1514" y="939"/>
                  <a:pt x="1514" y="939"/>
                </a:cubicBezTo>
                <a:moveTo>
                  <a:pt x="3404" y="2472"/>
                </a:moveTo>
                <a:cubicBezTo>
                  <a:pt x="3394" y="2472"/>
                  <a:pt x="3373" y="2476"/>
                  <a:pt x="3371" y="2479"/>
                </a:cubicBezTo>
                <a:cubicBezTo>
                  <a:pt x="3349" y="2498"/>
                  <a:pt x="3323" y="2546"/>
                  <a:pt x="3323" y="2572"/>
                </a:cubicBezTo>
                <a:cubicBezTo>
                  <a:pt x="3322" y="2572"/>
                  <a:pt x="3322" y="2572"/>
                  <a:pt x="3322" y="2572"/>
                </a:cubicBezTo>
                <a:cubicBezTo>
                  <a:pt x="3322" y="2597"/>
                  <a:pt x="3308" y="2603"/>
                  <a:pt x="3308" y="2632"/>
                </a:cubicBezTo>
                <a:cubicBezTo>
                  <a:pt x="3307" y="2632"/>
                  <a:pt x="3307" y="2632"/>
                  <a:pt x="3307" y="2632"/>
                </a:cubicBezTo>
                <a:cubicBezTo>
                  <a:pt x="3305" y="2656"/>
                  <a:pt x="3302" y="2676"/>
                  <a:pt x="3300" y="2699"/>
                </a:cubicBezTo>
                <a:cubicBezTo>
                  <a:pt x="3308" y="2726"/>
                  <a:pt x="3320" y="2732"/>
                  <a:pt x="3339" y="2755"/>
                </a:cubicBezTo>
                <a:cubicBezTo>
                  <a:pt x="3339" y="2755"/>
                  <a:pt x="3339" y="2755"/>
                  <a:pt x="3339" y="2755"/>
                </a:cubicBezTo>
                <a:cubicBezTo>
                  <a:pt x="3341" y="2768"/>
                  <a:pt x="3362" y="2779"/>
                  <a:pt x="3362" y="2788"/>
                </a:cubicBezTo>
                <a:cubicBezTo>
                  <a:pt x="3362" y="2788"/>
                  <a:pt x="3362" y="2788"/>
                  <a:pt x="3362" y="2788"/>
                </a:cubicBezTo>
                <a:cubicBezTo>
                  <a:pt x="3362" y="2789"/>
                  <a:pt x="3362" y="2789"/>
                  <a:pt x="3362" y="2789"/>
                </a:cubicBezTo>
                <a:cubicBezTo>
                  <a:pt x="3363" y="2789"/>
                  <a:pt x="3363" y="2789"/>
                  <a:pt x="3363" y="2789"/>
                </a:cubicBezTo>
                <a:cubicBezTo>
                  <a:pt x="3390" y="2758"/>
                  <a:pt x="3375" y="2738"/>
                  <a:pt x="3387" y="2706"/>
                </a:cubicBezTo>
                <a:cubicBezTo>
                  <a:pt x="3388" y="2706"/>
                  <a:pt x="3388" y="2706"/>
                  <a:pt x="3388" y="2706"/>
                </a:cubicBezTo>
                <a:cubicBezTo>
                  <a:pt x="3388" y="2688"/>
                  <a:pt x="3412" y="2685"/>
                  <a:pt x="3420" y="2675"/>
                </a:cubicBezTo>
                <a:cubicBezTo>
                  <a:pt x="3420" y="2665"/>
                  <a:pt x="3432" y="2655"/>
                  <a:pt x="3432" y="2642"/>
                </a:cubicBezTo>
                <a:cubicBezTo>
                  <a:pt x="3440" y="2613"/>
                  <a:pt x="3428" y="2566"/>
                  <a:pt x="3428" y="2533"/>
                </a:cubicBezTo>
                <a:cubicBezTo>
                  <a:pt x="3428" y="2533"/>
                  <a:pt x="3428" y="2533"/>
                  <a:pt x="3428" y="2533"/>
                </a:cubicBezTo>
                <a:cubicBezTo>
                  <a:pt x="3428" y="2511"/>
                  <a:pt x="3462" y="2480"/>
                  <a:pt x="3410" y="2473"/>
                </a:cubicBezTo>
                <a:cubicBezTo>
                  <a:pt x="3410" y="2472"/>
                  <a:pt x="3410" y="2472"/>
                  <a:pt x="3410" y="2472"/>
                </a:cubicBezTo>
                <a:cubicBezTo>
                  <a:pt x="3408" y="2472"/>
                  <a:pt x="3407" y="2472"/>
                  <a:pt x="3404" y="2472"/>
                </a:cubicBezTo>
                <a:moveTo>
                  <a:pt x="2543" y="3014"/>
                </a:moveTo>
                <a:cubicBezTo>
                  <a:pt x="2507" y="3014"/>
                  <a:pt x="2458" y="3034"/>
                  <a:pt x="2432" y="3036"/>
                </a:cubicBezTo>
                <a:cubicBezTo>
                  <a:pt x="2429" y="3095"/>
                  <a:pt x="2382" y="3072"/>
                  <a:pt x="2403" y="3155"/>
                </a:cubicBezTo>
                <a:cubicBezTo>
                  <a:pt x="2404" y="3155"/>
                  <a:pt x="2404" y="3156"/>
                  <a:pt x="2405" y="3156"/>
                </a:cubicBezTo>
                <a:cubicBezTo>
                  <a:pt x="2405" y="3167"/>
                  <a:pt x="2447" y="3183"/>
                  <a:pt x="2464" y="3183"/>
                </a:cubicBezTo>
                <a:cubicBezTo>
                  <a:pt x="2466" y="3183"/>
                  <a:pt x="2467" y="3183"/>
                  <a:pt x="2468" y="3183"/>
                </a:cubicBezTo>
                <a:cubicBezTo>
                  <a:pt x="2468" y="3182"/>
                  <a:pt x="2468" y="3182"/>
                  <a:pt x="2468" y="3182"/>
                </a:cubicBezTo>
                <a:cubicBezTo>
                  <a:pt x="2472" y="3182"/>
                  <a:pt x="2472" y="3182"/>
                  <a:pt x="2472" y="3182"/>
                </a:cubicBezTo>
                <a:cubicBezTo>
                  <a:pt x="2472" y="3183"/>
                  <a:pt x="2473" y="3183"/>
                  <a:pt x="2474" y="3183"/>
                </a:cubicBezTo>
                <a:cubicBezTo>
                  <a:pt x="2488" y="3183"/>
                  <a:pt x="2546" y="3158"/>
                  <a:pt x="2559" y="3131"/>
                </a:cubicBezTo>
                <a:cubicBezTo>
                  <a:pt x="2559" y="3129"/>
                  <a:pt x="2559" y="3129"/>
                  <a:pt x="2559" y="3129"/>
                </a:cubicBezTo>
                <a:cubicBezTo>
                  <a:pt x="2560" y="3129"/>
                  <a:pt x="2560" y="3129"/>
                  <a:pt x="2561" y="3129"/>
                </a:cubicBezTo>
                <a:cubicBezTo>
                  <a:pt x="2579" y="3073"/>
                  <a:pt x="2600" y="3047"/>
                  <a:pt x="2593" y="3036"/>
                </a:cubicBezTo>
                <a:cubicBezTo>
                  <a:pt x="2590" y="3027"/>
                  <a:pt x="2574" y="3020"/>
                  <a:pt x="2566" y="3018"/>
                </a:cubicBezTo>
                <a:cubicBezTo>
                  <a:pt x="2559" y="3015"/>
                  <a:pt x="2551" y="3014"/>
                  <a:pt x="2543" y="3014"/>
                </a:cubicBezTo>
                <a:moveTo>
                  <a:pt x="3059" y="0"/>
                </a:moveTo>
                <a:cubicBezTo>
                  <a:pt x="3058" y="0"/>
                  <a:pt x="3056" y="0"/>
                  <a:pt x="3054" y="1"/>
                </a:cubicBezTo>
                <a:cubicBezTo>
                  <a:pt x="3031" y="1"/>
                  <a:pt x="2970" y="19"/>
                  <a:pt x="2960" y="40"/>
                </a:cubicBezTo>
                <a:cubicBezTo>
                  <a:pt x="2942" y="46"/>
                  <a:pt x="2926" y="51"/>
                  <a:pt x="2908" y="55"/>
                </a:cubicBezTo>
                <a:cubicBezTo>
                  <a:pt x="2892" y="67"/>
                  <a:pt x="2891" y="71"/>
                  <a:pt x="2887" y="94"/>
                </a:cubicBezTo>
                <a:cubicBezTo>
                  <a:pt x="2887" y="94"/>
                  <a:pt x="2888" y="102"/>
                  <a:pt x="2888" y="103"/>
                </a:cubicBezTo>
                <a:cubicBezTo>
                  <a:pt x="2907" y="112"/>
                  <a:pt x="2934" y="137"/>
                  <a:pt x="2924" y="160"/>
                </a:cubicBezTo>
                <a:cubicBezTo>
                  <a:pt x="2923" y="160"/>
                  <a:pt x="2886" y="215"/>
                  <a:pt x="2886" y="247"/>
                </a:cubicBezTo>
                <a:cubicBezTo>
                  <a:pt x="2885" y="247"/>
                  <a:pt x="2885" y="247"/>
                  <a:pt x="2885" y="247"/>
                </a:cubicBezTo>
                <a:cubicBezTo>
                  <a:pt x="2885" y="272"/>
                  <a:pt x="2870" y="304"/>
                  <a:pt x="2870" y="326"/>
                </a:cubicBezTo>
                <a:cubicBezTo>
                  <a:pt x="2868" y="328"/>
                  <a:pt x="2866" y="330"/>
                  <a:pt x="2863" y="332"/>
                </a:cubicBezTo>
                <a:cubicBezTo>
                  <a:pt x="2840" y="359"/>
                  <a:pt x="2808" y="361"/>
                  <a:pt x="2775" y="361"/>
                </a:cubicBezTo>
                <a:cubicBezTo>
                  <a:pt x="2767" y="361"/>
                  <a:pt x="2760" y="361"/>
                  <a:pt x="2753" y="361"/>
                </a:cubicBezTo>
                <a:cubicBezTo>
                  <a:pt x="2747" y="363"/>
                  <a:pt x="2741" y="369"/>
                  <a:pt x="2738" y="374"/>
                </a:cubicBezTo>
                <a:cubicBezTo>
                  <a:pt x="2737" y="374"/>
                  <a:pt x="2737" y="374"/>
                  <a:pt x="2736" y="374"/>
                </a:cubicBezTo>
                <a:cubicBezTo>
                  <a:pt x="2728" y="415"/>
                  <a:pt x="2717" y="441"/>
                  <a:pt x="2717" y="480"/>
                </a:cubicBezTo>
                <a:cubicBezTo>
                  <a:pt x="2722" y="499"/>
                  <a:pt x="2704" y="514"/>
                  <a:pt x="2693" y="526"/>
                </a:cubicBezTo>
                <a:cubicBezTo>
                  <a:pt x="2693" y="538"/>
                  <a:pt x="2700" y="542"/>
                  <a:pt x="2704" y="550"/>
                </a:cubicBezTo>
                <a:cubicBezTo>
                  <a:pt x="2704" y="550"/>
                  <a:pt x="2705" y="550"/>
                  <a:pt x="2706" y="550"/>
                </a:cubicBezTo>
                <a:cubicBezTo>
                  <a:pt x="2733" y="550"/>
                  <a:pt x="2748" y="535"/>
                  <a:pt x="2766" y="535"/>
                </a:cubicBezTo>
                <a:cubicBezTo>
                  <a:pt x="2766" y="534"/>
                  <a:pt x="2766" y="534"/>
                  <a:pt x="2766" y="534"/>
                </a:cubicBezTo>
                <a:cubicBezTo>
                  <a:pt x="2768" y="534"/>
                  <a:pt x="2769" y="533"/>
                  <a:pt x="2771" y="533"/>
                </a:cubicBezTo>
                <a:cubicBezTo>
                  <a:pt x="2786" y="533"/>
                  <a:pt x="2816" y="547"/>
                  <a:pt x="2833" y="547"/>
                </a:cubicBezTo>
                <a:cubicBezTo>
                  <a:pt x="2841" y="537"/>
                  <a:pt x="2842" y="529"/>
                  <a:pt x="2850" y="519"/>
                </a:cubicBezTo>
                <a:cubicBezTo>
                  <a:pt x="2868" y="519"/>
                  <a:pt x="2873" y="504"/>
                  <a:pt x="2886" y="504"/>
                </a:cubicBezTo>
                <a:cubicBezTo>
                  <a:pt x="2886" y="504"/>
                  <a:pt x="2886" y="504"/>
                  <a:pt x="2887" y="504"/>
                </a:cubicBezTo>
                <a:cubicBezTo>
                  <a:pt x="2918" y="521"/>
                  <a:pt x="2958" y="541"/>
                  <a:pt x="2968" y="573"/>
                </a:cubicBezTo>
                <a:cubicBezTo>
                  <a:pt x="2968" y="581"/>
                  <a:pt x="2970" y="593"/>
                  <a:pt x="2970" y="603"/>
                </a:cubicBezTo>
                <a:cubicBezTo>
                  <a:pt x="2958" y="606"/>
                  <a:pt x="2879" y="608"/>
                  <a:pt x="2879" y="612"/>
                </a:cubicBezTo>
                <a:cubicBezTo>
                  <a:pt x="2870" y="612"/>
                  <a:pt x="2841" y="635"/>
                  <a:pt x="2834" y="644"/>
                </a:cubicBezTo>
                <a:cubicBezTo>
                  <a:pt x="2831" y="644"/>
                  <a:pt x="2831" y="644"/>
                  <a:pt x="2831" y="644"/>
                </a:cubicBezTo>
                <a:cubicBezTo>
                  <a:pt x="2831" y="645"/>
                  <a:pt x="2831" y="645"/>
                  <a:pt x="2831" y="645"/>
                </a:cubicBezTo>
                <a:cubicBezTo>
                  <a:pt x="2815" y="649"/>
                  <a:pt x="2796" y="653"/>
                  <a:pt x="2786" y="666"/>
                </a:cubicBezTo>
                <a:cubicBezTo>
                  <a:pt x="2781" y="666"/>
                  <a:pt x="2767" y="708"/>
                  <a:pt x="2751" y="720"/>
                </a:cubicBezTo>
                <a:cubicBezTo>
                  <a:pt x="2740" y="741"/>
                  <a:pt x="2697" y="742"/>
                  <a:pt x="2673" y="747"/>
                </a:cubicBezTo>
                <a:cubicBezTo>
                  <a:pt x="2669" y="766"/>
                  <a:pt x="2629" y="814"/>
                  <a:pt x="2609" y="814"/>
                </a:cubicBezTo>
                <a:cubicBezTo>
                  <a:pt x="2609" y="817"/>
                  <a:pt x="2607" y="818"/>
                  <a:pt x="2604" y="818"/>
                </a:cubicBezTo>
                <a:cubicBezTo>
                  <a:pt x="2588" y="818"/>
                  <a:pt x="2538" y="787"/>
                  <a:pt x="2537" y="787"/>
                </a:cubicBezTo>
                <a:cubicBezTo>
                  <a:pt x="2537" y="786"/>
                  <a:pt x="2537" y="786"/>
                  <a:pt x="2537" y="786"/>
                </a:cubicBezTo>
                <a:cubicBezTo>
                  <a:pt x="2537" y="786"/>
                  <a:pt x="2537" y="786"/>
                  <a:pt x="2537" y="786"/>
                </a:cubicBezTo>
                <a:cubicBezTo>
                  <a:pt x="2479" y="786"/>
                  <a:pt x="2516" y="882"/>
                  <a:pt x="2522" y="905"/>
                </a:cubicBezTo>
                <a:cubicBezTo>
                  <a:pt x="2530" y="913"/>
                  <a:pt x="2467" y="960"/>
                  <a:pt x="2451" y="974"/>
                </a:cubicBezTo>
                <a:cubicBezTo>
                  <a:pt x="2438" y="987"/>
                  <a:pt x="2401" y="1022"/>
                  <a:pt x="2395" y="1039"/>
                </a:cubicBezTo>
                <a:cubicBezTo>
                  <a:pt x="2390" y="1040"/>
                  <a:pt x="2385" y="1041"/>
                  <a:pt x="2380" y="1041"/>
                </a:cubicBezTo>
                <a:cubicBezTo>
                  <a:pt x="2366" y="1041"/>
                  <a:pt x="2350" y="1037"/>
                  <a:pt x="2336" y="1033"/>
                </a:cubicBezTo>
                <a:cubicBezTo>
                  <a:pt x="2321" y="1030"/>
                  <a:pt x="2307" y="1026"/>
                  <a:pt x="2294" y="1026"/>
                </a:cubicBezTo>
                <a:cubicBezTo>
                  <a:pt x="2289" y="1026"/>
                  <a:pt x="2284" y="1027"/>
                  <a:pt x="2279" y="1028"/>
                </a:cubicBezTo>
                <a:cubicBezTo>
                  <a:pt x="2279" y="1029"/>
                  <a:pt x="2279" y="1029"/>
                  <a:pt x="2279" y="1029"/>
                </a:cubicBezTo>
                <a:cubicBezTo>
                  <a:pt x="2277" y="1029"/>
                  <a:pt x="2277" y="1029"/>
                  <a:pt x="2277" y="1029"/>
                </a:cubicBezTo>
                <a:cubicBezTo>
                  <a:pt x="2277" y="1059"/>
                  <a:pt x="2073" y="1103"/>
                  <a:pt x="2062" y="1134"/>
                </a:cubicBezTo>
                <a:cubicBezTo>
                  <a:pt x="2055" y="1134"/>
                  <a:pt x="2050" y="1133"/>
                  <a:pt x="2046" y="1128"/>
                </a:cubicBezTo>
                <a:cubicBezTo>
                  <a:pt x="2026" y="1112"/>
                  <a:pt x="2017" y="1093"/>
                  <a:pt x="1982" y="1093"/>
                </a:cubicBezTo>
                <a:cubicBezTo>
                  <a:pt x="1982" y="1093"/>
                  <a:pt x="1982" y="1093"/>
                  <a:pt x="1982" y="1093"/>
                </a:cubicBezTo>
                <a:cubicBezTo>
                  <a:pt x="1977" y="1085"/>
                  <a:pt x="1956" y="1069"/>
                  <a:pt x="1939" y="1069"/>
                </a:cubicBezTo>
                <a:cubicBezTo>
                  <a:pt x="1933" y="1069"/>
                  <a:pt x="1928" y="1071"/>
                  <a:pt x="1924" y="1075"/>
                </a:cubicBezTo>
                <a:cubicBezTo>
                  <a:pt x="1889" y="1070"/>
                  <a:pt x="1863" y="1021"/>
                  <a:pt x="1815" y="1015"/>
                </a:cubicBezTo>
                <a:cubicBezTo>
                  <a:pt x="1815" y="1014"/>
                  <a:pt x="1815" y="1014"/>
                  <a:pt x="1815" y="1014"/>
                </a:cubicBezTo>
                <a:cubicBezTo>
                  <a:pt x="1768" y="1014"/>
                  <a:pt x="1722" y="1016"/>
                  <a:pt x="1674" y="1016"/>
                </a:cubicBezTo>
                <a:cubicBezTo>
                  <a:pt x="1674" y="1016"/>
                  <a:pt x="1674" y="1015"/>
                  <a:pt x="1673" y="1015"/>
                </a:cubicBezTo>
                <a:cubicBezTo>
                  <a:pt x="1657" y="1015"/>
                  <a:pt x="1618" y="999"/>
                  <a:pt x="1598" y="993"/>
                </a:cubicBezTo>
                <a:cubicBezTo>
                  <a:pt x="1572" y="993"/>
                  <a:pt x="1548" y="983"/>
                  <a:pt x="1526" y="983"/>
                </a:cubicBezTo>
                <a:cubicBezTo>
                  <a:pt x="1524" y="981"/>
                  <a:pt x="1524" y="981"/>
                  <a:pt x="1524" y="981"/>
                </a:cubicBezTo>
                <a:cubicBezTo>
                  <a:pt x="1522" y="979"/>
                  <a:pt x="1520" y="978"/>
                  <a:pt x="1518" y="976"/>
                </a:cubicBezTo>
                <a:cubicBezTo>
                  <a:pt x="1518" y="974"/>
                  <a:pt x="1518" y="974"/>
                  <a:pt x="1518" y="974"/>
                </a:cubicBezTo>
                <a:cubicBezTo>
                  <a:pt x="1513" y="974"/>
                  <a:pt x="1514" y="940"/>
                  <a:pt x="1514" y="939"/>
                </a:cubicBezTo>
                <a:cubicBezTo>
                  <a:pt x="1513" y="939"/>
                  <a:pt x="1513" y="939"/>
                  <a:pt x="1513" y="939"/>
                </a:cubicBezTo>
                <a:cubicBezTo>
                  <a:pt x="1513" y="938"/>
                  <a:pt x="1513" y="937"/>
                  <a:pt x="1512" y="936"/>
                </a:cubicBezTo>
                <a:cubicBezTo>
                  <a:pt x="1494" y="927"/>
                  <a:pt x="1487" y="896"/>
                  <a:pt x="1486" y="878"/>
                </a:cubicBezTo>
                <a:cubicBezTo>
                  <a:pt x="1485" y="878"/>
                  <a:pt x="1485" y="878"/>
                  <a:pt x="1485" y="878"/>
                </a:cubicBezTo>
                <a:cubicBezTo>
                  <a:pt x="1493" y="828"/>
                  <a:pt x="1295" y="756"/>
                  <a:pt x="1281" y="756"/>
                </a:cubicBezTo>
                <a:cubicBezTo>
                  <a:pt x="1281" y="756"/>
                  <a:pt x="1281" y="756"/>
                  <a:pt x="1281" y="756"/>
                </a:cubicBezTo>
                <a:cubicBezTo>
                  <a:pt x="1261" y="752"/>
                  <a:pt x="1232" y="748"/>
                  <a:pt x="1217" y="737"/>
                </a:cubicBezTo>
                <a:cubicBezTo>
                  <a:pt x="1193" y="710"/>
                  <a:pt x="1198" y="690"/>
                  <a:pt x="1224" y="663"/>
                </a:cubicBezTo>
                <a:cubicBezTo>
                  <a:pt x="1224" y="661"/>
                  <a:pt x="1224" y="661"/>
                  <a:pt x="1224" y="661"/>
                </a:cubicBezTo>
                <a:cubicBezTo>
                  <a:pt x="1252" y="640"/>
                  <a:pt x="1232" y="600"/>
                  <a:pt x="1227" y="575"/>
                </a:cubicBezTo>
                <a:cubicBezTo>
                  <a:pt x="1214" y="565"/>
                  <a:pt x="1211" y="527"/>
                  <a:pt x="1211" y="508"/>
                </a:cubicBezTo>
                <a:cubicBezTo>
                  <a:pt x="1209" y="501"/>
                  <a:pt x="1181" y="485"/>
                  <a:pt x="1172" y="482"/>
                </a:cubicBezTo>
                <a:cubicBezTo>
                  <a:pt x="1171" y="482"/>
                  <a:pt x="1171" y="482"/>
                  <a:pt x="1171" y="482"/>
                </a:cubicBezTo>
                <a:cubicBezTo>
                  <a:pt x="1158" y="482"/>
                  <a:pt x="1099" y="435"/>
                  <a:pt x="1103" y="423"/>
                </a:cubicBezTo>
                <a:cubicBezTo>
                  <a:pt x="1103" y="417"/>
                  <a:pt x="1097" y="403"/>
                  <a:pt x="1097" y="393"/>
                </a:cubicBezTo>
                <a:cubicBezTo>
                  <a:pt x="1096" y="393"/>
                  <a:pt x="1096" y="393"/>
                  <a:pt x="1096" y="393"/>
                </a:cubicBezTo>
                <a:cubicBezTo>
                  <a:pt x="1096" y="378"/>
                  <a:pt x="1080" y="369"/>
                  <a:pt x="1066" y="369"/>
                </a:cubicBezTo>
                <a:cubicBezTo>
                  <a:pt x="1063" y="369"/>
                  <a:pt x="1060" y="369"/>
                  <a:pt x="1057" y="370"/>
                </a:cubicBezTo>
                <a:cubicBezTo>
                  <a:pt x="1025" y="370"/>
                  <a:pt x="1031" y="397"/>
                  <a:pt x="1016" y="409"/>
                </a:cubicBezTo>
                <a:cubicBezTo>
                  <a:pt x="1016" y="410"/>
                  <a:pt x="1016" y="410"/>
                  <a:pt x="1016" y="410"/>
                </a:cubicBezTo>
                <a:cubicBezTo>
                  <a:pt x="988" y="419"/>
                  <a:pt x="937" y="416"/>
                  <a:pt x="928" y="451"/>
                </a:cubicBezTo>
                <a:cubicBezTo>
                  <a:pt x="927" y="451"/>
                  <a:pt x="927" y="451"/>
                  <a:pt x="927" y="451"/>
                </a:cubicBezTo>
                <a:cubicBezTo>
                  <a:pt x="924" y="458"/>
                  <a:pt x="926" y="510"/>
                  <a:pt x="926" y="510"/>
                </a:cubicBezTo>
                <a:cubicBezTo>
                  <a:pt x="921" y="524"/>
                  <a:pt x="918" y="527"/>
                  <a:pt x="902" y="528"/>
                </a:cubicBezTo>
                <a:cubicBezTo>
                  <a:pt x="902" y="529"/>
                  <a:pt x="902" y="529"/>
                  <a:pt x="902" y="529"/>
                </a:cubicBezTo>
                <a:cubicBezTo>
                  <a:pt x="902" y="529"/>
                  <a:pt x="902" y="529"/>
                  <a:pt x="902" y="529"/>
                </a:cubicBezTo>
                <a:cubicBezTo>
                  <a:pt x="894" y="529"/>
                  <a:pt x="792" y="514"/>
                  <a:pt x="792" y="492"/>
                </a:cubicBezTo>
                <a:cubicBezTo>
                  <a:pt x="788" y="491"/>
                  <a:pt x="784" y="490"/>
                  <a:pt x="780" y="490"/>
                </a:cubicBezTo>
                <a:cubicBezTo>
                  <a:pt x="774" y="490"/>
                  <a:pt x="770" y="491"/>
                  <a:pt x="766" y="496"/>
                </a:cubicBezTo>
                <a:cubicBezTo>
                  <a:pt x="766" y="496"/>
                  <a:pt x="766" y="496"/>
                  <a:pt x="766" y="496"/>
                </a:cubicBezTo>
                <a:cubicBezTo>
                  <a:pt x="764" y="503"/>
                  <a:pt x="739" y="549"/>
                  <a:pt x="732" y="560"/>
                </a:cubicBezTo>
                <a:cubicBezTo>
                  <a:pt x="683" y="585"/>
                  <a:pt x="710" y="628"/>
                  <a:pt x="697" y="643"/>
                </a:cubicBezTo>
                <a:cubicBezTo>
                  <a:pt x="697" y="644"/>
                  <a:pt x="696" y="645"/>
                  <a:pt x="696" y="645"/>
                </a:cubicBezTo>
                <a:cubicBezTo>
                  <a:pt x="658" y="645"/>
                  <a:pt x="624" y="626"/>
                  <a:pt x="586" y="626"/>
                </a:cubicBezTo>
                <a:cubicBezTo>
                  <a:pt x="576" y="626"/>
                  <a:pt x="566" y="628"/>
                  <a:pt x="555" y="631"/>
                </a:cubicBezTo>
                <a:cubicBezTo>
                  <a:pt x="543" y="631"/>
                  <a:pt x="537" y="639"/>
                  <a:pt x="545" y="650"/>
                </a:cubicBezTo>
                <a:cubicBezTo>
                  <a:pt x="554" y="656"/>
                  <a:pt x="552" y="671"/>
                  <a:pt x="549" y="682"/>
                </a:cubicBezTo>
                <a:cubicBezTo>
                  <a:pt x="548" y="682"/>
                  <a:pt x="548" y="682"/>
                  <a:pt x="548" y="682"/>
                </a:cubicBezTo>
                <a:cubicBezTo>
                  <a:pt x="555" y="716"/>
                  <a:pt x="553" y="750"/>
                  <a:pt x="546" y="783"/>
                </a:cubicBezTo>
                <a:cubicBezTo>
                  <a:pt x="545" y="785"/>
                  <a:pt x="482" y="863"/>
                  <a:pt x="480" y="864"/>
                </a:cubicBezTo>
                <a:cubicBezTo>
                  <a:pt x="482" y="878"/>
                  <a:pt x="480" y="889"/>
                  <a:pt x="457" y="901"/>
                </a:cubicBezTo>
                <a:cubicBezTo>
                  <a:pt x="457" y="905"/>
                  <a:pt x="388" y="912"/>
                  <a:pt x="382" y="914"/>
                </a:cubicBezTo>
                <a:cubicBezTo>
                  <a:pt x="382" y="915"/>
                  <a:pt x="382" y="915"/>
                  <a:pt x="382" y="915"/>
                </a:cubicBezTo>
                <a:cubicBezTo>
                  <a:pt x="312" y="915"/>
                  <a:pt x="283" y="918"/>
                  <a:pt x="228" y="964"/>
                </a:cubicBezTo>
                <a:cubicBezTo>
                  <a:pt x="190" y="962"/>
                  <a:pt x="212" y="927"/>
                  <a:pt x="184" y="923"/>
                </a:cubicBezTo>
                <a:cubicBezTo>
                  <a:pt x="180" y="921"/>
                  <a:pt x="175" y="921"/>
                  <a:pt x="171" y="921"/>
                </a:cubicBezTo>
                <a:cubicBezTo>
                  <a:pt x="129" y="921"/>
                  <a:pt x="70" y="970"/>
                  <a:pt x="50" y="970"/>
                </a:cubicBezTo>
                <a:cubicBezTo>
                  <a:pt x="46" y="987"/>
                  <a:pt x="15" y="1004"/>
                  <a:pt x="19" y="1011"/>
                </a:cubicBezTo>
                <a:cubicBezTo>
                  <a:pt x="31" y="1011"/>
                  <a:pt x="38" y="1043"/>
                  <a:pt x="12" y="1049"/>
                </a:cubicBezTo>
                <a:cubicBezTo>
                  <a:pt x="0" y="1077"/>
                  <a:pt x="13" y="1083"/>
                  <a:pt x="24" y="1092"/>
                </a:cubicBezTo>
                <a:cubicBezTo>
                  <a:pt x="34" y="1091"/>
                  <a:pt x="48" y="1085"/>
                  <a:pt x="59" y="1085"/>
                </a:cubicBezTo>
                <a:cubicBezTo>
                  <a:pt x="67" y="1085"/>
                  <a:pt x="73" y="1089"/>
                  <a:pt x="73" y="1102"/>
                </a:cubicBezTo>
                <a:cubicBezTo>
                  <a:pt x="73" y="1102"/>
                  <a:pt x="73" y="1102"/>
                  <a:pt x="73" y="1102"/>
                </a:cubicBezTo>
                <a:cubicBezTo>
                  <a:pt x="73" y="1128"/>
                  <a:pt x="80" y="1155"/>
                  <a:pt x="67" y="1180"/>
                </a:cubicBezTo>
                <a:cubicBezTo>
                  <a:pt x="44" y="1186"/>
                  <a:pt x="24" y="1208"/>
                  <a:pt x="40" y="1231"/>
                </a:cubicBezTo>
                <a:cubicBezTo>
                  <a:pt x="41" y="1232"/>
                  <a:pt x="42" y="1232"/>
                  <a:pt x="42" y="1232"/>
                </a:cubicBezTo>
                <a:cubicBezTo>
                  <a:pt x="51" y="1243"/>
                  <a:pt x="91" y="1276"/>
                  <a:pt x="103" y="1282"/>
                </a:cubicBezTo>
                <a:cubicBezTo>
                  <a:pt x="111" y="1295"/>
                  <a:pt x="96" y="1337"/>
                  <a:pt x="96" y="1352"/>
                </a:cubicBezTo>
                <a:cubicBezTo>
                  <a:pt x="96" y="1353"/>
                  <a:pt x="104" y="1364"/>
                  <a:pt x="110" y="1365"/>
                </a:cubicBezTo>
                <a:cubicBezTo>
                  <a:pt x="112" y="1363"/>
                  <a:pt x="114" y="1363"/>
                  <a:pt x="116" y="1363"/>
                </a:cubicBezTo>
                <a:cubicBezTo>
                  <a:pt x="141" y="1363"/>
                  <a:pt x="211" y="1421"/>
                  <a:pt x="204" y="1446"/>
                </a:cubicBezTo>
                <a:cubicBezTo>
                  <a:pt x="198" y="1469"/>
                  <a:pt x="202" y="1507"/>
                  <a:pt x="232" y="1513"/>
                </a:cubicBezTo>
                <a:cubicBezTo>
                  <a:pt x="237" y="1517"/>
                  <a:pt x="239" y="1517"/>
                  <a:pt x="241" y="1529"/>
                </a:cubicBezTo>
                <a:cubicBezTo>
                  <a:pt x="241" y="1549"/>
                  <a:pt x="213" y="1562"/>
                  <a:pt x="221" y="1587"/>
                </a:cubicBezTo>
                <a:cubicBezTo>
                  <a:pt x="222" y="1587"/>
                  <a:pt x="222" y="1587"/>
                  <a:pt x="222" y="1587"/>
                </a:cubicBezTo>
                <a:cubicBezTo>
                  <a:pt x="228" y="1620"/>
                  <a:pt x="238" y="1648"/>
                  <a:pt x="238" y="1681"/>
                </a:cubicBezTo>
                <a:cubicBezTo>
                  <a:pt x="237" y="1681"/>
                  <a:pt x="237" y="1681"/>
                  <a:pt x="237" y="1681"/>
                </a:cubicBezTo>
                <a:cubicBezTo>
                  <a:pt x="237" y="1690"/>
                  <a:pt x="235" y="1685"/>
                  <a:pt x="233" y="1692"/>
                </a:cubicBezTo>
                <a:cubicBezTo>
                  <a:pt x="217" y="1692"/>
                  <a:pt x="204" y="1678"/>
                  <a:pt x="185" y="1678"/>
                </a:cubicBezTo>
                <a:cubicBezTo>
                  <a:pt x="179" y="1691"/>
                  <a:pt x="181" y="1680"/>
                  <a:pt x="181" y="1702"/>
                </a:cubicBezTo>
                <a:cubicBezTo>
                  <a:pt x="182" y="1702"/>
                  <a:pt x="182" y="1702"/>
                  <a:pt x="182" y="1702"/>
                </a:cubicBezTo>
                <a:cubicBezTo>
                  <a:pt x="182" y="1719"/>
                  <a:pt x="194" y="1771"/>
                  <a:pt x="176" y="1783"/>
                </a:cubicBezTo>
                <a:cubicBezTo>
                  <a:pt x="176" y="1785"/>
                  <a:pt x="176" y="1785"/>
                  <a:pt x="176" y="1785"/>
                </a:cubicBezTo>
                <a:cubicBezTo>
                  <a:pt x="163" y="1796"/>
                  <a:pt x="166" y="1805"/>
                  <a:pt x="165" y="1822"/>
                </a:cubicBezTo>
                <a:cubicBezTo>
                  <a:pt x="171" y="1827"/>
                  <a:pt x="168" y="1827"/>
                  <a:pt x="178" y="1830"/>
                </a:cubicBezTo>
                <a:cubicBezTo>
                  <a:pt x="227" y="1830"/>
                  <a:pt x="238" y="1865"/>
                  <a:pt x="273" y="1893"/>
                </a:cubicBezTo>
                <a:cubicBezTo>
                  <a:pt x="273" y="1909"/>
                  <a:pt x="275" y="1928"/>
                  <a:pt x="283" y="1937"/>
                </a:cubicBezTo>
                <a:cubicBezTo>
                  <a:pt x="294" y="1952"/>
                  <a:pt x="309" y="1957"/>
                  <a:pt x="325" y="1957"/>
                </a:cubicBezTo>
                <a:cubicBezTo>
                  <a:pt x="344" y="1957"/>
                  <a:pt x="365" y="1950"/>
                  <a:pt x="384" y="1947"/>
                </a:cubicBezTo>
                <a:cubicBezTo>
                  <a:pt x="384" y="1947"/>
                  <a:pt x="418" y="1987"/>
                  <a:pt x="418" y="1997"/>
                </a:cubicBezTo>
                <a:cubicBezTo>
                  <a:pt x="419" y="1997"/>
                  <a:pt x="419" y="1997"/>
                  <a:pt x="420" y="1997"/>
                </a:cubicBezTo>
                <a:cubicBezTo>
                  <a:pt x="429" y="2009"/>
                  <a:pt x="452" y="2015"/>
                  <a:pt x="464" y="2024"/>
                </a:cubicBezTo>
                <a:cubicBezTo>
                  <a:pt x="464" y="2029"/>
                  <a:pt x="478" y="2056"/>
                  <a:pt x="484" y="2056"/>
                </a:cubicBezTo>
                <a:cubicBezTo>
                  <a:pt x="489" y="2066"/>
                  <a:pt x="518" y="2059"/>
                  <a:pt x="529" y="2066"/>
                </a:cubicBezTo>
                <a:cubicBezTo>
                  <a:pt x="530" y="2087"/>
                  <a:pt x="539" y="2117"/>
                  <a:pt x="548" y="2130"/>
                </a:cubicBezTo>
                <a:cubicBezTo>
                  <a:pt x="550" y="2132"/>
                  <a:pt x="552" y="2133"/>
                  <a:pt x="554" y="2135"/>
                </a:cubicBezTo>
                <a:cubicBezTo>
                  <a:pt x="567" y="2153"/>
                  <a:pt x="583" y="2144"/>
                  <a:pt x="596" y="2152"/>
                </a:cubicBezTo>
                <a:cubicBezTo>
                  <a:pt x="612" y="2173"/>
                  <a:pt x="628" y="2201"/>
                  <a:pt x="647" y="2218"/>
                </a:cubicBezTo>
                <a:cubicBezTo>
                  <a:pt x="671" y="2218"/>
                  <a:pt x="691" y="2217"/>
                  <a:pt x="715" y="2222"/>
                </a:cubicBezTo>
                <a:cubicBezTo>
                  <a:pt x="726" y="2236"/>
                  <a:pt x="736" y="2251"/>
                  <a:pt x="753" y="2256"/>
                </a:cubicBezTo>
                <a:cubicBezTo>
                  <a:pt x="755" y="2257"/>
                  <a:pt x="757" y="2257"/>
                  <a:pt x="759" y="2257"/>
                </a:cubicBezTo>
                <a:cubicBezTo>
                  <a:pt x="772" y="2257"/>
                  <a:pt x="784" y="2242"/>
                  <a:pt x="796" y="2240"/>
                </a:cubicBezTo>
                <a:cubicBezTo>
                  <a:pt x="802" y="2238"/>
                  <a:pt x="810" y="2236"/>
                  <a:pt x="819" y="2236"/>
                </a:cubicBezTo>
                <a:cubicBezTo>
                  <a:pt x="830" y="2236"/>
                  <a:pt x="841" y="2239"/>
                  <a:pt x="848" y="2243"/>
                </a:cubicBezTo>
                <a:cubicBezTo>
                  <a:pt x="848" y="2267"/>
                  <a:pt x="835" y="2285"/>
                  <a:pt x="847" y="2310"/>
                </a:cubicBezTo>
                <a:cubicBezTo>
                  <a:pt x="857" y="2313"/>
                  <a:pt x="862" y="2314"/>
                  <a:pt x="866" y="2314"/>
                </a:cubicBezTo>
                <a:cubicBezTo>
                  <a:pt x="872" y="2314"/>
                  <a:pt x="876" y="2312"/>
                  <a:pt x="886" y="2307"/>
                </a:cubicBezTo>
                <a:cubicBezTo>
                  <a:pt x="892" y="2298"/>
                  <a:pt x="888" y="2280"/>
                  <a:pt x="888" y="2269"/>
                </a:cubicBezTo>
                <a:cubicBezTo>
                  <a:pt x="895" y="2258"/>
                  <a:pt x="949" y="2240"/>
                  <a:pt x="949" y="2240"/>
                </a:cubicBezTo>
                <a:cubicBezTo>
                  <a:pt x="949" y="2240"/>
                  <a:pt x="949" y="2240"/>
                  <a:pt x="949" y="2240"/>
                </a:cubicBezTo>
                <a:cubicBezTo>
                  <a:pt x="985" y="2240"/>
                  <a:pt x="1004" y="2281"/>
                  <a:pt x="1031" y="2288"/>
                </a:cubicBezTo>
                <a:cubicBezTo>
                  <a:pt x="1031" y="2288"/>
                  <a:pt x="1063" y="2294"/>
                  <a:pt x="1069" y="2297"/>
                </a:cubicBezTo>
                <a:cubicBezTo>
                  <a:pt x="1069" y="2317"/>
                  <a:pt x="1077" y="2321"/>
                  <a:pt x="1091" y="2330"/>
                </a:cubicBezTo>
                <a:cubicBezTo>
                  <a:pt x="1090" y="2341"/>
                  <a:pt x="1080" y="2372"/>
                  <a:pt x="1089" y="2380"/>
                </a:cubicBezTo>
                <a:cubicBezTo>
                  <a:pt x="1096" y="2391"/>
                  <a:pt x="1116" y="2395"/>
                  <a:pt x="1139" y="2395"/>
                </a:cubicBezTo>
                <a:cubicBezTo>
                  <a:pt x="1175" y="2395"/>
                  <a:pt x="1218" y="2385"/>
                  <a:pt x="1228" y="2380"/>
                </a:cubicBezTo>
                <a:cubicBezTo>
                  <a:pt x="1266" y="2367"/>
                  <a:pt x="1302" y="2317"/>
                  <a:pt x="1342" y="2313"/>
                </a:cubicBezTo>
                <a:cubicBezTo>
                  <a:pt x="1352" y="2301"/>
                  <a:pt x="1372" y="2281"/>
                  <a:pt x="1387" y="2279"/>
                </a:cubicBezTo>
                <a:cubicBezTo>
                  <a:pt x="1387" y="2278"/>
                  <a:pt x="1387" y="2278"/>
                  <a:pt x="1387" y="2278"/>
                </a:cubicBezTo>
                <a:cubicBezTo>
                  <a:pt x="1402" y="2282"/>
                  <a:pt x="1431" y="2304"/>
                  <a:pt x="1445" y="2304"/>
                </a:cubicBezTo>
                <a:cubicBezTo>
                  <a:pt x="1458" y="2313"/>
                  <a:pt x="1474" y="2339"/>
                  <a:pt x="1488" y="2339"/>
                </a:cubicBezTo>
                <a:cubicBezTo>
                  <a:pt x="1490" y="2339"/>
                  <a:pt x="1491" y="2339"/>
                  <a:pt x="1492" y="2338"/>
                </a:cubicBezTo>
                <a:cubicBezTo>
                  <a:pt x="1515" y="2335"/>
                  <a:pt x="1500" y="2295"/>
                  <a:pt x="1515" y="2288"/>
                </a:cubicBezTo>
                <a:cubicBezTo>
                  <a:pt x="1518" y="2284"/>
                  <a:pt x="1522" y="2283"/>
                  <a:pt x="1526" y="2283"/>
                </a:cubicBezTo>
                <a:cubicBezTo>
                  <a:pt x="1531" y="2283"/>
                  <a:pt x="1536" y="2285"/>
                  <a:pt x="1541" y="2286"/>
                </a:cubicBezTo>
                <a:cubicBezTo>
                  <a:pt x="1555" y="2303"/>
                  <a:pt x="1564" y="2312"/>
                  <a:pt x="1564" y="2337"/>
                </a:cubicBezTo>
                <a:cubicBezTo>
                  <a:pt x="1565" y="2337"/>
                  <a:pt x="1567" y="2345"/>
                  <a:pt x="1570" y="2346"/>
                </a:cubicBezTo>
                <a:cubicBezTo>
                  <a:pt x="1570" y="2355"/>
                  <a:pt x="1601" y="2367"/>
                  <a:pt x="1601" y="2375"/>
                </a:cubicBezTo>
                <a:cubicBezTo>
                  <a:pt x="1616" y="2393"/>
                  <a:pt x="1588" y="2516"/>
                  <a:pt x="1582" y="2519"/>
                </a:cubicBezTo>
                <a:cubicBezTo>
                  <a:pt x="1579" y="2522"/>
                  <a:pt x="1579" y="2523"/>
                  <a:pt x="1575" y="2524"/>
                </a:cubicBezTo>
                <a:cubicBezTo>
                  <a:pt x="1565" y="2535"/>
                  <a:pt x="1521" y="2555"/>
                  <a:pt x="1521" y="2571"/>
                </a:cubicBezTo>
                <a:cubicBezTo>
                  <a:pt x="1520" y="2571"/>
                  <a:pt x="1519" y="2571"/>
                  <a:pt x="1519" y="2571"/>
                </a:cubicBezTo>
                <a:cubicBezTo>
                  <a:pt x="1513" y="2596"/>
                  <a:pt x="1499" y="2614"/>
                  <a:pt x="1507" y="2643"/>
                </a:cubicBezTo>
                <a:cubicBezTo>
                  <a:pt x="1511" y="2666"/>
                  <a:pt x="1501" y="2680"/>
                  <a:pt x="1526" y="2687"/>
                </a:cubicBezTo>
                <a:cubicBezTo>
                  <a:pt x="1526" y="2686"/>
                  <a:pt x="1526" y="2686"/>
                  <a:pt x="1526" y="2686"/>
                </a:cubicBezTo>
                <a:cubicBezTo>
                  <a:pt x="1540" y="2686"/>
                  <a:pt x="1551" y="2668"/>
                  <a:pt x="1565" y="2668"/>
                </a:cubicBezTo>
                <a:cubicBezTo>
                  <a:pt x="1569" y="2668"/>
                  <a:pt x="1574" y="2670"/>
                  <a:pt x="1578" y="2673"/>
                </a:cubicBezTo>
                <a:cubicBezTo>
                  <a:pt x="1593" y="2690"/>
                  <a:pt x="1597" y="2739"/>
                  <a:pt x="1611" y="2747"/>
                </a:cubicBezTo>
                <a:cubicBezTo>
                  <a:pt x="1618" y="2756"/>
                  <a:pt x="1625" y="2756"/>
                  <a:pt x="1635" y="2760"/>
                </a:cubicBezTo>
                <a:cubicBezTo>
                  <a:pt x="1642" y="2777"/>
                  <a:pt x="1634" y="2812"/>
                  <a:pt x="1637" y="2833"/>
                </a:cubicBezTo>
                <a:cubicBezTo>
                  <a:pt x="1638" y="2833"/>
                  <a:pt x="1638" y="2833"/>
                  <a:pt x="1638" y="2833"/>
                </a:cubicBezTo>
                <a:cubicBezTo>
                  <a:pt x="1640" y="2837"/>
                  <a:pt x="1647" y="2846"/>
                  <a:pt x="1651" y="2847"/>
                </a:cubicBezTo>
                <a:cubicBezTo>
                  <a:pt x="1652" y="2848"/>
                  <a:pt x="1654" y="2849"/>
                  <a:pt x="1656" y="2849"/>
                </a:cubicBezTo>
                <a:cubicBezTo>
                  <a:pt x="1659" y="2849"/>
                  <a:pt x="1662" y="2848"/>
                  <a:pt x="1665" y="2848"/>
                </a:cubicBezTo>
                <a:cubicBezTo>
                  <a:pt x="1668" y="2847"/>
                  <a:pt x="1671" y="2847"/>
                  <a:pt x="1674" y="2847"/>
                </a:cubicBezTo>
                <a:cubicBezTo>
                  <a:pt x="1675" y="2847"/>
                  <a:pt x="1676" y="2847"/>
                  <a:pt x="1677" y="2847"/>
                </a:cubicBezTo>
                <a:cubicBezTo>
                  <a:pt x="1677" y="2849"/>
                  <a:pt x="1716" y="2879"/>
                  <a:pt x="1720" y="2896"/>
                </a:cubicBezTo>
                <a:cubicBezTo>
                  <a:pt x="1730" y="2897"/>
                  <a:pt x="1731" y="2901"/>
                  <a:pt x="1742" y="2902"/>
                </a:cubicBezTo>
                <a:cubicBezTo>
                  <a:pt x="1742" y="2901"/>
                  <a:pt x="1742" y="2901"/>
                  <a:pt x="1742" y="2901"/>
                </a:cubicBezTo>
                <a:cubicBezTo>
                  <a:pt x="1757" y="2901"/>
                  <a:pt x="1756" y="2878"/>
                  <a:pt x="1779" y="2878"/>
                </a:cubicBezTo>
                <a:cubicBezTo>
                  <a:pt x="1786" y="2889"/>
                  <a:pt x="1788" y="2881"/>
                  <a:pt x="1788" y="2896"/>
                </a:cubicBezTo>
                <a:cubicBezTo>
                  <a:pt x="1788" y="2917"/>
                  <a:pt x="1800" y="2941"/>
                  <a:pt x="1822" y="2945"/>
                </a:cubicBezTo>
                <a:cubicBezTo>
                  <a:pt x="1822" y="2946"/>
                  <a:pt x="1822" y="2946"/>
                  <a:pt x="1822" y="2946"/>
                </a:cubicBezTo>
                <a:cubicBezTo>
                  <a:pt x="1827" y="2947"/>
                  <a:pt x="1832" y="2948"/>
                  <a:pt x="1836" y="2948"/>
                </a:cubicBezTo>
                <a:cubicBezTo>
                  <a:pt x="1841" y="2948"/>
                  <a:pt x="1845" y="2946"/>
                  <a:pt x="1847" y="2938"/>
                </a:cubicBezTo>
                <a:cubicBezTo>
                  <a:pt x="1849" y="2933"/>
                  <a:pt x="1849" y="2891"/>
                  <a:pt x="1841" y="2891"/>
                </a:cubicBezTo>
                <a:cubicBezTo>
                  <a:pt x="1841" y="2880"/>
                  <a:pt x="1839" y="2851"/>
                  <a:pt x="1830" y="2843"/>
                </a:cubicBezTo>
                <a:cubicBezTo>
                  <a:pt x="1830" y="2833"/>
                  <a:pt x="1828" y="2824"/>
                  <a:pt x="1837" y="2822"/>
                </a:cubicBezTo>
                <a:cubicBezTo>
                  <a:pt x="1838" y="2821"/>
                  <a:pt x="1839" y="2821"/>
                  <a:pt x="1842" y="2821"/>
                </a:cubicBezTo>
                <a:cubicBezTo>
                  <a:pt x="1846" y="2821"/>
                  <a:pt x="1852" y="2822"/>
                  <a:pt x="1858" y="2823"/>
                </a:cubicBezTo>
                <a:cubicBezTo>
                  <a:pt x="1864" y="2825"/>
                  <a:pt x="1870" y="2826"/>
                  <a:pt x="1874" y="2826"/>
                </a:cubicBezTo>
                <a:cubicBezTo>
                  <a:pt x="1876" y="2826"/>
                  <a:pt x="1878" y="2826"/>
                  <a:pt x="1879" y="2825"/>
                </a:cubicBezTo>
                <a:cubicBezTo>
                  <a:pt x="1883" y="2824"/>
                  <a:pt x="1897" y="2809"/>
                  <a:pt x="1900" y="2805"/>
                </a:cubicBezTo>
                <a:cubicBezTo>
                  <a:pt x="1915" y="2805"/>
                  <a:pt x="1928" y="2819"/>
                  <a:pt x="1945" y="2819"/>
                </a:cubicBezTo>
                <a:cubicBezTo>
                  <a:pt x="1947" y="2819"/>
                  <a:pt x="1950" y="2819"/>
                  <a:pt x="1953" y="2818"/>
                </a:cubicBezTo>
                <a:cubicBezTo>
                  <a:pt x="1953" y="2817"/>
                  <a:pt x="1981" y="2809"/>
                  <a:pt x="1985" y="2809"/>
                </a:cubicBezTo>
                <a:cubicBezTo>
                  <a:pt x="1987" y="2813"/>
                  <a:pt x="1995" y="2818"/>
                  <a:pt x="1999" y="2822"/>
                </a:cubicBezTo>
                <a:cubicBezTo>
                  <a:pt x="2003" y="2822"/>
                  <a:pt x="2011" y="2824"/>
                  <a:pt x="2018" y="2824"/>
                </a:cubicBezTo>
                <a:cubicBezTo>
                  <a:pt x="2028" y="2824"/>
                  <a:pt x="2037" y="2821"/>
                  <a:pt x="2037" y="2809"/>
                </a:cubicBezTo>
                <a:cubicBezTo>
                  <a:pt x="2047" y="2801"/>
                  <a:pt x="2056" y="2802"/>
                  <a:pt x="2068" y="2802"/>
                </a:cubicBezTo>
                <a:cubicBezTo>
                  <a:pt x="2068" y="2801"/>
                  <a:pt x="2068" y="2801"/>
                  <a:pt x="2068" y="2801"/>
                </a:cubicBezTo>
                <a:cubicBezTo>
                  <a:pt x="2081" y="2801"/>
                  <a:pt x="2106" y="2770"/>
                  <a:pt x="2112" y="2761"/>
                </a:cubicBezTo>
                <a:cubicBezTo>
                  <a:pt x="2114" y="2759"/>
                  <a:pt x="2122" y="2757"/>
                  <a:pt x="2128" y="2757"/>
                </a:cubicBezTo>
                <a:cubicBezTo>
                  <a:pt x="2131" y="2757"/>
                  <a:pt x="2132" y="2757"/>
                  <a:pt x="2133" y="2758"/>
                </a:cubicBezTo>
                <a:cubicBezTo>
                  <a:pt x="2140" y="2760"/>
                  <a:pt x="2138" y="2775"/>
                  <a:pt x="2150" y="2778"/>
                </a:cubicBezTo>
                <a:cubicBezTo>
                  <a:pt x="2150" y="2778"/>
                  <a:pt x="2224" y="2792"/>
                  <a:pt x="2231" y="2793"/>
                </a:cubicBezTo>
                <a:cubicBezTo>
                  <a:pt x="2234" y="2794"/>
                  <a:pt x="2236" y="2796"/>
                  <a:pt x="2238" y="2798"/>
                </a:cubicBezTo>
                <a:cubicBezTo>
                  <a:pt x="2238" y="2809"/>
                  <a:pt x="2228" y="2833"/>
                  <a:pt x="2231" y="2843"/>
                </a:cubicBezTo>
                <a:cubicBezTo>
                  <a:pt x="2232" y="2843"/>
                  <a:pt x="2232" y="2843"/>
                  <a:pt x="2232" y="2843"/>
                </a:cubicBezTo>
                <a:cubicBezTo>
                  <a:pt x="2226" y="2877"/>
                  <a:pt x="2303" y="2898"/>
                  <a:pt x="2324" y="2898"/>
                </a:cubicBezTo>
                <a:cubicBezTo>
                  <a:pt x="2328" y="2899"/>
                  <a:pt x="2363" y="2903"/>
                  <a:pt x="2381" y="2903"/>
                </a:cubicBezTo>
                <a:cubicBezTo>
                  <a:pt x="2388" y="2903"/>
                  <a:pt x="2392" y="2902"/>
                  <a:pt x="2392" y="2901"/>
                </a:cubicBezTo>
                <a:cubicBezTo>
                  <a:pt x="2403" y="2899"/>
                  <a:pt x="2400" y="2891"/>
                  <a:pt x="2392" y="2887"/>
                </a:cubicBezTo>
                <a:cubicBezTo>
                  <a:pt x="2392" y="2881"/>
                  <a:pt x="2394" y="2879"/>
                  <a:pt x="2396" y="2879"/>
                </a:cubicBezTo>
                <a:cubicBezTo>
                  <a:pt x="2406" y="2879"/>
                  <a:pt x="2429" y="2913"/>
                  <a:pt x="2432" y="2914"/>
                </a:cubicBezTo>
                <a:cubicBezTo>
                  <a:pt x="2432" y="2915"/>
                  <a:pt x="2432" y="2915"/>
                  <a:pt x="2432" y="2915"/>
                </a:cubicBezTo>
                <a:cubicBezTo>
                  <a:pt x="2448" y="2913"/>
                  <a:pt x="2461" y="2904"/>
                  <a:pt x="2477" y="2900"/>
                </a:cubicBezTo>
                <a:cubicBezTo>
                  <a:pt x="2477" y="2899"/>
                  <a:pt x="2477" y="2899"/>
                  <a:pt x="2477" y="2899"/>
                </a:cubicBezTo>
                <a:cubicBezTo>
                  <a:pt x="2477" y="2899"/>
                  <a:pt x="2478" y="2899"/>
                  <a:pt x="2478" y="2899"/>
                </a:cubicBezTo>
                <a:cubicBezTo>
                  <a:pt x="2479" y="2899"/>
                  <a:pt x="2481" y="2899"/>
                  <a:pt x="2482" y="2900"/>
                </a:cubicBezTo>
                <a:cubicBezTo>
                  <a:pt x="2481" y="2915"/>
                  <a:pt x="2454" y="2942"/>
                  <a:pt x="2481" y="2956"/>
                </a:cubicBezTo>
                <a:cubicBezTo>
                  <a:pt x="2488" y="2964"/>
                  <a:pt x="2502" y="2998"/>
                  <a:pt x="2510" y="3000"/>
                </a:cubicBezTo>
                <a:cubicBezTo>
                  <a:pt x="2510" y="3001"/>
                  <a:pt x="2510" y="3001"/>
                  <a:pt x="2510" y="3001"/>
                </a:cubicBezTo>
                <a:cubicBezTo>
                  <a:pt x="2515" y="3001"/>
                  <a:pt x="2519" y="3001"/>
                  <a:pt x="2523" y="3001"/>
                </a:cubicBezTo>
                <a:cubicBezTo>
                  <a:pt x="2533" y="3001"/>
                  <a:pt x="2539" y="3000"/>
                  <a:pt x="2551" y="2993"/>
                </a:cubicBezTo>
                <a:cubicBezTo>
                  <a:pt x="2552" y="2986"/>
                  <a:pt x="2553" y="2969"/>
                  <a:pt x="2549" y="2963"/>
                </a:cubicBezTo>
                <a:cubicBezTo>
                  <a:pt x="2544" y="2962"/>
                  <a:pt x="2540" y="2961"/>
                  <a:pt x="2534" y="2961"/>
                </a:cubicBezTo>
                <a:cubicBezTo>
                  <a:pt x="2533" y="2961"/>
                  <a:pt x="2533" y="2961"/>
                  <a:pt x="2532" y="2961"/>
                </a:cubicBezTo>
                <a:cubicBezTo>
                  <a:pt x="2529" y="2948"/>
                  <a:pt x="2522" y="2953"/>
                  <a:pt x="2533" y="2940"/>
                </a:cubicBezTo>
                <a:cubicBezTo>
                  <a:pt x="2546" y="2940"/>
                  <a:pt x="2553" y="2918"/>
                  <a:pt x="2553" y="2908"/>
                </a:cubicBezTo>
                <a:cubicBezTo>
                  <a:pt x="2553" y="2908"/>
                  <a:pt x="2553" y="2908"/>
                  <a:pt x="2553" y="2908"/>
                </a:cubicBezTo>
                <a:cubicBezTo>
                  <a:pt x="2558" y="2886"/>
                  <a:pt x="2673" y="2874"/>
                  <a:pt x="2696" y="2867"/>
                </a:cubicBezTo>
                <a:cubicBezTo>
                  <a:pt x="2731" y="2867"/>
                  <a:pt x="2788" y="2830"/>
                  <a:pt x="2797" y="2796"/>
                </a:cubicBezTo>
                <a:cubicBezTo>
                  <a:pt x="2799" y="2792"/>
                  <a:pt x="2800" y="2779"/>
                  <a:pt x="2808" y="2779"/>
                </a:cubicBezTo>
                <a:cubicBezTo>
                  <a:pt x="2810" y="2779"/>
                  <a:pt x="2813" y="2780"/>
                  <a:pt x="2816" y="2782"/>
                </a:cubicBezTo>
                <a:cubicBezTo>
                  <a:pt x="2816" y="2790"/>
                  <a:pt x="2838" y="2813"/>
                  <a:pt x="2851" y="2813"/>
                </a:cubicBezTo>
                <a:cubicBezTo>
                  <a:pt x="2853" y="2813"/>
                  <a:pt x="2855" y="2812"/>
                  <a:pt x="2857" y="2811"/>
                </a:cubicBezTo>
                <a:cubicBezTo>
                  <a:pt x="2875" y="2811"/>
                  <a:pt x="2879" y="2771"/>
                  <a:pt x="2896" y="2771"/>
                </a:cubicBezTo>
                <a:cubicBezTo>
                  <a:pt x="2898" y="2771"/>
                  <a:pt x="2899" y="2771"/>
                  <a:pt x="2901" y="2771"/>
                </a:cubicBezTo>
                <a:cubicBezTo>
                  <a:pt x="2907" y="2773"/>
                  <a:pt x="2914" y="2774"/>
                  <a:pt x="2921" y="2774"/>
                </a:cubicBezTo>
                <a:cubicBezTo>
                  <a:pt x="2966" y="2774"/>
                  <a:pt x="3009" y="2732"/>
                  <a:pt x="3044" y="2712"/>
                </a:cubicBezTo>
                <a:cubicBezTo>
                  <a:pt x="3043" y="2706"/>
                  <a:pt x="3040" y="2703"/>
                  <a:pt x="3042" y="2697"/>
                </a:cubicBezTo>
                <a:cubicBezTo>
                  <a:pt x="3042" y="2674"/>
                  <a:pt x="3083" y="2667"/>
                  <a:pt x="3103" y="2661"/>
                </a:cubicBezTo>
                <a:cubicBezTo>
                  <a:pt x="3103" y="2660"/>
                  <a:pt x="3103" y="2659"/>
                  <a:pt x="3103" y="2659"/>
                </a:cubicBezTo>
                <a:cubicBezTo>
                  <a:pt x="3119" y="2659"/>
                  <a:pt x="3160" y="2579"/>
                  <a:pt x="3168" y="2571"/>
                </a:cubicBezTo>
                <a:cubicBezTo>
                  <a:pt x="3170" y="2561"/>
                  <a:pt x="3210" y="2562"/>
                  <a:pt x="3218" y="2536"/>
                </a:cubicBezTo>
                <a:cubicBezTo>
                  <a:pt x="3249" y="2521"/>
                  <a:pt x="3221" y="2488"/>
                  <a:pt x="3260" y="2485"/>
                </a:cubicBezTo>
                <a:cubicBezTo>
                  <a:pt x="3265" y="2466"/>
                  <a:pt x="3260" y="2453"/>
                  <a:pt x="3258" y="2433"/>
                </a:cubicBezTo>
                <a:cubicBezTo>
                  <a:pt x="3251" y="2408"/>
                  <a:pt x="3278" y="2416"/>
                  <a:pt x="3280" y="2398"/>
                </a:cubicBezTo>
                <a:cubicBezTo>
                  <a:pt x="3271" y="2396"/>
                  <a:pt x="3251" y="2389"/>
                  <a:pt x="3251" y="2378"/>
                </a:cubicBezTo>
                <a:cubicBezTo>
                  <a:pt x="3253" y="2373"/>
                  <a:pt x="3262" y="2373"/>
                  <a:pt x="3271" y="2373"/>
                </a:cubicBezTo>
                <a:cubicBezTo>
                  <a:pt x="3274" y="2373"/>
                  <a:pt x="3277" y="2373"/>
                  <a:pt x="3280" y="2373"/>
                </a:cubicBezTo>
                <a:cubicBezTo>
                  <a:pt x="3297" y="2358"/>
                  <a:pt x="3293" y="2329"/>
                  <a:pt x="3312" y="2316"/>
                </a:cubicBezTo>
                <a:cubicBezTo>
                  <a:pt x="3314" y="2268"/>
                  <a:pt x="3319" y="2262"/>
                  <a:pt x="3340" y="2226"/>
                </a:cubicBezTo>
                <a:cubicBezTo>
                  <a:pt x="3411" y="2226"/>
                  <a:pt x="3362" y="2168"/>
                  <a:pt x="3362" y="2125"/>
                </a:cubicBezTo>
                <a:cubicBezTo>
                  <a:pt x="3363" y="2125"/>
                  <a:pt x="3363" y="2125"/>
                  <a:pt x="3363" y="2125"/>
                </a:cubicBezTo>
                <a:cubicBezTo>
                  <a:pt x="3366" y="2122"/>
                  <a:pt x="3370" y="2122"/>
                  <a:pt x="3373" y="2122"/>
                </a:cubicBezTo>
                <a:cubicBezTo>
                  <a:pt x="3373" y="2122"/>
                  <a:pt x="3374" y="2122"/>
                  <a:pt x="3374" y="2122"/>
                </a:cubicBezTo>
                <a:cubicBezTo>
                  <a:pt x="3375" y="2122"/>
                  <a:pt x="3375" y="2122"/>
                  <a:pt x="3376" y="2122"/>
                </a:cubicBezTo>
                <a:cubicBezTo>
                  <a:pt x="3380" y="2122"/>
                  <a:pt x="3385" y="2122"/>
                  <a:pt x="3389" y="2116"/>
                </a:cubicBezTo>
                <a:cubicBezTo>
                  <a:pt x="3396" y="2110"/>
                  <a:pt x="3388" y="2093"/>
                  <a:pt x="3388" y="2087"/>
                </a:cubicBezTo>
                <a:cubicBezTo>
                  <a:pt x="3387" y="2085"/>
                  <a:pt x="3385" y="2084"/>
                  <a:pt x="3383" y="2084"/>
                </a:cubicBezTo>
                <a:cubicBezTo>
                  <a:pt x="3375" y="2084"/>
                  <a:pt x="3362" y="2097"/>
                  <a:pt x="3357" y="2097"/>
                </a:cubicBezTo>
                <a:cubicBezTo>
                  <a:pt x="3357" y="2081"/>
                  <a:pt x="3391" y="2071"/>
                  <a:pt x="3397" y="2052"/>
                </a:cubicBezTo>
                <a:cubicBezTo>
                  <a:pt x="3397" y="2051"/>
                  <a:pt x="3397" y="2052"/>
                  <a:pt x="3397" y="2050"/>
                </a:cubicBezTo>
                <a:cubicBezTo>
                  <a:pt x="3381" y="2043"/>
                  <a:pt x="3352" y="2030"/>
                  <a:pt x="3328" y="2030"/>
                </a:cubicBezTo>
                <a:cubicBezTo>
                  <a:pt x="3314" y="2030"/>
                  <a:pt x="3302" y="2035"/>
                  <a:pt x="3295" y="2048"/>
                </a:cubicBezTo>
                <a:cubicBezTo>
                  <a:pt x="3291" y="2048"/>
                  <a:pt x="3287" y="2048"/>
                  <a:pt x="3283" y="2048"/>
                </a:cubicBezTo>
                <a:cubicBezTo>
                  <a:pt x="3277" y="2048"/>
                  <a:pt x="3271" y="2048"/>
                  <a:pt x="3267" y="2047"/>
                </a:cubicBezTo>
                <a:cubicBezTo>
                  <a:pt x="3267" y="2044"/>
                  <a:pt x="3267" y="2044"/>
                  <a:pt x="3267" y="2044"/>
                </a:cubicBezTo>
                <a:cubicBezTo>
                  <a:pt x="3268" y="2044"/>
                  <a:pt x="3268" y="2044"/>
                  <a:pt x="3268" y="2044"/>
                </a:cubicBezTo>
                <a:cubicBezTo>
                  <a:pt x="3285" y="2024"/>
                  <a:pt x="3363" y="1993"/>
                  <a:pt x="3363" y="1957"/>
                </a:cubicBezTo>
                <a:cubicBezTo>
                  <a:pt x="3364" y="1957"/>
                  <a:pt x="3364" y="1957"/>
                  <a:pt x="3364" y="1957"/>
                </a:cubicBezTo>
                <a:cubicBezTo>
                  <a:pt x="3353" y="1926"/>
                  <a:pt x="3332" y="1915"/>
                  <a:pt x="3312" y="1904"/>
                </a:cubicBezTo>
                <a:cubicBezTo>
                  <a:pt x="3314" y="1894"/>
                  <a:pt x="3376" y="1892"/>
                  <a:pt x="3345" y="1876"/>
                </a:cubicBezTo>
                <a:cubicBezTo>
                  <a:pt x="3345" y="1874"/>
                  <a:pt x="3345" y="1874"/>
                  <a:pt x="3345" y="1874"/>
                </a:cubicBezTo>
                <a:cubicBezTo>
                  <a:pt x="3319" y="1855"/>
                  <a:pt x="3291" y="1844"/>
                  <a:pt x="3268" y="1824"/>
                </a:cubicBezTo>
                <a:cubicBezTo>
                  <a:pt x="3268" y="1822"/>
                  <a:pt x="3267" y="1821"/>
                  <a:pt x="3267" y="1819"/>
                </a:cubicBezTo>
                <a:cubicBezTo>
                  <a:pt x="3234" y="1803"/>
                  <a:pt x="3231" y="1665"/>
                  <a:pt x="3140" y="1653"/>
                </a:cubicBezTo>
                <a:cubicBezTo>
                  <a:pt x="3140" y="1651"/>
                  <a:pt x="3131" y="1648"/>
                  <a:pt x="3131" y="1644"/>
                </a:cubicBezTo>
                <a:cubicBezTo>
                  <a:pt x="3130" y="1643"/>
                  <a:pt x="3129" y="1643"/>
                  <a:pt x="3129" y="1643"/>
                </a:cubicBezTo>
                <a:cubicBezTo>
                  <a:pt x="3128" y="1641"/>
                  <a:pt x="3129" y="1641"/>
                  <a:pt x="3127" y="1639"/>
                </a:cubicBezTo>
                <a:cubicBezTo>
                  <a:pt x="3127" y="1638"/>
                  <a:pt x="3135" y="1589"/>
                  <a:pt x="3138" y="1581"/>
                </a:cubicBezTo>
                <a:cubicBezTo>
                  <a:pt x="3138" y="1581"/>
                  <a:pt x="3138" y="1581"/>
                  <a:pt x="3138" y="1581"/>
                </a:cubicBezTo>
                <a:cubicBezTo>
                  <a:pt x="3138" y="1578"/>
                  <a:pt x="3144" y="1569"/>
                  <a:pt x="3147" y="1567"/>
                </a:cubicBezTo>
                <a:cubicBezTo>
                  <a:pt x="3147" y="1566"/>
                  <a:pt x="3168" y="1536"/>
                  <a:pt x="3170" y="1529"/>
                </a:cubicBezTo>
                <a:cubicBezTo>
                  <a:pt x="3171" y="1530"/>
                  <a:pt x="3171" y="1530"/>
                  <a:pt x="3172" y="1530"/>
                </a:cubicBezTo>
                <a:cubicBezTo>
                  <a:pt x="3184" y="1530"/>
                  <a:pt x="3240" y="1472"/>
                  <a:pt x="3235" y="1463"/>
                </a:cubicBezTo>
                <a:cubicBezTo>
                  <a:pt x="3235" y="1463"/>
                  <a:pt x="3235" y="1463"/>
                  <a:pt x="3235" y="1463"/>
                </a:cubicBezTo>
                <a:cubicBezTo>
                  <a:pt x="3238" y="1463"/>
                  <a:pt x="3300" y="1436"/>
                  <a:pt x="3303" y="1431"/>
                </a:cubicBezTo>
                <a:cubicBezTo>
                  <a:pt x="3316" y="1431"/>
                  <a:pt x="3312" y="1397"/>
                  <a:pt x="3312" y="1392"/>
                </a:cubicBezTo>
                <a:cubicBezTo>
                  <a:pt x="3303" y="1388"/>
                  <a:pt x="3294" y="1383"/>
                  <a:pt x="3283" y="1383"/>
                </a:cubicBezTo>
                <a:cubicBezTo>
                  <a:pt x="3279" y="1383"/>
                  <a:pt x="3275" y="1384"/>
                  <a:pt x="3270" y="1385"/>
                </a:cubicBezTo>
                <a:cubicBezTo>
                  <a:pt x="3266" y="1386"/>
                  <a:pt x="3262" y="1387"/>
                  <a:pt x="3258" y="1387"/>
                </a:cubicBezTo>
                <a:cubicBezTo>
                  <a:pt x="3247" y="1387"/>
                  <a:pt x="3238" y="1383"/>
                  <a:pt x="3228" y="1380"/>
                </a:cubicBezTo>
                <a:cubicBezTo>
                  <a:pt x="3219" y="1376"/>
                  <a:pt x="3210" y="1372"/>
                  <a:pt x="3201" y="1372"/>
                </a:cubicBezTo>
                <a:cubicBezTo>
                  <a:pt x="3198" y="1372"/>
                  <a:pt x="3195" y="1373"/>
                  <a:pt x="3192" y="1374"/>
                </a:cubicBezTo>
                <a:cubicBezTo>
                  <a:pt x="3131" y="1374"/>
                  <a:pt x="3131" y="1447"/>
                  <a:pt x="3100" y="1447"/>
                </a:cubicBezTo>
                <a:cubicBezTo>
                  <a:pt x="3099" y="1448"/>
                  <a:pt x="3100" y="1448"/>
                  <a:pt x="3099" y="1448"/>
                </a:cubicBezTo>
                <a:cubicBezTo>
                  <a:pt x="3099" y="1447"/>
                  <a:pt x="3099" y="1447"/>
                  <a:pt x="3099" y="1447"/>
                </a:cubicBezTo>
                <a:cubicBezTo>
                  <a:pt x="3091" y="1446"/>
                  <a:pt x="3069" y="1424"/>
                  <a:pt x="3066" y="1416"/>
                </a:cubicBezTo>
                <a:cubicBezTo>
                  <a:pt x="3065" y="1416"/>
                  <a:pt x="3065" y="1416"/>
                  <a:pt x="3065" y="1416"/>
                </a:cubicBezTo>
                <a:cubicBezTo>
                  <a:pt x="3065" y="1401"/>
                  <a:pt x="3060" y="1388"/>
                  <a:pt x="3054" y="1374"/>
                </a:cubicBezTo>
                <a:cubicBezTo>
                  <a:pt x="3051" y="1373"/>
                  <a:pt x="3047" y="1372"/>
                  <a:pt x="3042" y="1372"/>
                </a:cubicBezTo>
                <a:cubicBezTo>
                  <a:pt x="3032" y="1372"/>
                  <a:pt x="3021" y="1375"/>
                  <a:pt x="3011" y="1379"/>
                </a:cubicBezTo>
                <a:cubicBezTo>
                  <a:pt x="3001" y="1382"/>
                  <a:pt x="2992" y="1385"/>
                  <a:pt x="2988" y="1385"/>
                </a:cubicBezTo>
                <a:cubicBezTo>
                  <a:pt x="2987" y="1385"/>
                  <a:pt x="2987" y="1384"/>
                  <a:pt x="2986" y="1384"/>
                </a:cubicBezTo>
                <a:cubicBezTo>
                  <a:pt x="2986" y="1369"/>
                  <a:pt x="2978" y="1363"/>
                  <a:pt x="2975" y="1348"/>
                </a:cubicBezTo>
                <a:cubicBezTo>
                  <a:pt x="2950" y="1336"/>
                  <a:pt x="2960" y="1300"/>
                  <a:pt x="2977" y="1286"/>
                </a:cubicBezTo>
                <a:cubicBezTo>
                  <a:pt x="2989" y="1283"/>
                  <a:pt x="3041" y="1273"/>
                  <a:pt x="3047" y="1264"/>
                </a:cubicBezTo>
                <a:cubicBezTo>
                  <a:pt x="3047" y="1264"/>
                  <a:pt x="3183" y="1099"/>
                  <a:pt x="3183" y="1098"/>
                </a:cubicBezTo>
                <a:cubicBezTo>
                  <a:pt x="3187" y="1096"/>
                  <a:pt x="3192" y="1096"/>
                  <a:pt x="3196" y="1096"/>
                </a:cubicBezTo>
                <a:cubicBezTo>
                  <a:pt x="3211" y="1096"/>
                  <a:pt x="3225" y="1104"/>
                  <a:pt x="3229" y="1119"/>
                </a:cubicBezTo>
                <a:cubicBezTo>
                  <a:pt x="3239" y="1156"/>
                  <a:pt x="3204" y="1165"/>
                  <a:pt x="3204" y="1191"/>
                </a:cubicBezTo>
                <a:cubicBezTo>
                  <a:pt x="3203" y="1191"/>
                  <a:pt x="3203" y="1191"/>
                  <a:pt x="3203" y="1191"/>
                </a:cubicBezTo>
                <a:cubicBezTo>
                  <a:pt x="3203" y="1193"/>
                  <a:pt x="3202" y="1195"/>
                  <a:pt x="3202" y="1197"/>
                </a:cubicBezTo>
                <a:cubicBezTo>
                  <a:pt x="3187" y="1197"/>
                  <a:pt x="3219" y="1236"/>
                  <a:pt x="3219" y="1244"/>
                </a:cubicBezTo>
                <a:cubicBezTo>
                  <a:pt x="3201" y="1244"/>
                  <a:pt x="3189" y="1272"/>
                  <a:pt x="3190" y="1288"/>
                </a:cubicBezTo>
                <a:cubicBezTo>
                  <a:pt x="3207" y="1287"/>
                  <a:pt x="3224" y="1286"/>
                  <a:pt x="3241" y="1285"/>
                </a:cubicBezTo>
                <a:cubicBezTo>
                  <a:pt x="3241" y="1285"/>
                  <a:pt x="3260" y="1254"/>
                  <a:pt x="3261" y="1238"/>
                </a:cubicBezTo>
                <a:cubicBezTo>
                  <a:pt x="3293" y="1166"/>
                  <a:pt x="3347" y="1185"/>
                  <a:pt x="3391" y="1148"/>
                </a:cubicBezTo>
                <a:cubicBezTo>
                  <a:pt x="3392" y="1132"/>
                  <a:pt x="3403" y="1115"/>
                  <a:pt x="3403" y="1102"/>
                </a:cubicBezTo>
                <a:cubicBezTo>
                  <a:pt x="3417" y="1090"/>
                  <a:pt x="3429" y="1074"/>
                  <a:pt x="3446" y="1069"/>
                </a:cubicBezTo>
                <a:cubicBezTo>
                  <a:pt x="3447" y="1068"/>
                  <a:pt x="3447" y="1068"/>
                  <a:pt x="3447" y="1067"/>
                </a:cubicBezTo>
                <a:cubicBezTo>
                  <a:pt x="3449" y="1067"/>
                  <a:pt x="3449" y="1067"/>
                  <a:pt x="3449" y="1067"/>
                </a:cubicBezTo>
                <a:cubicBezTo>
                  <a:pt x="3464" y="1045"/>
                  <a:pt x="3487" y="1029"/>
                  <a:pt x="3494" y="1002"/>
                </a:cubicBezTo>
                <a:cubicBezTo>
                  <a:pt x="3501" y="1002"/>
                  <a:pt x="3504" y="967"/>
                  <a:pt x="3514" y="965"/>
                </a:cubicBezTo>
                <a:cubicBezTo>
                  <a:pt x="3514" y="964"/>
                  <a:pt x="3514" y="964"/>
                  <a:pt x="3514" y="964"/>
                </a:cubicBezTo>
                <a:cubicBezTo>
                  <a:pt x="3539" y="964"/>
                  <a:pt x="3559" y="978"/>
                  <a:pt x="3586" y="978"/>
                </a:cubicBezTo>
                <a:cubicBezTo>
                  <a:pt x="3587" y="979"/>
                  <a:pt x="3588" y="979"/>
                  <a:pt x="3589" y="979"/>
                </a:cubicBezTo>
                <a:cubicBezTo>
                  <a:pt x="3597" y="979"/>
                  <a:pt x="3617" y="964"/>
                  <a:pt x="3614" y="947"/>
                </a:cubicBezTo>
                <a:cubicBezTo>
                  <a:pt x="3615" y="937"/>
                  <a:pt x="3607" y="922"/>
                  <a:pt x="3593" y="914"/>
                </a:cubicBezTo>
                <a:cubicBezTo>
                  <a:pt x="3594" y="907"/>
                  <a:pt x="3593" y="908"/>
                  <a:pt x="3598" y="905"/>
                </a:cubicBezTo>
                <a:cubicBezTo>
                  <a:pt x="3598" y="905"/>
                  <a:pt x="3598" y="905"/>
                  <a:pt x="3598" y="905"/>
                </a:cubicBezTo>
                <a:cubicBezTo>
                  <a:pt x="3610" y="905"/>
                  <a:pt x="3630" y="903"/>
                  <a:pt x="3639" y="892"/>
                </a:cubicBezTo>
                <a:cubicBezTo>
                  <a:pt x="3653" y="885"/>
                  <a:pt x="3666" y="841"/>
                  <a:pt x="3668" y="827"/>
                </a:cubicBezTo>
                <a:cubicBezTo>
                  <a:pt x="3669" y="827"/>
                  <a:pt x="3676" y="813"/>
                  <a:pt x="3685" y="812"/>
                </a:cubicBezTo>
                <a:cubicBezTo>
                  <a:pt x="3685" y="812"/>
                  <a:pt x="3685" y="812"/>
                  <a:pt x="3685" y="812"/>
                </a:cubicBezTo>
                <a:cubicBezTo>
                  <a:pt x="3691" y="812"/>
                  <a:pt x="3686" y="843"/>
                  <a:pt x="3697" y="857"/>
                </a:cubicBezTo>
                <a:cubicBezTo>
                  <a:pt x="3702" y="857"/>
                  <a:pt x="3726" y="865"/>
                  <a:pt x="3732" y="865"/>
                </a:cubicBezTo>
                <a:cubicBezTo>
                  <a:pt x="3733" y="865"/>
                  <a:pt x="3733" y="865"/>
                  <a:pt x="3733" y="864"/>
                </a:cubicBezTo>
                <a:cubicBezTo>
                  <a:pt x="3741" y="863"/>
                  <a:pt x="3743" y="857"/>
                  <a:pt x="3745" y="850"/>
                </a:cubicBezTo>
                <a:cubicBezTo>
                  <a:pt x="3747" y="842"/>
                  <a:pt x="3757" y="800"/>
                  <a:pt x="3757" y="794"/>
                </a:cubicBezTo>
                <a:cubicBezTo>
                  <a:pt x="3758" y="794"/>
                  <a:pt x="3758" y="794"/>
                  <a:pt x="3758" y="794"/>
                </a:cubicBezTo>
                <a:cubicBezTo>
                  <a:pt x="3773" y="743"/>
                  <a:pt x="3691" y="665"/>
                  <a:pt x="3707" y="618"/>
                </a:cubicBezTo>
                <a:cubicBezTo>
                  <a:pt x="3711" y="606"/>
                  <a:pt x="3731" y="599"/>
                  <a:pt x="3737" y="588"/>
                </a:cubicBezTo>
                <a:cubicBezTo>
                  <a:pt x="3748" y="588"/>
                  <a:pt x="3764" y="593"/>
                  <a:pt x="3777" y="593"/>
                </a:cubicBezTo>
                <a:cubicBezTo>
                  <a:pt x="3786" y="593"/>
                  <a:pt x="3794" y="591"/>
                  <a:pt x="3799" y="583"/>
                </a:cubicBezTo>
                <a:cubicBezTo>
                  <a:pt x="3811" y="572"/>
                  <a:pt x="3810" y="562"/>
                  <a:pt x="3812" y="546"/>
                </a:cubicBezTo>
                <a:cubicBezTo>
                  <a:pt x="3802" y="539"/>
                  <a:pt x="3818" y="383"/>
                  <a:pt x="3826" y="359"/>
                </a:cubicBezTo>
                <a:cubicBezTo>
                  <a:pt x="3829" y="357"/>
                  <a:pt x="3814" y="338"/>
                  <a:pt x="3811" y="337"/>
                </a:cubicBezTo>
                <a:cubicBezTo>
                  <a:pt x="3790" y="320"/>
                  <a:pt x="3809" y="270"/>
                  <a:pt x="3790" y="264"/>
                </a:cubicBezTo>
                <a:cubicBezTo>
                  <a:pt x="3754" y="264"/>
                  <a:pt x="3702" y="313"/>
                  <a:pt x="3685" y="343"/>
                </a:cubicBezTo>
                <a:cubicBezTo>
                  <a:pt x="3667" y="361"/>
                  <a:pt x="3640" y="392"/>
                  <a:pt x="3610" y="392"/>
                </a:cubicBezTo>
                <a:cubicBezTo>
                  <a:pt x="3606" y="392"/>
                  <a:pt x="3602" y="391"/>
                  <a:pt x="3598" y="390"/>
                </a:cubicBezTo>
                <a:cubicBezTo>
                  <a:pt x="3598" y="389"/>
                  <a:pt x="3598" y="389"/>
                  <a:pt x="3598" y="389"/>
                </a:cubicBezTo>
                <a:cubicBezTo>
                  <a:pt x="3576" y="389"/>
                  <a:pt x="3550" y="335"/>
                  <a:pt x="3550" y="316"/>
                </a:cubicBezTo>
                <a:cubicBezTo>
                  <a:pt x="3531" y="312"/>
                  <a:pt x="3498" y="303"/>
                  <a:pt x="3496" y="287"/>
                </a:cubicBezTo>
                <a:cubicBezTo>
                  <a:pt x="3494" y="284"/>
                  <a:pt x="3480" y="278"/>
                  <a:pt x="3480" y="277"/>
                </a:cubicBezTo>
                <a:cubicBezTo>
                  <a:pt x="3478" y="276"/>
                  <a:pt x="3475" y="276"/>
                  <a:pt x="3472" y="276"/>
                </a:cubicBezTo>
                <a:cubicBezTo>
                  <a:pt x="3468" y="276"/>
                  <a:pt x="3464" y="276"/>
                  <a:pt x="3459" y="277"/>
                </a:cubicBezTo>
                <a:cubicBezTo>
                  <a:pt x="3454" y="277"/>
                  <a:pt x="3450" y="277"/>
                  <a:pt x="3446" y="277"/>
                </a:cubicBezTo>
                <a:cubicBezTo>
                  <a:pt x="3439" y="277"/>
                  <a:pt x="3434" y="276"/>
                  <a:pt x="3434" y="273"/>
                </a:cubicBezTo>
                <a:cubicBezTo>
                  <a:pt x="3428" y="271"/>
                  <a:pt x="3419" y="270"/>
                  <a:pt x="3409" y="270"/>
                </a:cubicBezTo>
                <a:cubicBezTo>
                  <a:pt x="3394" y="270"/>
                  <a:pt x="3379" y="272"/>
                  <a:pt x="3368" y="272"/>
                </a:cubicBezTo>
                <a:cubicBezTo>
                  <a:pt x="3368" y="271"/>
                  <a:pt x="3368" y="271"/>
                  <a:pt x="3367" y="270"/>
                </a:cubicBezTo>
                <a:cubicBezTo>
                  <a:pt x="3359" y="270"/>
                  <a:pt x="3354" y="242"/>
                  <a:pt x="3353" y="236"/>
                </a:cubicBezTo>
                <a:cubicBezTo>
                  <a:pt x="3351" y="235"/>
                  <a:pt x="3350" y="235"/>
                  <a:pt x="3350" y="232"/>
                </a:cubicBezTo>
                <a:cubicBezTo>
                  <a:pt x="3335" y="221"/>
                  <a:pt x="3323" y="209"/>
                  <a:pt x="3323" y="187"/>
                </a:cubicBezTo>
                <a:cubicBezTo>
                  <a:pt x="3322" y="187"/>
                  <a:pt x="3322" y="187"/>
                  <a:pt x="3322" y="187"/>
                </a:cubicBezTo>
                <a:cubicBezTo>
                  <a:pt x="3322" y="185"/>
                  <a:pt x="3322" y="185"/>
                  <a:pt x="3322" y="185"/>
                </a:cubicBezTo>
                <a:cubicBezTo>
                  <a:pt x="3309" y="174"/>
                  <a:pt x="3294" y="160"/>
                  <a:pt x="3281" y="147"/>
                </a:cubicBezTo>
                <a:cubicBezTo>
                  <a:pt x="3281" y="146"/>
                  <a:pt x="3281" y="146"/>
                  <a:pt x="3281" y="146"/>
                </a:cubicBezTo>
                <a:cubicBezTo>
                  <a:pt x="3279" y="145"/>
                  <a:pt x="3278" y="143"/>
                  <a:pt x="3277" y="142"/>
                </a:cubicBezTo>
                <a:cubicBezTo>
                  <a:pt x="3276" y="141"/>
                  <a:pt x="3275" y="139"/>
                  <a:pt x="3275" y="137"/>
                </a:cubicBezTo>
                <a:cubicBezTo>
                  <a:pt x="3274" y="137"/>
                  <a:pt x="3274" y="137"/>
                  <a:pt x="3274" y="137"/>
                </a:cubicBezTo>
                <a:cubicBezTo>
                  <a:pt x="3274" y="120"/>
                  <a:pt x="3184" y="25"/>
                  <a:pt x="3183" y="24"/>
                </a:cubicBezTo>
                <a:cubicBezTo>
                  <a:pt x="3181" y="24"/>
                  <a:pt x="3181" y="24"/>
                  <a:pt x="3181" y="24"/>
                </a:cubicBezTo>
                <a:cubicBezTo>
                  <a:pt x="3181" y="23"/>
                  <a:pt x="3181" y="23"/>
                  <a:pt x="3181" y="23"/>
                </a:cubicBezTo>
                <a:cubicBezTo>
                  <a:pt x="3180" y="23"/>
                  <a:pt x="3179" y="23"/>
                  <a:pt x="3178" y="23"/>
                </a:cubicBezTo>
                <a:cubicBezTo>
                  <a:pt x="3178" y="22"/>
                  <a:pt x="3178" y="22"/>
                  <a:pt x="3178" y="22"/>
                </a:cubicBezTo>
                <a:cubicBezTo>
                  <a:pt x="3161" y="15"/>
                  <a:pt x="3149" y="13"/>
                  <a:pt x="3135" y="13"/>
                </a:cubicBezTo>
                <a:cubicBezTo>
                  <a:pt x="3126" y="13"/>
                  <a:pt x="3116" y="14"/>
                  <a:pt x="3105" y="14"/>
                </a:cubicBezTo>
                <a:cubicBezTo>
                  <a:pt x="3105" y="14"/>
                  <a:pt x="3105" y="14"/>
                  <a:pt x="3105" y="14"/>
                </a:cubicBezTo>
                <a:cubicBezTo>
                  <a:pt x="3091" y="14"/>
                  <a:pt x="3074" y="0"/>
                  <a:pt x="3059" y="0"/>
                </a:cubicBezTo>
              </a:path>
            </a:pathLst>
          </a:cu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16173" y="2564239"/>
            <a:ext cx="97142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Impact" panose="020B0806030902050204" pitchFamily="34" charset="0"/>
              </a:rPr>
              <a:t>159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92292" y="1122835"/>
            <a:ext cx="14005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</a:rPr>
              <a:t>2</a:t>
            </a:r>
            <a:r>
              <a:rPr kumimoji="0" lang="en-US" altLang="zh-CN" sz="5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Impact" panose="020B0806030902050204" pitchFamily="34" charset="0"/>
              </a:rPr>
              <a:t>74.9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37479" y="2635677"/>
            <a:ext cx="369332" cy="61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231608" y="1202210"/>
            <a:ext cx="3693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36713" y="5926277"/>
            <a:ext cx="89185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瑞信预计，在未来的</a:t>
            </a:r>
            <a:r>
              <a:rPr lang="en-US" altLang="zh-CN" sz="1400" dirty="0">
                <a:solidFill>
                  <a:schemeClr val="bg1"/>
                </a:solidFill>
              </a:rPr>
              <a:t>5</a:t>
            </a:r>
            <a:r>
              <a:rPr lang="zh-CN" altLang="en-US" sz="1400" dirty="0">
                <a:solidFill>
                  <a:schemeClr val="bg1"/>
                </a:solidFill>
              </a:rPr>
              <a:t>年内，中国的百万富翁人数将从</a:t>
            </a:r>
            <a:r>
              <a:rPr lang="en-US" altLang="zh-CN" sz="1400" dirty="0">
                <a:solidFill>
                  <a:schemeClr val="bg1"/>
                </a:solidFill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</a:rPr>
              <a:t>年的</a:t>
            </a:r>
            <a:r>
              <a:rPr lang="en-US" altLang="zh-CN" sz="1400" dirty="0">
                <a:solidFill>
                  <a:schemeClr val="bg1"/>
                </a:solidFill>
              </a:rPr>
              <a:t>159</a:t>
            </a:r>
            <a:r>
              <a:rPr lang="zh-CN" altLang="en-US" sz="1400" dirty="0">
                <a:solidFill>
                  <a:schemeClr val="bg1"/>
                </a:solidFill>
              </a:rPr>
              <a:t>万达到</a:t>
            </a:r>
            <a:r>
              <a:rPr lang="en-US" altLang="zh-CN" sz="1400" dirty="0">
                <a:solidFill>
                  <a:schemeClr val="bg1"/>
                </a:solidFill>
              </a:rPr>
              <a:t>274.9</a:t>
            </a:r>
            <a:r>
              <a:rPr lang="zh-CN" altLang="en-US" sz="1400" dirty="0">
                <a:solidFill>
                  <a:schemeClr val="bg1"/>
                </a:solidFill>
              </a:rPr>
              <a:t>万人，增长</a:t>
            </a:r>
            <a:r>
              <a:rPr lang="en-US" altLang="zh-CN" sz="1400" dirty="0">
                <a:solidFill>
                  <a:schemeClr val="bg1"/>
                </a:solidFill>
              </a:rPr>
              <a:t>73%</a:t>
            </a:r>
            <a:r>
              <a:rPr lang="zh-CN" altLang="en-US" sz="1400" dirty="0">
                <a:solidFill>
                  <a:schemeClr val="bg1"/>
                </a:solidFill>
              </a:rPr>
              <a:t>，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超过德国和法国，从目前的第六位上升到第四位。</a:t>
            </a:r>
          </a:p>
        </p:txBody>
      </p:sp>
      <p:grpSp>
        <p:nvGrpSpPr>
          <p:cNvPr id="199" name="组合 198"/>
          <p:cNvGrpSpPr/>
          <p:nvPr/>
        </p:nvGrpSpPr>
        <p:grpSpPr>
          <a:xfrm>
            <a:off x="4475080" y="3374499"/>
            <a:ext cx="911226" cy="1974850"/>
            <a:chOff x="10585450" y="2830513"/>
            <a:chExt cx="911226" cy="19748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10585450" y="46720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10585450" y="44688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10585450" y="42656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10585450" y="40576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10585450" y="38544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10585450" y="36496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auto">
            <a:xfrm>
              <a:off x="10585450" y="34464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10585450" y="32385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>
              <a:off x="10585450" y="30353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7"/>
            <p:cNvSpPr>
              <a:spLocks noChangeArrowheads="1"/>
            </p:cNvSpPr>
            <p:nvPr/>
          </p:nvSpPr>
          <p:spPr bwMode="auto">
            <a:xfrm>
              <a:off x="10585450" y="28305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10755313" y="46720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39"/>
            <p:cNvSpPr>
              <a:spLocks noChangeArrowheads="1"/>
            </p:cNvSpPr>
            <p:nvPr/>
          </p:nvSpPr>
          <p:spPr bwMode="auto">
            <a:xfrm>
              <a:off x="10755313" y="44688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10755313" y="42656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10755313" y="40576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10755313" y="38544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10755313" y="36496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10755313" y="34464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10755313" y="32385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10755313" y="30353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10755313" y="28305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10972800" y="4672013"/>
              <a:ext cx="136525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9"/>
            <p:cNvSpPr>
              <a:spLocks noChangeArrowheads="1"/>
            </p:cNvSpPr>
            <p:nvPr/>
          </p:nvSpPr>
          <p:spPr bwMode="auto">
            <a:xfrm>
              <a:off x="10972800" y="4468813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auto">
            <a:xfrm>
              <a:off x="10972800" y="4265613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10972800" y="4057651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0972800" y="3854451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10972800" y="3649663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10972800" y="3446463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10972800" y="3238501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10972800" y="3035301"/>
              <a:ext cx="13652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10972800" y="2830513"/>
              <a:ext cx="136525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>
              <a:off x="11145838" y="46720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59"/>
            <p:cNvSpPr>
              <a:spLocks noChangeArrowheads="1"/>
            </p:cNvSpPr>
            <p:nvPr/>
          </p:nvSpPr>
          <p:spPr bwMode="auto">
            <a:xfrm>
              <a:off x="11145838" y="44688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11145838" y="42656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11145838" y="40576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11145838" y="38544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11145838" y="36496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11145838" y="34464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65"/>
            <p:cNvSpPr>
              <a:spLocks noChangeArrowheads="1"/>
            </p:cNvSpPr>
            <p:nvPr/>
          </p:nvSpPr>
          <p:spPr bwMode="auto">
            <a:xfrm>
              <a:off x="11145838" y="32385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66"/>
            <p:cNvSpPr>
              <a:spLocks noChangeArrowheads="1"/>
            </p:cNvSpPr>
            <p:nvPr/>
          </p:nvSpPr>
          <p:spPr bwMode="auto">
            <a:xfrm>
              <a:off x="11145838" y="30353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11145838" y="28305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11364913" y="46720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11364913" y="44688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11364913" y="426561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11364913" y="40576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72"/>
            <p:cNvSpPr>
              <a:spLocks noChangeArrowheads="1"/>
            </p:cNvSpPr>
            <p:nvPr/>
          </p:nvSpPr>
          <p:spPr bwMode="auto">
            <a:xfrm>
              <a:off x="11364913" y="385445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11364913" y="36496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4"/>
            <p:cNvSpPr>
              <a:spLocks noChangeArrowheads="1"/>
            </p:cNvSpPr>
            <p:nvPr/>
          </p:nvSpPr>
          <p:spPr bwMode="auto">
            <a:xfrm>
              <a:off x="11364913" y="34464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75"/>
            <p:cNvSpPr>
              <a:spLocks noChangeArrowheads="1"/>
            </p:cNvSpPr>
            <p:nvPr/>
          </p:nvSpPr>
          <p:spPr bwMode="auto">
            <a:xfrm>
              <a:off x="11364913" y="32385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76"/>
            <p:cNvSpPr>
              <a:spLocks noChangeArrowheads="1"/>
            </p:cNvSpPr>
            <p:nvPr/>
          </p:nvSpPr>
          <p:spPr bwMode="auto">
            <a:xfrm>
              <a:off x="11364913" y="303530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77"/>
            <p:cNvSpPr>
              <a:spLocks noChangeArrowheads="1"/>
            </p:cNvSpPr>
            <p:nvPr/>
          </p:nvSpPr>
          <p:spPr bwMode="auto">
            <a:xfrm>
              <a:off x="11364913" y="283051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7301888" y="1916681"/>
            <a:ext cx="898526" cy="3432668"/>
            <a:chOff x="10936248" y="1921403"/>
            <a:chExt cx="898526" cy="3432668"/>
          </a:xfrm>
          <a:solidFill>
            <a:schemeClr val="accent1">
              <a:lumMod val="50000"/>
            </a:schemeClr>
          </a:solidFill>
        </p:grpSpPr>
        <p:grpSp>
          <p:nvGrpSpPr>
            <p:cNvPr id="198" name="组合 197"/>
            <p:cNvGrpSpPr/>
            <p:nvPr/>
          </p:nvGrpSpPr>
          <p:grpSpPr>
            <a:xfrm>
              <a:off x="10936248" y="3379221"/>
              <a:ext cx="898526" cy="1974850"/>
              <a:chOff x="12147550" y="2830513"/>
              <a:chExt cx="898526" cy="1974850"/>
            </a:xfrm>
            <a:grpFill/>
          </p:grpSpPr>
          <p:sp>
            <p:nvSpPr>
              <p:cNvPr id="117" name="Oval 108"/>
              <p:cNvSpPr>
                <a:spLocks noChangeArrowheads="1"/>
              </p:cNvSpPr>
              <p:nvPr/>
            </p:nvSpPr>
            <p:spPr bwMode="auto">
              <a:xfrm>
                <a:off x="12147550" y="46720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12147550" y="44688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Oval 110"/>
              <p:cNvSpPr>
                <a:spLocks noChangeArrowheads="1"/>
              </p:cNvSpPr>
              <p:nvPr/>
            </p:nvSpPr>
            <p:spPr bwMode="auto">
              <a:xfrm>
                <a:off x="12147550" y="42656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Oval 111"/>
              <p:cNvSpPr>
                <a:spLocks noChangeArrowheads="1"/>
              </p:cNvSpPr>
              <p:nvPr/>
            </p:nvSpPr>
            <p:spPr bwMode="auto">
              <a:xfrm>
                <a:off x="12147550" y="40576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Oval 112"/>
              <p:cNvSpPr>
                <a:spLocks noChangeArrowheads="1"/>
              </p:cNvSpPr>
              <p:nvPr/>
            </p:nvSpPr>
            <p:spPr bwMode="auto">
              <a:xfrm>
                <a:off x="12147550" y="38544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Oval 113"/>
              <p:cNvSpPr>
                <a:spLocks noChangeArrowheads="1"/>
              </p:cNvSpPr>
              <p:nvPr/>
            </p:nvSpPr>
            <p:spPr bwMode="auto">
              <a:xfrm>
                <a:off x="12147550" y="36496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Oval 114"/>
              <p:cNvSpPr>
                <a:spLocks noChangeArrowheads="1"/>
              </p:cNvSpPr>
              <p:nvPr/>
            </p:nvSpPr>
            <p:spPr bwMode="auto">
              <a:xfrm>
                <a:off x="12147550" y="34464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Oval 115"/>
              <p:cNvSpPr>
                <a:spLocks noChangeArrowheads="1"/>
              </p:cNvSpPr>
              <p:nvPr/>
            </p:nvSpPr>
            <p:spPr bwMode="auto">
              <a:xfrm>
                <a:off x="12147550" y="32385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Oval 116"/>
              <p:cNvSpPr>
                <a:spLocks noChangeArrowheads="1"/>
              </p:cNvSpPr>
              <p:nvPr/>
            </p:nvSpPr>
            <p:spPr bwMode="auto">
              <a:xfrm>
                <a:off x="12147550" y="30353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Oval 117"/>
              <p:cNvSpPr>
                <a:spLocks noChangeArrowheads="1"/>
              </p:cNvSpPr>
              <p:nvPr/>
            </p:nvSpPr>
            <p:spPr bwMode="auto">
              <a:xfrm>
                <a:off x="12147550" y="28305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Oval 118"/>
              <p:cNvSpPr>
                <a:spLocks noChangeArrowheads="1"/>
              </p:cNvSpPr>
              <p:nvPr/>
            </p:nvSpPr>
            <p:spPr bwMode="auto">
              <a:xfrm>
                <a:off x="12317413" y="4672013"/>
                <a:ext cx="13017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Oval 119"/>
              <p:cNvSpPr>
                <a:spLocks noChangeArrowheads="1"/>
              </p:cNvSpPr>
              <p:nvPr/>
            </p:nvSpPr>
            <p:spPr bwMode="auto">
              <a:xfrm>
                <a:off x="12317413" y="4468813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Oval 120"/>
              <p:cNvSpPr>
                <a:spLocks noChangeArrowheads="1"/>
              </p:cNvSpPr>
              <p:nvPr/>
            </p:nvSpPr>
            <p:spPr bwMode="auto">
              <a:xfrm>
                <a:off x="12317413" y="4265613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Oval 121"/>
              <p:cNvSpPr>
                <a:spLocks noChangeArrowheads="1"/>
              </p:cNvSpPr>
              <p:nvPr/>
            </p:nvSpPr>
            <p:spPr bwMode="auto">
              <a:xfrm>
                <a:off x="12317413" y="4057651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Oval 122"/>
              <p:cNvSpPr>
                <a:spLocks noChangeArrowheads="1"/>
              </p:cNvSpPr>
              <p:nvPr/>
            </p:nvSpPr>
            <p:spPr bwMode="auto">
              <a:xfrm>
                <a:off x="12317413" y="3854451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Oval 123"/>
              <p:cNvSpPr>
                <a:spLocks noChangeArrowheads="1"/>
              </p:cNvSpPr>
              <p:nvPr/>
            </p:nvSpPr>
            <p:spPr bwMode="auto">
              <a:xfrm>
                <a:off x="12317413" y="3649663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Oval 124"/>
              <p:cNvSpPr>
                <a:spLocks noChangeArrowheads="1"/>
              </p:cNvSpPr>
              <p:nvPr/>
            </p:nvSpPr>
            <p:spPr bwMode="auto">
              <a:xfrm>
                <a:off x="12317413" y="3446463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Oval 125"/>
              <p:cNvSpPr>
                <a:spLocks noChangeArrowheads="1"/>
              </p:cNvSpPr>
              <p:nvPr/>
            </p:nvSpPr>
            <p:spPr bwMode="auto">
              <a:xfrm>
                <a:off x="12317413" y="3238501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Oval 126"/>
              <p:cNvSpPr>
                <a:spLocks noChangeArrowheads="1"/>
              </p:cNvSpPr>
              <p:nvPr/>
            </p:nvSpPr>
            <p:spPr bwMode="auto">
              <a:xfrm>
                <a:off x="12317413" y="3035301"/>
                <a:ext cx="130175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Oval 127"/>
              <p:cNvSpPr>
                <a:spLocks noChangeArrowheads="1"/>
              </p:cNvSpPr>
              <p:nvPr/>
            </p:nvSpPr>
            <p:spPr bwMode="auto">
              <a:xfrm>
                <a:off x="12317413" y="2830513"/>
                <a:ext cx="13017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Oval 128"/>
              <p:cNvSpPr>
                <a:spLocks noChangeArrowheads="1"/>
              </p:cNvSpPr>
              <p:nvPr/>
            </p:nvSpPr>
            <p:spPr bwMode="auto">
              <a:xfrm>
                <a:off x="12538075" y="46720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Oval 129"/>
              <p:cNvSpPr>
                <a:spLocks noChangeArrowheads="1"/>
              </p:cNvSpPr>
              <p:nvPr/>
            </p:nvSpPr>
            <p:spPr bwMode="auto">
              <a:xfrm>
                <a:off x="12538075" y="44688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Oval 130"/>
              <p:cNvSpPr>
                <a:spLocks noChangeArrowheads="1"/>
              </p:cNvSpPr>
              <p:nvPr/>
            </p:nvSpPr>
            <p:spPr bwMode="auto">
              <a:xfrm>
                <a:off x="12538075" y="42656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Oval 131"/>
              <p:cNvSpPr>
                <a:spLocks noChangeArrowheads="1"/>
              </p:cNvSpPr>
              <p:nvPr/>
            </p:nvSpPr>
            <p:spPr bwMode="auto">
              <a:xfrm>
                <a:off x="12538075" y="40576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132"/>
              <p:cNvSpPr>
                <a:spLocks noChangeArrowheads="1"/>
              </p:cNvSpPr>
              <p:nvPr/>
            </p:nvSpPr>
            <p:spPr bwMode="auto">
              <a:xfrm>
                <a:off x="12538075" y="38544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Oval 133"/>
              <p:cNvSpPr>
                <a:spLocks noChangeArrowheads="1"/>
              </p:cNvSpPr>
              <p:nvPr/>
            </p:nvSpPr>
            <p:spPr bwMode="auto">
              <a:xfrm>
                <a:off x="12538075" y="36496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Oval 134"/>
              <p:cNvSpPr>
                <a:spLocks noChangeArrowheads="1"/>
              </p:cNvSpPr>
              <p:nvPr/>
            </p:nvSpPr>
            <p:spPr bwMode="auto">
              <a:xfrm>
                <a:off x="12538075" y="34464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Oval 135"/>
              <p:cNvSpPr>
                <a:spLocks noChangeArrowheads="1"/>
              </p:cNvSpPr>
              <p:nvPr/>
            </p:nvSpPr>
            <p:spPr bwMode="auto">
              <a:xfrm>
                <a:off x="12538075" y="32385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136"/>
              <p:cNvSpPr>
                <a:spLocks noChangeArrowheads="1"/>
              </p:cNvSpPr>
              <p:nvPr/>
            </p:nvSpPr>
            <p:spPr bwMode="auto">
              <a:xfrm>
                <a:off x="12538075" y="30353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Oval 137"/>
              <p:cNvSpPr>
                <a:spLocks noChangeArrowheads="1"/>
              </p:cNvSpPr>
              <p:nvPr/>
            </p:nvSpPr>
            <p:spPr bwMode="auto">
              <a:xfrm>
                <a:off x="12538075" y="28305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Oval 138"/>
              <p:cNvSpPr>
                <a:spLocks noChangeArrowheads="1"/>
              </p:cNvSpPr>
              <p:nvPr/>
            </p:nvSpPr>
            <p:spPr bwMode="auto">
              <a:xfrm>
                <a:off x="12707938" y="46720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Oval 139"/>
              <p:cNvSpPr>
                <a:spLocks noChangeArrowheads="1"/>
              </p:cNvSpPr>
              <p:nvPr/>
            </p:nvSpPr>
            <p:spPr bwMode="auto">
              <a:xfrm>
                <a:off x="12707938" y="44688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140"/>
              <p:cNvSpPr>
                <a:spLocks noChangeArrowheads="1"/>
              </p:cNvSpPr>
              <p:nvPr/>
            </p:nvSpPr>
            <p:spPr bwMode="auto">
              <a:xfrm>
                <a:off x="12707938" y="42656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Oval 141"/>
              <p:cNvSpPr>
                <a:spLocks noChangeArrowheads="1"/>
              </p:cNvSpPr>
              <p:nvPr/>
            </p:nvSpPr>
            <p:spPr bwMode="auto">
              <a:xfrm>
                <a:off x="12707938" y="40576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Oval 142"/>
              <p:cNvSpPr>
                <a:spLocks noChangeArrowheads="1"/>
              </p:cNvSpPr>
              <p:nvPr/>
            </p:nvSpPr>
            <p:spPr bwMode="auto">
              <a:xfrm>
                <a:off x="12707938" y="385445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Oval 143"/>
              <p:cNvSpPr>
                <a:spLocks noChangeArrowheads="1"/>
              </p:cNvSpPr>
              <p:nvPr/>
            </p:nvSpPr>
            <p:spPr bwMode="auto">
              <a:xfrm>
                <a:off x="12707938" y="36496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144"/>
              <p:cNvSpPr>
                <a:spLocks noChangeArrowheads="1"/>
              </p:cNvSpPr>
              <p:nvPr/>
            </p:nvSpPr>
            <p:spPr bwMode="auto">
              <a:xfrm>
                <a:off x="12707938" y="344646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Oval 145"/>
              <p:cNvSpPr>
                <a:spLocks noChangeArrowheads="1"/>
              </p:cNvSpPr>
              <p:nvPr/>
            </p:nvSpPr>
            <p:spPr bwMode="auto">
              <a:xfrm>
                <a:off x="12707938" y="32385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Oval 146"/>
              <p:cNvSpPr>
                <a:spLocks noChangeArrowheads="1"/>
              </p:cNvSpPr>
              <p:nvPr/>
            </p:nvSpPr>
            <p:spPr bwMode="auto">
              <a:xfrm>
                <a:off x="12707938" y="3035301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Oval 147"/>
              <p:cNvSpPr>
                <a:spLocks noChangeArrowheads="1"/>
              </p:cNvSpPr>
              <p:nvPr/>
            </p:nvSpPr>
            <p:spPr bwMode="auto">
              <a:xfrm>
                <a:off x="12707938" y="2830513"/>
                <a:ext cx="131763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Oval 148"/>
              <p:cNvSpPr>
                <a:spLocks noChangeArrowheads="1"/>
              </p:cNvSpPr>
              <p:nvPr/>
            </p:nvSpPr>
            <p:spPr bwMode="auto">
              <a:xfrm>
                <a:off x="12911138" y="4672013"/>
                <a:ext cx="134938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149"/>
              <p:cNvSpPr>
                <a:spLocks noChangeArrowheads="1"/>
              </p:cNvSpPr>
              <p:nvPr/>
            </p:nvSpPr>
            <p:spPr bwMode="auto">
              <a:xfrm>
                <a:off x="12911138" y="4468813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Oval 150"/>
              <p:cNvSpPr>
                <a:spLocks noChangeArrowheads="1"/>
              </p:cNvSpPr>
              <p:nvPr/>
            </p:nvSpPr>
            <p:spPr bwMode="auto">
              <a:xfrm>
                <a:off x="12911138" y="4265613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Oval 151"/>
              <p:cNvSpPr>
                <a:spLocks noChangeArrowheads="1"/>
              </p:cNvSpPr>
              <p:nvPr/>
            </p:nvSpPr>
            <p:spPr bwMode="auto">
              <a:xfrm>
                <a:off x="12911138" y="4057651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Oval 152"/>
              <p:cNvSpPr>
                <a:spLocks noChangeArrowheads="1"/>
              </p:cNvSpPr>
              <p:nvPr/>
            </p:nvSpPr>
            <p:spPr bwMode="auto">
              <a:xfrm>
                <a:off x="12911138" y="3854451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Oval 153"/>
              <p:cNvSpPr>
                <a:spLocks noChangeArrowheads="1"/>
              </p:cNvSpPr>
              <p:nvPr/>
            </p:nvSpPr>
            <p:spPr bwMode="auto">
              <a:xfrm>
                <a:off x="12911138" y="3649663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154"/>
              <p:cNvSpPr>
                <a:spLocks noChangeArrowheads="1"/>
              </p:cNvSpPr>
              <p:nvPr/>
            </p:nvSpPr>
            <p:spPr bwMode="auto">
              <a:xfrm>
                <a:off x="12911138" y="3446463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Oval 155"/>
              <p:cNvSpPr>
                <a:spLocks noChangeArrowheads="1"/>
              </p:cNvSpPr>
              <p:nvPr/>
            </p:nvSpPr>
            <p:spPr bwMode="auto">
              <a:xfrm>
                <a:off x="12911138" y="3238501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Oval 156"/>
              <p:cNvSpPr>
                <a:spLocks noChangeArrowheads="1"/>
              </p:cNvSpPr>
              <p:nvPr/>
            </p:nvSpPr>
            <p:spPr bwMode="auto">
              <a:xfrm>
                <a:off x="12911138" y="3035301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Oval 157"/>
              <p:cNvSpPr>
                <a:spLocks noChangeArrowheads="1"/>
              </p:cNvSpPr>
              <p:nvPr/>
            </p:nvSpPr>
            <p:spPr bwMode="auto">
              <a:xfrm>
                <a:off x="12911138" y="2830513"/>
                <a:ext cx="134938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52" name="Oval 108"/>
            <p:cNvSpPr>
              <a:spLocks noChangeArrowheads="1"/>
            </p:cNvSpPr>
            <p:nvPr/>
          </p:nvSpPr>
          <p:spPr bwMode="auto">
            <a:xfrm>
              <a:off x="10936248" y="314695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Oval 109"/>
            <p:cNvSpPr>
              <a:spLocks noChangeArrowheads="1"/>
            </p:cNvSpPr>
            <p:nvPr/>
          </p:nvSpPr>
          <p:spPr bwMode="auto">
            <a:xfrm>
              <a:off x="10936248" y="29437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Oval 110"/>
            <p:cNvSpPr>
              <a:spLocks noChangeArrowheads="1"/>
            </p:cNvSpPr>
            <p:nvPr/>
          </p:nvSpPr>
          <p:spPr bwMode="auto">
            <a:xfrm>
              <a:off x="10936248" y="27405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Oval 111"/>
            <p:cNvSpPr>
              <a:spLocks noChangeArrowheads="1"/>
            </p:cNvSpPr>
            <p:nvPr/>
          </p:nvSpPr>
          <p:spPr bwMode="auto">
            <a:xfrm>
              <a:off x="10936248" y="25325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Oval 112"/>
            <p:cNvSpPr>
              <a:spLocks noChangeArrowheads="1"/>
            </p:cNvSpPr>
            <p:nvPr/>
          </p:nvSpPr>
          <p:spPr bwMode="auto">
            <a:xfrm>
              <a:off x="10936248" y="23293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Oval 113"/>
            <p:cNvSpPr>
              <a:spLocks noChangeArrowheads="1"/>
            </p:cNvSpPr>
            <p:nvPr/>
          </p:nvSpPr>
          <p:spPr bwMode="auto">
            <a:xfrm>
              <a:off x="10936248" y="21246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Oval 114"/>
            <p:cNvSpPr>
              <a:spLocks noChangeArrowheads="1"/>
            </p:cNvSpPr>
            <p:nvPr/>
          </p:nvSpPr>
          <p:spPr bwMode="auto">
            <a:xfrm>
              <a:off x="10936248" y="19214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Oval 118"/>
            <p:cNvSpPr>
              <a:spLocks noChangeArrowheads="1"/>
            </p:cNvSpPr>
            <p:nvPr/>
          </p:nvSpPr>
          <p:spPr bwMode="auto">
            <a:xfrm>
              <a:off x="11106111" y="3146953"/>
              <a:ext cx="130175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Oval 119"/>
            <p:cNvSpPr>
              <a:spLocks noChangeArrowheads="1"/>
            </p:cNvSpPr>
            <p:nvPr/>
          </p:nvSpPr>
          <p:spPr bwMode="auto">
            <a:xfrm>
              <a:off x="11106111" y="294375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Oval 120"/>
            <p:cNvSpPr>
              <a:spLocks noChangeArrowheads="1"/>
            </p:cNvSpPr>
            <p:nvPr/>
          </p:nvSpPr>
          <p:spPr bwMode="auto">
            <a:xfrm>
              <a:off x="11106111" y="274055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121"/>
            <p:cNvSpPr>
              <a:spLocks noChangeArrowheads="1"/>
            </p:cNvSpPr>
            <p:nvPr/>
          </p:nvSpPr>
          <p:spPr bwMode="auto">
            <a:xfrm>
              <a:off x="11106111" y="2532591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Oval 122"/>
            <p:cNvSpPr>
              <a:spLocks noChangeArrowheads="1"/>
            </p:cNvSpPr>
            <p:nvPr/>
          </p:nvSpPr>
          <p:spPr bwMode="auto">
            <a:xfrm>
              <a:off x="11106111" y="2329391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123"/>
            <p:cNvSpPr>
              <a:spLocks noChangeArrowheads="1"/>
            </p:cNvSpPr>
            <p:nvPr/>
          </p:nvSpPr>
          <p:spPr bwMode="auto">
            <a:xfrm>
              <a:off x="11106111" y="212460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Oval 124"/>
            <p:cNvSpPr>
              <a:spLocks noChangeArrowheads="1"/>
            </p:cNvSpPr>
            <p:nvPr/>
          </p:nvSpPr>
          <p:spPr bwMode="auto">
            <a:xfrm>
              <a:off x="11106111" y="192140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Oval 128"/>
            <p:cNvSpPr>
              <a:spLocks noChangeArrowheads="1"/>
            </p:cNvSpPr>
            <p:nvPr/>
          </p:nvSpPr>
          <p:spPr bwMode="auto">
            <a:xfrm>
              <a:off x="11326773" y="314695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Oval 129"/>
            <p:cNvSpPr>
              <a:spLocks noChangeArrowheads="1"/>
            </p:cNvSpPr>
            <p:nvPr/>
          </p:nvSpPr>
          <p:spPr bwMode="auto">
            <a:xfrm>
              <a:off x="11326773" y="29437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Oval 130"/>
            <p:cNvSpPr>
              <a:spLocks noChangeArrowheads="1"/>
            </p:cNvSpPr>
            <p:nvPr/>
          </p:nvSpPr>
          <p:spPr bwMode="auto">
            <a:xfrm>
              <a:off x="11326773" y="27405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Oval 131"/>
            <p:cNvSpPr>
              <a:spLocks noChangeArrowheads="1"/>
            </p:cNvSpPr>
            <p:nvPr/>
          </p:nvSpPr>
          <p:spPr bwMode="auto">
            <a:xfrm>
              <a:off x="11326773" y="25325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Oval 132"/>
            <p:cNvSpPr>
              <a:spLocks noChangeArrowheads="1"/>
            </p:cNvSpPr>
            <p:nvPr/>
          </p:nvSpPr>
          <p:spPr bwMode="auto">
            <a:xfrm>
              <a:off x="11326773" y="23293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Oval 133"/>
            <p:cNvSpPr>
              <a:spLocks noChangeArrowheads="1"/>
            </p:cNvSpPr>
            <p:nvPr/>
          </p:nvSpPr>
          <p:spPr bwMode="auto">
            <a:xfrm>
              <a:off x="11326773" y="21246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Oval 134"/>
            <p:cNvSpPr>
              <a:spLocks noChangeArrowheads="1"/>
            </p:cNvSpPr>
            <p:nvPr/>
          </p:nvSpPr>
          <p:spPr bwMode="auto">
            <a:xfrm>
              <a:off x="11326773" y="19214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Oval 138"/>
            <p:cNvSpPr>
              <a:spLocks noChangeArrowheads="1"/>
            </p:cNvSpPr>
            <p:nvPr/>
          </p:nvSpPr>
          <p:spPr bwMode="auto">
            <a:xfrm>
              <a:off x="11496636" y="3146953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Oval 139"/>
            <p:cNvSpPr>
              <a:spLocks noChangeArrowheads="1"/>
            </p:cNvSpPr>
            <p:nvPr/>
          </p:nvSpPr>
          <p:spPr bwMode="auto">
            <a:xfrm>
              <a:off x="11496636" y="29437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Oval 140"/>
            <p:cNvSpPr>
              <a:spLocks noChangeArrowheads="1"/>
            </p:cNvSpPr>
            <p:nvPr/>
          </p:nvSpPr>
          <p:spPr bwMode="auto">
            <a:xfrm>
              <a:off x="11496636" y="274055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Oval 141"/>
            <p:cNvSpPr>
              <a:spLocks noChangeArrowheads="1"/>
            </p:cNvSpPr>
            <p:nvPr/>
          </p:nvSpPr>
          <p:spPr bwMode="auto">
            <a:xfrm>
              <a:off x="11496636" y="25325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Oval 142"/>
            <p:cNvSpPr>
              <a:spLocks noChangeArrowheads="1"/>
            </p:cNvSpPr>
            <p:nvPr/>
          </p:nvSpPr>
          <p:spPr bwMode="auto">
            <a:xfrm>
              <a:off x="11496636" y="2329391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Oval 143"/>
            <p:cNvSpPr>
              <a:spLocks noChangeArrowheads="1"/>
            </p:cNvSpPr>
            <p:nvPr/>
          </p:nvSpPr>
          <p:spPr bwMode="auto">
            <a:xfrm>
              <a:off x="11496636" y="21246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Oval 144"/>
            <p:cNvSpPr>
              <a:spLocks noChangeArrowheads="1"/>
            </p:cNvSpPr>
            <p:nvPr/>
          </p:nvSpPr>
          <p:spPr bwMode="auto">
            <a:xfrm>
              <a:off x="11496636" y="192140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148"/>
            <p:cNvSpPr>
              <a:spLocks noChangeArrowheads="1"/>
            </p:cNvSpPr>
            <p:nvPr/>
          </p:nvSpPr>
          <p:spPr bwMode="auto">
            <a:xfrm>
              <a:off x="11699836" y="3146953"/>
              <a:ext cx="134938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Oval 149"/>
            <p:cNvSpPr>
              <a:spLocks noChangeArrowheads="1"/>
            </p:cNvSpPr>
            <p:nvPr/>
          </p:nvSpPr>
          <p:spPr bwMode="auto">
            <a:xfrm>
              <a:off x="11699836" y="2943753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Oval 150"/>
            <p:cNvSpPr>
              <a:spLocks noChangeArrowheads="1"/>
            </p:cNvSpPr>
            <p:nvPr/>
          </p:nvSpPr>
          <p:spPr bwMode="auto">
            <a:xfrm>
              <a:off x="11699836" y="2740553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Oval 151"/>
            <p:cNvSpPr>
              <a:spLocks noChangeArrowheads="1"/>
            </p:cNvSpPr>
            <p:nvPr/>
          </p:nvSpPr>
          <p:spPr bwMode="auto">
            <a:xfrm>
              <a:off x="11699836" y="2532591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152"/>
            <p:cNvSpPr>
              <a:spLocks noChangeArrowheads="1"/>
            </p:cNvSpPr>
            <p:nvPr/>
          </p:nvSpPr>
          <p:spPr bwMode="auto">
            <a:xfrm>
              <a:off x="11699836" y="2329391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Oval 153"/>
            <p:cNvSpPr>
              <a:spLocks noChangeArrowheads="1"/>
            </p:cNvSpPr>
            <p:nvPr/>
          </p:nvSpPr>
          <p:spPr bwMode="auto">
            <a:xfrm>
              <a:off x="11699836" y="2124603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Oval 154"/>
            <p:cNvSpPr>
              <a:spLocks noChangeArrowheads="1"/>
            </p:cNvSpPr>
            <p:nvPr/>
          </p:nvSpPr>
          <p:spPr bwMode="auto">
            <a:xfrm>
              <a:off x="11699836" y="1921403"/>
              <a:ext cx="134938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8" name="Rectangle 11"/>
          <p:cNvSpPr>
            <a:spLocks noChangeArrowheads="1"/>
          </p:cNvSpPr>
          <p:nvPr/>
        </p:nvSpPr>
        <p:spPr bwMode="auto">
          <a:xfrm>
            <a:off x="7221521" y="729307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6" name="任意多边形 175"/>
          <p:cNvSpPr/>
          <p:nvPr/>
        </p:nvSpPr>
        <p:spPr>
          <a:xfrm>
            <a:off x="4384190" y="2165471"/>
            <a:ext cx="664114" cy="450158"/>
          </a:xfrm>
          <a:custGeom>
            <a:avLst/>
            <a:gdLst>
              <a:gd name="connsiteX0" fmla="*/ 0 w 664114"/>
              <a:gd name="connsiteY0" fmla="*/ 0 h 450158"/>
              <a:gd name="connsiteX1" fmla="*/ 664114 w 664114"/>
              <a:gd name="connsiteY1" fmla="*/ 0 h 450158"/>
              <a:gd name="connsiteX2" fmla="*/ 664114 w 664114"/>
              <a:gd name="connsiteY2" fmla="*/ 362568 h 450158"/>
              <a:gd name="connsiteX3" fmla="*/ 447106 w 664114"/>
              <a:gd name="connsiteY3" fmla="*/ 362568 h 450158"/>
              <a:gd name="connsiteX4" fmla="*/ 328217 w 664114"/>
              <a:gd name="connsiteY4" fmla="*/ 450158 h 450158"/>
              <a:gd name="connsiteX5" fmla="*/ 209328 w 664114"/>
              <a:gd name="connsiteY5" fmla="*/ 362568 h 450158"/>
              <a:gd name="connsiteX6" fmla="*/ 0 w 664114"/>
              <a:gd name="connsiteY6" fmla="*/ 362568 h 450158"/>
              <a:gd name="connsiteX7" fmla="*/ 0 w 664114"/>
              <a:gd name="connsiteY7" fmla="*/ 0 h 45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114" h="450158">
                <a:moveTo>
                  <a:pt x="0" y="0"/>
                </a:moveTo>
                <a:lnTo>
                  <a:pt x="664114" y="0"/>
                </a:lnTo>
                <a:lnTo>
                  <a:pt x="664114" y="362568"/>
                </a:lnTo>
                <a:lnTo>
                  <a:pt x="447106" y="362568"/>
                </a:lnTo>
                <a:lnTo>
                  <a:pt x="328217" y="450158"/>
                </a:lnTo>
                <a:lnTo>
                  <a:pt x="209328" y="362568"/>
                </a:lnTo>
                <a:lnTo>
                  <a:pt x="0" y="362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NO.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zh-CN" altLang="zh-CN" sz="2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1" name="任意多边形 180"/>
          <p:cNvSpPr/>
          <p:nvPr/>
        </p:nvSpPr>
        <p:spPr>
          <a:xfrm>
            <a:off x="7329925" y="709172"/>
            <a:ext cx="664114" cy="450158"/>
          </a:xfrm>
          <a:custGeom>
            <a:avLst/>
            <a:gdLst>
              <a:gd name="connsiteX0" fmla="*/ 0 w 664114"/>
              <a:gd name="connsiteY0" fmla="*/ 0 h 450158"/>
              <a:gd name="connsiteX1" fmla="*/ 664114 w 664114"/>
              <a:gd name="connsiteY1" fmla="*/ 0 h 450158"/>
              <a:gd name="connsiteX2" fmla="*/ 664114 w 664114"/>
              <a:gd name="connsiteY2" fmla="*/ 362568 h 450158"/>
              <a:gd name="connsiteX3" fmla="*/ 447106 w 664114"/>
              <a:gd name="connsiteY3" fmla="*/ 362568 h 450158"/>
              <a:gd name="connsiteX4" fmla="*/ 328217 w 664114"/>
              <a:gd name="connsiteY4" fmla="*/ 450158 h 450158"/>
              <a:gd name="connsiteX5" fmla="*/ 209328 w 664114"/>
              <a:gd name="connsiteY5" fmla="*/ 362568 h 450158"/>
              <a:gd name="connsiteX6" fmla="*/ 0 w 664114"/>
              <a:gd name="connsiteY6" fmla="*/ 362568 h 450158"/>
              <a:gd name="connsiteX7" fmla="*/ 0 w 664114"/>
              <a:gd name="connsiteY7" fmla="*/ 0 h 45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114" h="450158">
                <a:moveTo>
                  <a:pt x="0" y="0"/>
                </a:moveTo>
                <a:lnTo>
                  <a:pt x="664114" y="0"/>
                </a:lnTo>
                <a:lnTo>
                  <a:pt x="664114" y="362568"/>
                </a:lnTo>
                <a:lnTo>
                  <a:pt x="447106" y="362568"/>
                </a:lnTo>
                <a:lnTo>
                  <a:pt x="328217" y="450158"/>
                </a:lnTo>
                <a:lnTo>
                  <a:pt x="209328" y="362568"/>
                </a:lnTo>
                <a:lnTo>
                  <a:pt x="0" y="362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NO.</a:t>
            </a: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zh-CN" sz="2000" dirty="0">
              <a:solidFill>
                <a:schemeClr val="accent1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4443185" y="5392899"/>
            <a:ext cx="90328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年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7297127" y="5392899"/>
            <a:ext cx="90328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2021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年</a:t>
            </a:r>
          </a:p>
        </p:txBody>
      </p:sp>
      <p:pic>
        <p:nvPicPr>
          <p:cNvPr id="184" name="图片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95" y="1132916"/>
            <a:ext cx="992532" cy="9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113"/>
          <p:cNvSpPr>
            <a:spLocks noEditPoints="1"/>
          </p:cNvSpPr>
          <p:nvPr/>
        </p:nvSpPr>
        <p:spPr bwMode="auto">
          <a:xfrm>
            <a:off x="487465" y="277688"/>
            <a:ext cx="11069536" cy="5442156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chemeClr val="accent2">
              <a:lumMod val="75000"/>
              <a:alpha val="2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7" name="组合 186"/>
          <p:cNvGrpSpPr/>
          <p:nvPr/>
        </p:nvGrpSpPr>
        <p:grpSpPr>
          <a:xfrm>
            <a:off x="3516589" y="1663798"/>
            <a:ext cx="2435884" cy="1831111"/>
            <a:chOff x="3840616" y="611861"/>
            <a:chExt cx="2193491" cy="1648899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041055" y="1171580"/>
              <a:ext cx="1669701" cy="877396"/>
            </a:xfrm>
            <a:custGeom>
              <a:avLst/>
              <a:gdLst>
                <a:gd name="T0" fmla="*/ 0 w 672"/>
                <a:gd name="T1" fmla="*/ 353 h 353"/>
                <a:gd name="T2" fmla="*/ 138 w 672"/>
                <a:gd name="T3" fmla="*/ 232 h 353"/>
                <a:gd name="T4" fmla="*/ 672 w 672"/>
                <a:gd name="T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353">
                  <a:moveTo>
                    <a:pt x="0" y="353"/>
                  </a:moveTo>
                  <a:cubicBezTo>
                    <a:pt x="42" y="310"/>
                    <a:pt x="88" y="269"/>
                    <a:pt x="138" y="232"/>
                  </a:cubicBezTo>
                  <a:cubicBezTo>
                    <a:pt x="300" y="108"/>
                    <a:pt x="484" y="32"/>
                    <a:pt x="672" y="0"/>
                  </a:cubicBezTo>
                </a:path>
              </a:pathLst>
            </a:custGeom>
            <a:noFill/>
            <a:ln w="79375" cap="flat">
              <a:solidFill>
                <a:srgbClr val="EA3E1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2" name="组合 181"/>
            <p:cNvGrpSpPr/>
            <p:nvPr/>
          </p:nvGrpSpPr>
          <p:grpSpPr>
            <a:xfrm>
              <a:off x="4753940" y="611861"/>
              <a:ext cx="1280167" cy="1283948"/>
              <a:chOff x="4753940" y="611861"/>
              <a:chExt cx="1280167" cy="1283948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753940" y="611861"/>
                <a:ext cx="1280167" cy="1283947"/>
              </a:xfrm>
              <a:prstGeom prst="ellipse">
                <a:avLst/>
              </a:pr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4944925" y="1313399"/>
                <a:ext cx="922779" cy="582409"/>
              </a:xfrm>
              <a:custGeom>
                <a:avLst/>
                <a:gdLst>
                  <a:gd name="T0" fmla="*/ 3 w 371"/>
                  <a:gd name="T1" fmla="*/ 157 h 234"/>
                  <a:gd name="T2" fmla="*/ 106 w 371"/>
                  <a:gd name="T3" fmla="*/ 115 h 234"/>
                  <a:gd name="T4" fmla="*/ 148 w 371"/>
                  <a:gd name="T5" fmla="*/ 6 h 234"/>
                  <a:gd name="T6" fmla="*/ 235 w 371"/>
                  <a:gd name="T7" fmla="*/ 0 h 234"/>
                  <a:gd name="T8" fmla="*/ 273 w 371"/>
                  <a:gd name="T9" fmla="*/ 115 h 234"/>
                  <a:gd name="T10" fmla="*/ 371 w 371"/>
                  <a:gd name="T11" fmla="*/ 150 h 234"/>
                  <a:gd name="T12" fmla="*/ 180 w 371"/>
                  <a:gd name="T13" fmla="*/ 234 h 234"/>
                  <a:gd name="T14" fmla="*/ 180 w 371"/>
                  <a:gd name="T15" fmla="*/ 234 h 234"/>
                  <a:gd name="T16" fmla="*/ 0 w 371"/>
                  <a:gd name="T17" fmla="*/ 160 h 234"/>
                  <a:gd name="T18" fmla="*/ 3 w 371"/>
                  <a:gd name="T19" fmla="*/ 15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34">
                    <a:moveTo>
                      <a:pt x="3" y="157"/>
                    </a:moveTo>
                    <a:cubicBezTo>
                      <a:pt x="24" y="136"/>
                      <a:pt x="67" y="129"/>
                      <a:pt x="106" y="115"/>
                    </a:cubicBezTo>
                    <a:cubicBezTo>
                      <a:pt x="145" y="102"/>
                      <a:pt x="151" y="42"/>
                      <a:pt x="148" y="6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1" y="36"/>
                      <a:pt x="234" y="99"/>
                      <a:pt x="273" y="115"/>
                    </a:cubicBezTo>
                    <a:cubicBezTo>
                      <a:pt x="308" y="130"/>
                      <a:pt x="346" y="135"/>
                      <a:pt x="371" y="150"/>
                    </a:cubicBezTo>
                    <a:cubicBezTo>
                      <a:pt x="324" y="201"/>
                      <a:pt x="256" y="234"/>
                      <a:pt x="180" y="234"/>
                    </a:cubicBezTo>
                    <a:cubicBezTo>
                      <a:pt x="180" y="234"/>
                      <a:pt x="180" y="234"/>
                      <a:pt x="180" y="234"/>
                    </a:cubicBezTo>
                    <a:cubicBezTo>
                      <a:pt x="110" y="234"/>
                      <a:pt x="46" y="206"/>
                      <a:pt x="0" y="160"/>
                    </a:cubicBezTo>
                    <a:cubicBezTo>
                      <a:pt x="1" y="159"/>
                      <a:pt x="2" y="158"/>
                      <a:pt x="3" y="157"/>
                    </a:cubicBezTo>
                    <a:close/>
                  </a:path>
                </a:pathLst>
              </a:custGeom>
              <a:solidFill>
                <a:srgbClr val="1C4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5253149" y="1319073"/>
                <a:ext cx="332805" cy="576736"/>
              </a:xfrm>
              <a:custGeom>
                <a:avLst/>
                <a:gdLst>
                  <a:gd name="T0" fmla="*/ 0 w 134"/>
                  <a:gd name="T1" fmla="*/ 102 h 232"/>
                  <a:gd name="T2" fmla="*/ 23 w 134"/>
                  <a:gd name="T3" fmla="*/ 48 h 232"/>
                  <a:gd name="T4" fmla="*/ 53 w 134"/>
                  <a:gd name="T5" fmla="*/ 2 h 232"/>
                  <a:gd name="T6" fmla="*/ 80 w 134"/>
                  <a:gd name="T7" fmla="*/ 0 h 232"/>
                  <a:gd name="T8" fmla="*/ 111 w 134"/>
                  <a:gd name="T9" fmla="*/ 47 h 232"/>
                  <a:gd name="T10" fmla="*/ 134 w 134"/>
                  <a:gd name="T11" fmla="*/ 103 h 232"/>
                  <a:gd name="T12" fmla="*/ 79 w 134"/>
                  <a:gd name="T13" fmla="*/ 231 h 232"/>
                  <a:gd name="T14" fmla="*/ 56 w 134"/>
                  <a:gd name="T15" fmla="*/ 232 h 232"/>
                  <a:gd name="T16" fmla="*/ 0 w 134"/>
                  <a:gd name="T17" fmla="*/ 10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32">
                    <a:moveTo>
                      <a:pt x="0" y="102"/>
                    </a:moveTo>
                    <a:cubicBezTo>
                      <a:pt x="13" y="89"/>
                      <a:pt x="20" y="68"/>
                      <a:pt x="23" y="48"/>
                    </a:cubicBezTo>
                    <a:cubicBezTo>
                      <a:pt x="33" y="32"/>
                      <a:pt x="44" y="15"/>
                      <a:pt x="53" y="2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13"/>
                      <a:pt x="101" y="31"/>
                      <a:pt x="111" y="47"/>
                    </a:cubicBezTo>
                    <a:cubicBezTo>
                      <a:pt x="114" y="68"/>
                      <a:pt x="120" y="90"/>
                      <a:pt x="134" y="103"/>
                    </a:cubicBezTo>
                    <a:cubicBezTo>
                      <a:pt x="125" y="143"/>
                      <a:pt x="109" y="204"/>
                      <a:pt x="79" y="231"/>
                    </a:cubicBezTo>
                    <a:cubicBezTo>
                      <a:pt x="71" y="232"/>
                      <a:pt x="64" y="232"/>
                      <a:pt x="56" y="232"/>
                    </a:cubicBezTo>
                    <a:cubicBezTo>
                      <a:pt x="25" y="205"/>
                      <a:pt x="8" y="142"/>
                      <a:pt x="0" y="102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311767" y="1598932"/>
                <a:ext cx="217459" cy="296877"/>
              </a:xfrm>
              <a:custGeom>
                <a:avLst/>
                <a:gdLst>
                  <a:gd name="T0" fmla="*/ 17 w 88"/>
                  <a:gd name="T1" fmla="*/ 118 h 119"/>
                  <a:gd name="T2" fmla="*/ 20 w 88"/>
                  <a:gd name="T3" fmla="*/ 53 h 119"/>
                  <a:gd name="T4" fmla="*/ 44 w 88"/>
                  <a:gd name="T5" fmla="*/ 0 h 119"/>
                  <a:gd name="T6" fmla="*/ 68 w 88"/>
                  <a:gd name="T7" fmla="*/ 52 h 119"/>
                  <a:gd name="T8" fmla="*/ 71 w 88"/>
                  <a:gd name="T9" fmla="*/ 116 h 119"/>
                  <a:gd name="T10" fmla="*/ 36 w 88"/>
                  <a:gd name="T11" fmla="*/ 119 h 119"/>
                  <a:gd name="T12" fmla="*/ 31 w 88"/>
                  <a:gd name="T13" fmla="*/ 119 h 119"/>
                  <a:gd name="T14" fmla="*/ 17 w 88"/>
                  <a:gd name="T1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19">
                    <a:moveTo>
                      <a:pt x="17" y="118"/>
                    </a:moveTo>
                    <a:cubicBezTo>
                      <a:pt x="26" y="79"/>
                      <a:pt x="40" y="76"/>
                      <a:pt x="20" y="53"/>
                    </a:cubicBezTo>
                    <a:cubicBezTo>
                      <a:pt x="0" y="31"/>
                      <a:pt x="21" y="0"/>
                      <a:pt x="44" y="0"/>
                    </a:cubicBezTo>
                    <a:cubicBezTo>
                      <a:pt x="67" y="0"/>
                      <a:pt x="88" y="30"/>
                      <a:pt x="68" y="52"/>
                    </a:cubicBezTo>
                    <a:cubicBezTo>
                      <a:pt x="49" y="74"/>
                      <a:pt x="61" y="79"/>
                      <a:pt x="71" y="116"/>
                    </a:cubicBezTo>
                    <a:cubicBezTo>
                      <a:pt x="59" y="118"/>
                      <a:pt x="48" y="119"/>
                      <a:pt x="36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26" y="119"/>
                      <a:pt x="22" y="119"/>
                      <a:pt x="17" y="118"/>
                    </a:cubicBezTo>
                    <a:close/>
                  </a:path>
                </a:pathLst>
              </a:cu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253149" y="1453329"/>
                <a:ext cx="332805" cy="327132"/>
              </a:xfrm>
              <a:custGeom>
                <a:avLst/>
                <a:gdLst>
                  <a:gd name="T0" fmla="*/ 67 w 134"/>
                  <a:gd name="T1" fmla="*/ 59 h 132"/>
                  <a:gd name="T2" fmla="*/ 23 w 134"/>
                  <a:gd name="T3" fmla="*/ 132 h 132"/>
                  <a:gd name="T4" fmla="*/ 16 w 134"/>
                  <a:gd name="T5" fmla="*/ 119 h 132"/>
                  <a:gd name="T6" fmla="*/ 0 w 134"/>
                  <a:gd name="T7" fmla="*/ 48 h 132"/>
                  <a:gd name="T8" fmla="*/ 22 w 134"/>
                  <a:gd name="T9" fmla="*/ 0 h 132"/>
                  <a:gd name="T10" fmla="*/ 112 w 134"/>
                  <a:gd name="T11" fmla="*/ 0 h 132"/>
                  <a:gd name="T12" fmla="*/ 134 w 134"/>
                  <a:gd name="T13" fmla="*/ 49 h 132"/>
                  <a:gd name="T14" fmla="*/ 119 w 134"/>
                  <a:gd name="T15" fmla="*/ 119 h 132"/>
                  <a:gd name="T16" fmla="*/ 112 w 134"/>
                  <a:gd name="T17" fmla="*/ 132 h 132"/>
                  <a:gd name="T18" fmla="*/ 67 w 134"/>
                  <a:gd name="T19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32">
                    <a:moveTo>
                      <a:pt x="67" y="59"/>
                    </a:moveTo>
                    <a:cubicBezTo>
                      <a:pt x="23" y="132"/>
                      <a:pt x="23" y="132"/>
                      <a:pt x="23" y="132"/>
                    </a:cubicBezTo>
                    <a:cubicBezTo>
                      <a:pt x="16" y="119"/>
                      <a:pt x="16" y="119"/>
                      <a:pt x="16" y="119"/>
                    </a:cubicBezTo>
                    <a:cubicBezTo>
                      <a:pt x="9" y="92"/>
                      <a:pt x="4" y="70"/>
                      <a:pt x="0" y="48"/>
                    </a:cubicBezTo>
                    <a:cubicBezTo>
                      <a:pt x="12" y="33"/>
                      <a:pt x="18" y="24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5" y="25"/>
                      <a:pt x="122" y="34"/>
                      <a:pt x="134" y="49"/>
                    </a:cubicBezTo>
                    <a:cubicBezTo>
                      <a:pt x="130" y="71"/>
                      <a:pt x="126" y="92"/>
                      <a:pt x="119" y="119"/>
                    </a:cubicBezTo>
                    <a:cubicBezTo>
                      <a:pt x="112" y="132"/>
                      <a:pt x="112" y="132"/>
                      <a:pt x="112" y="132"/>
                    </a:cubicBezTo>
                    <a:lnTo>
                      <a:pt x="67" y="5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53149" y="1453329"/>
                <a:ext cx="332805" cy="293095"/>
              </a:xfrm>
              <a:custGeom>
                <a:avLst/>
                <a:gdLst>
                  <a:gd name="T0" fmla="*/ 67 w 134"/>
                  <a:gd name="T1" fmla="*/ 46 h 118"/>
                  <a:gd name="T2" fmla="*/ 23 w 134"/>
                  <a:gd name="T3" fmla="*/ 118 h 118"/>
                  <a:gd name="T4" fmla="*/ 16 w 134"/>
                  <a:gd name="T5" fmla="*/ 107 h 118"/>
                  <a:gd name="T6" fmla="*/ 0 w 134"/>
                  <a:gd name="T7" fmla="*/ 48 h 118"/>
                  <a:gd name="T8" fmla="*/ 22 w 134"/>
                  <a:gd name="T9" fmla="*/ 0 h 118"/>
                  <a:gd name="T10" fmla="*/ 112 w 134"/>
                  <a:gd name="T11" fmla="*/ 0 h 118"/>
                  <a:gd name="T12" fmla="*/ 134 w 134"/>
                  <a:gd name="T13" fmla="*/ 49 h 118"/>
                  <a:gd name="T14" fmla="*/ 118 w 134"/>
                  <a:gd name="T15" fmla="*/ 107 h 118"/>
                  <a:gd name="T16" fmla="*/ 111 w 134"/>
                  <a:gd name="T17" fmla="*/ 118 h 118"/>
                  <a:gd name="T18" fmla="*/ 67 w 134"/>
                  <a:gd name="T19" fmla="*/ 4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118">
                    <a:moveTo>
                      <a:pt x="67" y="46"/>
                    </a:moveTo>
                    <a:cubicBezTo>
                      <a:pt x="23" y="118"/>
                      <a:pt x="23" y="118"/>
                      <a:pt x="23" y="118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9" y="86"/>
                      <a:pt x="4" y="65"/>
                      <a:pt x="0" y="48"/>
                    </a:cubicBezTo>
                    <a:cubicBezTo>
                      <a:pt x="12" y="36"/>
                      <a:pt x="18" y="18"/>
                      <a:pt x="2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5" y="19"/>
                      <a:pt x="122" y="37"/>
                      <a:pt x="134" y="49"/>
                    </a:cubicBezTo>
                    <a:cubicBezTo>
                      <a:pt x="130" y="66"/>
                      <a:pt x="125" y="87"/>
                      <a:pt x="118" y="107"/>
                    </a:cubicBezTo>
                    <a:cubicBezTo>
                      <a:pt x="111" y="118"/>
                      <a:pt x="111" y="118"/>
                      <a:pt x="111" y="118"/>
                    </a:cubicBezTo>
                    <a:lnTo>
                      <a:pt x="67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092418" y="844446"/>
                <a:ext cx="656157" cy="650483"/>
              </a:xfrm>
              <a:custGeom>
                <a:avLst/>
                <a:gdLst>
                  <a:gd name="T0" fmla="*/ 239 w 264"/>
                  <a:gd name="T1" fmla="*/ 107 h 262"/>
                  <a:gd name="T2" fmla="*/ 225 w 264"/>
                  <a:gd name="T3" fmla="*/ 194 h 262"/>
                  <a:gd name="T4" fmla="*/ 132 w 264"/>
                  <a:gd name="T5" fmla="*/ 262 h 262"/>
                  <a:gd name="T6" fmla="*/ 39 w 264"/>
                  <a:gd name="T7" fmla="*/ 194 h 262"/>
                  <a:gd name="T8" fmla="*/ 25 w 264"/>
                  <a:gd name="T9" fmla="*/ 107 h 262"/>
                  <a:gd name="T10" fmla="*/ 132 w 264"/>
                  <a:gd name="T11" fmla="*/ 0 h 262"/>
                  <a:gd name="T12" fmla="*/ 239 w 264"/>
                  <a:gd name="T13" fmla="*/ 107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62">
                    <a:moveTo>
                      <a:pt x="239" y="107"/>
                    </a:moveTo>
                    <a:cubicBezTo>
                      <a:pt x="264" y="127"/>
                      <a:pt x="255" y="189"/>
                      <a:pt x="225" y="194"/>
                    </a:cubicBezTo>
                    <a:cubicBezTo>
                      <a:pt x="208" y="233"/>
                      <a:pt x="176" y="262"/>
                      <a:pt x="132" y="262"/>
                    </a:cubicBezTo>
                    <a:cubicBezTo>
                      <a:pt x="88" y="262"/>
                      <a:pt x="56" y="233"/>
                      <a:pt x="39" y="194"/>
                    </a:cubicBezTo>
                    <a:cubicBezTo>
                      <a:pt x="9" y="189"/>
                      <a:pt x="0" y="127"/>
                      <a:pt x="25" y="107"/>
                    </a:cubicBezTo>
                    <a:cubicBezTo>
                      <a:pt x="30" y="50"/>
                      <a:pt x="63" y="0"/>
                      <a:pt x="132" y="0"/>
                    </a:cubicBezTo>
                    <a:cubicBezTo>
                      <a:pt x="201" y="0"/>
                      <a:pt x="234" y="50"/>
                      <a:pt x="239" y="107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5115109" y="751791"/>
                <a:ext cx="612665" cy="453826"/>
              </a:xfrm>
              <a:custGeom>
                <a:avLst/>
                <a:gdLst>
                  <a:gd name="T0" fmla="*/ 37 w 247"/>
                  <a:gd name="T1" fmla="*/ 156 h 183"/>
                  <a:gd name="T2" fmla="*/ 30 w 247"/>
                  <a:gd name="T3" fmla="*/ 161 h 183"/>
                  <a:gd name="T4" fmla="*/ 17 w 247"/>
                  <a:gd name="T5" fmla="*/ 146 h 183"/>
                  <a:gd name="T6" fmla="*/ 1 w 247"/>
                  <a:gd name="T7" fmla="*/ 180 h 183"/>
                  <a:gd name="T8" fmla="*/ 89 w 247"/>
                  <a:gd name="T9" fmla="*/ 33 h 183"/>
                  <a:gd name="T10" fmla="*/ 154 w 247"/>
                  <a:gd name="T11" fmla="*/ 34 h 183"/>
                  <a:gd name="T12" fmla="*/ 244 w 247"/>
                  <a:gd name="T13" fmla="*/ 173 h 183"/>
                  <a:gd name="T14" fmla="*/ 229 w 247"/>
                  <a:gd name="T15" fmla="*/ 146 h 183"/>
                  <a:gd name="T16" fmla="*/ 216 w 247"/>
                  <a:gd name="T17" fmla="*/ 161 h 183"/>
                  <a:gd name="T18" fmla="*/ 210 w 247"/>
                  <a:gd name="T19" fmla="*/ 156 h 183"/>
                  <a:gd name="T20" fmla="*/ 37 w 247"/>
                  <a:gd name="T21" fmla="*/ 15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83">
                    <a:moveTo>
                      <a:pt x="37" y="156"/>
                    </a:moveTo>
                    <a:cubicBezTo>
                      <a:pt x="38" y="183"/>
                      <a:pt x="35" y="176"/>
                      <a:pt x="30" y="161"/>
                    </a:cubicBezTo>
                    <a:cubicBezTo>
                      <a:pt x="28" y="154"/>
                      <a:pt x="23" y="146"/>
                      <a:pt x="17" y="146"/>
                    </a:cubicBezTo>
                    <a:cubicBezTo>
                      <a:pt x="12" y="146"/>
                      <a:pt x="0" y="160"/>
                      <a:pt x="1" y="180"/>
                    </a:cubicBezTo>
                    <a:cubicBezTo>
                      <a:pt x="2" y="123"/>
                      <a:pt x="34" y="49"/>
                      <a:pt x="89" y="33"/>
                    </a:cubicBezTo>
                    <a:cubicBezTo>
                      <a:pt x="105" y="29"/>
                      <a:pt x="128" y="27"/>
                      <a:pt x="154" y="34"/>
                    </a:cubicBezTo>
                    <a:cubicBezTo>
                      <a:pt x="200" y="46"/>
                      <a:pt x="247" y="123"/>
                      <a:pt x="244" y="173"/>
                    </a:cubicBezTo>
                    <a:cubicBezTo>
                      <a:pt x="241" y="157"/>
                      <a:pt x="234" y="146"/>
                      <a:pt x="229" y="146"/>
                    </a:cubicBezTo>
                    <a:cubicBezTo>
                      <a:pt x="223" y="146"/>
                      <a:pt x="218" y="154"/>
                      <a:pt x="216" y="161"/>
                    </a:cubicBezTo>
                    <a:cubicBezTo>
                      <a:pt x="211" y="176"/>
                      <a:pt x="208" y="183"/>
                      <a:pt x="210" y="156"/>
                    </a:cubicBezTo>
                    <a:cubicBezTo>
                      <a:pt x="216" y="1"/>
                      <a:pt x="30" y="0"/>
                      <a:pt x="37" y="156"/>
                    </a:cubicBezTo>
                    <a:close/>
                  </a:path>
                </a:pathLst>
              </a:custGeom>
              <a:solidFill>
                <a:srgbClr val="734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5147256" y="912520"/>
                <a:ext cx="540809" cy="644810"/>
              </a:xfrm>
              <a:custGeom>
                <a:avLst/>
                <a:gdLst>
                  <a:gd name="T0" fmla="*/ 109 w 218"/>
                  <a:gd name="T1" fmla="*/ 258 h 259"/>
                  <a:gd name="T2" fmla="*/ 45 w 218"/>
                  <a:gd name="T3" fmla="*/ 221 h 259"/>
                  <a:gd name="T4" fmla="*/ 16 w 218"/>
                  <a:gd name="T5" fmla="*/ 81 h 259"/>
                  <a:gd name="T6" fmla="*/ 23 w 218"/>
                  <a:gd name="T7" fmla="*/ 84 h 259"/>
                  <a:gd name="T8" fmla="*/ 56 w 218"/>
                  <a:gd name="T9" fmla="*/ 203 h 259"/>
                  <a:gd name="T10" fmla="*/ 93 w 218"/>
                  <a:gd name="T11" fmla="*/ 223 h 259"/>
                  <a:gd name="T12" fmla="*/ 108 w 218"/>
                  <a:gd name="T13" fmla="*/ 216 h 259"/>
                  <a:gd name="T14" fmla="*/ 109 w 218"/>
                  <a:gd name="T15" fmla="*/ 216 h 259"/>
                  <a:gd name="T16" fmla="*/ 110 w 218"/>
                  <a:gd name="T17" fmla="*/ 216 h 259"/>
                  <a:gd name="T18" fmla="*/ 126 w 218"/>
                  <a:gd name="T19" fmla="*/ 223 h 259"/>
                  <a:gd name="T20" fmla="*/ 163 w 218"/>
                  <a:gd name="T21" fmla="*/ 203 h 259"/>
                  <a:gd name="T22" fmla="*/ 195 w 218"/>
                  <a:gd name="T23" fmla="*/ 84 h 259"/>
                  <a:gd name="T24" fmla="*/ 203 w 218"/>
                  <a:gd name="T25" fmla="*/ 81 h 259"/>
                  <a:gd name="T26" fmla="*/ 173 w 218"/>
                  <a:gd name="T27" fmla="*/ 221 h 259"/>
                  <a:gd name="T28" fmla="*/ 109 w 218"/>
                  <a:gd name="T29" fmla="*/ 2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259">
                    <a:moveTo>
                      <a:pt x="109" y="258"/>
                    </a:moveTo>
                    <a:cubicBezTo>
                      <a:pt x="82" y="259"/>
                      <a:pt x="61" y="241"/>
                      <a:pt x="45" y="221"/>
                    </a:cubicBezTo>
                    <a:cubicBezTo>
                      <a:pt x="23" y="193"/>
                      <a:pt x="0" y="150"/>
                      <a:pt x="16" y="81"/>
                    </a:cubicBezTo>
                    <a:cubicBezTo>
                      <a:pt x="34" y="0"/>
                      <a:pt x="22" y="55"/>
                      <a:pt x="23" y="84"/>
                    </a:cubicBezTo>
                    <a:cubicBezTo>
                      <a:pt x="24" y="103"/>
                      <a:pt x="23" y="169"/>
                      <a:pt x="56" y="203"/>
                    </a:cubicBezTo>
                    <a:cubicBezTo>
                      <a:pt x="64" y="211"/>
                      <a:pt x="80" y="222"/>
                      <a:pt x="93" y="223"/>
                    </a:cubicBezTo>
                    <a:cubicBezTo>
                      <a:pt x="98" y="222"/>
                      <a:pt x="102" y="216"/>
                      <a:pt x="108" y="216"/>
                    </a:cubicBezTo>
                    <a:cubicBezTo>
                      <a:pt x="109" y="216"/>
                      <a:pt x="109" y="216"/>
                      <a:pt x="109" y="216"/>
                    </a:cubicBezTo>
                    <a:cubicBezTo>
                      <a:pt x="110" y="216"/>
                      <a:pt x="110" y="216"/>
                      <a:pt x="110" y="216"/>
                    </a:cubicBezTo>
                    <a:cubicBezTo>
                      <a:pt x="116" y="216"/>
                      <a:pt x="120" y="222"/>
                      <a:pt x="126" y="223"/>
                    </a:cubicBezTo>
                    <a:cubicBezTo>
                      <a:pt x="138" y="222"/>
                      <a:pt x="154" y="211"/>
                      <a:pt x="163" y="203"/>
                    </a:cubicBezTo>
                    <a:cubicBezTo>
                      <a:pt x="196" y="169"/>
                      <a:pt x="194" y="103"/>
                      <a:pt x="195" y="84"/>
                    </a:cubicBezTo>
                    <a:cubicBezTo>
                      <a:pt x="196" y="55"/>
                      <a:pt x="184" y="0"/>
                      <a:pt x="203" y="81"/>
                    </a:cubicBezTo>
                    <a:cubicBezTo>
                      <a:pt x="218" y="150"/>
                      <a:pt x="196" y="193"/>
                      <a:pt x="173" y="221"/>
                    </a:cubicBezTo>
                    <a:cubicBezTo>
                      <a:pt x="157" y="241"/>
                      <a:pt x="136" y="259"/>
                      <a:pt x="109" y="258"/>
                    </a:cubicBezTo>
                    <a:close/>
                  </a:path>
                </a:pathLst>
              </a:custGeom>
              <a:solidFill>
                <a:srgbClr val="734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>
                <a:off x="5366605" y="1723734"/>
                <a:ext cx="107784" cy="141820"/>
              </a:xfrm>
              <a:prstGeom prst="ellipse">
                <a:avLst/>
              </a:pr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5655918" y="1152670"/>
                <a:ext cx="52946" cy="100219"/>
              </a:xfrm>
              <a:custGeom>
                <a:avLst/>
                <a:gdLst>
                  <a:gd name="T0" fmla="*/ 15 w 21"/>
                  <a:gd name="T1" fmla="*/ 2 h 41"/>
                  <a:gd name="T2" fmla="*/ 6 w 21"/>
                  <a:gd name="T3" fmla="*/ 24 h 41"/>
                  <a:gd name="T4" fmla="*/ 15 w 21"/>
                  <a:gd name="T5" fmla="*/ 38 h 41"/>
                  <a:gd name="T6" fmla="*/ 15 w 21"/>
                  <a:gd name="T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1">
                    <a:moveTo>
                      <a:pt x="15" y="2"/>
                    </a:moveTo>
                    <a:cubicBezTo>
                      <a:pt x="8" y="0"/>
                      <a:pt x="0" y="26"/>
                      <a:pt x="6" y="24"/>
                    </a:cubicBezTo>
                    <a:cubicBezTo>
                      <a:pt x="15" y="22"/>
                      <a:pt x="11" y="41"/>
                      <a:pt x="15" y="38"/>
                    </a:cubicBezTo>
                    <a:cubicBezTo>
                      <a:pt x="19" y="35"/>
                      <a:pt x="21" y="4"/>
                      <a:pt x="15" y="2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158602" y="829319"/>
                <a:ext cx="559718" cy="357387"/>
              </a:xfrm>
              <a:custGeom>
                <a:avLst/>
                <a:gdLst>
                  <a:gd name="T0" fmla="*/ 18 w 225"/>
                  <a:gd name="T1" fmla="*/ 122 h 144"/>
                  <a:gd name="T2" fmla="*/ 86 w 225"/>
                  <a:gd name="T3" fmla="*/ 56 h 144"/>
                  <a:gd name="T4" fmla="*/ 225 w 225"/>
                  <a:gd name="T5" fmla="*/ 131 h 144"/>
                  <a:gd name="T6" fmla="*/ 195 w 225"/>
                  <a:gd name="T7" fmla="*/ 55 h 144"/>
                  <a:gd name="T8" fmla="*/ 109 w 225"/>
                  <a:gd name="T9" fmla="*/ 3 h 144"/>
                  <a:gd name="T10" fmla="*/ 18 w 225"/>
                  <a:gd name="T11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144">
                    <a:moveTo>
                      <a:pt x="18" y="122"/>
                    </a:moveTo>
                    <a:cubicBezTo>
                      <a:pt x="35" y="76"/>
                      <a:pt x="56" y="49"/>
                      <a:pt x="86" y="56"/>
                    </a:cubicBezTo>
                    <a:cubicBezTo>
                      <a:pt x="115" y="76"/>
                      <a:pt x="177" y="144"/>
                      <a:pt x="225" y="131"/>
                    </a:cubicBezTo>
                    <a:cubicBezTo>
                      <a:pt x="216" y="84"/>
                      <a:pt x="199" y="58"/>
                      <a:pt x="195" y="55"/>
                    </a:cubicBezTo>
                    <a:cubicBezTo>
                      <a:pt x="193" y="54"/>
                      <a:pt x="154" y="6"/>
                      <a:pt x="109" y="3"/>
                    </a:cubicBezTo>
                    <a:cubicBezTo>
                      <a:pt x="68" y="0"/>
                      <a:pt x="0" y="42"/>
                      <a:pt x="18" y="122"/>
                    </a:cubicBezTo>
                    <a:close/>
                  </a:path>
                </a:pathLst>
              </a:custGeom>
              <a:solidFill>
                <a:srgbClr val="734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379841" y="1258563"/>
                <a:ext cx="75638" cy="28363"/>
              </a:xfrm>
              <a:custGeom>
                <a:avLst/>
                <a:gdLst>
                  <a:gd name="T0" fmla="*/ 2 w 30"/>
                  <a:gd name="T1" fmla="*/ 6 h 11"/>
                  <a:gd name="T2" fmla="*/ 2 w 30"/>
                  <a:gd name="T3" fmla="*/ 2 h 11"/>
                  <a:gd name="T4" fmla="*/ 6 w 30"/>
                  <a:gd name="T5" fmla="*/ 2 h 11"/>
                  <a:gd name="T6" fmla="*/ 10 w 30"/>
                  <a:gd name="T7" fmla="*/ 4 h 11"/>
                  <a:gd name="T8" fmla="*/ 15 w 30"/>
                  <a:gd name="T9" fmla="*/ 5 h 11"/>
                  <a:gd name="T10" fmla="*/ 20 w 30"/>
                  <a:gd name="T11" fmla="*/ 4 h 11"/>
                  <a:gd name="T12" fmla="*/ 24 w 30"/>
                  <a:gd name="T13" fmla="*/ 2 h 11"/>
                  <a:gd name="T14" fmla="*/ 29 w 30"/>
                  <a:gd name="T15" fmla="*/ 2 h 11"/>
                  <a:gd name="T16" fmla="*/ 29 w 30"/>
                  <a:gd name="T17" fmla="*/ 7 h 11"/>
                  <a:gd name="T18" fmla="*/ 23 w 30"/>
                  <a:gd name="T19" fmla="*/ 10 h 11"/>
                  <a:gd name="T20" fmla="*/ 15 w 30"/>
                  <a:gd name="T21" fmla="*/ 11 h 11"/>
                  <a:gd name="T22" fmla="*/ 8 w 30"/>
                  <a:gd name="T23" fmla="*/ 10 h 11"/>
                  <a:gd name="T24" fmla="*/ 2 w 30"/>
                  <a:gd name="T2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1">
                    <a:moveTo>
                      <a:pt x="2" y="6"/>
                    </a:move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5" y="1"/>
                      <a:pt x="6" y="2"/>
                    </a:cubicBezTo>
                    <a:cubicBezTo>
                      <a:pt x="7" y="3"/>
                      <a:pt x="8" y="3"/>
                      <a:pt x="10" y="4"/>
                    </a:cubicBezTo>
                    <a:cubicBezTo>
                      <a:pt x="11" y="4"/>
                      <a:pt x="13" y="5"/>
                      <a:pt x="15" y="5"/>
                    </a:cubicBezTo>
                    <a:cubicBezTo>
                      <a:pt x="17" y="5"/>
                      <a:pt x="19" y="4"/>
                      <a:pt x="20" y="4"/>
                    </a:cubicBezTo>
                    <a:cubicBezTo>
                      <a:pt x="22" y="3"/>
                      <a:pt x="23" y="3"/>
                      <a:pt x="24" y="2"/>
                    </a:cubicBezTo>
                    <a:cubicBezTo>
                      <a:pt x="25" y="0"/>
                      <a:pt x="28" y="1"/>
                      <a:pt x="29" y="2"/>
                    </a:cubicBezTo>
                    <a:cubicBezTo>
                      <a:pt x="30" y="3"/>
                      <a:pt x="30" y="5"/>
                      <a:pt x="29" y="7"/>
                    </a:cubicBezTo>
                    <a:cubicBezTo>
                      <a:pt x="27" y="8"/>
                      <a:pt x="25" y="9"/>
                      <a:pt x="23" y="10"/>
                    </a:cubicBezTo>
                    <a:cubicBezTo>
                      <a:pt x="20" y="11"/>
                      <a:pt x="18" y="11"/>
                      <a:pt x="15" y="11"/>
                    </a:cubicBezTo>
                    <a:cubicBezTo>
                      <a:pt x="13" y="11"/>
                      <a:pt x="10" y="11"/>
                      <a:pt x="8" y="10"/>
                    </a:cubicBezTo>
                    <a:cubicBezTo>
                      <a:pt x="5" y="9"/>
                      <a:pt x="3" y="8"/>
                      <a:pt x="2" y="6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>
                <a:off x="5306095" y="1145106"/>
                <a:ext cx="26473" cy="5672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5502753" y="1145106"/>
                <a:ext cx="30255" cy="56728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5124565" y="1152670"/>
                <a:ext cx="49164" cy="100219"/>
              </a:xfrm>
              <a:custGeom>
                <a:avLst/>
                <a:gdLst>
                  <a:gd name="T0" fmla="*/ 6 w 20"/>
                  <a:gd name="T1" fmla="*/ 2 h 41"/>
                  <a:gd name="T2" fmla="*/ 14 w 20"/>
                  <a:gd name="T3" fmla="*/ 24 h 41"/>
                  <a:gd name="T4" fmla="*/ 5 w 20"/>
                  <a:gd name="T5" fmla="*/ 38 h 41"/>
                  <a:gd name="T6" fmla="*/ 6 w 20"/>
                  <a:gd name="T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1">
                    <a:moveTo>
                      <a:pt x="6" y="2"/>
                    </a:moveTo>
                    <a:cubicBezTo>
                      <a:pt x="12" y="0"/>
                      <a:pt x="20" y="26"/>
                      <a:pt x="14" y="24"/>
                    </a:cubicBezTo>
                    <a:cubicBezTo>
                      <a:pt x="6" y="22"/>
                      <a:pt x="9" y="41"/>
                      <a:pt x="5" y="38"/>
                    </a:cubicBezTo>
                    <a:cubicBezTo>
                      <a:pt x="2" y="35"/>
                      <a:pt x="0" y="4"/>
                      <a:pt x="6" y="2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351477" y="884157"/>
                <a:ext cx="296878" cy="317678"/>
              </a:xfrm>
              <a:custGeom>
                <a:avLst/>
                <a:gdLst>
                  <a:gd name="T0" fmla="*/ 1 w 120"/>
                  <a:gd name="T1" fmla="*/ 0 h 128"/>
                  <a:gd name="T2" fmla="*/ 120 w 120"/>
                  <a:gd name="T3" fmla="*/ 128 h 128"/>
                  <a:gd name="T4" fmla="*/ 1 w 120"/>
                  <a:gd name="T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28">
                    <a:moveTo>
                      <a:pt x="1" y="0"/>
                    </a:moveTo>
                    <a:cubicBezTo>
                      <a:pt x="0" y="44"/>
                      <a:pt x="31" y="117"/>
                      <a:pt x="120" y="128"/>
                    </a:cubicBezTo>
                    <a:cubicBezTo>
                      <a:pt x="56" y="103"/>
                      <a:pt x="13" y="36"/>
                      <a:pt x="1" y="0"/>
                    </a:cubicBezTo>
                    <a:close/>
                  </a:path>
                </a:pathLst>
              </a:custGeom>
              <a:solidFill>
                <a:srgbClr val="734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5264494" y="1320963"/>
                <a:ext cx="308224" cy="41601"/>
              </a:xfrm>
              <a:custGeom>
                <a:avLst/>
                <a:gdLst>
                  <a:gd name="T0" fmla="*/ 124 w 124"/>
                  <a:gd name="T1" fmla="*/ 0 h 17"/>
                  <a:gd name="T2" fmla="*/ 2 w 124"/>
                  <a:gd name="T3" fmla="*/ 0 h 17"/>
                  <a:gd name="T4" fmla="*/ 124 w 12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" h="17">
                    <a:moveTo>
                      <a:pt x="124" y="0"/>
                    </a:moveTo>
                    <a:cubicBezTo>
                      <a:pt x="120" y="17"/>
                      <a:pt x="0" y="16"/>
                      <a:pt x="2" y="0"/>
                    </a:cubicBezTo>
                    <a:cubicBezTo>
                      <a:pt x="43" y="9"/>
                      <a:pt x="83" y="9"/>
                      <a:pt x="124" y="0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5351477" y="1366346"/>
                <a:ext cx="136148" cy="28363"/>
              </a:xfrm>
              <a:custGeom>
                <a:avLst/>
                <a:gdLst>
                  <a:gd name="T0" fmla="*/ 55 w 55"/>
                  <a:gd name="T1" fmla="*/ 0 h 12"/>
                  <a:gd name="T2" fmla="*/ 1 w 55"/>
                  <a:gd name="T3" fmla="*/ 0 h 12"/>
                  <a:gd name="T4" fmla="*/ 55 w 5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2">
                    <a:moveTo>
                      <a:pt x="55" y="0"/>
                    </a:moveTo>
                    <a:cubicBezTo>
                      <a:pt x="53" y="12"/>
                      <a:pt x="0" y="11"/>
                      <a:pt x="1" y="0"/>
                    </a:cubicBezTo>
                    <a:cubicBezTo>
                      <a:pt x="19" y="6"/>
                      <a:pt x="37" y="7"/>
                      <a:pt x="55" y="0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3840616" y="1525185"/>
              <a:ext cx="731794" cy="735575"/>
              <a:chOff x="3840616" y="1525185"/>
              <a:chExt cx="731794" cy="735575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840616" y="1525185"/>
                <a:ext cx="731794" cy="735575"/>
              </a:xfrm>
              <a:custGeom>
                <a:avLst/>
                <a:gdLst>
                  <a:gd name="T0" fmla="*/ 132 w 295"/>
                  <a:gd name="T1" fmla="*/ 9 h 296"/>
                  <a:gd name="T2" fmla="*/ 287 w 295"/>
                  <a:gd name="T3" fmla="*/ 132 h 296"/>
                  <a:gd name="T4" fmla="*/ 163 w 295"/>
                  <a:gd name="T5" fmla="*/ 287 h 296"/>
                  <a:gd name="T6" fmla="*/ 8 w 295"/>
                  <a:gd name="T7" fmla="*/ 164 h 296"/>
                  <a:gd name="T8" fmla="*/ 132 w 295"/>
                  <a:gd name="T9" fmla="*/ 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96">
                    <a:moveTo>
                      <a:pt x="132" y="9"/>
                    </a:moveTo>
                    <a:cubicBezTo>
                      <a:pt x="209" y="0"/>
                      <a:pt x="278" y="55"/>
                      <a:pt x="287" y="132"/>
                    </a:cubicBezTo>
                    <a:cubicBezTo>
                      <a:pt x="295" y="209"/>
                      <a:pt x="240" y="278"/>
                      <a:pt x="163" y="287"/>
                    </a:cubicBezTo>
                    <a:cubicBezTo>
                      <a:pt x="86" y="296"/>
                      <a:pt x="17" y="240"/>
                      <a:pt x="8" y="164"/>
                    </a:cubicBezTo>
                    <a:cubicBezTo>
                      <a:pt x="0" y="87"/>
                      <a:pt x="55" y="17"/>
                      <a:pt x="132" y="9"/>
                    </a:cubicBezTo>
                    <a:close/>
                  </a:path>
                </a:pathLst>
              </a:cu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116693" y="1927955"/>
                <a:ext cx="179640" cy="277968"/>
              </a:xfrm>
              <a:custGeom>
                <a:avLst/>
                <a:gdLst>
                  <a:gd name="T0" fmla="*/ 0 w 73"/>
                  <a:gd name="T1" fmla="*/ 55 h 112"/>
                  <a:gd name="T2" fmla="*/ 13 w 73"/>
                  <a:gd name="T3" fmla="*/ 26 h 112"/>
                  <a:gd name="T4" fmla="*/ 29 w 73"/>
                  <a:gd name="T5" fmla="*/ 1 h 112"/>
                  <a:gd name="T6" fmla="*/ 44 w 73"/>
                  <a:gd name="T7" fmla="*/ 0 h 112"/>
                  <a:gd name="T8" fmla="*/ 60 w 73"/>
                  <a:gd name="T9" fmla="*/ 25 h 112"/>
                  <a:gd name="T10" fmla="*/ 73 w 73"/>
                  <a:gd name="T11" fmla="*/ 56 h 112"/>
                  <a:gd name="T12" fmla="*/ 37 w 73"/>
                  <a:gd name="T13" fmla="*/ 112 h 112"/>
                  <a:gd name="T14" fmla="*/ 0 w 73"/>
                  <a:gd name="T15" fmla="*/ 5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12">
                    <a:moveTo>
                      <a:pt x="0" y="55"/>
                    </a:moveTo>
                    <a:cubicBezTo>
                      <a:pt x="7" y="48"/>
                      <a:pt x="11" y="37"/>
                      <a:pt x="13" y="26"/>
                    </a:cubicBezTo>
                    <a:cubicBezTo>
                      <a:pt x="18" y="17"/>
                      <a:pt x="24" y="8"/>
                      <a:pt x="2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7"/>
                      <a:pt x="55" y="17"/>
                      <a:pt x="60" y="25"/>
                    </a:cubicBezTo>
                    <a:cubicBezTo>
                      <a:pt x="62" y="37"/>
                      <a:pt x="65" y="49"/>
                      <a:pt x="73" y="56"/>
                    </a:cubicBezTo>
                    <a:cubicBezTo>
                      <a:pt x="69" y="72"/>
                      <a:pt x="53" y="101"/>
                      <a:pt x="37" y="112"/>
                    </a:cubicBezTo>
                    <a:cubicBezTo>
                      <a:pt x="21" y="104"/>
                      <a:pt x="4" y="71"/>
                      <a:pt x="0" y="55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3955964" y="2003593"/>
                <a:ext cx="502990" cy="234477"/>
              </a:xfrm>
              <a:custGeom>
                <a:avLst/>
                <a:gdLst>
                  <a:gd name="T0" fmla="*/ 0 w 202"/>
                  <a:gd name="T1" fmla="*/ 52 h 94"/>
                  <a:gd name="T2" fmla="*/ 55 w 202"/>
                  <a:gd name="T3" fmla="*/ 30 h 94"/>
                  <a:gd name="T4" fmla="*/ 72 w 202"/>
                  <a:gd name="T5" fmla="*/ 13 h 94"/>
                  <a:gd name="T6" fmla="*/ 77 w 202"/>
                  <a:gd name="T7" fmla="*/ 33 h 94"/>
                  <a:gd name="T8" fmla="*/ 100 w 202"/>
                  <a:gd name="T9" fmla="*/ 26 h 94"/>
                  <a:gd name="T10" fmla="*/ 124 w 202"/>
                  <a:gd name="T11" fmla="*/ 30 h 94"/>
                  <a:gd name="T12" fmla="*/ 130 w 202"/>
                  <a:gd name="T13" fmla="*/ 15 h 94"/>
                  <a:gd name="T14" fmla="*/ 145 w 202"/>
                  <a:gd name="T15" fmla="*/ 30 h 94"/>
                  <a:gd name="T16" fmla="*/ 202 w 202"/>
                  <a:gd name="T17" fmla="*/ 52 h 94"/>
                  <a:gd name="T18" fmla="*/ 116 w 202"/>
                  <a:gd name="T19" fmla="*/ 94 h 94"/>
                  <a:gd name="T20" fmla="*/ 116 w 202"/>
                  <a:gd name="T21" fmla="*/ 94 h 94"/>
                  <a:gd name="T22" fmla="*/ 84 w 202"/>
                  <a:gd name="T23" fmla="*/ 94 h 94"/>
                  <a:gd name="T24" fmla="*/ 0 w 202"/>
                  <a:gd name="T25" fmla="*/ 5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94">
                    <a:moveTo>
                      <a:pt x="0" y="52"/>
                    </a:moveTo>
                    <a:cubicBezTo>
                      <a:pt x="11" y="41"/>
                      <a:pt x="34" y="37"/>
                      <a:pt x="55" y="30"/>
                    </a:cubicBezTo>
                    <a:cubicBezTo>
                      <a:pt x="63" y="27"/>
                      <a:pt x="68" y="21"/>
                      <a:pt x="72" y="13"/>
                    </a:cubicBezTo>
                    <a:cubicBezTo>
                      <a:pt x="77" y="0"/>
                      <a:pt x="78" y="45"/>
                      <a:pt x="77" y="33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2" y="43"/>
                      <a:pt x="123" y="1"/>
                      <a:pt x="130" y="15"/>
                    </a:cubicBezTo>
                    <a:cubicBezTo>
                      <a:pt x="133" y="22"/>
                      <a:pt x="138" y="27"/>
                      <a:pt x="145" y="30"/>
                    </a:cubicBezTo>
                    <a:cubicBezTo>
                      <a:pt x="166" y="39"/>
                      <a:pt x="189" y="41"/>
                      <a:pt x="202" y="52"/>
                    </a:cubicBezTo>
                    <a:cubicBezTo>
                      <a:pt x="180" y="75"/>
                      <a:pt x="150" y="90"/>
                      <a:pt x="116" y="94"/>
                    </a:cubicBezTo>
                    <a:cubicBezTo>
                      <a:pt x="116" y="94"/>
                      <a:pt x="116" y="94"/>
                      <a:pt x="116" y="94"/>
                    </a:cubicBezTo>
                    <a:cubicBezTo>
                      <a:pt x="84" y="94"/>
                      <a:pt x="84" y="94"/>
                      <a:pt x="84" y="94"/>
                    </a:cubicBezTo>
                    <a:cubicBezTo>
                      <a:pt x="52" y="90"/>
                      <a:pt x="22" y="75"/>
                      <a:pt x="0" y="52"/>
                    </a:cubicBezTo>
                    <a:close/>
                  </a:path>
                </a:pathLst>
              </a:custGeom>
              <a:solidFill>
                <a:srgbClr val="7346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029710" y="1670788"/>
                <a:ext cx="353606" cy="351715"/>
              </a:xfrm>
              <a:custGeom>
                <a:avLst/>
                <a:gdLst>
                  <a:gd name="T0" fmla="*/ 129 w 143"/>
                  <a:gd name="T1" fmla="*/ 58 h 141"/>
                  <a:gd name="T2" fmla="*/ 122 w 143"/>
                  <a:gd name="T3" fmla="*/ 105 h 141"/>
                  <a:gd name="T4" fmla="*/ 72 w 143"/>
                  <a:gd name="T5" fmla="*/ 141 h 141"/>
                  <a:gd name="T6" fmla="*/ 21 w 143"/>
                  <a:gd name="T7" fmla="*/ 105 h 141"/>
                  <a:gd name="T8" fmla="*/ 14 w 143"/>
                  <a:gd name="T9" fmla="*/ 58 h 141"/>
                  <a:gd name="T10" fmla="*/ 72 w 143"/>
                  <a:gd name="T11" fmla="*/ 0 h 141"/>
                  <a:gd name="T12" fmla="*/ 129 w 143"/>
                  <a:gd name="T13" fmla="*/ 5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41">
                    <a:moveTo>
                      <a:pt x="129" y="58"/>
                    </a:moveTo>
                    <a:cubicBezTo>
                      <a:pt x="143" y="69"/>
                      <a:pt x="138" y="102"/>
                      <a:pt x="122" y="105"/>
                    </a:cubicBezTo>
                    <a:cubicBezTo>
                      <a:pt x="112" y="126"/>
                      <a:pt x="95" y="141"/>
                      <a:pt x="72" y="141"/>
                    </a:cubicBezTo>
                    <a:cubicBezTo>
                      <a:pt x="48" y="141"/>
                      <a:pt x="31" y="126"/>
                      <a:pt x="21" y="105"/>
                    </a:cubicBezTo>
                    <a:cubicBezTo>
                      <a:pt x="5" y="102"/>
                      <a:pt x="0" y="69"/>
                      <a:pt x="14" y="58"/>
                    </a:cubicBezTo>
                    <a:cubicBezTo>
                      <a:pt x="16" y="27"/>
                      <a:pt x="35" y="0"/>
                      <a:pt x="72" y="0"/>
                    </a:cubicBezTo>
                    <a:cubicBezTo>
                      <a:pt x="109" y="0"/>
                      <a:pt x="127" y="27"/>
                      <a:pt x="129" y="58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054293" y="1651878"/>
                <a:ext cx="304442" cy="215567"/>
              </a:xfrm>
              <a:custGeom>
                <a:avLst/>
                <a:gdLst>
                  <a:gd name="T0" fmla="*/ 61 w 123"/>
                  <a:gd name="T1" fmla="*/ 8 h 87"/>
                  <a:gd name="T2" fmla="*/ 15 w 123"/>
                  <a:gd name="T3" fmla="*/ 72 h 87"/>
                  <a:gd name="T4" fmla="*/ 12 w 123"/>
                  <a:gd name="T5" fmla="*/ 75 h 87"/>
                  <a:gd name="T6" fmla="*/ 5 w 123"/>
                  <a:gd name="T7" fmla="*/ 67 h 87"/>
                  <a:gd name="T8" fmla="*/ 0 w 123"/>
                  <a:gd name="T9" fmla="*/ 70 h 87"/>
                  <a:gd name="T10" fmla="*/ 52 w 123"/>
                  <a:gd name="T11" fmla="*/ 1 h 87"/>
                  <a:gd name="T12" fmla="*/ 74 w 123"/>
                  <a:gd name="T13" fmla="*/ 1 h 87"/>
                  <a:gd name="T14" fmla="*/ 123 w 123"/>
                  <a:gd name="T15" fmla="*/ 70 h 87"/>
                  <a:gd name="T16" fmla="*/ 119 w 123"/>
                  <a:gd name="T17" fmla="*/ 67 h 87"/>
                  <a:gd name="T18" fmla="*/ 112 w 123"/>
                  <a:gd name="T19" fmla="*/ 75 h 87"/>
                  <a:gd name="T20" fmla="*/ 108 w 123"/>
                  <a:gd name="T21" fmla="*/ 72 h 87"/>
                  <a:gd name="T22" fmla="*/ 63 w 123"/>
                  <a:gd name="T23" fmla="*/ 8 h 87"/>
                  <a:gd name="T24" fmla="*/ 61 w 123"/>
                  <a:gd name="T25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3" h="87">
                    <a:moveTo>
                      <a:pt x="61" y="8"/>
                    </a:moveTo>
                    <a:cubicBezTo>
                      <a:pt x="37" y="8"/>
                      <a:pt x="14" y="43"/>
                      <a:pt x="15" y="72"/>
                    </a:cubicBezTo>
                    <a:cubicBezTo>
                      <a:pt x="16" y="87"/>
                      <a:pt x="14" y="83"/>
                      <a:pt x="12" y="75"/>
                    </a:cubicBezTo>
                    <a:cubicBezTo>
                      <a:pt x="10" y="71"/>
                      <a:pt x="8" y="67"/>
                      <a:pt x="5" y="67"/>
                    </a:cubicBezTo>
                    <a:cubicBezTo>
                      <a:pt x="2" y="67"/>
                      <a:pt x="0" y="69"/>
                      <a:pt x="0" y="70"/>
                    </a:cubicBezTo>
                    <a:cubicBezTo>
                      <a:pt x="1" y="60"/>
                      <a:pt x="2" y="7"/>
                      <a:pt x="52" y="1"/>
                    </a:cubicBezTo>
                    <a:cubicBezTo>
                      <a:pt x="61" y="0"/>
                      <a:pt x="65" y="0"/>
                      <a:pt x="74" y="1"/>
                    </a:cubicBezTo>
                    <a:cubicBezTo>
                      <a:pt x="123" y="8"/>
                      <a:pt x="122" y="56"/>
                      <a:pt x="123" y="70"/>
                    </a:cubicBezTo>
                    <a:cubicBezTo>
                      <a:pt x="123" y="69"/>
                      <a:pt x="121" y="67"/>
                      <a:pt x="119" y="67"/>
                    </a:cubicBezTo>
                    <a:cubicBezTo>
                      <a:pt x="115" y="67"/>
                      <a:pt x="113" y="71"/>
                      <a:pt x="112" y="75"/>
                    </a:cubicBezTo>
                    <a:cubicBezTo>
                      <a:pt x="109" y="83"/>
                      <a:pt x="108" y="87"/>
                      <a:pt x="108" y="72"/>
                    </a:cubicBezTo>
                    <a:cubicBezTo>
                      <a:pt x="110" y="44"/>
                      <a:pt x="87" y="9"/>
                      <a:pt x="63" y="8"/>
                    </a:cubicBezTo>
                    <a:lnTo>
                      <a:pt x="61" y="8"/>
                    </a:lnTo>
                    <a:close/>
                  </a:path>
                </a:pathLst>
              </a:custGeom>
              <a:solidFill>
                <a:srgbClr val="F4C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065638" y="1651878"/>
                <a:ext cx="321460" cy="173966"/>
              </a:xfrm>
              <a:custGeom>
                <a:avLst/>
                <a:gdLst>
                  <a:gd name="T0" fmla="*/ 10 w 129"/>
                  <a:gd name="T1" fmla="*/ 70 h 70"/>
                  <a:gd name="T2" fmla="*/ 16 w 129"/>
                  <a:gd name="T3" fmla="*/ 43 h 70"/>
                  <a:gd name="T4" fmla="*/ 37 w 129"/>
                  <a:gd name="T5" fmla="*/ 37 h 70"/>
                  <a:gd name="T6" fmla="*/ 58 w 129"/>
                  <a:gd name="T7" fmla="*/ 39 h 70"/>
                  <a:gd name="T8" fmla="*/ 79 w 129"/>
                  <a:gd name="T9" fmla="*/ 37 h 70"/>
                  <a:gd name="T10" fmla="*/ 97 w 129"/>
                  <a:gd name="T11" fmla="*/ 42 h 70"/>
                  <a:gd name="T12" fmla="*/ 104 w 129"/>
                  <a:gd name="T13" fmla="*/ 70 h 70"/>
                  <a:gd name="T14" fmla="*/ 57 w 129"/>
                  <a:gd name="T15" fmla="*/ 0 h 70"/>
                  <a:gd name="T16" fmla="*/ 10 w 12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0">
                    <a:moveTo>
                      <a:pt x="10" y="70"/>
                    </a:moveTo>
                    <a:cubicBezTo>
                      <a:pt x="10" y="59"/>
                      <a:pt x="11" y="50"/>
                      <a:pt x="16" y="43"/>
                    </a:cubicBezTo>
                    <a:cubicBezTo>
                      <a:pt x="20" y="37"/>
                      <a:pt x="24" y="33"/>
                      <a:pt x="37" y="37"/>
                    </a:cubicBezTo>
                    <a:cubicBezTo>
                      <a:pt x="43" y="38"/>
                      <a:pt x="50" y="39"/>
                      <a:pt x="58" y="39"/>
                    </a:cubicBezTo>
                    <a:cubicBezTo>
                      <a:pt x="66" y="39"/>
                      <a:pt x="73" y="38"/>
                      <a:pt x="79" y="37"/>
                    </a:cubicBezTo>
                    <a:cubicBezTo>
                      <a:pt x="90" y="34"/>
                      <a:pt x="93" y="36"/>
                      <a:pt x="97" y="42"/>
                    </a:cubicBezTo>
                    <a:cubicBezTo>
                      <a:pt x="102" y="49"/>
                      <a:pt x="104" y="59"/>
                      <a:pt x="104" y="70"/>
                    </a:cubicBezTo>
                    <a:cubicBezTo>
                      <a:pt x="129" y="40"/>
                      <a:pt x="103" y="0"/>
                      <a:pt x="57" y="0"/>
                    </a:cubicBezTo>
                    <a:cubicBezTo>
                      <a:pt x="11" y="0"/>
                      <a:pt x="0" y="39"/>
                      <a:pt x="10" y="70"/>
                    </a:cubicBezTo>
                    <a:close/>
                  </a:path>
                </a:pathLst>
              </a:custGeom>
              <a:solidFill>
                <a:srgbClr val="F4C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105347" y="1655660"/>
                <a:ext cx="257168" cy="149384"/>
              </a:xfrm>
              <a:custGeom>
                <a:avLst/>
                <a:gdLst>
                  <a:gd name="T0" fmla="*/ 69 w 103"/>
                  <a:gd name="T1" fmla="*/ 12 h 60"/>
                  <a:gd name="T2" fmla="*/ 94 w 103"/>
                  <a:gd name="T3" fmla="*/ 50 h 60"/>
                  <a:gd name="T4" fmla="*/ 52 w 103"/>
                  <a:gd name="T5" fmla="*/ 30 h 60"/>
                  <a:gd name="T6" fmla="*/ 10 w 103"/>
                  <a:gd name="T7" fmla="*/ 10 h 60"/>
                  <a:gd name="T8" fmla="*/ 69 w 103"/>
                  <a:gd name="T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0">
                    <a:moveTo>
                      <a:pt x="69" y="12"/>
                    </a:moveTo>
                    <a:cubicBezTo>
                      <a:pt x="92" y="22"/>
                      <a:pt x="103" y="40"/>
                      <a:pt x="94" y="50"/>
                    </a:cubicBezTo>
                    <a:cubicBezTo>
                      <a:pt x="85" y="60"/>
                      <a:pt x="75" y="41"/>
                      <a:pt x="52" y="30"/>
                    </a:cubicBezTo>
                    <a:cubicBezTo>
                      <a:pt x="29" y="19"/>
                      <a:pt x="0" y="21"/>
                      <a:pt x="10" y="10"/>
                    </a:cubicBezTo>
                    <a:cubicBezTo>
                      <a:pt x="19" y="0"/>
                      <a:pt x="45" y="1"/>
                      <a:pt x="69" y="12"/>
                    </a:cubicBezTo>
                    <a:close/>
                  </a:path>
                </a:pathLst>
              </a:custGeom>
              <a:solidFill>
                <a:srgbClr val="F4C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4050511" y="1676460"/>
                <a:ext cx="276077" cy="113456"/>
              </a:xfrm>
              <a:custGeom>
                <a:avLst/>
                <a:gdLst>
                  <a:gd name="T0" fmla="*/ 37 w 111"/>
                  <a:gd name="T1" fmla="*/ 14 h 46"/>
                  <a:gd name="T2" fmla="*/ 10 w 111"/>
                  <a:gd name="T3" fmla="*/ 41 h 46"/>
                  <a:gd name="T4" fmla="*/ 73 w 111"/>
                  <a:gd name="T5" fmla="*/ 32 h 46"/>
                  <a:gd name="T6" fmla="*/ 101 w 111"/>
                  <a:gd name="T7" fmla="*/ 5 h 46"/>
                  <a:gd name="T8" fmla="*/ 37 w 111"/>
                  <a:gd name="T9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46">
                    <a:moveTo>
                      <a:pt x="37" y="14"/>
                    </a:moveTo>
                    <a:cubicBezTo>
                      <a:pt x="12" y="24"/>
                      <a:pt x="0" y="36"/>
                      <a:pt x="10" y="41"/>
                    </a:cubicBezTo>
                    <a:cubicBezTo>
                      <a:pt x="20" y="46"/>
                      <a:pt x="48" y="42"/>
                      <a:pt x="73" y="32"/>
                    </a:cubicBezTo>
                    <a:cubicBezTo>
                      <a:pt x="98" y="22"/>
                      <a:pt x="111" y="10"/>
                      <a:pt x="101" y="5"/>
                    </a:cubicBezTo>
                    <a:cubicBezTo>
                      <a:pt x="91" y="0"/>
                      <a:pt x="62" y="4"/>
                      <a:pt x="37" y="14"/>
                    </a:cubicBezTo>
                    <a:close/>
                  </a:path>
                </a:pathLst>
              </a:custGeom>
              <a:solidFill>
                <a:srgbClr val="F4C3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111021" y="2024393"/>
                <a:ext cx="192876" cy="117238"/>
              </a:xfrm>
              <a:custGeom>
                <a:avLst/>
                <a:gdLst>
                  <a:gd name="T0" fmla="*/ 38 w 78"/>
                  <a:gd name="T1" fmla="*/ 18 h 47"/>
                  <a:gd name="T2" fmla="*/ 14 w 78"/>
                  <a:gd name="T3" fmla="*/ 47 h 47"/>
                  <a:gd name="T4" fmla="*/ 0 w 78"/>
                  <a:gd name="T5" fmla="*/ 17 h 47"/>
                  <a:gd name="T6" fmla="*/ 12 w 78"/>
                  <a:gd name="T7" fmla="*/ 1 h 47"/>
                  <a:gd name="T8" fmla="*/ 38 w 78"/>
                  <a:gd name="T9" fmla="*/ 18 h 47"/>
                  <a:gd name="T10" fmla="*/ 64 w 78"/>
                  <a:gd name="T11" fmla="*/ 0 h 47"/>
                  <a:gd name="T12" fmla="*/ 78 w 78"/>
                  <a:gd name="T13" fmla="*/ 18 h 47"/>
                  <a:gd name="T14" fmla="*/ 64 w 78"/>
                  <a:gd name="T15" fmla="*/ 47 h 47"/>
                  <a:gd name="T16" fmla="*/ 38 w 78"/>
                  <a:gd name="T17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47">
                    <a:moveTo>
                      <a:pt x="38" y="18"/>
                    </a:moveTo>
                    <a:cubicBezTo>
                      <a:pt x="14" y="47"/>
                      <a:pt x="14" y="47"/>
                      <a:pt x="14" y="47"/>
                    </a:cubicBezTo>
                    <a:cubicBezTo>
                      <a:pt x="6" y="38"/>
                      <a:pt x="3" y="28"/>
                      <a:pt x="0" y="17"/>
                    </a:cubicBezTo>
                    <a:cubicBezTo>
                      <a:pt x="4" y="13"/>
                      <a:pt x="10" y="6"/>
                      <a:pt x="12" y="1"/>
                    </a:cubicBezTo>
                    <a:cubicBezTo>
                      <a:pt x="20" y="7"/>
                      <a:pt x="30" y="17"/>
                      <a:pt x="38" y="18"/>
                    </a:cubicBezTo>
                    <a:cubicBezTo>
                      <a:pt x="50" y="16"/>
                      <a:pt x="59" y="6"/>
                      <a:pt x="64" y="0"/>
                    </a:cubicBezTo>
                    <a:cubicBezTo>
                      <a:pt x="67" y="6"/>
                      <a:pt x="73" y="14"/>
                      <a:pt x="78" y="18"/>
                    </a:cubicBezTo>
                    <a:cubicBezTo>
                      <a:pt x="75" y="29"/>
                      <a:pt x="71" y="38"/>
                      <a:pt x="64" y="47"/>
                    </a:cubicBez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5FD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4086438" y="1820171"/>
                <a:ext cx="240150" cy="75638"/>
              </a:xfrm>
              <a:custGeom>
                <a:avLst/>
                <a:gdLst>
                  <a:gd name="T0" fmla="*/ 76 w 97"/>
                  <a:gd name="T1" fmla="*/ 27 h 30"/>
                  <a:gd name="T2" fmla="*/ 89 w 97"/>
                  <a:gd name="T3" fmla="*/ 6 h 30"/>
                  <a:gd name="T4" fmla="*/ 73 w 97"/>
                  <a:gd name="T5" fmla="*/ 0 h 30"/>
                  <a:gd name="T6" fmla="*/ 90 w 97"/>
                  <a:gd name="T7" fmla="*/ 2 h 30"/>
                  <a:gd name="T8" fmla="*/ 97 w 97"/>
                  <a:gd name="T9" fmla="*/ 4 h 30"/>
                  <a:gd name="T10" fmla="*/ 97 w 97"/>
                  <a:gd name="T11" fmla="*/ 8 h 30"/>
                  <a:gd name="T12" fmla="*/ 96 w 97"/>
                  <a:gd name="T13" fmla="*/ 14 h 30"/>
                  <a:gd name="T14" fmla="*/ 96 w 97"/>
                  <a:gd name="T15" fmla="*/ 14 h 30"/>
                  <a:gd name="T16" fmla="*/ 88 w 97"/>
                  <a:gd name="T17" fmla="*/ 26 h 30"/>
                  <a:gd name="T18" fmla="*/ 73 w 97"/>
                  <a:gd name="T19" fmla="*/ 30 h 30"/>
                  <a:gd name="T20" fmla="*/ 68 w 97"/>
                  <a:gd name="T21" fmla="*/ 4 h 30"/>
                  <a:gd name="T22" fmla="*/ 73 w 97"/>
                  <a:gd name="T23" fmla="*/ 27 h 30"/>
                  <a:gd name="T24" fmla="*/ 54 w 97"/>
                  <a:gd name="T25" fmla="*/ 20 h 30"/>
                  <a:gd name="T26" fmla="*/ 52 w 97"/>
                  <a:gd name="T27" fmla="*/ 16 h 30"/>
                  <a:gd name="T28" fmla="*/ 45 w 97"/>
                  <a:gd name="T29" fmla="*/ 16 h 30"/>
                  <a:gd name="T30" fmla="*/ 43 w 97"/>
                  <a:gd name="T31" fmla="*/ 20 h 30"/>
                  <a:gd name="T32" fmla="*/ 24 w 97"/>
                  <a:gd name="T33" fmla="*/ 27 h 30"/>
                  <a:gd name="T34" fmla="*/ 24 w 97"/>
                  <a:gd name="T35" fmla="*/ 3 h 30"/>
                  <a:gd name="T36" fmla="*/ 24 w 97"/>
                  <a:gd name="T37" fmla="*/ 0 h 30"/>
                  <a:gd name="T38" fmla="*/ 42 w 97"/>
                  <a:gd name="T39" fmla="*/ 3 h 30"/>
                  <a:gd name="T40" fmla="*/ 55 w 97"/>
                  <a:gd name="T41" fmla="*/ 3 h 30"/>
                  <a:gd name="T42" fmla="*/ 68 w 97"/>
                  <a:gd name="T43" fmla="*/ 1 h 30"/>
                  <a:gd name="T44" fmla="*/ 73 w 97"/>
                  <a:gd name="T45" fmla="*/ 3 h 30"/>
                  <a:gd name="T46" fmla="*/ 68 w 97"/>
                  <a:gd name="T47" fmla="*/ 4 h 30"/>
                  <a:gd name="T48" fmla="*/ 24 w 97"/>
                  <a:gd name="T49" fmla="*/ 3 h 30"/>
                  <a:gd name="T50" fmla="*/ 9 w 97"/>
                  <a:gd name="T51" fmla="*/ 20 h 30"/>
                  <a:gd name="T52" fmla="*/ 24 w 97"/>
                  <a:gd name="T53" fmla="*/ 27 h 30"/>
                  <a:gd name="T54" fmla="*/ 24 w 97"/>
                  <a:gd name="T55" fmla="*/ 30 h 30"/>
                  <a:gd name="T56" fmla="*/ 5 w 97"/>
                  <a:gd name="T57" fmla="*/ 18 h 30"/>
                  <a:gd name="T58" fmla="*/ 1 w 97"/>
                  <a:gd name="T59" fmla="*/ 14 h 30"/>
                  <a:gd name="T60" fmla="*/ 1 w 97"/>
                  <a:gd name="T61" fmla="*/ 14 h 30"/>
                  <a:gd name="T62" fmla="*/ 0 w 97"/>
                  <a:gd name="T63" fmla="*/ 6 h 30"/>
                  <a:gd name="T64" fmla="*/ 2 w 97"/>
                  <a:gd name="T65" fmla="*/ 3 h 30"/>
                  <a:gd name="T66" fmla="*/ 21 w 97"/>
                  <a:gd name="T6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" h="30">
                    <a:moveTo>
                      <a:pt x="73" y="27"/>
                    </a:moveTo>
                    <a:cubicBezTo>
                      <a:pt x="74" y="27"/>
                      <a:pt x="75" y="27"/>
                      <a:pt x="76" y="27"/>
                    </a:cubicBezTo>
                    <a:cubicBezTo>
                      <a:pt x="81" y="26"/>
                      <a:pt x="85" y="24"/>
                      <a:pt x="88" y="20"/>
                    </a:cubicBezTo>
                    <a:cubicBezTo>
                      <a:pt x="91" y="17"/>
                      <a:pt x="93" y="9"/>
                      <a:pt x="89" y="6"/>
                    </a:cubicBezTo>
                    <a:cubicBezTo>
                      <a:pt x="85" y="3"/>
                      <a:pt x="77" y="3"/>
                      <a:pt x="73" y="3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5" y="0"/>
                      <a:pt x="76" y="0"/>
                    </a:cubicBezTo>
                    <a:cubicBezTo>
                      <a:pt x="80" y="0"/>
                      <a:pt x="86" y="1"/>
                      <a:pt x="90" y="2"/>
                    </a:cubicBezTo>
                    <a:cubicBezTo>
                      <a:pt x="92" y="2"/>
                      <a:pt x="95" y="3"/>
                      <a:pt x="95" y="3"/>
                    </a:cubicBezTo>
                    <a:cubicBezTo>
                      <a:pt x="96" y="3"/>
                      <a:pt x="96" y="3"/>
                      <a:pt x="97" y="4"/>
                    </a:cubicBezTo>
                    <a:cubicBezTo>
                      <a:pt x="97" y="4"/>
                      <a:pt x="97" y="5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11"/>
                      <a:pt x="97" y="13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14"/>
                      <a:pt x="94" y="14"/>
                      <a:pt x="93" y="18"/>
                    </a:cubicBezTo>
                    <a:cubicBezTo>
                      <a:pt x="92" y="20"/>
                      <a:pt x="90" y="23"/>
                      <a:pt x="88" y="26"/>
                    </a:cubicBezTo>
                    <a:cubicBezTo>
                      <a:pt x="85" y="28"/>
                      <a:pt x="80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lnTo>
                      <a:pt x="73" y="27"/>
                    </a:lnTo>
                    <a:close/>
                    <a:moveTo>
                      <a:pt x="68" y="4"/>
                    </a:moveTo>
                    <a:cubicBezTo>
                      <a:pt x="62" y="4"/>
                      <a:pt x="55" y="6"/>
                      <a:pt x="55" y="12"/>
                    </a:cubicBezTo>
                    <a:cubicBezTo>
                      <a:pt x="55" y="23"/>
                      <a:pt x="64" y="27"/>
                      <a:pt x="73" y="27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60" y="30"/>
                      <a:pt x="56" y="24"/>
                      <a:pt x="54" y="20"/>
                    </a:cubicBezTo>
                    <a:cubicBezTo>
                      <a:pt x="54" y="20"/>
                      <a:pt x="54" y="19"/>
                      <a:pt x="53" y="19"/>
                    </a:cubicBezTo>
                    <a:cubicBezTo>
                      <a:pt x="53" y="18"/>
                      <a:pt x="52" y="17"/>
                      <a:pt x="52" y="16"/>
                    </a:cubicBezTo>
                    <a:cubicBezTo>
                      <a:pt x="51" y="15"/>
                      <a:pt x="50" y="13"/>
                      <a:pt x="49" y="13"/>
                    </a:cubicBezTo>
                    <a:cubicBezTo>
                      <a:pt x="47" y="13"/>
                      <a:pt x="46" y="15"/>
                      <a:pt x="45" y="16"/>
                    </a:cubicBezTo>
                    <a:cubicBezTo>
                      <a:pt x="45" y="17"/>
                      <a:pt x="44" y="18"/>
                      <a:pt x="44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1" y="24"/>
                      <a:pt x="37" y="30"/>
                      <a:pt x="24" y="3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3" y="27"/>
                      <a:pt x="42" y="23"/>
                      <a:pt x="42" y="12"/>
                    </a:cubicBezTo>
                    <a:cubicBezTo>
                      <a:pt x="42" y="4"/>
                      <a:pt x="30" y="4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7" y="2"/>
                      <a:pt x="40" y="2"/>
                      <a:pt x="42" y="3"/>
                    </a:cubicBezTo>
                    <a:cubicBezTo>
                      <a:pt x="44" y="4"/>
                      <a:pt x="46" y="4"/>
                      <a:pt x="49" y="4"/>
                    </a:cubicBezTo>
                    <a:cubicBezTo>
                      <a:pt x="51" y="4"/>
                      <a:pt x="53" y="4"/>
                      <a:pt x="55" y="3"/>
                    </a:cubicBezTo>
                    <a:cubicBezTo>
                      <a:pt x="57" y="2"/>
                      <a:pt x="60" y="2"/>
                      <a:pt x="64" y="1"/>
                    </a:cubicBezTo>
                    <a:cubicBezTo>
                      <a:pt x="65" y="1"/>
                      <a:pt x="67" y="1"/>
                      <a:pt x="68" y="1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3"/>
                      <a:pt x="70" y="3"/>
                      <a:pt x="68" y="4"/>
                    </a:cubicBezTo>
                    <a:close/>
                    <a:moveTo>
                      <a:pt x="24" y="0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0" y="3"/>
                      <a:pt x="12" y="3"/>
                      <a:pt x="9" y="6"/>
                    </a:cubicBezTo>
                    <a:cubicBezTo>
                      <a:pt x="4" y="9"/>
                      <a:pt x="6" y="17"/>
                      <a:pt x="9" y="20"/>
                    </a:cubicBezTo>
                    <a:cubicBezTo>
                      <a:pt x="12" y="24"/>
                      <a:pt x="16" y="26"/>
                      <a:pt x="22" y="27"/>
                    </a:cubicBezTo>
                    <a:cubicBezTo>
                      <a:pt x="22" y="27"/>
                      <a:pt x="23" y="27"/>
                      <a:pt x="24" y="27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17" y="30"/>
                      <a:pt x="12" y="28"/>
                      <a:pt x="10" y="26"/>
                    </a:cubicBezTo>
                    <a:cubicBezTo>
                      <a:pt x="7" y="23"/>
                      <a:pt x="5" y="20"/>
                      <a:pt x="5" y="18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1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5" y="2"/>
                      <a:pt x="7" y="2"/>
                    </a:cubicBezTo>
                    <a:cubicBezTo>
                      <a:pt x="11" y="1"/>
                      <a:pt x="17" y="0"/>
                      <a:pt x="21" y="0"/>
                    </a:cubicBezTo>
                    <a:cubicBezTo>
                      <a:pt x="22" y="0"/>
                      <a:pt x="23" y="0"/>
                      <a:pt x="24" y="0"/>
                    </a:cubicBezTo>
                    <a:close/>
                  </a:path>
                </a:pathLst>
              </a:custGeom>
              <a:solidFill>
                <a:srgbClr val="1C4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184767" y="1899591"/>
                <a:ext cx="43492" cy="15128"/>
              </a:xfrm>
              <a:custGeom>
                <a:avLst/>
                <a:gdLst>
                  <a:gd name="T0" fmla="*/ 1 w 17"/>
                  <a:gd name="T1" fmla="*/ 4 h 6"/>
                  <a:gd name="T2" fmla="*/ 1 w 17"/>
                  <a:gd name="T3" fmla="*/ 1 h 6"/>
                  <a:gd name="T4" fmla="*/ 4 w 17"/>
                  <a:gd name="T5" fmla="*/ 1 h 6"/>
                  <a:gd name="T6" fmla="*/ 6 w 17"/>
                  <a:gd name="T7" fmla="*/ 2 h 6"/>
                  <a:gd name="T8" fmla="*/ 9 w 17"/>
                  <a:gd name="T9" fmla="*/ 3 h 6"/>
                  <a:gd name="T10" fmla="*/ 11 w 17"/>
                  <a:gd name="T11" fmla="*/ 2 h 6"/>
                  <a:gd name="T12" fmla="*/ 13 w 17"/>
                  <a:gd name="T13" fmla="*/ 1 h 6"/>
                  <a:gd name="T14" fmla="*/ 16 w 17"/>
                  <a:gd name="T15" fmla="*/ 1 h 6"/>
                  <a:gd name="T16" fmla="*/ 16 w 17"/>
                  <a:gd name="T17" fmla="*/ 4 h 6"/>
                  <a:gd name="T18" fmla="*/ 13 w 17"/>
                  <a:gd name="T19" fmla="*/ 6 h 6"/>
                  <a:gd name="T20" fmla="*/ 9 w 17"/>
                  <a:gd name="T21" fmla="*/ 6 h 6"/>
                  <a:gd name="T22" fmla="*/ 4 w 17"/>
                  <a:gd name="T23" fmla="*/ 6 h 6"/>
                  <a:gd name="T24" fmla="*/ 1 w 17"/>
                  <a:gd name="T2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2" y="2"/>
                      <a:pt x="13" y="2"/>
                      <a:pt x="13" y="1"/>
                    </a:cubicBezTo>
                    <a:cubicBezTo>
                      <a:pt x="14" y="0"/>
                      <a:pt x="15" y="1"/>
                      <a:pt x="16" y="1"/>
                    </a:cubicBezTo>
                    <a:cubicBezTo>
                      <a:pt x="17" y="2"/>
                      <a:pt x="17" y="3"/>
                      <a:pt x="16" y="4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7" y="6"/>
                      <a:pt x="6" y="6"/>
                      <a:pt x="4" y="6"/>
                    </a:cubicBezTo>
                    <a:cubicBezTo>
                      <a:pt x="3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120475" y="1929846"/>
                <a:ext cx="166403" cy="22691"/>
              </a:xfrm>
              <a:custGeom>
                <a:avLst/>
                <a:gdLst>
                  <a:gd name="T0" fmla="*/ 67 w 67"/>
                  <a:gd name="T1" fmla="*/ 0 h 9"/>
                  <a:gd name="T2" fmla="*/ 2 w 67"/>
                  <a:gd name="T3" fmla="*/ 0 h 9"/>
                  <a:gd name="T4" fmla="*/ 67 w 6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">
                    <a:moveTo>
                      <a:pt x="67" y="0"/>
                    </a:moveTo>
                    <a:cubicBezTo>
                      <a:pt x="65" y="9"/>
                      <a:pt x="0" y="8"/>
                      <a:pt x="2" y="0"/>
                    </a:cubicBezTo>
                    <a:cubicBezTo>
                      <a:pt x="24" y="4"/>
                      <a:pt x="45" y="4"/>
                      <a:pt x="67" y="0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4145058" y="1833408"/>
                <a:ext cx="15128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4252841" y="1833408"/>
                <a:ext cx="15128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169639" y="1954429"/>
                <a:ext cx="73747" cy="15128"/>
              </a:xfrm>
              <a:custGeom>
                <a:avLst/>
                <a:gdLst>
                  <a:gd name="T0" fmla="*/ 29 w 29"/>
                  <a:gd name="T1" fmla="*/ 0 h 6"/>
                  <a:gd name="T2" fmla="*/ 0 w 29"/>
                  <a:gd name="T3" fmla="*/ 0 h 6"/>
                  <a:gd name="T4" fmla="*/ 29 w 2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">
                    <a:moveTo>
                      <a:pt x="29" y="0"/>
                    </a:moveTo>
                    <a:cubicBezTo>
                      <a:pt x="28" y="6"/>
                      <a:pt x="0" y="5"/>
                      <a:pt x="0" y="0"/>
                    </a:cubicBezTo>
                    <a:cubicBezTo>
                      <a:pt x="10" y="3"/>
                      <a:pt x="19" y="3"/>
                      <a:pt x="29" y="0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4330370" y="1833408"/>
                <a:ext cx="28365" cy="54837"/>
              </a:xfrm>
              <a:custGeom>
                <a:avLst/>
                <a:gdLst>
                  <a:gd name="T0" fmla="*/ 8 w 12"/>
                  <a:gd name="T1" fmla="*/ 1 h 22"/>
                  <a:gd name="T2" fmla="*/ 4 w 12"/>
                  <a:gd name="T3" fmla="*/ 13 h 22"/>
                  <a:gd name="T4" fmla="*/ 8 w 12"/>
                  <a:gd name="T5" fmla="*/ 21 h 22"/>
                  <a:gd name="T6" fmla="*/ 8 w 12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2">
                    <a:moveTo>
                      <a:pt x="8" y="1"/>
                    </a:moveTo>
                    <a:cubicBezTo>
                      <a:pt x="5" y="0"/>
                      <a:pt x="0" y="14"/>
                      <a:pt x="4" y="13"/>
                    </a:cubicBezTo>
                    <a:cubicBezTo>
                      <a:pt x="8" y="12"/>
                      <a:pt x="6" y="22"/>
                      <a:pt x="8" y="21"/>
                    </a:cubicBezTo>
                    <a:cubicBezTo>
                      <a:pt x="11" y="19"/>
                      <a:pt x="12" y="2"/>
                      <a:pt x="8" y="1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4054293" y="1833408"/>
                <a:ext cx="28365" cy="54837"/>
              </a:xfrm>
              <a:custGeom>
                <a:avLst/>
                <a:gdLst>
                  <a:gd name="T0" fmla="*/ 4 w 12"/>
                  <a:gd name="T1" fmla="*/ 1 h 22"/>
                  <a:gd name="T2" fmla="*/ 8 w 12"/>
                  <a:gd name="T3" fmla="*/ 13 h 22"/>
                  <a:gd name="T4" fmla="*/ 4 w 12"/>
                  <a:gd name="T5" fmla="*/ 21 h 22"/>
                  <a:gd name="T6" fmla="*/ 4 w 12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2">
                    <a:moveTo>
                      <a:pt x="4" y="1"/>
                    </a:moveTo>
                    <a:cubicBezTo>
                      <a:pt x="7" y="0"/>
                      <a:pt x="12" y="14"/>
                      <a:pt x="8" y="13"/>
                    </a:cubicBezTo>
                    <a:cubicBezTo>
                      <a:pt x="4" y="12"/>
                      <a:pt x="6" y="22"/>
                      <a:pt x="4" y="21"/>
                    </a:cubicBezTo>
                    <a:cubicBezTo>
                      <a:pt x="1" y="19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" name="Freeform 7"/>
          <p:cNvSpPr>
            <a:spLocks/>
          </p:cNvSpPr>
          <p:nvPr/>
        </p:nvSpPr>
        <p:spPr bwMode="auto">
          <a:xfrm rot="21017822">
            <a:off x="8361291" y="1961280"/>
            <a:ext cx="1982305" cy="2429582"/>
          </a:xfrm>
          <a:custGeom>
            <a:avLst/>
            <a:gdLst>
              <a:gd name="T0" fmla="*/ 719 w 719"/>
              <a:gd name="T1" fmla="*/ 880 h 880"/>
              <a:gd name="T2" fmla="*/ 0 w 719"/>
              <a:gd name="T3" fmla="*/ 0 h 8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9" h="880">
                <a:moveTo>
                  <a:pt x="719" y="880"/>
                </a:moveTo>
                <a:cubicBezTo>
                  <a:pt x="351" y="722"/>
                  <a:pt x="81" y="392"/>
                  <a:pt x="0" y="0"/>
                </a:cubicBezTo>
              </a:path>
            </a:pathLst>
          </a:custGeom>
          <a:noFill/>
          <a:ln w="79375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6" name="组合 175"/>
          <p:cNvGrpSpPr/>
          <p:nvPr/>
        </p:nvGrpSpPr>
        <p:grpSpPr>
          <a:xfrm>
            <a:off x="9998041" y="3874447"/>
            <a:ext cx="816861" cy="816860"/>
            <a:chOff x="8503674" y="2616257"/>
            <a:chExt cx="735576" cy="7355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503674" y="2616257"/>
              <a:ext cx="735576" cy="735575"/>
            </a:xfrm>
            <a:custGeom>
              <a:avLst/>
              <a:gdLst>
                <a:gd name="T0" fmla="*/ 132 w 296"/>
                <a:gd name="T1" fmla="*/ 9 h 296"/>
                <a:gd name="T2" fmla="*/ 287 w 296"/>
                <a:gd name="T3" fmla="*/ 132 h 296"/>
                <a:gd name="T4" fmla="*/ 164 w 296"/>
                <a:gd name="T5" fmla="*/ 287 h 296"/>
                <a:gd name="T6" fmla="*/ 9 w 296"/>
                <a:gd name="T7" fmla="*/ 163 h 296"/>
                <a:gd name="T8" fmla="*/ 132 w 296"/>
                <a:gd name="T9" fmla="*/ 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6">
                  <a:moveTo>
                    <a:pt x="132" y="9"/>
                  </a:moveTo>
                  <a:cubicBezTo>
                    <a:pt x="209" y="0"/>
                    <a:pt x="279" y="55"/>
                    <a:pt x="287" y="132"/>
                  </a:cubicBezTo>
                  <a:cubicBezTo>
                    <a:pt x="296" y="209"/>
                    <a:pt x="241" y="278"/>
                    <a:pt x="164" y="287"/>
                  </a:cubicBezTo>
                  <a:cubicBezTo>
                    <a:pt x="87" y="296"/>
                    <a:pt x="18" y="240"/>
                    <a:pt x="9" y="163"/>
                  </a:cubicBezTo>
                  <a:cubicBezTo>
                    <a:pt x="0" y="87"/>
                    <a:pt x="56" y="17"/>
                    <a:pt x="132" y="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620912" y="2707023"/>
              <a:ext cx="501100" cy="622118"/>
              <a:chOff x="8620912" y="2707023"/>
              <a:chExt cx="501100" cy="622118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8620912" y="3015245"/>
                <a:ext cx="501100" cy="313896"/>
              </a:xfrm>
              <a:custGeom>
                <a:avLst/>
                <a:gdLst>
                  <a:gd name="T0" fmla="*/ 0 w 202"/>
                  <a:gd name="T1" fmla="*/ 84 h 126"/>
                  <a:gd name="T2" fmla="*/ 55 w 202"/>
                  <a:gd name="T3" fmla="*/ 62 h 126"/>
                  <a:gd name="T4" fmla="*/ 78 w 202"/>
                  <a:gd name="T5" fmla="*/ 3 h 126"/>
                  <a:gd name="T6" fmla="*/ 125 w 202"/>
                  <a:gd name="T7" fmla="*/ 0 h 126"/>
                  <a:gd name="T8" fmla="*/ 145 w 202"/>
                  <a:gd name="T9" fmla="*/ 62 h 126"/>
                  <a:gd name="T10" fmla="*/ 202 w 202"/>
                  <a:gd name="T11" fmla="*/ 83 h 126"/>
                  <a:gd name="T12" fmla="*/ 117 w 202"/>
                  <a:gd name="T13" fmla="*/ 126 h 126"/>
                  <a:gd name="T14" fmla="*/ 116 w 202"/>
                  <a:gd name="T15" fmla="*/ 126 h 126"/>
                  <a:gd name="T16" fmla="*/ 85 w 202"/>
                  <a:gd name="T17" fmla="*/ 126 h 126"/>
                  <a:gd name="T18" fmla="*/ 0 w 202"/>
                  <a:gd name="T19" fmla="*/ 8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126">
                    <a:moveTo>
                      <a:pt x="0" y="84"/>
                    </a:moveTo>
                    <a:cubicBezTo>
                      <a:pt x="11" y="73"/>
                      <a:pt x="35" y="69"/>
                      <a:pt x="55" y="62"/>
                    </a:cubicBezTo>
                    <a:cubicBezTo>
                      <a:pt x="76" y="55"/>
                      <a:pt x="79" y="22"/>
                      <a:pt x="78" y="3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3" y="19"/>
                      <a:pt x="124" y="53"/>
                      <a:pt x="145" y="62"/>
                    </a:cubicBezTo>
                    <a:cubicBezTo>
                      <a:pt x="166" y="71"/>
                      <a:pt x="190" y="73"/>
                      <a:pt x="202" y="83"/>
                    </a:cubicBezTo>
                    <a:cubicBezTo>
                      <a:pt x="181" y="106"/>
                      <a:pt x="151" y="122"/>
                      <a:pt x="117" y="12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52" y="122"/>
                      <a:pt x="22" y="107"/>
                      <a:pt x="0" y="84"/>
                    </a:cubicBezTo>
                    <a:close/>
                  </a:path>
                </a:pathLst>
              </a:cu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8760842" y="3100338"/>
                <a:ext cx="225022" cy="190984"/>
              </a:xfrm>
              <a:custGeom>
                <a:avLst/>
                <a:gdLst>
                  <a:gd name="T0" fmla="*/ 46 w 91"/>
                  <a:gd name="T1" fmla="*/ 77 h 77"/>
                  <a:gd name="T2" fmla="*/ 0 w 91"/>
                  <a:gd name="T3" fmla="*/ 28 h 77"/>
                  <a:gd name="T4" fmla="*/ 20 w 91"/>
                  <a:gd name="T5" fmla="*/ 2 h 77"/>
                  <a:gd name="T6" fmla="*/ 46 w 91"/>
                  <a:gd name="T7" fmla="*/ 0 h 77"/>
                  <a:gd name="T8" fmla="*/ 71 w 91"/>
                  <a:gd name="T9" fmla="*/ 2 h 77"/>
                  <a:gd name="T10" fmla="*/ 91 w 91"/>
                  <a:gd name="T11" fmla="*/ 28 h 77"/>
                  <a:gd name="T12" fmla="*/ 46 w 91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7">
                    <a:moveTo>
                      <a:pt x="46" y="77"/>
                    </a:moveTo>
                    <a:cubicBezTo>
                      <a:pt x="26" y="69"/>
                      <a:pt x="3" y="56"/>
                      <a:pt x="0" y="28"/>
                    </a:cubicBezTo>
                    <a:cubicBezTo>
                      <a:pt x="11" y="24"/>
                      <a:pt x="17" y="14"/>
                      <a:pt x="20" y="2"/>
                    </a:cubicBezTo>
                    <a:cubicBezTo>
                      <a:pt x="28" y="1"/>
                      <a:pt x="36" y="0"/>
                      <a:pt x="46" y="0"/>
                    </a:cubicBezTo>
                    <a:cubicBezTo>
                      <a:pt x="55" y="0"/>
                      <a:pt x="63" y="1"/>
                      <a:pt x="71" y="2"/>
                    </a:cubicBezTo>
                    <a:cubicBezTo>
                      <a:pt x="74" y="14"/>
                      <a:pt x="80" y="24"/>
                      <a:pt x="91" y="28"/>
                    </a:cubicBezTo>
                    <a:cubicBezTo>
                      <a:pt x="88" y="56"/>
                      <a:pt x="65" y="69"/>
                      <a:pt x="46" y="77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8694660" y="2761859"/>
                <a:ext cx="353606" cy="351715"/>
              </a:xfrm>
              <a:custGeom>
                <a:avLst/>
                <a:gdLst>
                  <a:gd name="T0" fmla="*/ 129 w 142"/>
                  <a:gd name="T1" fmla="*/ 58 h 141"/>
                  <a:gd name="T2" fmla="*/ 121 w 142"/>
                  <a:gd name="T3" fmla="*/ 105 h 141"/>
                  <a:gd name="T4" fmla="*/ 71 w 142"/>
                  <a:gd name="T5" fmla="*/ 141 h 141"/>
                  <a:gd name="T6" fmla="*/ 21 w 142"/>
                  <a:gd name="T7" fmla="*/ 105 h 141"/>
                  <a:gd name="T8" fmla="*/ 13 w 142"/>
                  <a:gd name="T9" fmla="*/ 58 h 141"/>
                  <a:gd name="T10" fmla="*/ 71 w 142"/>
                  <a:gd name="T11" fmla="*/ 0 h 141"/>
                  <a:gd name="T12" fmla="*/ 129 w 142"/>
                  <a:gd name="T13" fmla="*/ 5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41">
                    <a:moveTo>
                      <a:pt x="129" y="58"/>
                    </a:moveTo>
                    <a:cubicBezTo>
                      <a:pt x="142" y="68"/>
                      <a:pt x="138" y="102"/>
                      <a:pt x="121" y="105"/>
                    </a:cubicBezTo>
                    <a:cubicBezTo>
                      <a:pt x="112" y="125"/>
                      <a:pt x="95" y="141"/>
                      <a:pt x="71" y="141"/>
                    </a:cubicBezTo>
                    <a:cubicBezTo>
                      <a:pt x="48" y="141"/>
                      <a:pt x="30" y="125"/>
                      <a:pt x="21" y="105"/>
                    </a:cubicBezTo>
                    <a:cubicBezTo>
                      <a:pt x="5" y="102"/>
                      <a:pt x="0" y="68"/>
                      <a:pt x="13" y="58"/>
                    </a:cubicBezTo>
                    <a:cubicBezTo>
                      <a:pt x="16" y="27"/>
                      <a:pt x="34" y="0"/>
                      <a:pt x="71" y="0"/>
                    </a:cubicBezTo>
                    <a:cubicBezTo>
                      <a:pt x="108" y="0"/>
                      <a:pt x="126" y="27"/>
                      <a:pt x="129" y="58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8709787" y="2707023"/>
                <a:ext cx="323351" cy="251494"/>
              </a:xfrm>
              <a:custGeom>
                <a:avLst/>
                <a:gdLst>
                  <a:gd name="T0" fmla="*/ 19 w 130"/>
                  <a:gd name="T1" fmla="*/ 86 h 101"/>
                  <a:gd name="T2" fmla="*/ 15 w 130"/>
                  <a:gd name="T3" fmla="*/ 89 h 101"/>
                  <a:gd name="T4" fmla="*/ 8 w 130"/>
                  <a:gd name="T5" fmla="*/ 81 h 101"/>
                  <a:gd name="T6" fmla="*/ 1 w 130"/>
                  <a:gd name="T7" fmla="*/ 91 h 101"/>
                  <a:gd name="T8" fmla="*/ 7 w 130"/>
                  <a:gd name="T9" fmla="*/ 52 h 101"/>
                  <a:gd name="T10" fmla="*/ 124 w 130"/>
                  <a:gd name="T11" fmla="*/ 50 h 101"/>
                  <a:gd name="T12" fmla="*/ 129 w 130"/>
                  <a:gd name="T13" fmla="*/ 89 h 101"/>
                  <a:gd name="T14" fmla="*/ 122 w 130"/>
                  <a:gd name="T15" fmla="*/ 81 h 101"/>
                  <a:gd name="T16" fmla="*/ 115 w 130"/>
                  <a:gd name="T17" fmla="*/ 89 h 101"/>
                  <a:gd name="T18" fmla="*/ 112 w 130"/>
                  <a:gd name="T19" fmla="*/ 86 h 101"/>
                  <a:gd name="T20" fmla="*/ 19 w 130"/>
                  <a:gd name="T21" fmla="*/ 8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01">
                    <a:moveTo>
                      <a:pt x="19" y="86"/>
                    </a:moveTo>
                    <a:cubicBezTo>
                      <a:pt x="19" y="101"/>
                      <a:pt x="18" y="97"/>
                      <a:pt x="15" y="89"/>
                    </a:cubicBezTo>
                    <a:cubicBezTo>
                      <a:pt x="14" y="85"/>
                      <a:pt x="11" y="81"/>
                      <a:pt x="8" y="81"/>
                    </a:cubicBezTo>
                    <a:cubicBezTo>
                      <a:pt x="6" y="81"/>
                      <a:pt x="1" y="89"/>
                      <a:pt x="1" y="91"/>
                    </a:cubicBezTo>
                    <a:cubicBezTo>
                      <a:pt x="0" y="82"/>
                      <a:pt x="2" y="69"/>
                      <a:pt x="7" y="52"/>
                    </a:cubicBezTo>
                    <a:cubicBezTo>
                      <a:pt x="23" y="2"/>
                      <a:pt x="107" y="0"/>
                      <a:pt x="124" y="50"/>
                    </a:cubicBezTo>
                    <a:cubicBezTo>
                      <a:pt x="130" y="68"/>
                      <a:pt x="129" y="77"/>
                      <a:pt x="129" y="89"/>
                    </a:cubicBezTo>
                    <a:cubicBezTo>
                      <a:pt x="128" y="86"/>
                      <a:pt x="125" y="81"/>
                      <a:pt x="122" y="81"/>
                    </a:cubicBezTo>
                    <a:cubicBezTo>
                      <a:pt x="119" y="81"/>
                      <a:pt x="117" y="85"/>
                      <a:pt x="115" y="89"/>
                    </a:cubicBezTo>
                    <a:cubicBezTo>
                      <a:pt x="112" y="97"/>
                      <a:pt x="111" y="101"/>
                      <a:pt x="112" y="86"/>
                    </a:cubicBezTo>
                    <a:cubicBezTo>
                      <a:pt x="116" y="2"/>
                      <a:pt x="15" y="2"/>
                      <a:pt x="19" y="86"/>
                    </a:cubicBezTo>
                    <a:close/>
                  </a:path>
                </a:pathLst>
              </a:custGeom>
              <a:solidFill>
                <a:srgbClr val="B47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8732478" y="2742950"/>
                <a:ext cx="317678" cy="173966"/>
              </a:xfrm>
              <a:custGeom>
                <a:avLst/>
                <a:gdLst>
                  <a:gd name="T0" fmla="*/ 9 w 128"/>
                  <a:gd name="T1" fmla="*/ 70 h 70"/>
                  <a:gd name="T2" fmla="*/ 15 w 128"/>
                  <a:gd name="T3" fmla="*/ 43 h 70"/>
                  <a:gd name="T4" fmla="*/ 36 w 128"/>
                  <a:gd name="T5" fmla="*/ 36 h 70"/>
                  <a:gd name="T6" fmla="*/ 57 w 128"/>
                  <a:gd name="T7" fmla="*/ 39 h 70"/>
                  <a:gd name="T8" fmla="*/ 79 w 128"/>
                  <a:gd name="T9" fmla="*/ 36 h 70"/>
                  <a:gd name="T10" fmla="*/ 97 w 128"/>
                  <a:gd name="T11" fmla="*/ 42 h 70"/>
                  <a:gd name="T12" fmla="*/ 103 w 128"/>
                  <a:gd name="T13" fmla="*/ 70 h 70"/>
                  <a:gd name="T14" fmla="*/ 56 w 128"/>
                  <a:gd name="T15" fmla="*/ 0 h 70"/>
                  <a:gd name="T16" fmla="*/ 9 w 128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70">
                    <a:moveTo>
                      <a:pt x="9" y="70"/>
                    </a:moveTo>
                    <a:cubicBezTo>
                      <a:pt x="9" y="59"/>
                      <a:pt x="11" y="50"/>
                      <a:pt x="15" y="43"/>
                    </a:cubicBezTo>
                    <a:cubicBezTo>
                      <a:pt x="19" y="36"/>
                      <a:pt x="24" y="33"/>
                      <a:pt x="36" y="36"/>
                    </a:cubicBezTo>
                    <a:cubicBezTo>
                      <a:pt x="42" y="38"/>
                      <a:pt x="50" y="39"/>
                      <a:pt x="57" y="39"/>
                    </a:cubicBezTo>
                    <a:cubicBezTo>
                      <a:pt x="65" y="39"/>
                      <a:pt x="73" y="38"/>
                      <a:pt x="79" y="36"/>
                    </a:cubicBezTo>
                    <a:cubicBezTo>
                      <a:pt x="89" y="34"/>
                      <a:pt x="92" y="36"/>
                      <a:pt x="97" y="42"/>
                    </a:cubicBezTo>
                    <a:cubicBezTo>
                      <a:pt x="102" y="49"/>
                      <a:pt x="104" y="59"/>
                      <a:pt x="103" y="70"/>
                    </a:cubicBezTo>
                    <a:cubicBezTo>
                      <a:pt x="128" y="39"/>
                      <a:pt x="102" y="0"/>
                      <a:pt x="56" y="0"/>
                    </a:cubicBezTo>
                    <a:cubicBezTo>
                      <a:pt x="10" y="0"/>
                      <a:pt x="0" y="38"/>
                      <a:pt x="9" y="70"/>
                    </a:cubicBezTo>
                    <a:close/>
                  </a:path>
                </a:pathLst>
              </a:custGeom>
              <a:solidFill>
                <a:srgbClr val="B47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8724915" y="2860188"/>
                <a:ext cx="293096" cy="285531"/>
              </a:xfrm>
              <a:custGeom>
                <a:avLst/>
                <a:gdLst>
                  <a:gd name="T0" fmla="*/ 60 w 118"/>
                  <a:gd name="T1" fmla="*/ 61 h 115"/>
                  <a:gd name="T2" fmla="*/ 87 w 118"/>
                  <a:gd name="T3" fmla="*/ 61 h 115"/>
                  <a:gd name="T4" fmla="*/ 88 w 118"/>
                  <a:gd name="T5" fmla="*/ 62 h 115"/>
                  <a:gd name="T6" fmla="*/ 106 w 118"/>
                  <a:gd name="T7" fmla="*/ 16 h 115"/>
                  <a:gd name="T8" fmla="*/ 113 w 118"/>
                  <a:gd name="T9" fmla="*/ 20 h 115"/>
                  <a:gd name="T10" fmla="*/ 110 w 118"/>
                  <a:gd name="T11" fmla="*/ 64 h 115"/>
                  <a:gd name="T12" fmla="*/ 61 w 118"/>
                  <a:gd name="T13" fmla="*/ 115 h 115"/>
                  <a:gd name="T14" fmla="*/ 60 w 118"/>
                  <a:gd name="T15" fmla="*/ 115 h 115"/>
                  <a:gd name="T16" fmla="*/ 60 w 118"/>
                  <a:gd name="T17" fmla="*/ 94 h 115"/>
                  <a:gd name="T18" fmla="*/ 69 w 118"/>
                  <a:gd name="T19" fmla="*/ 98 h 115"/>
                  <a:gd name="T20" fmla="*/ 88 w 118"/>
                  <a:gd name="T21" fmla="*/ 76 h 115"/>
                  <a:gd name="T22" fmla="*/ 60 w 118"/>
                  <a:gd name="T23" fmla="*/ 69 h 115"/>
                  <a:gd name="T24" fmla="*/ 60 w 118"/>
                  <a:gd name="T25" fmla="*/ 61 h 115"/>
                  <a:gd name="T26" fmla="*/ 31 w 118"/>
                  <a:gd name="T27" fmla="*/ 62 h 115"/>
                  <a:gd name="T28" fmla="*/ 32 w 118"/>
                  <a:gd name="T29" fmla="*/ 61 h 115"/>
                  <a:gd name="T30" fmla="*/ 59 w 118"/>
                  <a:gd name="T31" fmla="*/ 61 h 115"/>
                  <a:gd name="T32" fmla="*/ 60 w 118"/>
                  <a:gd name="T33" fmla="*/ 61 h 115"/>
                  <a:gd name="T34" fmla="*/ 60 w 118"/>
                  <a:gd name="T35" fmla="*/ 69 h 115"/>
                  <a:gd name="T36" fmla="*/ 59 w 118"/>
                  <a:gd name="T37" fmla="*/ 69 h 115"/>
                  <a:gd name="T38" fmla="*/ 31 w 118"/>
                  <a:gd name="T39" fmla="*/ 75 h 115"/>
                  <a:gd name="T40" fmla="*/ 49 w 118"/>
                  <a:gd name="T41" fmla="*/ 98 h 115"/>
                  <a:gd name="T42" fmla="*/ 59 w 118"/>
                  <a:gd name="T43" fmla="*/ 94 h 115"/>
                  <a:gd name="T44" fmla="*/ 60 w 118"/>
                  <a:gd name="T45" fmla="*/ 94 h 115"/>
                  <a:gd name="T46" fmla="*/ 60 w 118"/>
                  <a:gd name="T47" fmla="*/ 115 h 115"/>
                  <a:gd name="T48" fmla="*/ 59 w 118"/>
                  <a:gd name="T49" fmla="*/ 115 h 115"/>
                  <a:gd name="T50" fmla="*/ 58 w 118"/>
                  <a:gd name="T51" fmla="*/ 115 h 115"/>
                  <a:gd name="T52" fmla="*/ 9 w 118"/>
                  <a:gd name="T53" fmla="*/ 64 h 115"/>
                  <a:gd name="T54" fmla="*/ 5 w 118"/>
                  <a:gd name="T55" fmla="*/ 20 h 115"/>
                  <a:gd name="T56" fmla="*/ 13 w 118"/>
                  <a:gd name="T57" fmla="*/ 16 h 115"/>
                  <a:gd name="T58" fmla="*/ 31 w 118"/>
                  <a:gd name="T59" fmla="*/ 6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8" h="115">
                    <a:moveTo>
                      <a:pt x="60" y="61"/>
                    </a:moveTo>
                    <a:cubicBezTo>
                      <a:pt x="73" y="59"/>
                      <a:pt x="82" y="57"/>
                      <a:pt x="87" y="61"/>
                    </a:cubicBezTo>
                    <a:cubicBezTo>
                      <a:pt x="88" y="61"/>
                      <a:pt x="88" y="62"/>
                      <a:pt x="88" y="62"/>
                    </a:cubicBezTo>
                    <a:cubicBezTo>
                      <a:pt x="103" y="70"/>
                      <a:pt x="107" y="35"/>
                      <a:pt x="106" y="16"/>
                    </a:cubicBezTo>
                    <a:cubicBezTo>
                      <a:pt x="105" y="0"/>
                      <a:pt x="118" y="13"/>
                      <a:pt x="113" y="20"/>
                    </a:cubicBezTo>
                    <a:cubicBezTo>
                      <a:pt x="108" y="27"/>
                      <a:pt x="108" y="38"/>
                      <a:pt x="110" y="64"/>
                    </a:cubicBezTo>
                    <a:cubicBezTo>
                      <a:pt x="112" y="90"/>
                      <a:pt x="79" y="115"/>
                      <a:pt x="61" y="115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3" y="94"/>
                      <a:pt x="66" y="99"/>
                      <a:pt x="69" y="98"/>
                    </a:cubicBezTo>
                    <a:cubicBezTo>
                      <a:pt x="82" y="94"/>
                      <a:pt x="88" y="82"/>
                      <a:pt x="88" y="76"/>
                    </a:cubicBezTo>
                    <a:cubicBezTo>
                      <a:pt x="88" y="68"/>
                      <a:pt x="74" y="69"/>
                      <a:pt x="60" y="69"/>
                    </a:cubicBezTo>
                    <a:lnTo>
                      <a:pt x="60" y="61"/>
                    </a:lnTo>
                    <a:close/>
                    <a:moveTo>
                      <a:pt x="31" y="62"/>
                    </a:moveTo>
                    <a:cubicBezTo>
                      <a:pt x="31" y="62"/>
                      <a:pt x="32" y="61"/>
                      <a:pt x="32" y="61"/>
                    </a:cubicBezTo>
                    <a:cubicBezTo>
                      <a:pt x="37" y="57"/>
                      <a:pt x="46" y="59"/>
                      <a:pt x="59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45" y="70"/>
                      <a:pt x="32" y="68"/>
                      <a:pt x="31" y="75"/>
                    </a:cubicBezTo>
                    <a:cubicBezTo>
                      <a:pt x="31" y="81"/>
                      <a:pt x="36" y="94"/>
                      <a:pt x="49" y="98"/>
                    </a:cubicBezTo>
                    <a:cubicBezTo>
                      <a:pt x="53" y="99"/>
                      <a:pt x="55" y="94"/>
                      <a:pt x="59" y="94"/>
                    </a:cubicBezTo>
                    <a:cubicBezTo>
                      <a:pt x="59" y="94"/>
                      <a:pt x="59" y="94"/>
                      <a:pt x="60" y="94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59" y="115"/>
                      <a:pt x="58" y="115"/>
                      <a:pt x="58" y="115"/>
                    </a:cubicBezTo>
                    <a:cubicBezTo>
                      <a:pt x="40" y="115"/>
                      <a:pt x="7" y="90"/>
                      <a:pt x="9" y="64"/>
                    </a:cubicBezTo>
                    <a:cubicBezTo>
                      <a:pt x="11" y="38"/>
                      <a:pt x="10" y="27"/>
                      <a:pt x="5" y="20"/>
                    </a:cubicBezTo>
                    <a:cubicBezTo>
                      <a:pt x="0" y="13"/>
                      <a:pt x="13" y="0"/>
                      <a:pt x="13" y="16"/>
                    </a:cubicBezTo>
                    <a:cubicBezTo>
                      <a:pt x="12" y="35"/>
                      <a:pt x="16" y="70"/>
                      <a:pt x="31" y="62"/>
                    </a:cubicBezTo>
                    <a:close/>
                  </a:path>
                </a:pathLst>
              </a:custGeom>
              <a:solidFill>
                <a:srgbClr val="B47D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8808116" y="3039828"/>
                <a:ext cx="128584" cy="51055"/>
              </a:xfrm>
              <a:custGeom>
                <a:avLst/>
                <a:gdLst>
                  <a:gd name="T0" fmla="*/ 52 w 52"/>
                  <a:gd name="T1" fmla="*/ 0 h 20"/>
                  <a:gd name="T2" fmla="*/ 26 w 52"/>
                  <a:gd name="T3" fmla="*/ 20 h 20"/>
                  <a:gd name="T4" fmla="*/ 0 w 52"/>
                  <a:gd name="T5" fmla="*/ 0 h 20"/>
                  <a:gd name="T6" fmla="*/ 52 w 5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0">
                    <a:moveTo>
                      <a:pt x="52" y="0"/>
                    </a:moveTo>
                    <a:cubicBezTo>
                      <a:pt x="52" y="11"/>
                      <a:pt x="40" y="20"/>
                      <a:pt x="26" y="20"/>
                    </a:cubicBezTo>
                    <a:cubicBezTo>
                      <a:pt x="12" y="20"/>
                      <a:pt x="0" y="11"/>
                      <a:pt x="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8851607" y="2986882"/>
                <a:ext cx="39710" cy="13236"/>
              </a:xfrm>
              <a:custGeom>
                <a:avLst/>
                <a:gdLst>
                  <a:gd name="T0" fmla="*/ 1 w 16"/>
                  <a:gd name="T1" fmla="*/ 3 h 6"/>
                  <a:gd name="T2" fmla="*/ 1 w 16"/>
                  <a:gd name="T3" fmla="*/ 1 h 6"/>
                  <a:gd name="T4" fmla="*/ 3 w 16"/>
                  <a:gd name="T5" fmla="*/ 1 h 6"/>
                  <a:gd name="T6" fmla="*/ 5 w 16"/>
                  <a:gd name="T7" fmla="*/ 2 h 6"/>
                  <a:gd name="T8" fmla="*/ 8 w 16"/>
                  <a:gd name="T9" fmla="*/ 2 h 6"/>
                  <a:gd name="T10" fmla="*/ 11 w 16"/>
                  <a:gd name="T11" fmla="*/ 2 h 6"/>
                  <a:gd name="T12" fmla="*/ 13 w 16"/>
                  <a:gd name="T13" fmla="*/ 1 h 6"/>
                  <a:gd name="T14" fmla="*/ 15 w 16"/>
                  <a:gd name="T15" fmla="*/ 1 h 6"/>
                  <a:gd name="T16" fmla="*/ 15 w 16"/>
                  <a:gd name="T17" fmla="*/ 3 h 6"/>
                  <a:gd name="T18" fmla="*/ 12 w 16"/>
                  <a:gd name="T19" fmla="*/ 5 h 6"/>
                  <a:gd name="T20" fmla="*/ 8 w 16"/>
                  <a:gd name="T21" fmla="*/ 6 h 6"/>
                  <a:gd name="T22" fmla="*/ 4 w 16"/>
                  <a:gd name="T23" fmla="*/ 5 h 6"/>
                  <a:gd name="T24" fmla="*/ 1 w 16"/>
                  <a:gd name="T2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6">
                    <a:moveTo>
                      <a:pt x="1" y="3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10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4" y="0"/>
                      <a:pt x="15" y="0"/>
                      <a:pt x="15" y="1"/>
                    </a:cubicBezTo>
                    <a:cubicBezTo>
                      <a:pt x="16" y="1"/>
                      <a:pt x="16" y="2"/>
                      <a:pt x="15" y="3"/>
                    </a:cubicBezTo>
                    <a:cubicBezTo>
                      <a:pt x="15" y="4"/>
                      <a:pt x="13" y="5"/>
                      <a:pt x="12" y="5"/>
                    </a:cubicBezTo>
                    <a:cubicBezTo>
                      <a:pt x="11" y="5"/>
                      <a:pt x="10" y="6"/>
                      <a:pt x="8" y="6"/>
                    </a:cubicBezTo>
                    <a:cubicBezTo>
                      <a:pt x="7" y="6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8819462" y="3039828"/>
                <a:ext cx="104002" cy="13236"/>
              </a:xfrm>
              <a:custGeom>
                <a:avLst/>
                <a:gdLst>
                  <a:gd name="T0" fmla="*/ 42 w 42"/>
                  <a:gd name="T1" fmla="*/ 0 h 5"/>
                  <a:gd name="T2" fmla="*/ 21 w 42"/>
                  <a:gd name="T3" fmla="*/ 5 h 5"/>
                  <a:gd name="T4" fmla="*/ 0 w 42"/>
                  <a:gd name="T5" fmla="*/ 0 h 5"/>
                  <a:gd name="T6" fmla="*/ 42 w 4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">
                    <a:moveTo>
                      <a:pt x="42" y="0"/>
                    </a:moveTo>
                    <a:cubicBezTo>
                      <a:pt x="42" y="3"/>
                      <a:pt x="39" y="5"/>
                      <a:pt x="21" y="5"/>
                    </a:cubicBezTo>
                    <a:cubicBezTo>
                      <a:pt x="3" y="5"/>
                      <a:pt x="0" y="3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811898" y="2924480"/>
                <a:ext cx="15128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8915899" y="2924480"/>
                <a:ext cx="18909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1" name="组合 180"/>
          <p:cNvGrpSpPr/>
          <p:nvPr/>
        </p:nvGrpSpPr>
        <p:grpSpPr>
          <a:xfrm>
            <a:off x="7302266" y="1680055"/>
            <a:ext cx="1992805" cy="1421631"/>
            <a:chOff x="6644880" y="488951"/>
            <a:chExt cx="1794502" cy="128016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644880" y="488951"/>
              <a:ext cx="1282057" cy="12801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0" name="组合 179"/>
            <p:cNvGrpSpPr/>
            <p:nvPr/>
          </p:nvGrpSpPr>
          <p:grpSpPr>
            <a:xfrm>
              <a:off x="6729972" y="674262"/>
              <a:ext cx="1117546" cy="1094854"/>
              <a:chOff x="6729972" y="674262"/>
              <a:chExt cx="1117546" cy="1094854"/>
            </a:xfrm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6729972" y="696953"/>
                <a:ext cx="1117546" cy="990852"/>
              </a:xfrm>
              <a:custGeom>
                <a:avLst/>
                <a:gdLst>
                  <a:gd name="T0" fmla="*/ 286 w 450"/>
                  <a:gd name="T1" fmla="*/ 399 h 399"/>
                  <a:gd name="T2" fmla="*/ 225 w 450"/>
                  <a:gd name="T3" fmla="*/ 0 h 399"/>
                  <a:gd name="T4" fmla="*/ 165 w 450"/>
                  <a:gd name="T5" fmla="*/ 399 h 399"/>
                  <a:gd name="T6" fmla="*/ 286 w 450"/>
                  <a:gd name="T7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0" h="399">
                    <a:moveTo>
                      <a:pt x="286" y="399"/>
                    </a:moveTo>
                    <a:cubicBezTo>
                      <a:pt x="306" y="350"/>
                      <a:pt x="450" y="0"/>
                      <a:pt x="225" y="0"/>
                    </a:cubicBezTo>
                    <a:cubicBezTo>
                      <a:pt x="0" y="0"/>
                      <a:pt x="140" y="349"/>
                      <a:pt x="165" y="399"/>
                    </a:cubicBezTo>
                    <a:lnTo>
                      <a:pt x="286" y="399"/>
                    </a:lnTo>
                    <a:close/>
                  </a:path>
                </a:pathLst>
              </a:custGeom>
              <a:solidFill>
                <a:srgbClr val="CE9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6847210" y="674262"/>
                <a:ext cx="881178" cy="1094854"/>
                <a:chOff x="6847210" y="674262"/>
                <a:chExt cx="881178" cy="1094854"/>
              </a:xfrm>
            </p:grpSpPr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6847210" y="1249108"/>
                  <a:ext cx="881178" cy="520008"/>
                </a:xfrm>
                <a:custGeom>
                  <a:avLst/>
                  <a:gdLst>
                    <a:gd name="T0" fmla="*/ 0 w 355"/>
                    <a:gd name="T1" fmla="*/ 139 h 209"/>
                    <a:gd name="T2" fmla="*/ 4 w 355"/>
                    <a:gd name="T3" fmla="*/ 135 h 209"/>
                    <a:gd name="T4" fmla="*/ 105 w 355"/>
                    <a:gd name="T5" fmla="*/ 103 h 209"/>
                    <a:gd name="T6" fmla="*/ 121 w 355"/>
                    <a:gd name="T7" fmla="*/ 0 h 209"/>
                    <a:gd name="T8" fmla="*/ 234 w 355"/>
                    <a:gd name="T9" fmla="*/ 0 h 209"/>
                    <a:gd name="T10" fmla="*/ 246 w 355"/>
                    <a:gd name="T11" fmla="*/ 105 h 209"/>
                    <a:gd name="T12" fmla="*/ 352 w 355"/>
                    <a:gd name="T13" fmla="*/ 134 h 209"/>
                    <a:gd name="T14" fmla="*/ 355 w 355"/>
                    <a:gd name="T15" fmla="*/ 138 h 209"/>
                    <a:gd name="T16" fmla="*/ 177 w 355"/>
                    <a:gd name="T17" fmla="*/ 209 h 209"/>
                    <a:gd name="T18" fmla="*/ 0 w 355"/>
                    <a:gd name="T19" fmla="*/ 13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5" h="209">
                      <a:moveTo>
                        <a:pt x="0" y="139"/>
                      </a:moveTo>
                      <a:cubicBezTo>
                        <a:pt x="1" y="137"/>
                        <a:pt x="2" y="136"/>
                        <a:pt x="4" y="135"/>
                      </a:cubicBezTo>
                      <a:cubicBezTo>
                        <a:pt x="26" y="115"/>
                        <a:pt x="74" y="112"/>
                        <a:pt x="105" y="103"/>
                      </a:cubicBezTo>
                      <a:cubicBezTo>
                        <a:pt x="151" y="90"/>
                        <a:pt x="122" y="41"/>
                        <a:pt x="121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34" y="41"/>
                        <a:pt x="207" y="92"/>
                        <a:pt x="246" y="105"/>
                      </a:cubicBezTo>
                      <a:cubicBezTo>
                        <a:pt x="275" y="115"/>
                        <a:pt x="330" y="112"/>
                        <a:pt x="352" y="134"/>
                      </a:cubicBezTo>
                      <a:cubicBezTo>
                        <a:pt x="353" y="135"/>
                        <a:pt x="354" y="136"/>
                        <a:pt x="355" y="138"/>
                      </a:cubicBezTo>
                      <a:cubicBezTo>
                        <a:pt x="309" y="182"/>
                        <a:pt x="246" y="209"/>
                        <a:pt x="177" y="209"/>
                      </a:cubicBezTo>
                      <a:cubicBezTo>
                        <a:pt x="108" y="209"/>
                        <a:pt x="46" y="183"/>
                        <a:pt x="0" y="139"/>
                      </a:cubicBezTo>
                      <a:close/>
                    </a:path>
                  </a:pathLst>
                </a:custGeom>
                <a:solidFill>
                  <a:srgbClr val="EA3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6854774" y="1283144"/>
                  <a:ext cx="866051" cy="444370"/>
                </a:xfrm>
                <a:custGeom>
                  <a:avLst/>
                  <a:gdLst>
                    <a:gd name="T0" fmla="*/ 0 w 349"/>
                    <a:gd name="T1" fmla="*/ 120 h 179"/>
                    <a:gd name="T2" fmla="*/ 97 w 349"/>
                    <a:gd name="T3" fmla="*/ 82 h 179"/>
                    <a:gd name="T4" fmla="*/ 120 w 349"/>
                    <a:gd name="T5" fmla="*/ 0 h 179"/>
                    <a:gd name="T6" fmla="*/ 229 w 349"/>
                    <a:gd name="T7" fmla="*/ 0 h 179"/>
                    <a:gd name="T8" fmla="*/ 252 w 349"/>
                    <a:gd name="T9" fmla="*/ 82 h 179"/>
                    <a:gd name="T10" fmla="*/ 349 w 349"/>
                    <a:gd name="T11" fmla="*/ 120 h 179"/>
                    <a:gd name="T12" fmla="*/ 0 w 349"/>
                    <a:gd name="T13" fmla="*/ 12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179">
                      <a:moveTo>
                        <a:pt x="0" y="120"/>
                      </a:moveTo>
                      <a:cubicBezTo>
                        <a:pt x="20" y="100"/>
                        <a:pt x="60" y="95"/>
                        <a:pt x="97" y="82"/>
                      </a:cubicBezTo>
                      <a:cubicBezTo>
                        <a:pt x="134" y="69"/>
                        <a:pt x="123" y="34"/>
                        <a:pt x="120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cubicBezTo>
                        <a:pt x="226" y="34"/>
                        <a:pt x="215" y="69"/>
                        <a:pt x="252" y="82"/>
                      </a:cubicBezTo>
                      <a:cubicBezTo>
                        <a:pt x="289" y="95"/>
                        <a:pt x="330" y="100"/>
                        <a:pt x="349" y="120"/>
                      </a:cubicBezTo>
                      <a:cubicBezTo>
                        <a:pt x="238" y="175"/>
                        <a:pt x="122" y="179"/>
                        <a:pt x="0" y="120"/>
                      </a:cubicBezTo>
                      <a:close/>
                    </a:path>
                  </a:pathLst>
                </a:custGeom>
                <a:solidFill>
                  <a:srgbClr val="F9D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7151652" y="1283144"/>
                  <a:ext cx="272295" cy="143711"/>
                </a:xfrm>
                <a:custGeom>
                  <a:avLst/>
                  <a:gdLst>
                    <a:gd name="T0" fmla="*/ 4 w 109"/>
                    <a:gd name="T1" fmla="*/ 42 h 58"/>
                    <a:gd name="T2" fmla="*/ 0 w 109"/>
                    <a:gd name="T3" fmla="*/ 0 h 58"/>
                    <a:gd name="T4" fmla="*/ 109 w 109"/>
                    <a:gd name="T5" fmla="*/ 0 h 58"/>
                    <a:gd name="T6" fmla="*/ 105 w 109"/>
                    <a:gd name="T7" fmla="*/ 42 h 58"/>
                    <a:gd name="T8" fmla="*/ 55 w 109"/>
                    <a:gd name="T9" fmla="*/ 58 h 58"/>
                    <a:gd name="T10" fmla="*/ 4 w 109"/>
                    <a:gd name="T11" fmla="*/ 4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" h="58">
                      <a:moveTo>
                        <a:pt x="4" y="42"/>
                      </a:moveTo>
                      <a:cubicBezTo>
                        <a:pt x="4" y="29"/>
                        <a:pt x="2" y="14"/>
                        <a:pt x="0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8" y="14"/>
                        <a:pt x="105" y="29"/>
                        <a:pt x="105" y="42"/>
                      </a:cubicBezTo>
                      <a:cubicBezTo>
                        <a:pt x="91" y="52"/>
                        <a:pt x="74" y="58"/>
                        <a:pt x="55" y="58"/>
                      </a:cubicBezTo>
                      <a:cubicBezTo>
                        <a:pt x="35" y="58"/>
                        <a:pt x="18" y="52"/>
                        <a:pt x="4" y="4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6975794" y="768809"/>
                  <a:ext cx="624010" cy="618337"/>
                </a:xfrm>
                <a:custGeom>
                  <a:avLst/>
                  <a:gdLst>
                    <a:gd name="T0" fmla="*/ 228 w 251"/>
                    <a:gd name="T1" fmla="*/ 102 h 249"/>
                    <a:gd name="T2" fmla="*/ 214 w 251"/>
                    <a:gd name="T3" fmla="*/ 185 h 249"/>
                    <a:gd name="T4" fmla="*/ 126 w 251"/>
                    <a:gd name="T5" fmla="*/ 249 h 249"/>
                    <a:gd name="T6" fmla="*/ 37 w 251"/>
                    <a:gd name="T7" fmla="*/ 185 h 249"/>
                    <a:gd name="T8" fmla="*/ 24 w 251"/>
                    <a:gd name="T9" fmla="*/ 102 h 249"/>
                    <a:gd name="T10" fmla="*/ 126 w 251"/>
                    <a:gd name="T11" fmla="*/ 0 h 249"/>
                    <a:gd name="T12" fmla="*/ 228 w 251"/>
                    <a:gd name="T13" fmla="*/ 102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1" h="249">
                      <a:moveTo>
                        <a:pt x="228" y="102"/>
                      </a:moveTo>
                      <a:cubicBezTo>
                        <a:pt x="251" y="121"/>
                        <a:pt x="243" y="180"/>
                        <a:pt x="214" y="185"/>
                      </a:cubicBezTo>
                      <a:cubicBezTo>
                        <a:pt x="198" y="221"/>
                        <a:pt x="167" y="249"/>
                        <a:pt x="126" y="249"/>
                      </a:cubicBezTo>
                      <a:cubicBezTo>
                        <a:pt x="84" y="249"/>
                        <a:pt x="54" y="221"/>
                        <a:pt x="37" y="185"/>
                      </a:cubicBezTo>
                      <a:cubicBezTo>
                        <a:pt x="8" y="180"/>
                        <a:pt x="0" y="121"/>
                        <a:pt x="24" y="102"/>
                      </a:cubicBezTo>
                      <a:cubicBezTo>
                        <a:pt x="28" y="48"/>
                        <a:pt x="60" y="0"/>
                        <a:pt x="126" y="0"/>
                      </a:cubicBezTo>
                      <a:cubicBezTo>
                        <a:pt x="191" y="0"/>
                        <a:pt x="223" y="48"/>
                        <a:pt x="228" y="102"/>
                      </a:cubicBezTo>
                      <a:close/>
                    </a:path>
                  </a:pathLst>
                </a:custGeom>
                <a:solidFill>
                  <a:srgbClr val="F9D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7040086" y="730990"/>
                  <a:ext cx="565392" cy="308223"/>
                </a:xfrm>
                <a:custGeom>
                  <a:avLst/>
                  <a:gdLst>
                    <a:gd name="T0" fmla="*/ 17 w 227"/>
                    <a:gd name="T1" fmla="*/ 124 h 124"/>
                    <a:gd name="T2" fmla="*/ 183 w 227"/>
                    <a:gd name="T3" fmla="*/ 124 h 124"/>
                    <a:gd name="T4" fmla="*/ 100 w 227"/>
                    <a:gd name="T5" fmla="*/ 0 h 124"/>
                    <a:gd name="T6" fmla="*/ 17 w 227"/>
                    <a:gd name="T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7" h="124">
                      <a:moveTo>
                        <a:pt x="17" y="124"/>
                      </a:moveTo>
                      <a:cubicBezTo>
                        <a:pt x="15" y="1"/>
                        <a:pt x="187" y="14"/>
                        <a:pt x="183" y="124"/>
                      </a:cubicBezTo>
                      <a:cubicBezTo>
                        <a:pt x="227" y="71"/>
                        <a:pt x="181" y="0"/>
                        <a:pt x="100" y="0"/>
                      </a:cubicBezTo>
                      <a:cubicBezTo>
                        <a:pt x="19" y="0"/>
                        <a:pt x="0" y="69"/>
                        <a:pt x="17" y="124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7013613" y="1065687"/>
                  <a:ext cx="51056" cy="98329"/>
                </a:xfrm>
                <a:custGeom>
                  <a:avLst/>
                  <a:gdLst>
                    <a:gd name="T0" fmla="*/ 6 w 21"/>
                    <a:gd name="T1" fmla="*/ 2 h 40"/>
                    <a:gd name="T2" fmla="*/ 15 w 21"/>
                    <a:gd name="T3" fmla="*/ 24 h 40"/>
                    <a:gd name="T4" fmla="*/ 6 w 21"/>
                    <a:gd name="T5" fmla="*/ 38 h 40"/>
                    <a:gd name="T6" fmla="*/ 6 w 21"/>
                    <a:gd name="T7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40">
                      <a:moveTo>
                        <a:pt x="6" y="2"/>
                      </a:moveTo>
                      <a:cubicBezTo>
                        <a:pt x="13" y="0"/>
                        <a:pt x="21" y="26"/>
                        <a:pt x="15" y="24"/>
                      </a:cubicBezTo>
                      <a:cubicBezTo>
                        <a:pt x="6" y="21"/>
                        <a:pt x="10" y="40"/>
                        <a:pt x="6" y="38"/>
                      </a:cubicBezTo>
                      <a:cubicBezTo>
                        <a:pt x="2" y="35"/>
                        <a:pt x="0" y="4"/>
                        <a:pt x="6" y="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7505258" y="1065687"/>
                  <a:ext cx="52946" cy="98329"/>
                </a:xfrm>
                <a:custGeom>
                  <a:avLst/>
                  <a:gdLst>
                    <a:gd name="T0" fmla="*/ 15 w 21"/>
                    <a:gd name="T1" fmla="*/ 2 h 40"/>
                    <a:gd name="T2" fmla="*/ 7 w 21"/>
                    <a:gd name="T3" fmla="*/ 24 h 40"/>
                    <a:gd name="T4" fmla="*/ 15 w 21"/>
                    <a:gd name="T5" fmla="*/ 38 h 40"/>
                    <a:gd name="T6" fmla="*/ 15 w 21"/>
                    <a:gd name="T7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40">
                      <a:moveTo>
                        <a:pt x="15" y="2"/>
                      </a:moveTo>
                      <a:cubicBezTo>
                        <a:pt x="9" y="0"/>
                        <a:pt x="0" y="26"/>
                        <a:pt x="7" y="24"/>
                      </a:cubicBezTo>
                      <a:cubicBezTo>
                        <a:pt x="15" y="21"/>
                        <a:pt x="12" y="40"/>
                        <a:pt x="15" y="38"/>
                      </a:cubicBezTo>
                      <a:cubicBezTo>
                        <a:pt x="19" y="35"/>
                        <a:pt x="21" y="4"/>
                        <a:pt x="15" y="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7180016" y="1239653"/>
                  <a:ext cx="215567" cy="88874"/>
                </a:xfrm>
                <a:custGeom>
                  <a:avLst/>
                  <a:gdLst>
                    <a:gd name="T0" fmla="*/ 87 w 87"/>
                    <a:gd name="T1" fmla="*/ 0 h 36"/>
                    <a:gd name="T2" fmla="*/ 44 w 87"/>
                    <a:gd name="T3" fmla="*/ 36 h 36"/>
                    <a:gd name="T4" fmla="*/ 0 w 87"/>
                    <a:gd name="T5" fmla="*/ 0 h 36"/>
                    <a:gd name="T6" fmla="*/ 87 w 87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36">
                      <a:moveTo>
                        <a:pt x="87" y="0"/>
                      </a:moveTo>
                      <a:cubicBezTo>
                        <a:pt x="87" y="20"/>
                        <a:pt x="68" y="36"/>
                        <a:pt x="44" y="36"/>
                      </a:cubicBezTo>
                      <a:cubicBezTo>
                        <a:pt x="20" y="36"/>
                        <a:pt x="0" y="20"/>
                        <a:pt x="0" y="0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7251872" y="1179143"/>
                  <a:ext cx="73747" cy="26473"/>
                </a:xfrm>
                <a:custGeom>
                  <a:avLst/>
                  <a:gdLst>
                    <a:gd name="T0" fmla="*/ 1 w 30"/>
                    <a:gd name="T1" fmla="*/ 6 h 11"/>
                    <a:gd name="T2" fmla="*/ 1 w 30"/>
                    <a:gd name="T3" fmla="*/ 1 h 11"/>
                    <a:gd name="T4" fmla="*/ 6 w 30"/>
                    <a:gd name="T5" fmla="*/ 1 h 11"/>
                    <a:gd name="T6" fmla="*/ 9 w 30"/>
                    <a:gd name="T7" fmla="*/ 3 h 11"/>
                    <a:gd name="T8" fmla="*/ 15 w 30"/>
                    <a:gd name="T9" fmla="*/ 4 h 11"/>
                    <a:gd name="T10" fmla="*/ 20 w 30"/>
                    <a:gd name="T11" fmla="*/ 3 h 11"/>
                    <a:gd name="T12" fmla="*/ 24 w 30"/>
                    <a:gd name="T13" fmla="*/ 1 h 11"/>
                    <a:gd name="T14" fmla="*/ 28 w 30"/>
                    <a:gd name="T15" fmla="*/ 1 h 11"/>
                    <a:gd name="T16" fmla="*/ 28 w 30"/>
                    <a:gd name="T17" fmla="*/ 6 h 11"/>
                    <a:gd name="T18" fmla="*/ 22 w 30"/>
                    <a:gd name="T19" fmla="*/ 9 h 11"/>
                    <a:gd name="T20" fmla="*/ 15 w 30"/>
                    <a:gd name="T21" fmla="*/ 11 h 11"/>
                    <a:gd name="T22" fmla="*/ 7 w 30"/>
                    <a:gd name="T23" fmla="*/ 9 h 11"/>
                    <a:gd name="T24" fmla="*/ 1 w 30"/>
                    <a:gd name="T2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11">
                      <a:moveTo>
                        <a:pt x="1" y="6"/>
                      </a:move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0"/>
                        <a:pt x="5" y="0"/>
                        <a:pt x="6" y="1"/>
                      </a:cubicBezTo>
                      <a:cubicBezTo>
                        <a:pt x="7" y="2"/>
                        <a:pt x="8" y="3"/>
                        <a:pt x="9" y="3"/>
                      </a:cubicBezTo>
                      <a:cubicBezTo>
                        <a:pt x="11" y="4"/>
                        <a:pt x="13" y="4"/>
                        <a:pt x="15" y="4"/>
                      </a:cubicBezTo>
                      <a:cubicBezTo>
                        <a:pt x="17" y="4"/>
                        <a:pt x="18" y="4"/>
                        <a:pt x="20" y="3"/>
                      </a:cubicBezTo>
                      <a:cubicBezTo>
                        <a:pt x="21" y="3"/>
                        <a:pt x="23" y="2"/>
                        <a:pt x="24" y="1"/>
                      </a:cubicBezTo>
                      <a:cubicBezTo>
                        <a:pt x="25" y="0"/>
                        <a:pt x="27" y="0"/>
                        <a:pt x="28" y="1"/>
                      </a:cubicBezTo>
                      <a:cubicBezTo>
                        <a:pt x="30" y="2"/>
                        <a:pt x="30" y="5"/>
                        <a:pt x="28" y="6"/>
                      </a:cubicBezTo>
                      <a:cubicBezTo>
                        <a:pt x="27" y="7"/>
                        <a:pt x="25" y="9"/>
                        <a:pt x="22" y="9"/>
                      </a:cubicBezTo>
                      <a:cubicBezTo>
                        <a:pt x="20" y="10"/>
                        <a:pt x="17" y="11"/>
                        <a:pt x="15" y="11"/>
                      </a:cubicBezTo>
                      <a:cubicBezTo>
                        <a:pt x="12" y="11"/>
                        <a:pt x="9" y="10"/>
                        <a:pt x="7" y="9"/>
                      </a:cubicBezTo>
                      <a:cubicBezTo>
                        <a:pt x="5" y="9"/>
                        <a:pt x="3" y="7"/>
                        <a:pt x="1" y="6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7206489" y="1239653"/>
                  <a:ext cx="162621" cy="24582"/>
                </a:xfrm>
                <a:custGeom>
                  <a:avLst/>
                  <a:gdLst>
                    <a:gd name="T0" fmla="*/ 65 w 65"/>
                    <a:gd name="T1" fmla="*/ 0 h 10"/>
                    <a:gd name="T2" fmla="*/ 33 w 65"/>
                    <a:gd name="T3" fmla="*/ 10 h 10"/>
                    <a:gd name="T4" fmla="*/ 0 w 65"/>
                    <a:gd name="T5" fmla="*/ 0 h 10"/>
                    <a:gd name="T6" fmla="*/ 65 w 65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0">
                      <a:moveTo>
                        <a:pt x="65" y="0"/>
                      </a:moveTo>
                      <a:cubicBezTo>
                        <a:pt x="65" y="5"/>
                        <a:pt x="60" y="10"/>
                        <a:pt x="33" y="10"/>
                      </a:cubicBezTo>
                      <a:cubicBezTo>
                        <a:pt x="5" y="10"/>
                        <a:pt x="0" y="5"/>
                        <a:pt x="0" y="0"/>
                      </a:cubicBez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Oval 69"/>
                <p:cNvSpPr>
                  <a:spLocks noChangeArrowheads="1"/>
                </p:cNvSpPr>
                <p:nvPr/>
              </p:nvSpPr>
              <p:spPr bwMode="auto">
                <a:xfrm>
                  <a:off x="7174344" y="1061905"/>
                  <a:ext cx="30255" cy="567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Oval 70"/>
                <p:cNvSpPr>
                  <a:spLocks noChangeArrowheads="1"/>
                </p:cNvSpPr>
                <p:nvPr/>
              </p:nvSpPr>
              <p:spPr bwMode="auto">
                <a:xfrm>
                  <a:off x="7372892" y="1061905"/>
                  <a:ext cx="28365" cy="56728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>
                  <a:off x="6990922" y="719644"/>
                  <a:ext cx="593755" cy="395206"/>
                </a:xfrm>
                <a:custGeom>
                  <a:avLst/>
                  <a:gdLst>
                    <a:gd name="T0" fmla="*/ 118 w 239"/>
                    <a:gd name="T1" fmla="*/ 20 h 159"/>
                    <a:gd name="T2" fmla="*/ 38 w 239"/>
                    <a:gd name="T3" fmla="*/ 133 h 159"/>
                    <a:gd name="T4" fmla="*/ 32 w 239"/>
                    <a:gd name="T5" fmla="*/ 138 h 159"/>
                    <a:gd name="T6" fmla="*/ 19 w 239"/>
                    <a:gd name="T7" fmla="*/ 123 h 159"/>
                    <a:gd name="T8" fmla="*/ 11 w 239"/>
                    <a:gd name="T9" fmla="*/ 130 h 159"/>
                    <a:gd name="T10" fmla="*/ 2 w 239"/>
                    <a:gd name="T11" fmla="*/ 117 h 159"/>
                    <a:gd name="T12" fmla="*/ 81 w 239"/>
                    <a:gd name="T13" fmla="*/ 3 h 159"/>
                    <a:gd name="T14" fmla="*/ 158 w 239"/>
                    <a:gd name="T15" fmla="*/ 2 h 159"/>
                    <a:gd name="T16" fmla="*/ 238 w 239"/>
                    <a:gd name="T17" fmla="*/ 117 h 159"/>
                    <a:gd name="T18" fmla="*/ 229 w 239"/>
                    <a:gd name="T19" fmla="*/ 130 h 159"/>
                    <a:gd name="T20" fmla="*/ 220 w 239"/>
                    <a:gd name="T21" fmla="*/ 123 h 159"/>
                    <a:gd name="T22" fmla="*/ 208 w 239"/>
                    <a:gd name="T23" fmla="*/ 138 h 159"/>
                    <a:gd name="T24" fmla="*/ 202 w 239"/>
                    <a:gd name="T25" fmla="*/ 133 h 159"/>
                    <a:gd name="T26" fmla="*/ 122 w 239"/>
                    <a:gd name="T27" fmla="*/ 20 h 159"/>
                    <a:gd name="T28" fmla="*/ 118 w 239"/>
                    <a:gd name="T29" fmla="*/ 2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9" h="159">
                      <a:moveTo>
                        <a:pt x="118" y="20"/>
                      </a:moveTo>
                      <a:cubicBezTo>
                        <a:pt x="76" y="21"/>
                        <a:pt x="36" y="82"/>
                        <a:pt x="38" y="133"/>
                      </a:cubicBezTo>
                      <a:cubicBezTo>
                        <a:pt x="39" y="159"/>
                        <a:pt x="36" y="152"/>
                        <a:pt x="32" y="138"/>
                      </a:cubicBezTo>
                      <a:cubicBezTo>
                        <a:pt x="29" y="131"/>
                        <a:pt x="25" y="123"/>
                        <a:pt x="19" y="123"/>
                      </a:cubicBezTo>
                      <a:cubicBezTo>
                        <a:pt x="15" y="123"/>
                        <a:pt x="12" y="127"/>
                        <a:pt x="11" y="130"/>
                      </a:cubicBezTo>
                      <a:cubicBezTo>
                        <a:pt x="7" y="137"/>
                        <a:pt x="0" y="130"/>
                        <a:pt x="2" y="117"/>
                      </a:cubicBezTo>
                      <a:cubicBezTo>
                        <a:pt x="7" y="77"/>
                        <a:pt x="39" y="8"/>
                        <a:pt x="81" y="3"/>
                      </a:cubicBezTo>
                      <a:cubicBezTo>
                        <a:pt x="98" y="1"/>
                        <a:pt x="142" y="0"/>
                        <a:pt x="158" y="2"/>
                      </a:cubicBezTo>
                      <a:cubicBezTo>
                        <a:pt x="200" y="8"/>
                        <a:pt x="233" y="77"/>
                        <a:pt x="238" y="117"/>
                      </a:cubicBezTo>
                      <a:cubicBezTo>
                        <a:pt x="239" y="130"/>
                        <a:pt x="232" y="137"/>
                        <a:pt x="229" y="130"/>
                      </a:cubicBezTo>
                      <a:cubicBezTo>
                        <a:pt x="228" y="127"/>
                        <a:pt x="224" y="123"/>
                        <a:pt x="220" y="123"/>
                      </a:cubicBezTo>
                      <a:cubicBezTo>
                        <a:pt x="214" y="123"/>
                        <a:pt x="211" y="131"/>
                        <a:pt x="208" y="138"/>
                      </a:cubicBezTo>
                      <a:cubicBezTo>
                        <a:pt x="203" y="152"/>
                        <a:pt x="201" y="159"/>
                        <a:pt x="202" y="133"/>
                      </a:cubicBezTo>
                      <a:cubicBezTo>
                        <a:pt x="204" y="83"/>
                        <a:pt x="164" y="22"/>
                        <a:pt x="122" y="20"/>
                      </a:cubicBezTo>
                      <a:lnTo>
                        <a:pt x="118" y="20"/>
                      </a:lnTo>
                      <a:close/>
                    </a:path>
                  </a:pathLst>
                </a:custGeom>
                <a:solidFill>
                  <a:srgbClr val="CE9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117615" y="674262"/>
                  <a:ext cx="499208" cy="433025"/>
                </a:xfrm>
                <a:custGeom>
                  <a:avLst/>
                  <a:gdLst>
                    <a:gd name="T0" fmla="*/ 148 w 201"/>
                    <a:gd name="T1" fmla="*/ 33 h 174"/>
                    <a:gd name="T2" fmla="*/ 183 w 201"/>
                    <a:gd name="T3" fmla="*/ 150 h 174"/>
                    <a:gd name="T4" fmla="*/ 68 w 201"/>
                    <a:gd name="T5" fmla="*/ 134 h 174"/>
                    <a:gd name="T6" fmla="*/ 18 w 201"/>
                    <a:gd name="T7" fmla="*/ 31 h 174"/>
                    <a:gd name="T8" fmla="*/ 148 w 201"/>
                    <a:gd name="T9" fmla="*/ 3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174">
                      <a:moveTo>
                        <a:pt x="148" y="33"/>
                      </a:moveTo>
                      <a:cubicBezTo>
                        <a:pt x="193" y="66"/>
                        <a:pt x="201" y="126"/>
                        <a:pt x="183" y="150"/>
                      </a:cubicBezTo>
                      <a:cubicBezTo>
                        <a:pt x="165" y="174"/>
                        <a:pt x="113" y="167"/>
                        <a:pt x="68" y="134"/>
                      </a:cubicBezTo>
                      <a:cubicBezTo>
                        <a:pt x="22" y="101"/>
                        <a:pt x="0" y="55"/>
                        <a:pt x="18" y="31"/>
                      </a:cubicBezTo>
                      <a:cubicBezTo>
                        <a:pt x="36" y="7"/>
                        <a:pt x="102" y="0"/>
                        <a:pt x="148" y="33"/>
                      </a:cubicBezTo>
                      <a:close/>
                    </a:path>
                  </a:pathLst>
                </a:custGeom>
                <a:solidFill>
                  <a:srgbClr val="CE9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>
                  <a:off x="7036304" y="774482"/>
                  <a:ext cx="270405" cy="304441"/>
                </a:xfrm>
                <a:custGeom>
                  <a:avLst/>
                  <a:gdLst>
                    <a:gd name="T0" fmla="*/ 22 w 109"/>
                    <a:gd name="T1" fmla="*/ 29 h 123"/>
                    <a:gd name="T2" fmla="*/ 19 w 109"/>
                    <a:gd name="T3" fmla="*/ 123 h 123"/>
                    <a:gd name="T4" fmla="*/ 56 w 109"/>
                    <a:gd name="T5" fmla="*/ 53 h 123"/>
                    <a:gd name="T6" fmla="*/ 100 w 109"/>
                    <a:gd name="T7" fmla="*/ 19 h 123"/>
                    <a:gd name="T8" fmla="*/ 22 w 109"/>
                    <a:gd name="T9" fmla="*/ 29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123">
                      <a:moveTo>
                        <a:pt x="22" y="29"/>
                      </a:moveTo>
                      <a:cubicBezTo>
                        <a:pt x="0" y="57"/>
                        <a:pt x="11" y="121"/>
                        <a:pt x="19" y="123"/>
                      </a:cubicBezTo>
                      <a:cubicBezTo>
                        <a:pt x="27" y="94"/>
                        <a:pt x="34" y="82"/>
                        <a:pt x="56" y="53"/>
                      </a:cubicBezTo>
                      <a:cubicBezTo>
                        <a:pt x="79" y="25"/>
                        <a:pt x="109" y="21"/>
                        <a:pt x="100" y="19"/>
                      </a:cubicBezTo>
                      <a:cubicBezTo>
                        <a:pt x="91" y="17"/>
                        <a:pt x="44" y="0"/>
                        <a:pt x="22" y="29"/>
                      </a:cubicBezTo>
                      <a:close/>
                    </a:path>
                  </a:pathLst>
                </a:custGeom>
                <a:solidFill>
                  <a:srgbClr val="CE9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auto">
                <a:xfrm>
                  <a:off x="7142197" y="821755"/>
                  <a:ext cx="274187" cy="317678"/>
                </a:xfrm>
                <a:custGeom>
                  <a:avLst/>
                  <a:gdLst>
                    <a:gd name="T0" fmla="*/ 5 w 110"/>
                    <a:gd name="T1" fmla="*/ 0 h 128"/>
                    <a:gd name="T2" fmla="*/ 110 w 110"/>
                    <a:gd name="T3" fmla="*/ 128 h 128"/>
                    <a:gd name="T4" fmla="*/ 5 w 110"/>
                    <a:gd name="T5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128">
                      <a:moveTo>
                        <a:pt x="5" y="0"/>
                      </a:moveTo>
                      <a:cubicBezTo>
                        <a:pt x="0" y="44"/>
                        <a:pt x="23" y="117"/>
                        <a:pt x="110" y="128"/>
                      </a:cubicBezTo>
                      <a:cubicBezTo>
                        <a:pt x="50" y="103"/>
                        <a:pt x="14" y="36"/>
                        <a:pt x="5" y="0"/>
                      </a:cubicBezTo>
                      <a:close/>
                    </a:path>
                  </a:pathLst>
                </a:custGeom>
                <a:solidFill>
                  <a:srgbClr val="CE9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7717043" y="517314"/>
              <a:ext cx="722339" cy="431134"/>
              <a:chOff x="7717043" y="517314"/>
              <a:chExt cx="722339" cy="431134"/>
            </a:xfrm>
          </p:grpSpPr>
          <p:sp>
            <p:nvSpPr>
              <p:cNvPr id="148" name="Rectangle 147"/>
              <p:cNvSpPr>
                <a:spLocks noChangeArrowheads="1"/>
              </p:cNvSpPr>
              <p:nvPr/>
            </p:nvSpPr>
            <p:spPr bwMode="auto">
              <a:xfrm>
                <a:off x="7717043" y="517314"/>
                <a:ext cx="722339" cy="431134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7764317" y="560806"/>
                <a:ext cx="119130" cy="111565"/>
              </a:xfrm>
              <a:custGeom>
                <a:avLst/>
                <a:gdLst>
                  <a:gd name="T0" fmla="*/ 11 w 63"/>
                  <a:gd name="T1" fmla="*/ 59 h 59"/>
                  <a:gd name="T2" fmla="*/ 19 w 63"/>
                  <a:gd name="T3" fmla="*/ 37 h 59"/>
                  <a:gd name="T4" fmla="*/ 0 w 63"/>
                  <a:gd name="T5" fmla="*/ 22 h 59"/>
                  <a:gd name="T6" fmla="*/ 23 w 63"/>
                  <a:gd name="T7" fmla="*/ 22 h 59"/>
                  <a:gd name="T8" fmla="*/ 31 w 63"/>
                  <a:gd name="T9" fmla="*/ 0 h 59"/>
                  <a:gd name="T10" fmla="*/ 39 w 63"/>
                  <a:gd name="T11" fmla="*/ 22 h 59"/>
                  <a:gd name="T12" fmla="*/ 63 w 63"/>
                  <a:gd name="T13" fmla="*/ 22 h 59"/>
                  <a:gd name="T14" fmla="*/ 43 w 63"/>
                  <a:gd name="T15" fmla="*/ 37 h 59"/>
                  <a:gd name="T16" fmla="*/ 51 w 63"/>
                  <a:gd name="T17" fmla="*/ 59 h 59"/>
                  <a:gd name="T18" fmla="*/ 31 w 63"/>
                  <a:gd name="T19" fmla="*/ 46 h 59"/>
                  <a:gd name="T20" fmla="*/ 11 w 63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9">
                    <a:moveTo>
                      <a:pt x="11" y="59"/>
                    </a:moveTo>
                    <a:lnTo>
                      <a:pt x="19" y="37"/>
                    </a:lnTo>
                    <a:lnTo>
                      <a:pt x="0" y="22"/>
                    </a:lnTo>
                    <a:lnTo>
                      <a:pt x="23" y="22"/>
                    </a:lnTo>
                    <a:lnTo>
                      <a:pt x="31" y="0"/>
                    </a:lnTo>
                    <a:lnTo>
                      <a:pt x="39" y="22"/>
                    </a:lnTo>
                    <a:lnTo>
                      <a:pt x="63" y="22"/>
                    </a:lnTo>
                    <a:lnTo>
                      <a:pt x="43" y="37"/>
                    </a:lnTo>
                    <a:lnTo>
                      <a:pt x="51" y="59"/>
                    </a:lnTo>
                    <a:lnTo>
                      <a:pt x="31" y="46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7909919" y="689389"/>
                <a:ext cx="43492" cy="41601"/>
              </a:xfrm>
              <a:custGeom>
                <a:avLst/>
                <a:gdLst>
                  <a:gd name="T0" fmla="*/ 1 w 23"/>
                  <a:gd name="T1" fmla="*/ 4 h 22"/>
                  <a:gd name="T2" fmla="*/ 9 w 23"/>
                  <a:gd name="T3" fmla="*/ 7 h 22"/>
                  <a:gd name="T4" fmla="*/ 15 w 23"/>
                  <a:gd name="T5" fmla="*/ 0 h 22"/>
                  <a:gd name="T6" fmla="*/ 15 w 23"/>
                  <a:gd name="T7" fmla="*/ 9 h 22"/>
                  <a:gd name="T8" fmla="*/ 23 w 23"/>
                  <a:gd name="T9" fmla="*/ 12 h 22"/>
                  <a:gd name="T10" fmla="*/ 15 w 23"/>
                  <a:gd name="T11" fmla="*/ 15 h 22"/>
                  <a:gd name="T12" fmla="*/ 13 w 23"/>
                  <a:gd name="T13" fmla="*/ 22 h 22"/>
                  <a:gd name="T14" fmla="*/ 9 w 23"/>
                  <a:gd name="T15" fmla="*/ 16 h 22"/>
                  <a:gd name="T16" fmla="*/ 0 w 23"/>
                  <a:gd name="T17" fmla="*/ 17 h 22"/>
                  <a:gd name="T18" fmla="*/ 5 w 23"/>
                  <a:gd name="T19" fmla="*/ 11 h 22"/>
                  <a:gd name="T20" fmla="*/ 1 w 23"/>
                  <a:gd name="T2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2">
                    <a:moveTo>
                      <a:pt x="1" y="4"/>
                    </a:moveTo>
                    <a:lnTo>
                      <a:pt x="9" y="7"/>
                    </a:lnTo>
                    <a:lnTo>
                      <a:pt x="15" y="0"/>
                    </a:lnTo>
                    <a:lnTo>
                      <a:pt x="15" y="9"/>
                    </a:lnTo>
                    <a:lnTo>
                      <a:pt x="23" y="12"/>
                    </a:lnTo>
                    <a:lnTo>
                      <a:pt x="15" y="15"/>
                    </a:lnTo>
                    <a:lnTo>
                      <a:pt x="13" y="22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7953411" y="583497"/>
                <a:ext cx="41601" cy="41601"/>
              </a:xfrm>
              <a:custGeom>
                <a:avLst/>
                <a:gdLst>
                  <a:gd name="T0" fmla="*/ 22 w 22"/>
                  <a:gd name="T1" fmla="*/ 17 h 22"/>
                  <a:gd name="T2" fmla="*/ 14 w 22"/>
                  <a:gd name="T3" fmla="*/ 14 h 22"/>
                  <a:gd name="T4" fmla="*/ 9 w 22"/>
                  <a:gd name="T5" fmla="*/ 22 h 22"/>
                  <a:gd name="T6" fmla="*/ 9 w 22"/>
                  <a:gd name="T7" fmla="*/ 14 h 22"/>
                  <a:gd name="T8" fmla="*/ 0 w 22"/>
                  <a:gd name="T9" fmla="*/ 13 h 22"/>
                  <a:gd name="T10" fmla="*/ 7 w 22"/>
                  <a:gd name="T11" fmla="*/ 9 h 22"/>
                  <a:gd name="T12" fmla="*/ 6 w 22"/>
                  <a:gd name="T13" fmla="*/ 0 h 22"/>
                  <a:gd name="T14" fmla="*/ 13 w 22"/>
                  <a:gd name="T15" fmla="*/ 6 h 22"/>
                  <a:gd name="T16" fmla="*/ 21 w 22"/>
                  <a:gd name="T17" fmla="*/ 2 h 22"/>
                  <a:gd name="T18" fmla="*/ 17 w 22"/>
                  <a:gd name="T19" fmla="*/ 10 h 22"/>
                  <a:gd name="T20" fmla="*/ 22 w 22"/>
                  <a:gd name="T2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2">
                    <a:moveTo>
                      <a:pt x="22" y="17"/>
                    </a:moveTo>
                    <a:lnTo>
                      <a:pt x="14" y="14"/>
                    </a:lnTo>
                    <a:lnTo>
                      <a:pt x="9" y="22"/>
                    </a:lnTo>
                    <a:lnTo>
                      <a:pt x="9" y="14"/>
                    </a:lnTo>
                    <a:lnTo>
                      <a:pt x="0" y="13"/>
                    </a:lnTo>
                    <a:lnTo>
                      <a:pt x="7" y="9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1" y="2"/>
                    </a:lnTo>
                    <a:lnTo>
                      <a:pt x="17" y="1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7953411" y="647789"/>
                <a:ext cx="41601" cy="39709"/>
              </a:xfrm>
              <a:custGeom>
                <a:avLst/>
                <a:gdLst>
                  <a:gd name="T0" fmla="*/ 3 w 22"/>
                  <a:gd name="T1" fmla="*/ 21 h 21"/>
                  <a:gd name="T2" fmla="*/ 6 w 22"/>
                  <a:gd name="T3" fmla="*/ 13 h 21"/>
                  <a:gd name="T4" fmla="*/ 0 w 22"/>
                  <a:gd name="T5" fmla="*/ 8 h 21"/>
                  <a:gd name="T6" fmla="*/ 9 w 22"/>
                  <a:gd name="T7" fmla="*/ 8 h 21"/>
                  <a:gd name="T8" fmla="*/ 11 w 22"/>
                  <a:gd name="T9" fmla="*/ 0 h 21"/>
                  <a:gd name="T10" fmla="*/ 14 w 22"/>
                  <a:gd name="T11" fmla="*/ 8 h 21"/>
                  <a:gd name="T12" fmla="*/ 22 w 22"/>
                  <a:gd name="T13" fmla="*/ 8 h 21"/>
                  <a:gd name="T14" fmla="*/ 15 w 22"/>
                  <a:gd name="T15" fmla="*/ 13 h 21"/>
                  <a:gd name="T16" fmla="*/ 18 w 22"/>
                  <a:gd name="T17" fmla="*/ 21 h 21"/>
                  <a:gd name="T18" fmla="*/ 11 w 22"/>
                  <a:gd name="T19" fmla="*/ 16 h 21"/>
                  <a:gd name="T20" fmla="*/ 3 w 22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1">
                    <a:moveTo>
                      <a:pt x="3" y="21"/>
                    </a:moveTo>
                    <a:lnTo>
                      <a:pt x="6" y="13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11" y="0"/>
                    </a:lnTo>
                    <a:lnTo>
                      <a:pt x="14" y="8"/>
                    </a:lnTo>
                    <a:lnTo>
                      <a:pt x="22" y="8"/>
                    </a:lnTo>
                    <a:lnTo>
                      <a:pt x="15" y="13"/>
                    </a:lnTo>
                    <a:lnTo>
                      <a:pt x="18" y="21"/>
                    </a:lnTo>
                    <a:lnTo>
                      <a:pt x="11" y="16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7909919" y="540006"/>
                <a:ext cx="43492" cy="43491"/>
              </a:xfrm>
              <a:custGeom>
                <a:avLst/>
                <a:gdLst>
                  <a:gd name="T0" fmla="*/ 1 w 23"/>
                  <a:gd name="T1" fmla="*/ 3 h 23"/>
                  <a:gd name="T2" fmla="*/ 9 w 23"/>
                  <a:gd name="T3" fmla="*/ 5 h 23"/>
                  <a:gd name="T4" fmla="*/ 16 w 23"/>
                  <a:gd name="T5" fmla="*/ 0 h 23"/>
                  <a:gd name="T6" fmla="*/ 15 w 23"/>
                  <a:gd name="T7" fmla="*/ 8 h 23"/>
                  <a:gd name="T8" fmla="*/ 23 w 23"/>
                  <a:gd name="T9" fmla="*/ 12 h 23"/>
                  <a:gd name="T10" fmla="*/ 13 w 23"/>
                  <a:gd name="T11" fmla="*/ 13 h 23"/>
                  <a:gd name="T12" fmla="*/ 13 w 23"/>
                  <a:gd name="T13" fmla="*/ 23 h 23"/>
                  <a:gd name="T14" fmla="*/ 8 w 23"/>
                  <a:gd name="T15" fmla="*/ 15 h 23"/>
                  <a:gd name="T16" fmla="*/ 0 w 23"/>
                  <a:gd name="T17" fmla="*/ 16 h 23"/>
                  <a:gd name="T18" fmla="*/ 5 w 23"/>
                  <a:gd name="T19" fmla="*/ 9 h 23"/>
                  <a:gd name="T20" fmla="*/ 1 w 23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" y="3"/>
                    </a:moveTo>
                    <a:lnTo>
                      <a:pt x="9" y="5"/>
                    </a:lnTo>
                    <a:lnTo>
                      <a:pt x="16" y="0"/>
                    </a:lnTo>
                    <a:lnTo>
                      <a:pt x="15" y="8"/>
                    </a:lnTo>
                    <a:lnTo>
                      <a:pt x="23" y="12"/>
                    </a:lnTo>
                    <a:lnTo>
                      <a:pt x="13" y="13"/>
                    </a:lnTo>
                    <a:lnTo>
                      <a:pt x="13" y="23"/>
                    </a:lnTo>
                    <a:lnTo>
                      <a:pt x="8" y="15"/>
                    </a:lnTo>
                    <a:lnTo>
                      <a:pt x="0" y="16"/>
                    </a:lnTo>
                    <a:lnTo>
                      <a:pt x="5" y="9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" name="Freeform 10"/>
          <p:cNvSpPr>
            <a:spLocks/>
          </p:cNvSpPr>
          <p:nvPr/>
        </p:nvSpPr>
        <p:spPr bwMode="auto">
          <a:xfrm rot="2440167">
            <a:off x="2033017" y="2970825"/>
            <a:ext cx="472913" cy="1779724"/>
          </a:xfrm>
          <a:custGeom>
            <a:avLst/>
            <a:gdLst>
              <a:gd name="T0" fmla="*/ 428 w 428"/>
              <a:gd name="T1" fmla="*/ 1052 h 1052"/>
              <a:gd name="T2" fmla="*/ 224 w 428"/>
              <a:gd name="T3" fmla="*/ 813 h 1052"/>
              <a:gd name="T4" fmla="*/ 32 w 428"/>
              <a:gd name="T5" fmla="*/ 0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1052">
                <a:moveTo>
                  <a:pt x="428" y="1052"/>
                </a:moveTo>
                <a:cubicBezTo>
                  <a:pt x="352" y="983"/>
                  <a:pt x="283" y="903"/>
                  <a:pt x="224" y="813"/>
                </a:cubicBezTo>
                <a:cubicBezTo>
                  <a:pt x="61" y="563"/>
                  <a:pt x="0" y="275"/>
                  <a:pt x="32" y="0"/>
                </a:cubicBezTo>
              </a:path>
            </a:pathLst>
          </a:custGeom>
          <a:noFill/>
          <a:ln w="79375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4" name="组合 193"/>
          <p:cNvGrpSpPr/>
          <p:nvPr/>
        </p:nvGrpSpPr>
        <p:grpSpPr>
          <a:xfrm>
            <a:off x="642921" y="3975243"/>
            <a:ext cx="1652260" cy="1039939"/>
            <a:chOff x="1808433" y="3162965"/>
            <a:chExt cx="1556245" cy="979507"/>
          </a:xfrm>
        </p:grpSpPr>
        <p:grpSp>
          <p:nvGrpSpPr>
            <p:cNvPr id="185" name="组合 184"/>
            <p:cNvGrpSpPr/>
            <p:nvPr/>
          </p:nvGrpSpPr>
          <p:grpSpPr>
            <a:xfrm>
              <a:off x="2388953" y="3162965"/>
              <a:ext cx="975725" cy="979507"/>
              <a:chOff x="2654997" y="2623821"/>
              <a:chExt cx="975725" cy="979507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2654997" y="2623821"/>
                <a:ext cx="975725" cy="9795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73" name="组合 172"/>
              <p:cNvGrpSpPr/>
              <p:nvPr/>
            </p:nvGrpSpPr>
            <p:grpSpPr>
              <a:xfrm>
                <a:off x="2785471" y="2680549"/>
                <a:ext cx="709103" cy="922779"/>
                <a:chOff x="2785471" y="2680549"/>
                <a:chExt cx="709103" cy="922779"/>
              </a:xfrm>
            </p:grpSpPr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2785471" y="3157066"/>
                  <a:ext cx="709103" cy="446262"/>
                </a:xfrm>
                <a:custGeom>
                  <a:avLst/>
                  <a:gdLst>
                    <a:gd name="T0" fmla="*/ 0 w 285"/>
                    <a:gd name="T1" fmla="*/ 116 h 179"/>
                    <a:gd name="T2" fmla="*/ 75 w 285"/>
                    <a:gd name="T3" fmla="*/ 88 h 179"/>
                    <a:gd name="T4" fmla="*/ 109 w 285"/>
                    <a:gd name="T5" fmla="*/ 5 h 179"/>
                    <a:gd name="T6" fmla="*/ 172 w 285"/>
                    <a:gd name="T7" fmla="*/ 0 h 179"/>
                    <a:gd name="T8" fmla="*/ 203 w 285"/>
                    <a:gd name="T9" fmla="*/ 88 h 179"/>
                    <a:gd name="T10" fmla="*/ 284 w 285"/>
                    <a:gd name="T11" fmla="*/ 118 h 179"/>
                    <a:gd name="T12" fmla="*/ 285 w 285"/>
                    <a:gd name="T13" fmla="*/ 119 h 179"/>
                    <a:gd name="T14" fmla="*/ 144 w 285"/>
                    <a:gd name="T15" fmla="*/ 179 h 179"/>
                    <a:gd name="T16" fmla="*/ 0 w 285"/>
                    <a:gd name="T17" fmla="*/ 116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5" h="179">
                      <a:moveTo>
                        <a:pt x="0" y="116"/>
                      </a:moveTo>
                      <a:cubicBezTo>
                        <a:pt x="17" y="103"/>
                        <a:pt x="48" y="98"/>
                        <a:pt x="75" y="88"/>
                      </a:cubicBezTo>
                      <a:cubicBezTo>
                        <a:pt x="105" y="77"/>
                        <a:pt x="112" y="32"/>
                        <a:pt x="109" y="5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69" y="27"/>
                        <a:pt x="173" y="76"/>
                        <a:pt x="203" y="88"/>
                      </a:cubicBezTo>
                      <a:cubicBezTo>
                        <a:pt x="233" y="100"/>
                        <a:pt x="266" y="104"/>
                        <a:pt x="284" y="118"/>
                      </a:cubicBezTo>
                      <a:cubicBezTo>
                        <a:pt x="284" y="119"/>
                        <a:pt x="285" y="119"/>
                        <a:pt x="285" y="119"/>
                      </a:cubicBezTo>
                      <a:cubicBezTo>
                        <a:pt x="249" y="156"/>
                        <a:pt x="199" y="179"/>
                        <a:pt x="144" y="179"/>
                      </a:cubicBezTo>
                      <a:cubicBezTo>
                        <a:pt x="87" y="179"/>
                        <a:pt x="36" y="155"/>
                        <a:pt x="0" y="116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2974565" y="3279977"/>
                  <a:ext cx="323351" cy="268513"/>
                </a:xfrm>
                <a:custGeom>
                  <a:avLst/>
                  <a:gdLst>
                    <a:gd name="T0" fmla="*/ 65 w 130"/>
                    <a:gd name="T1" fmla="*/ 108 h 108"/>
                    <a:gd name="T2" fmla="*/ 0 w 130"/>
                    <a:gd name="T3" fmla="*/ 39 h 108"/>
                    <a:gd name="T4" fmla="*/ 28 w 130"/>
                    <a:gd name="T5" fmla="*/ 2 h 108"/>
                    <a:gd name="T6" fmla="*/ 65 w 130"/>
                    <a:gd name="T7" fmla="*/ 0 h 108"/>
                    <a:gd name="T8" fmla="*/ 101 w 130"/>
                    <a:gd name="T9" fmla="*/ 2 h 108"/>
                    <a:gd name="T10" fmla="*/ 130 w 130"/>
                    <a:gd name="T11" fmla="*/ 39 h 108"/>
                    <a:gd name="T12" fmla="*/ 65 w 130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108">
                      <a:moveTo>
                        <a:pt x="65" y="108"/>
                      </a:moveTo>
                      <a:cubicBezTo>
                        <a:pt x="38" y="97"/>
                        <a:pt x="4" y="79"/>
                        <a:pt x="0" y="39"/>
                      </a:cubicBezTo>
                      <a:cubicBezTo>
                        <a:pt x="15" y="33"/>
                        <a:pt x="24" y="19"/>
                        <a:pt x="28" y="2"/>
                      </a:cubicBezTo>
                      <a:cubicBezTo>
                        <a:pt x="40" y="1"/>
                        <a:pt x="52" y="0"/>
                        <a:pt x="65" y="0"/>
                      </a:cubicBezTo>
                      <a:cubicBezTo>
                        <a:pt x="78" y="0"/>
                        <a:pt x="90" y="1"/>
                        <a:pt x="101" y="2"/>
                      </a:cubicBezTo>
                      <a:cubicBezTo>
                        <a:pt x="106" y="19"/>
                        <a:pt x="114" y="33"/>
                        <a:pt x="130" y="39"/>
                      </a:cubicBezTo>
                      <a:cubicBezTo>
                        <a:pt x="125" y="79"/>
                        <a:pt x="92" y="97"/>
                        <a:pt x="65" y="108"/>
                      </a:cubicBezTo>
                      <a:close/>
                    </a:path>
                  </a:pathLst>
                </a:custGeom>
                <a:solidFill>
                  <a:srgbClr val="F9D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3038857" y="3200557"/>
                  <a:ext cx="194767" cy="130474"/>
                </a:xfrm>
                <a:custGeom>
                  <a:avLst/>
                  <a:gdLst>
                    <a:gd name="T0" fmla="*/ 0 w 78"/>
                    <a:gd name="T1" fmla="*/ 42 h 53"/>
                    <a:gd name="T2" fmla="*/ 10 w 78"/>
                    <a:gd name="T3" fmla="*/ 2 h 53"/>
                    <a:gd name="T4" fmla="*/ 39 w 78"/>
                    <a:gd name="T5" fmla="*/ 3 h 53"/>
                    <a:gd name="T6" fmla="*/ 65 w 78"/>
                    <a:gd name="T7" fmla="*/ 2 h 53"/>
                    <a:gd name="T8" fmla="*/ 78 w 78"/>
                    <a:gd name="T9" fmla="*/ 41 h 53"/>
                    <a:gd name="T10" fmla="*/ 38 w 78"/>
                    <a:gd name="T11" fmla="*/ 53 h 53"/>
                    <a:gd name="T12" fmla="*/ 0 w 78"/>
                    <a:gd name="T13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53">
                      <a:moveTo>
                        <a:pt x="0" y="42"/>
                      </a:moveTo>
                      <a:cubicBezTo>
                        <a:pt x="1" y="39"/>
                        <a:pt x="9" y="5"/>
                        <a:pt x="10" y="2"/>
                      </a:cubicBezTo>
                      <a:cubicBezTo>
                        <a:pt x="22" y="1"/>
                        <a:pt x="26" y="3"/>
                        <a:pt x="39" y="3"/>
                      </a:cubicBezTo>
                      <a:cubicBezTo>
                        <a:pt x="51" y="3"/>
                        <a:pt x="53" y="0"/>
                        <a:pt x="65" y="2"/>
                      </a:cubicBezTo>
                      <a:cubicBezTo>
                        <a:pt x="65" y="4"/>
                        <a:pt x="77" y="39"/>
                        <a:pt x="78" y="41"/>
                      </a:cubicBezTo>
                      <a:cubicBezTo>
                        <a:pt x="66" y="49"/>
                        <a:pt x="53" y="53"/>
                        <a:pt x="38" y="53"/>
                      </a:cubicBezTo>
                      <a:cubicBezTo>
                        <a:pt x="24" y="53"/>
                        <a:pt x="11" y="49"/>
                        <a:pt x="0" y="4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2883800" y="2797788"/>
                  <a:ext cx="501100" cy="497317"/>
                </a:xfrm>
                <a:custGeom>
                  <a:avLst/>
                  <a:gdLst>
                    <a:gd name="T0" fmla="*/ 183 w 202"/>
                    <a:gd name="T1" fmla="*/ 82 h 200"/>
                    <a:gd name="T2" fmla="*/ 172 w 202"/>
                    <a:gd name="T3" fmla="*/ 149 h 200"/>
                    <a:gd name="T4" fmla="*/ 101 w 202"/>
                    <a:gd name="T5" fmla="*/ 200 h 200"/>
                    <a:gd name="T6" fmla="*/ 30 w 202"/>
                    <a:gd name="T7" fmla="*/ 149 h 200"/>
                    <a:gd name="T8" fmla="*/ 19 w 202"/>
                    <a:gd name="T9" fmla="*/ 82 h 200"/>
                    <a:gd name="T10" fmla="*/ 101 w 202"/>
                    <a:gd name="T11" fmla="*/ 0 h 200"/>
                    <a:gd name="T12" fmla="*/ 183 w 202"/>
                    <a:gd name="T13" fmla="*/ 8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2" h="200">
                      <a:moveTo>
                        <a:pt x="183" y="82"/>
                      </a:moveTo>
                      <a:cubicBezTo>
                        <a:pt x="202" y="97"/>
                        <a:pt x="196" y="145"/>
                        <a:pt x="172" y="149"/>
                      </a:cubicBezTo>
                      <a:cubicBezTo>
                        <a:pt x="159" y="178"/>
                        <a:pt x="135" y="200"/>
                        <a:pt x="101" y="200"/>
                      </a:cubicBezTo>
                      <a:cubicBezTo>
                        <a:pt x="68" y="200"/>
                        <a:pt x="43" y="178"/>
                        <a:pt x="30" y="149"/>
                      </a:cubicBezTo>
                      <a:cubicBezTo>
                        <a:pt x="7" y="145"/>
                        <a:pt x="0" y="97"/>
                        <a:pt x="19" y="82"/>
                      </a:cubicBezTo>
                      <a:cubicBezTo>
                        <a:pt x="23" y="39"/>
                        <a:pt x="49" y="0"/>
                        <a:pt x="101" y="0"/>
                      </a:cubicBezTo>
                      <a:cubicBezTo>
                        <a:pt x="154" y="0"/>
                        <a:pt x="180" y="39"/>
                        <a:pt x="183" y="82"/>
                      </a:cubicBezTo>
                      <a:close/>
                    </a:path>
                  </a:pathLst>
                </a:custGeom>
                <a:solidFill>
                  <a:srgbClr val="F9D2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2923510" y="2782660"/>
                  <a:ext cx="431134" cy="293095"/>
                </a:xfrm>
                <a:custGeom>
                  <a:avLst/>
                  <a:gdLst>
                    <a:gd name="T0" fmla="*/ 84 w 174"/>
                    <a:gd name="T1" fmla="*/ 6 h 118"/>
                    <a:gd name="T2" fmla="*/ 19 w 174"/>
                    <a:gd name="T3" fmla="*/ 97 h 118"/>
                    <a:gd name="T4" fmla="*/ 14 w 174"/>
                    <a:gd name="T5" fmla="*/ 101 h 118"/>
                    <a:gd name="T6" fmla="*/ 2 w 174"/>
                    <a:gd name="T7" fmla="*/ 89 h 118"/>
                    <a:gd name="T8" fmla="*/ 61 w 174"/>
                    <a:gd name="T9" fmla="*/ 2 h 118"/>
                    <a:gd name="T10" fmla="*/ 110 w 174"/>
                    <a:gd name="T11" fmla="*/ 2 h 118"/>
                    <a:gd name="T12" fmla="*/ 173 w 174"/>
                    <a:gd name="T13" fmla="*/ 95 h 118"/>
                    <a:gd name="T14" fmla="*/ 166 w 174"/>
                    <a:gd name="T15" fmla="*/ 89 h 118"/>
                    <a:gd name="T16" fmla="*/ 156 w 174"/>
                    <a:gd name="T17" fmla="*/ 101 h 118"/>
                    <a:gd name="T18" fmla="*/ 152 w 174"/>
                    <a:gd name="T19" fmla="*/ 97 h 118"/>
                    <a:gd name="T20" fmla="*/ 87 w 174"/>
                    <a:gd name="T21" fmla="*/ 6 h 118"/>
                    <a:gd name="T22" fmla="*/ 84 w 174"/>
                    <a:gd name="T23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4" h="118">
                      <a:moveTo>
                        <a:pt x="84" y="6"/>
                      </a:moveTo>
                      <a:cubicBezTo>
                        <a:pt x="50" y="7"/>
                        <a:pt x="18" y="56"/>
                        <a:pt x="19" y="97"/>
                      </a:cubicBezTo>
                      <a:cubicBezTo>
                        <a:pt x="20" y="118"/>
                        <a:pt x="18" y="113"/>
                        <a:pt x="14" y="101"/>
                      </a:cubicBezTo>
                      <a:cubicBezTo>
                        <a:pt x="12" y="95"/>
                        <a:pt x="6" y="90"/>
                        <a:pt x="2" y="89"/>
                      </a:cubicBezTo>
                      <a:cubicBezTo>
                        <a:pt x="0" y="17"/>
                        <a:pt x="35" y="5"/>
                        <a:pt x="61" y="2"/>
                      </a:cubicBezTo>
                      <a:cubicBezTo>
                        <a:pt x="75" y="0"/>
                        <a:pt x="97" y="0"/>
                        <a:pt x="110" y="2"/>
                      </a:cubicBezTo>
                      <a:cubicBezTo>
                        <a:pt x="171" y="8"/>
                        <a:pt x="174" y="65"/>
                        <a:pt x="173" y="95"/>
                      </a:cubicBezTo>
                      <a:cubicBezTo>
                        <a:pt x="172" y="92"/>
                        <a:pt x="170" y="89"/>
                        <a:pt x="166" y="89"/>
                      </a:cubicBezTo>
                      <a:cubicBezTo>
                        <a:pt x="162" y="89"/>
                        <a:pt x="158" y="95"/>
                        <a:pt x="156" y="101"/>
                      </a:cubicBezTo>
                      <a:cubicBezTo>
                        <a:pt x="152" y="113"/>
                        <a:pt x="151" y="118"/>
                        <a:pt x="152" y="97"/>
                      </a:cubicBezTo>
                      <a:cubicBezTo>
                        <a:pt x="153" y="57"/>
                        <a:pt x="121" y="8"/>
                        <a:pt x="87" y="6"/>
                      </a:cubicBez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rgbClr val="7346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2934856" y="2767533"/>
                  <a:ext cx="455717" cy="247712"/>
                </a:xfrm>
                <a:custGeom>
                  <a:avLst/>
                  <a:gdLst>
                    <a:gd name="T0" fmla="*/ 14 w 183"/>
                    <a:gd name="T1" fmla="*/ 100 h 100"/>
                    <a:gd name="T2" fmla="*/ 22 w 183"/>
                    <a:gd name="T3" fmla="*/ 62 h 100"/>
                    <a:gd name="T4" fmla="*/ 52 w 183"/>
                    <a:gd name="T5" fmla="*/ 53 h 100"/>
                    <a:gd name="T6" fmla="*/ 82 w 183"/>
                    <a:gd name="T7" fmla="*/ 56 h 100"/>
                    <a:gd name="T8" fmla="*/ 112 w 183"/>
                    <a:gd name="T9" fmla="*/ 53 h 100"/>
                    <a:gd name="T10" fmla="*/ 138 w 183"/>
                    <a:gd name="T11" fmla="*/ 61 h 100"/>
                    <a:gd name="T12" fmla="*/ 147 w 183"/>
                    <a:gd name="T13" fmla="*/ 100 h 100"/>
                    <a:gd name="T14" fmla="*/ 80 w 183"/>
                    <a:gd name="T15" fmla="*/ 0 h 100"/>
                    <a:gd name="T16" fmla="*/ 14 w 183"/>
                    <a:gd name="T17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3" h="100">
                      <a:moveTo>
                        <a:pt x="14" y="100"/>
                      </a:moveTo>
                      <a:cubicBezTo>
                        <a:pt x="14" y="85"/>
                        <a:pt x="16" y="71"/>
                        <a:pt x="22" y="62"/>
                      </a:cubicBezTo>
                      <a:cubicBezTo>
                        <a:pt x="28" y="53"/>
                        <a:pt x="35" y="48"/>
                        <a:pt x="52" y="53"/>
                      </a:cubicBezTo>
                      <a:cubicBezTo>
                        <a:pt x="61" y="55"/>
                        <a:pt x="71" y="56"/>
                        <a:pt x="82" y="56"/>
                      </a:cubicBezTo>
                      <a:cubicBezTo>
                        <a:pt x="93" y="56"/>
                        <a:pt x="104" y="55"/>
                        <a:pt x="112" y="53"/>
                      </a:cubicBezTo>
                      <a:cubicBezTo>
                        <a:pt x="128" y="49"/>
                        <a:pt x="132" y="52"/>
                        <a:pt x="138" y="61"/>
                      </a:cubicBezTo>
                      <a:cubicBezTo>
                        <a:pt x="145" y="71"/>
                        <a:pt x="148" y="84"/>
                        <a:pt x="147" y="100"/>
                      </a:cubicBezTo>
                      <a:cubicBezTo>
                        <a:pt x="183" y="57"/>
                        <a:pt x="146" y="0"/>
                        <a:pt x="80" y="0"/>
                      </a:cubicBezTo>
                      <a:cubicBezTo>
                        <a:pt x="15" y="0"/>
                        <a:pt x="0" y="55"/>
                        <a:pt x="14" y="100"/>
                      </a:cubicBezTo>
                      <a:close/>
                    </a:path>
                  </a:pathLst>
                </a:custGeom>
                <a:solidFill>
                  <a:srgbClr val="7346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2993475" y="2680549"/>
                  <a:ext cx="215567" cy="206112"/>
                </a:xfrm>
                <a:custGeom>
                  <a:avLst/>
                  <a:gdLst>
                    <a:gd name="T0" fmla="*/ 21 w 87"/>
                    <a:gd name="T1" fmla="*/ 43 h 83"/>
                    <a:gd name="T2" fmla="*/ 55 w 87"/>
                    <a:gd name="T3" fmla="*/ 0 h 83"/>
                    <a:gd name="T4" fmla="*/ 50 w 87"/>
                    <a:gd name="T5" fmla="*/ 59 h 83"/>
                    <a:gd name="T6" fmla="*/ 21 w 87"/>
                    <a:gd name="T7" fmla="*/ 4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83">
                      <a:moveTo>
                        <a:pt x="21" y="43"/>
                      </a:moveTo>
                      <a:cubicBezTo>
                        <a:pt x="38" y="37"/>
                        <a:pt x="62" y="19"/>
                        <a:pt x="55" y="0"/>
                      </a:cubicBezTo>
                      <a:cubicBezTo>
                        <a:pt x="68" y="1"/>
                        <a:pt x="87" y="36"/>
                        <a:pt x="50" y="59"/>
                      </a:cubicBezTo>
                      <a:cubicBezTo>
                        <a:pt x="12" y="83"/>
                        <a:pt x="0" y="74"/>
                        <a:pt x="21" y="43"/>
                      </a:cubicBezTo>
                      <a:close/>
                    </a:path>
                  </a:pathLst>
                </a:custGeom>
                <a:solidFill>
                  <a:srgbClr val="7346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3010494" y="2691895"/>
                  <a:ext cx="232586" cy="162621"/>
                </a:xfrm>
                <a:custGeom>
                  <a:avLst/>
                  <a:gdLst>
                    <a:gd name="T0" fmla="*/ 35 w 94"/>
                    <a:gd name="T1" fmla="*/ 31 h 65"/>
                    <a:gd name="T2" fmla="*/ 74 w 94"/>
                    <a:gd name="T3" fmla="*/ 0 h 65"/>
                    <a:gd name="T4" fmla="*/ 51 w 94"/>
                    <a:gd name="T5" fmla="*/ 55 h 65"/>
                    <a:gd name="T6" fmla="*/ 35 w 94"/>
                    <a:gd name="T7" fmla="*/ 3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65">
                      <a:moveTo>
                        <a:pt x="35" y="31"/>
                      </a:moveTo>
                      <a:cubicBezTo>
                        <a:pt x="57" y="31"/>
                        <a:pt x="76" y="26"/>
                        <a:pt x="74" y="0"/>
                      </a:cubicBezTo>
                      <a:cubicBezTo>
                        <a:pt x="85" y="4"/>
                        <a:pt x="94" y="45"/>
                        <a:pt x="51" y="55"/>
                      </a:cubicBezTo>
                      <a:cubicBezTo>
                        <a:pt x="7" y="65"/>
                        <a:pt x="0" y="50"/>
                        <a:pt x="35" y="31"/>
                      </a:cubicBezTo>
                      <a:close/>
                    </a:path>
                  </a:pathLst>
                </a:custGeom>
                <a:solidFill>
                  <a:srgbClr val="7346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3105041" y="3106010"/>
                  <a:ext cx="58620" cy="18909"/>
                </a:xfrm>
                <a:custGeom>
                  <a:avLst/>
                  <a:gdLst>
                    <a:gd name="T0" fmla="*/ 1 w 24"/>
                    <a:gd name="T1" fmla="*/ 4 h 8"/>
                    <a:gd name="T2" fmla="*/ 1 w 24"/>
                    <a:gd name="T3" fmla="*/ 1 h 8"/>
                    <a:gd name="T4" fmla="*/ 5 w 24"/>
                    <a:gd name="T5" fmla="*/ 1 h 8"/>
                    <a:gd name="T6" fmla="*/ 8 w 24"/>
                    <a:gd name="T7" fmla="*/ 2 h 8"/>
                    <a:gd name="T8" fmla="*/ 12 w 24"/>
                    <a:gd name="T9" fmla="*/ 3 h 8"/>
                    <a:gd name="T10" fmla="*/ 17 w 24"/>
                    <a:gd name="T11" fmla="*/ 2 h 8"/>
                    <a:gd name="T12" fmla="*/ 19 w 24"/>
                    <a:gd name="T13" fmla="*/ 1 h 8"/>
                    <a:gd name="T14" fmla="*/ 23 w 24"/>
                    <a:gd name="T15" fmla="*/ 1 h 8"/>
                    <a:gd name="T16" fmla="*/ 23 w 24"/>
                    <a:gd name="T17" fmla="*/ 4 h 8"/>
                    <a:gd name="T18" fmla="*/ 18 w 24"/>
                    <a:gd name="T19" fmla="*/ 7 h 8"/>
                    <a:gd name="T20" fmla="*/ 12 w 24"/>
                    <a:gd name="T21" fmla="*/ 8 h 8"/>
                    <a:gd name="T22" fmla="*/ 6 w 24"/>
                    <a:gd name="T23" fmla="*/ 7 h 8"/>
                    <a:gd name="T24" fmla="*/ 1 w 24"/>
                    <a:gd name="T2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8">
                      <a:moveTo>
                        <a:pt x="1" y="4"/>
                      </a:move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6" y="1"/>
                        <a:pt x="7" y="2"/>
                        <a:pt x="8" y="2"/>
                      </a:cubicBezTo>
                      <a:cubicBezTo>
                        <a:pt x="9" y="3"/>
                        <a:pt x="11" y="3"/>
                        <a:pt x="12" y="3"/>
                      </a:cubicBezTo>
                      <a:cubicBezTo>
                        <a:pt x="14" y="3"/>
                        <a:pt x="15" y="3"/>
                        <a:pt x="17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0"/>
                        <a:pt x="22" y="0"/>
                        <a:pt x="23" y="1"/>
                      </a:cubicBezTo>
                      <a:cubicBezTo>
                        <a:pt x="24" y="2"/>
                        <a:pt x="24" y="3"/>
                        <a:pt x="23" y="4"/>
                      </a:cubicBezTo>
                      <a:cubicBezTo>
                        <a:pt x="22" y="6"/>
                        <a:pt x="20" y="7"/>
                        <a:pt x="18" y="7"/>
                      </a:cubicBezTo>
                      <a:cubicBezTo>
                        <a:pt x="16" y="8"/>
                        <a:pt x="14" y="8"/>
                        <a:pt x="12" y="8"/>
                      </a:cubicBezTo>
                      <a:cubicBezTo>
                        <a:pt x="10" y="8"/>
                        <a:pt x="8" y="8"/>
                        <a:pt x="6" y="7"/>
                      </a:cubicBezTo>
                      <a:cubicBezTo>
                        <a:pt x="4" y="7"/>
                        <a:pt x="3" y="6"/>
                        <a:pt x="1" y="4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3010494" y="3145721"/>
                  <a:ext cx="245822" cy="34037"/>
                </a:xfrm>
                <a:custGeom>
                  <a:avLst/>
                  <a:gdLst>
                    <a:gd name="T0" fmla="*/ 99 w 99"/>
                    <a:gd name="T1" fmla="*/ 0 h 14"/>
                    <a:gd name="T2" fmla="*/ 2 w 99"/>
                    <a:gd name="T3" fmla="*/ 0 h 14"/>
                    <a:gd name="T4" fmla="*/ 99 w 99"/>
                    <a:gd name="T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14">
                      <a:moveTo>
                        <a:pt x="99" y="0"/>
                      </a:moveTo>
                      <a:cubicBezTo>
                        <a:pt x="96" y="14"/>
                        <a:pt x="0" y="12"/>
                        <a:pt x="2" y="0"/>
                      </a:cubicBezTo>
                      <a:cubicBezTo>
                        <a:pt x="34" y="7"/>
                        <a:pt x="66" y="7"/>
                        <a:pt x="99" y="0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Oval 85"/>
                <p:cNvSpPr>
                  <a:spLocks noChangeArrowheads="1"/>
                </p:cNvSpPr>
                <p:nvPr/>
              </p:nvSpPr>
              <p:spPr bwMode="auto">
                <a:xfrm>
                  <a:off x="3044531" y="3003900"/>
                  <a:ext cx="22691" cy="47273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3201478" y="3003900"/>
                  <a:ext cx="22691" cy="47273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2915947" y="3034155"/>
                  <a:ext cx="39710" cy="81310"/>
                </a:xfrm>
                <a:custGeom>
                  <a:avLst/>
                  <a:gdLst>
                    <a:gd name="T0" fmla="*/ 5 w 16"/>
                    <a:gd name="T1" fmla="*/ 2 h 33"/>
                    <a:gd name="T2" fmla="*/ 11 w 16"/>
                    <a:gd name="T3" fmla="*/ 20 h 33"/>
                    <a:gd name="T4" fmla="*/ 4 w 16"/>
                    <a:gd name="T5" fmla="*/ 31 h 33"/>
                    <a:gd name="T6" fmla="*/ 5 w 16"/>
                    <a:gd name="T7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33">
                      <a:moveTo>
                        <a:pt x="5" y="2"/>
                      </a:moveTo>
                      <a:cubicBezTo>
                        <a:pt x="10" y="0"/>
                        <a:pt x="16" y="21"/>
                        <a:pt x="11" y="20"/>
                      </a:cubicBezTo>
                      <a:cubicBezTo>
                        <a:pt x="4" y="18"/>
                        <a:pt x="7" y="33"/>
                        <a:pt x="4" y="31"/>
                      </a:cubicBezTo>
                      <a:cubicBezTo>
                        <a:pt x="1" y="29"/>
                        <a:pt x="0" y="4"/>
                        <a:pt x="5" y="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3311152" y="3034155"/>
                  <a:ext cx="41601" cy="81310"/>
                </a:xfrm>
                <a:custGeom>
                  <a:avLst/>
                  <a:gdLst>
                    <a:gd name="T0" fmla="*/ 12 w 17"/>
                    <a:gd name="T1" fmla="*/ 2 h 33"/>
                    <a:gd name="T2" fmla="*/ 5 w 17"/>
                    <a:gd name="T3" fmla="*/ 20 h 33"/>
                    <a:gd name="T4" fmla="*/ 12 w 17"/>
                    <a:gd name="T5" fmla="*/ 31 h 33"/>
                    <a:gd name="T6" fmla="*/ 12 w 17"/>
                    <a:gd name="T7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33">
                      <a:moveTo>
                        <a:pt x="12" y="2"/>
                      </a:moveTo>
                      <a:cubicBezTo>
                        <a:pt x="7" y="0"/>
                        <a:pt x="0" y="21"/>
                        <a:pt x="5" y="20"/>
                      </a:cubicBezTo>
                      <a:cubicBezTo>
                        <a:pt x="12" y="18"/>
                        <a:pt x="9" y="33"/>
                        <a:pt x="12" y="31"/>
                      </a:cubicBezTo>
                      <a:cubicBezTo>
                        <a:pt x="15" y="29"/>
                        <a:pt x="17" y="4"/>
                        <a:pt x="12" y="2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3080458" y="3181648"/>
                  <a:ext cx="105893" cy="22691"/>
                </a:xfrm>
                <a:custGeom>
                  <a:avLst/>
                  <a:gdLst>
                    <a:gd name="T0" fmla="*/ 43 w 43"/>
                    <a:gd name="T1" fmla="*/ 0 h 9"/>
                    <a:gd name="T2" fmla="*/ 1 w 43"/>
                    <a:gd name="T3" fmla="*/ 0 h 9"/>
                    <a:gd name="T4" fmla="*/ 43 w 43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9">
                      <a:moveTo>
                        <a:pt x="43" y="0"/>
                      </a:moveTo>
                      <a:cubicBezTo>
                        <a:pt x="42" y="9"/>
                        <a:pt x="0" y="8"/>
                        <a:pt x="1" y="0"/>
                      </a:cubicBezTo>
                      <a:cubicBezTo>
                        <a:pt x="15" y="4"/>
                        <a:pt x="29" y="4"/>
                        <a:pt x="43" y="0"/>
                      </a:cubicBezTo>
                      <a:close/>
                    </a:path>
                  </a:pathLst>
                </a:custGeom>
                <a:solidFill>
                  <a:srgbClr val="DAAE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9" name="组合 188"/>
            <p:cNvGrpSpPr/>
            <p:nvPr/>
          </p:nvGrpSpPr>
          <p:grpSpPr>
            <a:xfrm>
              <a:off x="1808433" y="3202313"/>
              <a:ext cx="724231" cy="431134"/>
              <a:chOff x="2658779" y="3917224"/>
              <a:chExt cx="724231" cy="431134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2658779" y="3917224"/>
                <a:ext cx="724231" cy="431134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2709834" y="3962606"/>
                <a:ext cx="115348" cy="111565"/>
              </a:xfrm>
              <a:custGeom>
                <a:avLst/>
                <a:gdLst>
                  <a:gd name="T0" fmla="*/ 12 w 61"/>
                  <a:gd name="T1" fmla="*/ 59 h 59"/>
                  <a:gd name="T2" fmla="*/ 18 w 61"/>
                  <a:gd name="T3" fmla="*/ 37 h 59"/>
                  <a:gd name="T4" fmla="*/ 0 w 61"/>
                  <a:gd name="T5" fmla="*/ 22 h 59"/>
                  <a:gd name="T6" fmla="*/ 23 w 61"/>
                  <a:gd name="T7" fmla="*/ 22 h 59"/>
                  <a:gd name="T8" fmla="*/ 30 w 61"/>
                  <a:gd name="T9" fmla="*/ 0 h 59"/>
                  <a:gd name="T10" fmla="*/ 38 w 61"/>
                  <a:gd name="T11" fmla="*/ 22 h 59"/>
                  <a:gd name="T12" fmla="*/ 61 w 61"/>
                  <a:gd name="T13" fmla="*/ 22 h 59"/>
                  <a:gd name="T14" fmla="*/ 42 w 61"/>
                  <a:gd name="T15" fmla="*/ 37 h 59"/>
                  <a:gd name="T16" fmla="*/ 50 w 61"/>
                  <a:gd name="T17" fmla="*/ 59 h 59"/>
                  <a:gd name="T18" fmla="*/ 30 w 61"/>
                  <a:gd name="T19" fmla="*/ 45 h 59"/>
                  <a:gd name="T20" fmla="*/ 12 w 61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59">
                    <a:moveTo>
                      <a:pt x="12" y="59"/>
                    </a:moveTo>
                    <a:lnTo>
                      <a:pt x="18" y="37"/>
                    </a:lnTo>
                    <a:lnTo>
                      <a:pt x="0" y="22"/>
                    </a:lnTo>
                    <a:lnTo>
                      <a:pt x="23" y="22"/>
                    </a:lnTo>
                    <a:lnTo>
                      <a:pt x="30" y="0"/>
                    </a:lnTo>
                    <a:lnTo>
                      <a:pt x="38" y="22"/>
                    </a:lnTo>
                    <a:lnTo>
                      <a:pt x="61" y="22"/>
                    </a:lnTo>
                    <a:lnTo>
                      <a:pt x="42" y="37"/>
                    </a:lnTo>
                    <a:lnTo>
                      <a:pt x="50" y="59"/>
                    </a:lnTo>
                    <a:lnTo>
                      <a:pt x="30" y="45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2853545" y="4091190"/>
                <a:ext cx="41601" cy="43491"/>
              </a:xfrm>
              <a:custGeom>
                <a:avLst/>
                <a:gdLst>
                  <a:gd name="T0" fmla="*/ 1 w 22"/>
                  <a:gd name="T1" fmla="*/ 3 h 23"/>
                  <a:gd name="T2" fmla="*/ 9 w 22"/>
                  <a:gd name="T3" fmla="*/ 7 h 23"/>
                  <a:gd name="T4" fmla="*/ 16 w 22"/>
                  <a:gd name="T5" fmla="*/ 0 h 23"/>
                  <a:gd name="T6" fmla="*/ 14 w 22"/>
                  <a:gd name="T7" fmla="*/ 8 h 23"/>
                  <a:gd name="T8" fmla="*/ 22 w 22"/>
                  <a:gd name="T9" fmla="*/ 12 h 23"/>
                  <a:gd name="T10" fmla="*/ 14 w 22"/>
                  <a:gd name="T11" fmla="*/ 14 h 23"/>
                  <a:gd name="T12" fmla="*/ 13 w 22"/>
                  <a:gd name="T13" fmla="*/ 23 h 23"/>
                  <a:gd name="T14" fmla="*/ 9 w 22"/>
                  <a:gd name="T15" fmla="*/ 15 h 23"/>
                  <a:gd name="T16" fmla="*/ 0 w 22"/>
                  <a:gd name="T17" fmla="*/ 18 h 23"/>
                  <a:gd name="T18" fmla="*/ 6 w 22"/>
                  <a:gd name="T19" fmla="*/ 11 h 23"/>
                  <a:gd name="T20" fmla="*/ 1 w 22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lnTo>
                      <a:pt x="9" y="7"/>
                    </a:lnTo>
                    <a:lnTo>
                      <a:pt x="16" y="0"/>
                    </a:lnTo>
                    <a:lnTo>
                      <a:pt x="14" y="8"/>
                    </a:lnTo>
                    <a:lnTo>
                      <a:pt x="22" y="12"/>
                    </a:lnTo>
                    <a:lnTo>
                      <a:pt x="14" y="14"/>
                    </a:lnTo>
                    <a:lnTo>
                      <a:pt x="13" y="23"/>
                    </a:lnTo>
                    <a:lnTo>
                      <a:pt x="9" y="15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895146" y="3983406"/>
                <a:ext cx="43492" cy="43491"/>
              </a:xfrm>
              <a:custGeom>
                <a:avLst/>
                <a:gdLst>
                  <a:gd name="T0" fmla="*/ 23 w 23"/>
                  <a:gd name="T1" fmla="*/ 17 h 23"/>
                  <a:gd name="T2" fmla="*/ 15 w 23"/>
                  <a:gd name="T3" fmla="*/ 15 h 23"/>
                  <a:gd name="T4" fmla="*/ 11 w 23"/>
                  <a:gd name="T5" fmla="*/ 23 h 23"/>
                  <a:gd name="T6" fmla="*/ 9 w 23"/>
                  <a:gd name="T7" fmla="*/ 14 h 23"/>
                  <a:gd name="T8" fmla="*/ 0 w 23"/>
                  <a:gd name="T9" fmla="*/ 13 h 23"/>
                  <a:gd name="T10" fmla="*/ 8 w 23"/>
                  <a:gd name="T11" fmla="*/ 9 h 23"/>
                  <a:gd name="T12" fmla="*/ 7 w 23"/>
                  <a:gd name="T13" fmla="*/ 0 h 23"/>
                  <a:gd name="T14" fmla="*/ 13 w 23"/>
                  <a:gd name="T15" fmla="*/ 6 h 23"/>
                  <a:gd name="T16" fmla="*/ 21 w 23"/>
                  <a:gd name="T17" fmla="*/ 2 h 23"/>
                  <a:gd name="T18" fmla="*/ 17 w 23"/>
                  <a:gd name="T19" fmla="*/ 10 h 23"/>
                  <a:gd name="T20" fmla="*/ 23 w 23"/>
                  <a:gd name="T2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3" y="17"/>
                    </a:moveTo>
                    <a:lnTo>
                      <a:pt x="15" y="15"/>
                    </a:lnTo>
                    <a:lnTo>
                      <a:pt x="11" y="23"/>
                    </a:lnTo>
                    <a:lnTo>
                      <a:pt x="9" y="14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21" y="2"/>
                    </a:lnTo>
                    <a:lnTo>
                      <a:pt x="17" y="10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2895146" y="4047698"/>
                <a:ext cx="45383" cy="41601"/>
              </a:xfrm>
              <a:custGeom>
                <a:avLst/>
                <a:gdLst>
                  <a:gd name="T0" fmla="*/ 6 w 24"/>
                  <a:gd name="T1" fmla="*/ 22 h 22"/>
                  <a:gd name="T2" fmla="*/ 8 w 24"/>
                  <a:gd name="T3" fmla="*/ 13 h 22"/>
                  <a:gd name="T4" fmla="*/ 0 w 24"/>
                  <a:gd name="T5" fmla="*/ 8 h 22"/>
                  <a:gd name="T6" fmla="*/ 9 w 24"/>
                  <a:gd name="T7" fmla="*/ 8 h 22"/>
                  <a:gd name="T8" fmla="*/ 12 w 24"/>
                  <a:gd name="T9" fmla="*/ 0 h 22"/>
                  <a:gd name="T10" fmla="*/ 15 w 24"/>
                  <a:gd name="T11" fmla="*/ 8 h 22"/>
                  <a:gd name="T12" fmla="*/ 24 w 24"/>
                  <a:gd name="T13" fmla="*/ 8 h 22"/>
                  <a:gd name="T14" fmla="*/ 16 w 24"/>
                  <a:gd name="T15" fmla="*/ 13 h 22"/>
                  <a:gd name="T16" fmla="*/ 19 w 24"/>
                  <a:gd name="T17" fmla="*/ 22 h 22"/>
                  <a:gd name="T18" fmla="*/ 12 w 24"/>
                  <a:gd name="T19" fmla="*/ 17 h 22"/>
                  <a:gd name="T20" fmla="*/ 6 w 24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2">
                    <a:moveTo>
                      <a:pt x="6" y="22"/>
                    </a:moveTo>
                    <a:lnTo>
                      <a:pt x="8" y="13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12" y="0"/>
                    </a:lnTo>
                    <a:lnTo>
                      <a:pt x="15" y="8"/>
                    </a:lnTo>
                    <a:lnTo>
                      <a:pt x="24" y="8"/>
                    </a:lnTo>
                    <a:lnTo>
                      <a:pt x="16" y="13"/>
                    </a:lnTo>
                    <a:lnTo>
                      <a:pt x="19" y="22"/>
                    </a:lnTo>
                    <a:lnTo>
                      <a:pt x="12" y="17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853545" y="3939915"/>
                <a:ext cx="41601" cy="43491"/>
              </a:xfrm>
              <a:custGeom>
                <a:avLst/>
                <a:gdLst>
                  <a:gd name="T0" fmla="*/ 3 w 22"/>
                  <a:gd name="T1" fmla="*/ 3 h 23"/>
                  <a:gd name="T2" fmla="*/ 10 w 22"/>
                  <a:gd name="T3" fmla="*/ 7 h 23"/>
                  <a:gd name="T4" fmla="*/ 16 w 22"/>
                  <a:gd name="T5" fmla="*/ 0 h 23"/>
                  <a:gd name="T6" fmla="*/ 14 w 22"/>
                  <a:gd name="T7" fmla="*/ 9 h 23"/>
                  <a:gd name="T8" fmla="*/ 22 w 22"/>
                  <a:gd name="T9" fmla="*/ 12 h 23"/>
                  <a:gd name="T10" fmla="*/ 14 w 22"/>
                  <a:gd name="T11" fmla="*/ 15 h 23"/>
                  <a:gd name="T12" fmla="*/ 13 w 22"/>
                  <a:gd name="T13" fmla="*/ 23 h 23"/>
                  <a:gd name="T14" fmla="*/ 9 w 22"/>
                  <a:gd name="T15" fmla="*/ 16 h 23"/>
                  <a:gd name="T16" fmla="*/ 0 w 22"/>
                  <a:gd name="T17" fmla="*/ 17 h 23"/>
                  <a:gd name="T18" fmla="*/ 6 w 22"/>
                  <a:gd name="T19" fmla="*/ 11 h 23"/>
                  <a:gd name="T20" fmla="*/ 3 w 22"/>
                  <a:gd name="T2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3">
                    <a:moveTo>
                      <a:pt x="3" y="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14" y="9"/>
                    </a:lnTo>
                    <a:lnTo>
                      <a:pt x="22" y="12"/>
                    </a:lnTo>
                    <a:lnTo>
                      <a:pt x="14" y="15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4" name="组合 183"/>
          <p:cNvGrpSpPr/>
          <p:nvPr/>
        </p:nvGrpSpPr>
        <p:grpSpPr>
          <a:xfrm>
            <a:off x="1861867" y="2988834"/>
            <a:ext cx="1033151" cy="772763"/>
            <a:chOff x="2492376" y="1587586"/>
            <a:chExt cx="930343" cy="69586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726853" y="1587586"/>
              <a:ext cx="695866" cy="6958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2823290" y="1676460"/>
              <a:ext cx="502990" cy="606992"/>
              <a:chOff x="2823290" y="1676460"/>
              <a:chExt cx="502990" cy="606992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823290" y="1969556"/>
                <a:ext cx="502990" cy="313896"/>
              </a:xfrm>
              <a:custGeom>
                <a:avLst/>
                <a:gdLst>
                  <a:gd name="T0" fmla="*/ 0 w 202"/>
                  <a:gd name="T1" fmla="*/ 83 h 126"/>
                  <a:gd name="T2" fmla="*/ 55 w 202"/>
                  <a:gd name="T3" fmla="*/ 62 h 126"/>
                  <a:gd name="T4" fmla="*/ 64 w 202"/>
                  <a:gd name="T5" fmla="*/ 57 h 126"/>
                  <a:gd name="T6" fmla="*/ 66 w 202"/>
                  <a:gd name="T7" fmla="*/ 43 h 126"/>
                  <a:gd name="T8" fmla="*/ 74 w 202"/>
                  <a:gd name="T9" fmla="*/ 28 h 126"/>
                  <a:gd name="T10" fmla="*/ 78 w 202"/>
                  <a:gd name="T11" fmla="*/ 3 h 126"/>
                  <a:gd name="T12" fmla="*/ 125 w 202"/>
                  <a:gd name="T13" fmla="*/ 0 h 126"/>
                  <a:gd name="T14" fmla="*/ 125 w 202"/>
                  <a:gd name="T15" fmla="*/ 27 h 126"/>
                  <a:gd name="T16" fmla="*/ 134 w 202"/>
                  <a:gd name="T17" fmla="*/ 42 h 126"/>
                  <a:gd name="T18" fmla="*/ 137 w 202"/>
                  <a:gd name="T19" fmla="*/ 57 h 126"/>
                  <a:gd name="T20" fmla="*/ 145 w 202"/>
                  <a:gd name="T21" fmla="*/ 62 h 126"/>
                  <a:gd name="T22" fmla="*/ 202 w 202"/>
                  <a:gd name="T23" fmla="*/ 83 h 126"/>
                  <a:gd name="T24" fmla="*/ 101 w 202"/>
                  <a:gd name="T25" fmla="*/ 126 h 126"/>
                  <a:gd name="T26" fmla="*/ 0 w 202"/>
                  <a:gd name="T27" fmla="*/ 8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126">
                    <a:moveTo>
                      <a:pt x="0" y="83"/>
                    </a:moveTo>
                    <a:cubicBezTo>
                      <a:pt x="12" y="73"/>
                      <a:pt x="35" y="69"/>
                      <a:pt x="55" y="62"/>
                    </a:cubicBezTo>
                    <a:cubicBezTo>
                      <a:pt x="58" y="61"/>
                      <a:pt x="61" y="59"/>
                      <a:pt x="64" y="57"/>
                    </a:cubicBezTo>
                    <a:cubicBezTo>
                      <a:pt x="60" y="50"/>
                      <a:pt x="64" y="48"/>
                      <a:pt x="66" y="43"/>
                    </a:cubicBezTo>
                    <a:cubicBezTo>
                      <a:pt x="69" y="36"/>
                      <a:pt x="62" y="33"/>
                      <a:pt x="74" y="28"/>
                    </a:cubicBezTo>
                    <a:cubicBezTo>
                      <a:pt x="75" y="20"/>
                      <a:pt x="78" y="10"/>
                      <a:pt x="78" y="3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4" y="7"/>
                      <a:pt x="124" y="17"/>
                      <a:pt x="125" y="27"/>
                    </a:cubicBezTo>
                    <a:cubicBezTo>
                      <a:pt x="136" y="33"/>
                      <a:pt x="132" y="37"/>
                      <a:pt x="134" y="42"/>
                    </a:cubicBezTo>
                    <a:cubicBezTo>
                      <a:pt x="136" y="47"/>
                      <a:pt x="141" y="50"/>
                      <a:pt x="137" y="57"/>
                    </a:cubicBezTo>
                    <a:cubicBezTo>
                      <a:pt x="140" y="59"/>
                      <a:pt x="142" y="61"/>
                      <a:pt x="145" y="62"/>
                    </a:cubicBezTo>
                    <a:cubicBezTo>
                      <a:pt x="166" y="70"/>
                      <a:pt x="189" y="73"/>
                      <a:pt x="202" y="83"/>
                    </a:cubicBezTo>
                    <a:cubicBezTo>
                      <a:pt x="177" y="110"/>
                      <a:pt x="141" y="126"/>
                      <a:pt x="101" y="126"/>
                    </a:cubicBezTo>
                    <a:cubicBezTo>
                      <a:pt x="62" y="126"/>
                      <a:pt x="26" y="110"/>
                      <a:pt x="0" y="83"/>
                    </a:cubicBezTo>
                    <a:close/>
                  </a:path>
                </a:pathLst>
              </a:custGeom>
              <a:solidFill>
                <a:srgbClr val="408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898928" y="1714279"/>
                <a:ext cx="351715" cy="351715"/>
              </a:xfrm>
              <a:custGeom>
                <a:avLst/>
                <a:gdLst>
                  <a:gd name="T0" fmla="*/ 129 w 142"/>
                  <a:gd name="T1" fmla="*/ 58 h 142"/>
                  <a:gd name="T2" fmla="*/ 121 w 142"/>
                  <a:gd name="T3" fmla="*/ 105 h 142"/>
                  <a:gd name="T4" fmla="*/ 71 w 142"/>
                  <a:gd name="T5" fmla="*/ 142 h 142"/>
                  <a:gd name="T6" fmla="*/ 21 w 142"/>
                  <a:gd name="T7" fmla="*/ 105 h 142"/>
                  <a:gd name="T8" fmla="*/ 13 w 142"/>
                  <a:gd name="T9" fmla="*/ 58 h 142"/>
                  <a:gd name="T10" fmla="*/ 71 w 142"/>
                  <a:gd name="T11" fmla="*/ 0 h 142"/>
                  <a:gd name="T12" fmla="*/ 129 w 142"/>
                  <a:gd name="T13" fmla="*/ 5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42">
                    <a:moveTo>
                      <a:pt x="129" y="58"/>
                    </a:moveTo>
                    <a:cubicBezTo>
                      <a:pt x="142" y="69"/>
                      <a:pt x="138" y="103"/>
                      <a:pt x="121" y="105"/>
                    </a:cubicBezTo>
                    <a:cubicBezTo>
                      <a:pt x="112" y="126"/>
                      <a:pt x="95" y="142"/>
                      <a:pt x="71" y="142"/>
                    </a:cubicBezTo>
                    <a:cubicBezTo>
                      <a:pt x="47" y="142"/>
                      <a:pt x="30" y="126"/>
                      <a:pt x="21" y="105"/>
                    </a:cubicBezTo>
                    <a:cubicBezTo>
                      <a:pt x="4" y="103"/>
                      <a:pt x="0" y="69"/>
                      <a:pt x="13" y="58"/>
                    </a:cubicBezTo>
                    <a:cubicBezTo>
                      <a:pt x="16" y="28"/>
                      <a:pt x="34" y="0"/>
                      <a:pt x="71" y="0"/>
                    </a:cubicBezTo>
                    <a:cubicBezTo>
                      <a:pt x="108" y="0"/>
                      <a:pt x="126" y="28"/>
                      <a:pt x="129" y="58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908383" y="1676460"/>
                <a:ext cx="327133" cy="236367"/>
              </a:xfrm>
              <a:custGeom>
                <a:avLst/>
                <a:gdLst>
                  <a:gd name="T0" fmla="*/ 27 w 132"/>
                  <a:gd name="T1" fmla="*/ 50 h 95"/>
                  <a:gd name="T2" fmla="*/ 20 w 132"/>
                  <a:gd name="T3" fmla="*/ 80 h 95"/>
                  <a:gd name="T4" fmla="*/ 17 w 132"/>
                  <a:gd name="T5" fmla="*/ 83 h 95"/>
                  <a:gd name="T6" fmla="*/ 10 w 132"/>
                  <a:gd name="T7" fmla="*/ 74 h 95"/>
                  <a:gd name="T8" fmla="*/ 5 w 132"/>
                  <a:gd name="T9" fmla="*/ 78 h 95"/>
                  <a:gd name="T10" fmla="*/ 39 w 132"/>
                  <a:gd name="T11" fmla="*/ 16 h 95"/>
                  <a:gd name="T12" fmla="*/ 114 w 132"/>
                  <a:gd name="T13" fmla="*/ 28 h 95"/>
                  <a:gd name="T14" fmla="*/ 129 w 132"/>
                  <a:gd name="T15" fmla="*/ 78 h 95"/>
                  <a:gd name="T16" fmla="*/ 124 w 132"/>
                  <a:gd name="T17" fmla="*/ 74 h 95"/>
                  <a:gd name="T18" fmla="*/ 117 w 132"/>
                  <a:gd name="T19" fmla="*/ 83 h 95"/>
                  <a:gd name="T20" fmla="*/ 114 w 132"/>
                  <a:gd name="T21" fmla="*/ 80 h 95"/>
                  <a:gd name="T22" fmla="*/ 113 w 132"/>
                  <a:gd name="T23" fmla="*/ 70 h 95"/>
                  <a:gd name="T24" fmla="*/ 27 w 132"/>
                  <a:gd name="T25" fmla="*/ 5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95">
                    <a:moveTo>
                      <a:pt x="27" y="50"/>
                    </a:moveTo>
                    <a:cubicBezTo>
                      <a:pt x="22" y="59"/>
                      <a:pt x="20" y="70"/>
                      <a:pt x="20" y="80"/>
                    </a:cubicBezTo>
                    <a:cubicBezTo>
                      <a:pt x="21" y="95"/>
                      <a:pt x="20" y="91"/>
                      <a:pt x="17" y="83"/>
                    </a:cubicBezTo>
                    <a:cubicBezTo>
                      <a:pt x="15" y="78"/>
                      <a:pt x="13" y="74"/>
                      <a:pt x="10" y="74"/>
                    </a:cubicBezTo>
                    <a:cubicBezTo>
                      <a:pt x="7" y="74"/>
                      <a:pt x="6" y="76"/>
                      <a:pt x="5" y="78"/>
                    </a:cubicBezTo>
                    <a:cubicBezTo>
                      <a:pt x="3" y="71"/>
                      <a:pt x="0" y="22"/>
                      <a:pt x="39" y="16"/>
                    </a:cubicBezTo>
                    <a:cubicBezTo>
                      <a:pt x="67" y="0"/>
                      <a:pt x="96" y="8"/>
                      <a:pt x="114" y="28"/>
                    </a:cubicBezTo>
                    <a:cubicBezTo>
                      <a:pt x="132" y="47"/>
                      <a:pt x="129" y="67"/>
                      <a:pt x="129" y="78"/>
                    </a:cubicBezTo>
                    <a:cubicBezTo>
                      <a:pt x="128" y="76"/>
                      <a:pt x="127" y="74"/>
                      <a:pt x="124" y="74"/>
                    </a:cubicBezTo>
                    <a:cubicBezTo>
                      <a:pt x="121" y="74"/>
                      <a:pt x="119" y="78"/>
                      <a:pt x="117" y="83"/>
                    </a:cubicBezTo>
                    <a:cubicBezTo>
                      <a:pt x="114" y="91"/>
                      <a:pt x="113" y="95"/>
                      <a:pt x="114" y="80"/>
                    </a:cubicBezTo>
                    <a:cubicBezTo>
                      <a:pt x="114" y="76"/>
                      <a:pt x="114" y="73"/>
                      <a:pt x="113" y="70"/>
                    </a:cubicBezTo>
                    <a:cubicBezTo>
                      <a:pt x="69" y="83"/>
                      <a:pt x="28" y="55"/>
                      <a:pt x="27" y="50"/>
                    </a:cubicBezTo>
                    <a:close/>
                  </a:path>
                </a:pathLst>
              </a:custGeom>
              <a:solidFill>
                <a:srgbClr val="EA3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967001" y="2111376"/>
                <a:ext cx="213677" cy="41601"/>
              </a:xfrm>
              <a:custGeom>
                <a:avLst/>
                <a:gdLst>
                  <a:gd name="T0" fmla="*/ 86 w 86"/>
                  <a:gd name="T1" fmla="*/ 4 h 17"/>
                  <a:gd name="T2" fmla="*/ 43 w 86"/>
                  <a:gd name="T3" fmla="*/ 17 h 17"/>
                  <a:gd name="T4" fmla="*/ 0 w 86"/>
                  <a:gd name="T5" fmla="*/ 4 h 17"/>
                  <a:gd name="T6" fmla="*/ 5 w 86"/>
                  <a:gd name="T7" fmla="*/ 0 h 17"/>
                  <a:gd name="T8" fmla="*/ 43 w 86"/>
                  <a:gd name="T9" fmla="*/ 10 h 17"/>
                  <a:gd name="T10" fmla="*/ 80 w 86"/>
                  <a:gd name="T11" fmla="*/ 0 h 17"/>
                  <a:gd name="T12" fmla="*/ 86 w 86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7">
                    <a:moveTo>
                      <a:pt x="86" y="4"/>
                    </a:moveTo>
                    <a:cubicBezTo>
                      <a:pt x="73" y="12"/>
                      <a:pt x="58" y="17"/>
                      <a:pt x="43" y="17"/>
                    </a:cubicBezTo>
                    <a:cubicBezTo>
                      <a:pt x="27" y="17"/>
                      <a:pt x="13" y="12"/>
                      <a:pt x="0" y="4"/>
                    </a:cubicBezTo>
                    <a:cubicBezTo>
                      <a:pt x="2" y="3"/>
                      <a:pt x="4" y="2"/>
                      <a:pt x="5" y="0"/>
                    </a:cubicBezTo>
                    <a:cubicBezTo>
                      <a:pt x="17" y="7"/>
                      <a:pt x="30" y="10"/>
                      <a:pt x="43" y="10"/>
                    </a:cubicBezTo>
                    <a:cubicBezTo>
                      <a:pt x="56" y="10"/>
                      <a:pt x="69" y="7"/>
                      <a:pt x="80" y="0"/>
                    </a:cubicBezTo>
                    <a:cubicBezTo>
                      <a:pt x="82" y="2"/>
                      <a:pt x="84" y="3"/>
                      <a:pt x="86" y="4"/>
                    </a:cubicBezTo>
                    <a:close/>
                  </a:path>
                </a:pathLst>
              </a:custGeom>
              <a:solidFill>
                <a:srgbClr val="5EA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2844091" y="2152977"/>
                <a:ext cx="461389" cy="47273"/>
              </a:xfrm>
              <a:custGeom>
                <a:avLst/>
                <a:gdLst>
                  <a:gd name="T0" fmla="*/ 186 w 186"/>
                  <a:gd name="T1" fmla="*/ 4 h 19"/>
                  <a:gd name="T2" fmla="*/ 93 w 186"/>
                  <a:gd name="T3" fmla="*/ 19 h 19"/>
                  <a:gd name="T4" fmla="*/ 0 w 186"/>
                  <a:gd name="T5" fmla="*/ 4 h 19"/>
                  <a:gd name="T6" fmla="*/ 9 w 186"/>
                  <a:gd name="T7" fmla="*/ 0 h 19"/>
                  <a:gd name="T8" fmla="*/ 93 w 186"/>
                  <a:gd name="T9" fmla="*/ 13 h 19"/>
                  <a:gd name="T10" fmla="*/ 177 w 186"/>
                  <a:gd name="T11" fmla="*/ 1 h 19"/>
                  <a:gd name="T12" fmla="*/ 186 w 186"/>
                  <a:gd name="T1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9">
                    <a:moveTo>
                      <a:pt x="186" y="4"/>
                    </a:moveTo>
                    <a:cubicBezTo>
                      <a:pt x="158" y="14"/>
                      <a:pt x="127" y="19"/>
                      <a:pt x="93" y="19"/>
                    </a:cubicBezTo>
                    <a:cubicBezTo>
                      <a:pt x="59" y="19"/>
                      <a:pt x="28" y="14"/>
                      <a:pt x="0" y="4"/>
                    </a:cubicBezTo>
                    <a:cubicBezTo>
                      <a:pt x="3" y="3"/>
                      <a:pt x="5" y="1"/>
                      <a:pt x="9" y="0"/>
                    </a:cubicBezTo>
                    <a:cubicBezTo>
                      <a:pt x="34" y="8"/>
                      <a:pt x="63" y="13"/>
                      <a:pt x="93" y="13"/>
                    </a:cubicBezTo>
                    <a:cubicBezTo>
                      <a:pt x="123" y="13"/>
                      <a:pt x="151" y="8"/>
                      <a:pt x="177" y="1"/>
                    </a:cubicBezTo>
                    <a:cubicBezTo>
                      <a:pt x="180" y="2"/>
                      <a:pt x="183" y="3"/>
                      <a:pt x="186" y="4"/>
                    </a:cubicBezTo>
                    <a:close/>
                  </a:path>
                </a:pathLst>
              </a:custGeom>
              <a:solidFill>
                <a:srgbClr val="5EA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2908383" y="2239960"/>
                <a:ext cx="332805" cy="28363"/>
              </a:xfrm>
              <a:custGeom>
                <a:avLst/>
                <a:gdLst>
                  <a:gd name="T0" fmla="*/ 115 w 134"/>
                  <a:gd name="T1" fmla="*/ 9 h 11"/>
                  <a:gd name="T2" fmla="*/ 67 w 134"/>
                  <a:gd name="T3" fmla="*/ 11 h 11"/>
                  <a:gd name="T4" fmla="*/ 19 w 134"/>
                  <a:gd name="T5" fmla="*/ 8 h 11"/>
                  <a:gd name="T6" fmla="*/ 0 w 134"/>
                  <a:gd name="T7" fmla="*/ 0 h 11"/>
                  <a:gd name="T8" fmla="*/ 67 w 134"/>
                  <a:gd name="T9" fmla="*/ 4 h 11"/>
                  <a:gd name="T10" fmla="*/ 134 w 134"/>
                  <a:gd name="T11" fmla="*/ 0 h 11"/>
                  <a:gd name="T12" fmla="*/ 115 w 134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1">
                    <a:moveTo>
                      <a:pt x="115" y="9"/>
                    </a:moveTo>
                    <a:cubicBezTo>
                      <a:pt x="100" y="10"/>
                      <a:pt x="85" y="11"/>
                      <a:pt x="67" y="11"/>
                    </a:cubicBezTo>
                    <a:cubicBezTo>
                      <a:pt x="50" y="11"/>
                      <a:pt x="34" y="10"/>
                      <a:pt x="19" y="8"/>
                    </a:cubicBezTo>
                    <a:cubicBezTo>
                      <a:pt x="12" y="6"/>
                      <a:pt x="6" y="3"/>
                      <a:pt x="0" y="0"/>
                    </a:cubicBezTo>
                    <a:cubicBezTo>
                      <a:pt x="21" y="3"/>
                      <a:pt x="44" y="4"/>
                      <a:pt x="67" y="4"/>
                    </a:cubicBezTo>
                    <a:cubicBezTo>
                      <a:pt x="92" y="4"/>
                      <a:pt x="112" y="3"/>
                      <a:pt x="134" y="0"/>
                    </a:cubicBezTo>
                    <a:cubicBezTo>
                      <a:pt x="128" y="3"/>
                      <a:pt x="122" y="6"/>
                      <a:pt x="115" y="9"/>
                    </a:cubicBezTo>
                    <a:close/>
                  </a:path>
                </a:pathLst>
              </a:custGeom>
              <a:solidFill>
                <a:srgbClr val="5EA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3010494" y="1967665"/>
                <a:ext cx="128584" cy="58619"/>
              </a:xfrm>
              <a:custGeom>
                <a:avLst/>
                <a:gdLst>
                  <a:gd name="T0" fmla="*/ 52 w 52"/>
                  <a:gd name="T1" fmla="*/ 0 h 24"/>
                  <a:gd name="T2" fmla="*/ 26 w 52"/>
                  <a:gd name="T3" fmla="*/ 24 h 24"/>
                  <a:gd name="T4" fmla="*/ 0 w 52"/>
                  <a:gd name="T5" fmla="*/ 0 h 24"/>
                  <a:gd name="T6" fmla="*/ 52 w 5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4">
                    <a:moveTo>
                      <a:pt x="52" y="0"/>
                    </a:moveTo>
                    <a:cubicBezTo>
                      <a:pt x="52" y="13"/>
                      <a:pt x="40" y="24"/>
                      <a:pt x="26" y="24"/>
                    </a:cubicBezTo>
                    <a:cubicBezTo>
                      <a:pt x="12" y="24"/>
                      <a:pt x="0" y="13"/>
                      <a:pt x="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3053985" y="1939301"/>
                <a:ext cx="39710" cy="15128"/>
              </a:xfrm>
              <a:custGeom>
                <a:avLst/>
                <a:gdLst>
                  <a:gd name="T0" fmla="*/ 1 w 16"/>
                  <a:gd name="T1" fmla="*/ 4 h 6"/>
                  <a:gd name="T2" fmla="*/ 1 w 16"/>
                  <a:gd name="T3" fmla="*/ 1 h 6"/>
                  <a:gd name="T4" fmla="*/ 3 w 16"/>
                  <a:gd name="T5" fmla="*/ 1 h 6"/>
                  <a:gd name="T6" fmla="*/ 5 w 16"/>
                  <a:gd name="T7" fmla="*/ 2 h 6"/>
                  <a:gd name="T8" fmla="*/ 8 w 16"/>
                  <a:gd name="T9" fmla="*/ 3 h 6"/>
                  <a:gd name="T10" fmla="*/ 11 w 16"/>
                  <a:gd name="T11" fmla="*/ 2 h 6"/>
                  <a:gd name="T12" fmla="*/ 13 w 16"/>
                  <a:gd name="T13" fmla="*/ 1 h 6"/>
                  <a:gd name="T14" fmla="*/ 15 w 16"/>
                  <a:gd name="T15" fmla="*/ 1 h 6"/>
                  <a:gd name="T16" fmla="*/ 15 w 16"/>
                  <a:gd name="T17" fmla="*/ 4 h 6"/>
                  <a:gd name="T18" fmla="*/ 12 w 16"/>
                  <a:gd name="T19" fmla="*/ 6 h 6"/>
                  <a:gd name="T20" fmla="*/ 8 w 16"/>
                  <a:gd name="T21" fmla="*/ 6 h 6"/>
                  <a:gd name="T22" fmla="*/ 4 w 16"/>
                  <a:gd name="T23" fmla="*/ 6 h 6"/>
                  <a:gd name="T24" fmla="*/ 1 w 16"/>
                  <a:gd name="T2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6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7" y="3"/>
                      <a:pt x="8" y="3"/>
                    </a:cubicBezTo>
                    <a:cubicBezTo>
                      <a:pt x="9" y="3"/>
                      <a:pt x="10" y="2"/>
                      <a:pt x="11" y="2"/>
                    </a:cubicBezTo>
                    <a:cubicBezTo>
                      <a:pt x="12" y="2"/>
                      <a:pt x="12" y="2"/>
                      <a:pt x="13" y="1"/>
                    </a:cubicBezTo>
                    <a:cubicBezTo>
                      <a:pt x="14" y="0"/>
                      <a:pt x="15" y="0"/>
                      <a:pt x="15" y="1"/>
                    </a:cubicBezTo>
                    <a:cubicBezTo>
                      <a:pt x="16" y="2"/>
                      <a:pt x="16" y="3"/>
                      <a:pt x="15" y="4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1" y="6"/>
                      <a:pt x="9" y="6"/>
                      <a:pt x="8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5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021839" y="1967665"/>
                <a:ext cx="104002" cy="15128"/>
              </a:xfrm>
              <a:custGeom>
                <a:avLst/>
                <a:gdLst>
                  <a:gd name="T0" fmla="*/ 42 w 42"/>
                  <a:gd name="T1" fmla="*/ 0 h 6"/>
                  <a:gd name="T2" fmla="*/ 21 w 42"/>
                  <a:gd name="T3" fmla="*/ 6 h 6"/>
                  <a:gd name="T4" fmla="*/ 0 w 42"/>
                  <a:gd name="T5" fmla="*/ 0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cubicBezTo>
                      <a:pt x="42" y="3"/>
                      <a:pt x="39" y="6"/>
                      <a:pt x="21" y="6"/>
                    </a:cubicBezTo>
                    <a:cubicBezTo>
                      <a:pt x="3" y="6"/>
                      <a:pt x="0" y="3"/>
                      <a:pt x="0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3012384" y="1876899"/>
                <a:ext cx="17019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3120168" y="1876899"/>
                <a:ext cx="13237" cy="32145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919728" y="1882573"/>
                <a:ext cx="28365" cy="54837"/>
              </a:xfrm>
              <a:custGeom>
                <a:avLst/>
                <a:gdLst>
                  <a:gd name="T0" fmla="*/ 3 w 11"/>
                  <a:gd name="T1" fmla="*/ 1 h 22"/>
                  <a:gd name="T2" fmla="*/ 8 w 11"/>
                  <a:gd name="T3" fmla="*/ 13 h 22"/>
                  <a:gd name="T4" fmla="*/ 3 w 11"/>
                  <a:gd name="T5" fmla="*/ 20 h 22"/>
                  <a:gd name="T6" fmla="*/ 3 w 11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3" y="1"/>
                    </a:moveTo>
                    <a:cubicBezTo>
                      <a:pt x="7" y="0"/>
                      <a:pt x="11" y="14"/>
                      <a:pt x="8" y="13"/>
                    </a:cubicBezTo>
                    <a:cubicBezTo>
                      <a:pt x="3" y="12"/>
                      <a:pt x="5" y="22"/>
                      <a:pt x="3" y="20"/>
                    </a:cubicBezTo>
                    <a:cubicBezTo>
                      <a:pt x="1" y="19"/>
                      <a:pt x="0" y="2"/>
                      <a:pt x="3" y="1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3199588" y="1882573"/>
                <a:ext cx="26473" cy="54837"/>
              </a:xfrm>
              <a:custGeom>
                <a:avLst/>
                <a:gdLst>
                  <a:gd name="T0" fmla="*/ 7 w 11"/>
                  <a:gd name="T1" fmla="*/ 1 h 22"/>
                  <a:gd name="T2" fmla="*/ 3 w 11"/>
                  <a:gd name="T3" fmla="*/ 13 h 22"/>
                  <a:gd name="T4" fmla="*/ 8 w 11"/>
                  <a:gd name="T5" fmla="*/ 20 h 22"/>
                  <a:gd name="T6" fmla="*/ 7 w 11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7" y="1"/>
                    </a:moveTo>
                    <a:cubicBezTo>
                      <a:pt x="4" y="0"/>
                      <a:pt x="0" y="14"/>
                      <a:pt x="3" y="13"/>
                    </a:cubicBezTo>
                    <a:cubicBezTo>
                      <a:pt x="8" y="12"/>
                      <a:pt x="5" y="22"/>
                      <a:pt x="8" y="20"/>
                    </a:cubicBezTo>
                    <a:cubicBezTo>
                      <a:pt x="10" y="19"/>
                      <a:pt x="11" y="2"/>
                      <a:pt x="7" y="1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2492376" y="1674570"/>
              <a:ext cx="363060" cy="215567"/>
              <a:chOff x="2492376" y="1674570"/>
              <a:chExt cx="363060" cy="215567"/>
            </a:xfrm>
          </p:grpSpPr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2492376" y="1674570"/>
                <a:ext cx="363060" cy="215567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2518849" y="1695369"/>
                <a:ext cx="58620" cy="54837"/>
              </a:xfrm>
              <a:custGeom>
                <a:avLst/>
                <a:gdLst>
                  <a:gd name="T0" fmla="*/ 6 w 31"/>
                  <a:gd name="T1" fmla="*/ 29 h 29"/>
                  <a:gd name="T2" fmla="*/ 9 w 31"/>
                  <a:gd name="T3" fmla="*/ 19 h 29"/>
                  <a:gd name="T4" fmla="*/ 0 w 31"/>
                  <a:gd name="T5" fmla="*/ 11 h 29"/>
                  <a:gd name="T6" fmla="*/ 11 w 31"/>
                  <a:gd name="T7" fmla="*/ 11 h 29"/>
                  <a:gd name="T8" fmla="*/ 15 w 31"/>
                  <a:gd name="T9" fmla="*/ 0 h 29"/>
                  <a:gd name="T10" fmla="*/ 19 w 31"/>
                  <a:gd name="T11" fmla="*/ 11 h 29"/>
                  <a:gd name="T12" fmla="*/ 31 w 31"/>
                  <a:gd name="T13" fmla="*/ 11 h 29"/>
                  <a:gd name="T14" fmla="*/ 22 w 31"/>
                  <a:gd name="T15" fmla="*/ 19 h 29"/>
                  <a:gd name="T16" fmla="*/ 24 w 31"/>
                  <a:gd name="T17" fmla="*/ 29 h 29"/>
                  <a:gd name="T18" fmla="*/ 15 w 31"/>
                  <a:gd name="T19" fmla="*/ 23 h 29"/>
                  <a:gd name="T20" fmla="*/ 6 w 31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29">
                    <a:moveTo>
                      <a:pt x="6" y="29"/>
                    </a:moveTo>
                    <a:lnTo>
                      <a:pt x="9" y="19"/>
                    </a:lnTo>
                    <a:lnTo>
                      <a:pt x="0" y="11"/>
                    </a:lnTo>
                    <a:lnTo>
                      <a:pt x="11" y="11"/>
                    </a:lnTo>
                    <a:lnTo>
                      <a:pt x="15" y="0"/>
                    </a:lnTo>
                    <a:lnTo>
                      <a:pt x="19" y="11"/>
                    </a:lnTo>
                    <a:lnTo>
                      <a:pt x="31" y="11"/>
                    </a:lnTo>
                    <a:lnTo>
                      <a:pt x="22" y="19"/>
                    </a:lnTo>
                    <a:lnTo>
                      <a:pt x="24" y="29"/>
                    </a:lnTo>
                    <a:lnTo>
                      <a:pt x="15" y="23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2592595" y="1761553"/>
                <a:ext cx="18909" cy="18909"/>
              </a:xfrm>
              <a:custGeom>
                <a:avLst/>
                <a:gdLst>
                  <a:gd name="T0" fmla="*/ 0 w 10"/>
                  <a:gd name="T1" fmla="*/ 1 h 10"/>
                  <a:gd name="T2" fmla="*/ 4 w 10"/>
                  <a:gd name="T3" fmla="*/ 2 h 10"/>
                  <a:gd name="T4" fmla="*/ 7 w 10"/>
                  <a:gd name="T5" fmla="*/ 0 h 10"/>
                  <a:gd name="T6" fmla="*/ 7 w 10"/>
                  <a:gd name="T7" fmla="*/ 4 h 10"/>
                  <a:gd name="T8" fmla="*/ 10 w 10"/>
                  <a:gd name="T9" fmla="*/ 5 h 10"/>
                  <a:gd name="T10" fmla="*/ 7 w 10"/>
                  <a:gd name="T11" fmla="*/ 6 h 10"/>
                  <a:gd name="T12" fmla="*/ 5 w 10"/>
                  <a:gd name="T13" fmla="*/ 10 h 10"/>
                  <a:gd name="T14" fmla="*/ 4 w 10"/>
                  <a:gd name="T15" fmla="*/ 7 h 10"/>
                  <a:gd name="T16" fmla="*/ 0 w 10"/>
                  <a:gd name="T17" fmla="*/ 7 h 10"/>
                  <a:gd name="T18" fmla="*/ 3 w 10"/>
                  <a:gd name="T19" fmla="*/ 5 h 10"/>
                  <a:gd name="T20" fmla="*/ 0 w 10"/>
                  <a:gd name="T2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0" y="1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7" y="6"/>
                    </a:lnTo>
                    <a:lnTo>
                      <a:pt x="5" y="1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611505" y="1706715"/>
                <a:ext cx="20801" cy="20800"/>
              </a:xfrm>
              <a:custGeom>
                <a:avLst/>
                <a:gdLst>
                  <a:gd name="T0" fmla="*/ 11 w 11"/>
                  <a:gd name="T1" fmla="*/ 8 h 11"/>
                  <a:gd name="T2" fmla="*/ 7 w 11"/>
                  <a:gd name="T3" fmla="*/ 8 h 11"/>
                  <a:gd name="T4" fmla="*/ 6 w 11"/>
                  <a:gd name="T5" fmla="*/ 11 h 11"/>
                  <a:gd name="T6" fmla="*/ 4 w 11"/>
                  <a:gd name="T7" fmla="*/ 8 h 11"/>
                  <a:gd name="T8" fmla="*/ 0 w 11"/>
                  <a:gd name="T9" fmla="*/ 6 h 11"/>
                  <a:gd name="T10" fmla="*/ 4 w 11"/>
                  <a:gd name="T11" fmla="*/ 4 h 11"/>
                  <a:gd name="T12" fmla="*/ 3 w 11"/>
                  <a:gd name="T13" fmla="*/ 0 h 11"/>
                  <a:gd name="T14" fmla="*/ 7 w 11"/>
                  <a:gd name="T15" fmla="*/ 4 h 11"/>
                  <a:gd name="T16" fmla="*/ 11 w 11"/>
                  <a:gd name="T17" fmla="*/ 1 h 11"/>
                  <a:gd name="T18" fmla="*/ 8 w 11"/>
                  <a:gd name="T19" fmla="*/ 5 h 11"/>
                  <a:gd name="T20" fmla="*/ 11 w 11"/>
                  <a:gd name="T2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lnTo>
                      <a:pt x="7" y="8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8" y="5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2611505" y="1738861"/>
                <a:ext cx="22691" cy="18909"/>
              </a:xfrm>
              <a:custGeom>
                <a:avLst/>
                <a:gdLst>
                  <a:gd name="T0" fmla="*/ 3 w 12"/>
                  <a:gd name="T1" fmla="*/ 10 h 10"/>
                  <a:gd name="T2" fmla="*/ 4 w 12"/>
                  <a:gd name="T3" fmla="*/ 6 h 10"/>
                  <a:gd name="T4" fmla="*/ 0 w 12"/>
                  <a:gd name="T5" fmla="*/ 4 h 10"/>
                  <a:gd name="T6" fmla="*/ 4 w 12"/>
                  <a:gd name="T7" fmla="*/ 4 h 10"/>
                  <a:gd name="T8" fmla="*/ 6 w 12"/>
                  <a:gd name="T9" fmla="*/ 0 h 10"/>
                  <a:gd name="T10" fmla="*/ 7 w 12"/>
                  <a:gd name="T11" fmla="*/ 4 h 10"/>
                  <a:gd name="T12" fmla="*/ 12 w 12"/>
                  <a:gd name="T13" fmla="*/ 4 h 10"/>
                  <a:gd name="T14" fmla="*/ 8 w 12"/>
                  <a:gd name="T15" fmla="*/ 6 h 10"/>
                  <a:gd name="T16" fmla="*/ 10 w 12"/>
                  <a:gd name="T17" fmla="*/ 10 h 10"/>
                  <a:gd name="T18" fmla="*/ 6 w 12"/>
                  <a:gd name="T19" fmla="*/ 8 h 10"/>
                  <a:gd name="T20" fmla="*/ 3 w 12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2590705" y="1685915"/>
                <a:ext cx="20801" cy="20800"/>
              </a:xfrm>
              <a:custGeom>
                <a:avLst/>
                <a:gdLst>
                  <a:gd name="T0" fmla="*/ 1 w 11"/>
                  <a:gd name="T1" fmla="*/ 1 h 11"/>
                  <a:gd name="T2" fmla="*/ 5 w 11"/>
                  <a:gd name="T3" fmla="*/ 3 h 11"/>
                  <a:gd name="T4" fmla="*/ 8 w 11"/>
                  <a:gd name="T5" fmla="*/ 0 h 11"/>
                  <a:gd name="T6" fmla="*/ 8 w 11"/>
                  <a:gd name="T7" fmla="*/ 4 h 11"/>
                  <a:gd name="T8" fmla="*/ 11 w 11"/>
                  <a:gd name="T9" fmla="*/ 5 h 11"/>
                  <a:gd name="T10" fmla="*/ 8 w 11"/>
                  <a:gd name="T11" fmla="*/ 7 h 11"/>
                  <a:gd name="T12" fmla="*/ 6 w 11"/>
                  <a:gd name="T13" fmla="*/ 11 h 11"/>
                  <a:gd name="T14" fmla="*/ 5 w 11"/>
                  <a:gd name="T15" fmla="*/ 7 h 11"/>
                  <a:gd name="T16" fmla="*/ 0 w 11"/>
                  <a:gd name="T17" fmla="*/ 8 h 11"/>
                  <a:gd name="T18" fmla="*/ 4 w 11"/>
                  <a:gd name="T19" fmla="*/ 4 h 11"/>
                  <a:gd name="T20" fmla="*/ 1 w 11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1" y="1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2426483" y="3371440"/>
            <a:ext cx="7664185" cy="1692771"/>
            <a:chOff x="2784293" y="3654567"/>
            <a:chExt cx="6901528" cy="1524325"/>
          </a:xfrm>
        </p:grpSpPr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2784293" y="3654567"/>
              <a:ext cx="6608731" cy="15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0" b="1" i="0" u="none" strike="noStrike" cap="none" normalizeH="0" baseline="0" dirty="0">
                  <a:ln>
                    <a:noFill/>
                  </a:ln>
                  <a:solidFill>
                    <a:srgbClr val="5A5C14"/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</a:rPr>
                <a:t>200,000,000</a:t>
              </a:r>
              <a:endParaRPr kumimoji="0" lang="zh-CN" altLang="zh-CN" sz="11000" b="0" i="0" u="none" strike="noStrike" cap="none" normalizeH="0" baseline="0" dirty="0">
                <a:ln>
                  <a:noFill/>
                </a:ln>
                <a:solidFill>
                  <a:srgbClr val="5A5C14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167" name="Rectangle 140"/>
            <p:cNvSpPr>
              <a:spLocks noChangeArrowheads="1"/>
            </p:cNvSpPr>
            <p:nvPr/>
          </p:nvSpPr>
          <p:spPr bwMode="auto">
            <a:xfrm>
              <a:off x="9285399" y="4394681"/>
              <a:ext cx="400422" cy="5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zh-CN" altLang="zh-CN" sz="4000" b="1" dirty="0">
                  <a:solidFill>
                    <a:srgbClr val="5A5C1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kumimoji="0" lang="zh-CN" altLang="zh-CN" sz="4000" b="0" i="0" u="none" strike="noStrike" cap="none" normalizeH="0" baseline="0" dirty="0">
                <a:ln>
                  <a:noFill/>
                </a:ln>
                <a:solidFill>
                  <a:srgbClr val="5A5C14"/>
                </a:solidFill>
                <a:effectLst/>
              </a:endParaRPr>
            </a:p>
          </p:txBody>
        </p:sp>
      </p:grpSp>
      <p:sp>
        <p:nvSpPr>
          <p:cNvPr id="188" name="Freeform 137"/>
          <p:cNvSpPr>
            <a:spLocks/>
          </p:cNvSpPr>
          <p:nvPr/>
        </p:nvSpPr>
        <p:spPr bwMode="auto">
          <a:xfrm>
            <a:off x="4276505" y="3949247"/>
            <a:ext cx="3351935" cy="488187"/>
          </a:xfrm>
          <a:custGeom>
            <a:avLst/>
            <a:gdLst>
              <a:gd name="T0" fmla="*/ 2023 w 2023"/>
              <a:gd name="T1" fmla="*/ 0 h 409"/>
              <a:gd name="T2" fmla="*/ 1247 w 2023"/>
              <a:gd name="T3" fmla="*/ 0 h 409"/>
              <a:gd name="T4" fmla="*/ 776 w 2023"/>
              <a:gd name="T5" fmla="*/ 0 h 409"/>
              <a:gd name="T6" fmla="*/ 0 w 2023"/>
              <a:gd name="T7" fmla="*/ 0 h 409"/>
              <a:gd name="T8" fmla="*/ 62 w 2023"/>
              <a:gd name="T9" fmla="*/ 208 h 409"/>
              <a:gd name="T10" fmla="*/ 0 w 2023"/>
              <a:gd name="T11" fmla="*/ 409 h 409"/>
              <a:gd name="T12" fmla="*/ 776 w 2023"/>
              <a:gd name="T13" fmla="*/ 409 h 409"/>
              <a:gd name="T14" fmla="*/ 1247 w 2023"/>
              <a:gd name="T15" fmla="*/ 409 h 409"/>
              <a:gd name="T16" fmla="*/ 2023 w 2023"/>
              <a:gd name="T17" fmla="*/ 409 h 409"/>
              <a:gd name="T18" fmla="*/ 1943 w 2023"/>
              <a:gd name="T19" fmla="*/ 208 h 409"/>
              <a:gd name="T20" fmla="*/ 2023 w 2023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3" h="409">
                <a:moveTo>
                  <a:pt x="2023" y="0"/>
                </a:moveTo>
                <a:lnTo>
                  <a:pt x="1247" y="0"/>
                </a:lnTo>
                <a:lnTo>
                  <a:pt x="776" y="0"/>
                </a:lnTo>
                <a:lnTo>
                  <a:pt x="0" y="0"/>
                </a:lnTo>
                <a:lnTo>
                  <a:pt x="62" y="208"/>
                </a:lnTo>
                <a:lnTo>
                  <a:pt x="0" y="409"/>
                </a:lnTo>
                <a:lnTo>
                  <a:pt x="776" y="409"/>
                </a:lnTo>
                <a:lnTo>
                  <a:pt x="1247" y="409"/>
                </a:lnTo>
                <a:lnTo>
                  <a:pt x="2023" y="409"/>
                </a:lnTo>
                <a:lnTo>
                  <a:pt x="1943" y="208"/>
                </a:lnTo>
                <a:lnTo>
                  <a:pt x="20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全球中产阶级</a:t>
            </a:r>
            <a:r>
              <a:rPr lang="zh-CN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将新增</a:t>
            </a:r>
            <a:endParaRPr lang="zh-CN" altLang="zh-CN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2442974" y="4888246"/>
            <a:ext cx="766116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到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2021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年，全球中产阶级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——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即拥有净资产在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万美元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-10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万美元的人数预计将新增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亿人</a:t>
            </a:r>
            <a:endParaRPr lang="en-US" altLang="zh-CN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而其中一半将来自中国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),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中产总人数将达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11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亿。</a:t>
            </a:r>
            <a:endParaRPr lang="en-US" altLang="zh-CN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而个人净资产在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万美元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-100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万美元之间的人数将新增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6,700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万名</a:t>
            </a:r>
            <a:r>
              <a:rPr lang="en-US" altLang="zh-CN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</a:t>
            </a:r>
            <a:r>
              <a:rPr lang="zh-CN" alt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。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8762734" y="2765543"/>
            <a:ext cx="1379634" cy="1144444"/>
            <a:chOff x="7463657" y="1840972"/>
            <a:chExt cx="1242348" cy="103056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63657" y="1840972"/>
              <a:ext cx="1032453" cy="1030562"/>
            </a:xfrm>
            <a:custGeom>
              <a:avLst/>
              <a:gdLst>
                <a:gd name="T0" fmla="*/ 186 w 416"/>
                <a:gd name="T1" fmla="*/ 12 h 415"/>
                <a:gd name="T2" fmla="*/ 404 w 416"/>
                <a:gd name="T3" fmla="*/ 185 h 415"/>
                <a:gd name="T4" fmla="*/ 230 w 416"/>
                <a:gd name="T5" fmla="*/ 403 h 415"/>
                <a:gd name="T6" fmla="*/ 12 w 416"/>
                <a:gd name="T7" fmla="*/ 230 h 415"/>
                <a:gd name="T8" fmla="*/ 186 w 416"/>
                <a:gd name="T9" fmla="*/ 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415">
                  <a:moveTo>
                    <a:pt x="186" y="12"/>
                  </a:moveTo>
                  <a:cubicBezTo>
                    <a:pt x="294" y="0"/>
                    <a:pt x="391" y="77"/>
                    <a:pt x="404" y="185"/>
                  </a:cubicBezTo>
                  <a:cubicBezTo>
                    <a:pt x="416" y="293"/>
                    <a:pt x="338" y="391"/>
                    <a:pt x="230" y="403"/>
                  </a:cubicBezTo>
                  <a:cubicBezTo>
                    <a:pt x="122" y="415"/>
                    <a:pt x="25" y="337"/>
                    <a:pt x="12" y="230"/>
                  </a:cubicBezTo>
                  <a:cubicBezTo>
                    <a:pt x="0" y="122"/>
                    <a:pt x="78" y="24"/>
                    <a:pt x="186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79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618714" y="1975228"/>
              <a:ext cx="724231" cy="884960"/>
              <a:chOff x="7618714" y="1975228"/>
              <a:chExt cx="724231" cy="88496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7618714" y="1975228"/>
                <a:ext cx="724231" cy="629682"/>
              </a:xfrm>
              <a:custGeom>
                <a:avLst/>
                <a:gdLst>
                  <a:gd name="T0" fmla="*/ 145 w 291"/>
                  <a:gd name="T1" fmla="*/ 9 h 254"/>
                  <a:gd name="T2" fmla="*/ 247 w 291"/>
                  <a:gd name="T3" fmla="*/ 90 h 254"/>
                  <a:gd name="T4" fmla="*/ 243 w 291"/>
                  <a:gd name="T5" fmla="*/ 224 h 254"/>
                  <a:gd name="T6" fmla="*/ 151 w 291"/>
                  <a:gd name="T7" fmla="*/ 254 h 254"/>
                  <a:gd name="T8" fmla="*/ 151 w 291"/>
                  <a:gd name="T9" fmla="*/ 254 h 254"/>
                  <a:gd name="T10" fmla="*/ 139 w 291"/>
                  <a:gd name="T11" fmla="*/ 254 h 254"/>
                  <a:gd name="T12" fmla="*/ 139 w 291"/>
                  <a:gd name="T13" fmla="*/ 254 h 254"/>
                  <a:gd name="T14" fmla="*/ 44 w 291"/>
                  <a:gd name="T15" fmla="*/ 86 h 254"/>
                  <a:gd name="T16" fmla="*/ 145 w 291"/>
                  <a:gd name="T17" fmla="*/ 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1" h="254">
                    <a:moveTo>
                      <a:pt x="145" y="9"/>
                    </a:moveTo>
                    <a:cubicBezTo>
                      <a:pt x="198" y="0"/>
                      <a:pt x="225" y="51"/>
                      <a:pt x="247" y="90"/>
                    </a:cubicBezTo>
                    <a:cubicBezTo>
                      <a:pt x="276" y="139"/>
                      <a:pt x="291" y="184"/>
                      <a:pt x="243" y="224"/>
                    </a:cubicBezTo>
                    <a:cubicBezTo>
                      <a:pt x="223" y="241"/>
                      <a:pt x="193" y="252"/>
                      <a:pt x="151" y="254"/>
                    </a:cubicBezTo>
                    <a:cubicBezTo>
                      <a:pt x="151" y="254"/>
                      <a:pt x="151" y="254"/>
                      <a:pt x="151" y="254"/>
                    </a:cubicBezTo>
                    <a:cubicBezTo>
                      <a:pt x="139" y="254"/>
                      <a:pt x="139" y="254"/>
                      <a:pt x="139" y="254"/>
                    </a:cubicBezTo>
                    <a:cubicBezTo>
                      <a:pt x="139" y="254"/>
                      <a:pt x="139" y="254"/>
                      <a:pt x="139" y="254"/>
                    </a:cubicBezTo>
                    <a:cubicBezTo>
                      <a:pt x="0" y="248"/>
                      <a:pt x="3" y="158"/>
                      <a:pt x="44" y="86"/>
                    </a:cubicBezTo>
                    <a:cubicBezTo>
                      <a:pt x="69" y="42"/>
                      <a:pt x="94" y="1"/>
                      <a:pt x="145" y="9"/>
                    </a:cubicBezTo>
                    <a:close/>
                  </a:path>
                </a:pathLst>
              </a:custGeom>
              <a:solidFill>
                <a:srgbClr val="CE9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7631951" y="2457419"/>
                <a:ext cx="695866" cy="238258"/>
              </a:xfrm>
              <a:custGeom>
                <a:avLst/>
                <a:gdLst>
                  <a:gd name="T0" fmla="*/ 0 w 280"/>
                  <a:gd name="T1" fmla="*/ 96 h 96"/>
                  <a:gd name="T2" fmla="*/ 78 w 280"/>
                  <a:gd name="T3" fmla="*/ 66 h 96"/>
                  <a:gd name="T4" fmla="*/ 96 w 280"/>
                  <a:gd name="T5" fmla="*/ 0 h 96"/>
                  <a:gd name="T6" fmla="*/ 184 w 280"/>
                  <a:gd name="T7" fmla="*/ 0 h 96"/>
                  <a:gd name="T8" fmla="*/ 202 w 280"/>
                  <a:gd name="T9" fmla="*/ 66 h 96"/>
                  <a:gd name="T10" fmla="*/ 280 w 280"/>
                  <a:gd name="T11" fmla="*/ 96 h 96"/>
                  <a:gd name="T12" fmla="*/ 0 w 280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96">
                    <a:moveTo>
                      <a:pt x="0" y="96"/>
                    </a:moveTo>
                    <a:cubicBezTo>
                      <a:pt x="16" y="79"/>
                      <a:pt x="48" y="76"/>
                      <a:pt x="78" y="66"/>
                    </a:cubicBezTo>
                    <a:cubicBezTo>
                      <a:pt x="108" y="55"/>
                      <a:pt x="99" y="27"/>
                      <a:pt x="96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1" y="27"/>
                      <a:pt x="172" y="55"/>
                      <a:pt x="202" y="66"/>
                    </a:cubicBezTo>
                    <a:cubicBezTo>
                      <a:pt x="232" y="76"/>
                      <a:pt x="264" y="79"/>
                      <a:pt x="280" y="96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7870210" y="2457419"/>
                <a:ext cx="219349" cy="121020"/>
              </a:xfrm>
              <a:custGeom>
                <a:avLst/>
                <a:gdLst>
                  <a:gd name="T0" fmla="*/ 3 w 88"/>
                  <a:gd name="T1" fmla="*/ 35 h 49"/>
                  <a:gd name="T2" fmla="*/ 0 w 88"/>
                  <a:gd name="T3" fmla="*/ 0 h 49"/>
                  <a:gd name="T4" fmla="*/ 88 w 88"/>
                  <a:gd name="T5" fmla="*/ 0 h 49"/>
                  <a:gd name="T6" fmla="*/ 85 w 88"/>
                  <a:gd name="T7" fmla="*/ 35 h 49"/>
                  <a:gd name="T8" fmla="*/ 44 w 88"/>
                  <a:gd name="T9" fmla="*/ 49 h 49"/>
                  <a:gd name="T10" fmla="*/ 3 w 88"/>
                  <a:gd name="T11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9">
                    <a:moveTo>
                      <a:pt x="3" y="35"/>
                    </a:moveTo>
                    <a:cubicBezTo>
                      <a:pt x="4" y="24"/>
                      <a:pt x="1" y="12"/>
                      <a:pt x="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6" y="12"/>
                      <a:pt x="84" y="24"/>
                      <a:pt x="85" y="35"/>
                    </a:cubicBezTo>
                    <a:cubicBezTo>
                      <a:pt x="73" y="44"/>
                      <a:pt x="60" y="49"/>
                      <a:pt x="44" y="49"/>
                    </a:cubicBezTo>
                    <a:cubicBezTo>
                      <a:pt x="28" y="49"/>
                      <a:pt x="15" y="44"/>
                      <a:pt x="3" y="35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728389" y="2043302"/>
                <a:ext cx="502990" cy="495426"/>
              </a:xfrm>
              <a:custGeom>
                <a:avLst/>
                <a:gdLst>
                  <a:gd name="T0" fmla="*/ 183 w 202"/>
                  <a:gd name="T1" fmla="*/ 82 h 199"/>
                  <a:gd name="T2" fmla="*/ 172 w 202"/>
                  <a:gd name="T3" fmla="*/ 148 h 199"/>
                  <a:gd name="T4" fmla="*/ 101 w 202"/>
                  <a:gd name="T5" fmla="*/ 199 h 199"/>
                  <a:gd name="T6" fmla="*/ 30 w 202"/>
                  <a:gd name="T7" fmla="*/ 148 h 199"/>
                  <a:gd name="T8" fmla="*/ 19 w 202"/>
                  <a:gd name="T9" fmla="*/ 82 h 199"/>
                  <a:gd name="T10" fmla="*/ 101 w 202"/>
                  <a:gd name="T11" fmla="*/ 0 h 199"/>
                  <a:gd name="T12" fmla="*/ 183 w 202"/>
                  <a:gd name="T13" fmla="*/ 8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99">
                    <a:moveTo>
                      <a:pt x="183" y="82"/>
                    </a:moveTo>
                    <a:cubicBezTo>
                      <a:pt x="202" y="97"/>
                      <a:pt x="195" y="144"/>
                      <a:pt x="172" y="148"/>
                    </a:cubicBezTo>
                    <a:cubicBezTo>
                      <a:pt x="159" y="177"/>
                      <a:pt x="134" y="199"/>
                      <a:pt x="101" y="199"/>
                    </a:cubicBezTo>
                    <a:cubicBezTo>
                      <a:pt x="68" y="199"/>
                      <a:pt x="43" y="177"/>
                      <a:pt x="30" y="148"/>
                    </a:cubicBezTo>
                    <a:cubicBezTo>
                      <a:pt x="7" y="144"/>
                      <a:pt x="0" y="97"/>
                      <a:pt x="19" y="82"/>
                    </a:cubicBezTo>
                    <a:cubicBezTo>
                      <a:pt x="23" y="38"/>
                      <a:pt x="49" y="0"/>
                      <a:pt x="101" y="0"/>
                    </a:cubicBezTo>
                    <a:cubicBezTo>
                      <a:pt x="153" y="0"/>
                      <a:pt x="179" y="38"/>
                      <a:pt x="183" y="82"/>
                    </a:cubicBezTo>
                    <a:close/>
                  </a:path>
                </a:pathLst>
              </a:custGeom>
              <a:solidFill>
                <a:srgbClr val="F9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741626" y="2030066"/>
                <a:ext cx="476517" cy="293095"/>
              </a:xfrm>
              <a:custGeom>
                <a:avLst/>
                <a:gdLst>
                  <a:gd name="T0" fmla="*/ 95 w 192"/>
                  <a:gd name="T1" fmla="*/ 6 h 118"/>
                  <a:gd name="T2" fmla="*/ 30 w 192"/>
                  <a:gd name="T3" fmla="*/ 96 h 118"/>
                  <a:gd name="T4" fmla="*/ 25 w 192"/>
                  <a:gd name="T5" fmla="*/ 101 h 118"/>
                  <a:gd name="T6" fmla="*/ 9 w 192"/>
                  <a:gd name="T7" fmla="*/ 94 h 118"/>
                  <a:gd name="T8" fmla="*/ 2 w 192"/>
                  <a:gd name="T9" fmla="*/ 84 h 118"/>
                  <a:gd name="T10" fmla="*/ 72 w 192"/>
                  <a:gd name="T11" fmla="*/ 1 h 118"/>
                  <a:gd name="T12" fmla="*/ 120 w 192"/>
                  <a:gd name="T13" fmla="*/ 2 h 118"/>
                  <a:gd name="T14" fmla="*/ 190 w 192"/>
                  <a:gd name="T15" fmla="*/ 84 h 118"/>
                  <a:gd name="T16" fmla="*/ 183 w 192"/>
                  <a:gd name="T17" fmla="*/ 94 h 118"/>
                  <a:gd name="T18" fmla="*/ 170 w 192"/>
                  <a:gd name="T19" fmla="*/ 101 h 118"/>
                  <a:gd name="T20" fmla="*/ 162 w 192"/>
                  <a:gd name="T21" fmla="*/ 96 h 118"/>
                  <a:gd name="T22" fmla="*/ 98 w 192"/>
                  <a:gd name="T23" fmla="*/ 6 h 118"/>
                  <a:gd name="T24" fmla="*/ 95 w 192"/>
                  <a:gd name="T2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18">
                    <a:moveTo>
                      <a:pt x="95" y="6"/>
                    </a:moveTo>
                    <a:cubicBezTo>
                      <a:pt x="61" y="7"/>
                      <a:pt x="29" y="56"/>
                      <a:pt x="30" y="96"/>
                    </a:cubicBezTo>
                    <a:cubicBezTo>
                      <a:pt x="31" y="118"/>
                      <a:pt x="29" y="112"/>
                      <a:pt x="25" y="101"/>
                    </a:cubicBezTo>
                    <a:cubicBezTo>
                      <a:pt x="23" y="95"/>
                      <a:pt x="13" y="88"/>
                      <a:pt x="9" y="94"/>
                    </a:cubicBezTo>
                    <a:cubicBezTo>
                      <a:pt x="5" y="99"/>
                      <a:pt x="0" y="94"/>
                      <a:pt x="2" y="84"/>
                    </a:cubicBezTo>
                    <a:cubicBezTo>
                      <a:pt x="6" y="51"/>
                      <a:pt x="38" y="6"/>
                      <a:pt x="72" y="1"/>
                    </a:cubicBezTo>
                    <a:cubicBezTo>
                      <a:pt x="86" y="0"/>
                      <a:pt x="108" y="0"/>
                      <a:pt x="120" y="2"/>
                    </a:cubicBezTo>
                    <a:cubicBezTo>
                      <a:pt x="154" y="6"/>
                      <a:pt x="186" y="52"/>
                      <a:pt x="190" y="84"/>
                    </a:cubicBezTo>
                    <a:cubicBezTo>
                      <a:pt x="192" y="94"/>
                      <a:pt x="189" y="97"/>
                      <a:pt x="183" y="94"/>
                    </a:cubicBezTo>
                    <a:cubicBezTo>
                      <a:pt x="177" y="91"/>
                      <a:pt x="172" y="95"/>
                      <a:pt x="170" y="101"/>
                    </a:cubicBezTo>
                    <a:cubicBezTo>
                      <a:pt x="166" y="112"/>
                      <a:pt x="161" y="118"/>
                      <a:pt x="162" y="96"/>
                    </a:cubicBezTo>
                    <a:cubicBezTo>
                      <a:pt x="164" y="56"/>
                      <a:pt x="132" y="7"/>
                      <a:pt x="98" y="6"/>
                    </a:cubicBezTo>
                    <a:lnTo>
                      <a:pt x="95" y="6"/>
                    </a:lnTo>
                    <a:close/>
                  </a:path>
                </a:pathLst>
              </a:custGeom>
              <a:solidFill>
                <a:srgbClr val="CE9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781335" y="2014939"/>
                <a:ext cx="451935" cy="245822"/>
              </a:xfrm>
              <a:custGeom>
                <a:avLst/>
                <a:gdLst>
                  <a:gd name="T0" fmla="*/ 14 w 182"/>
                  <a:gd name="T1" fmla="*/ 99 h 99"/>
                  <a:gd name="T2" fmla="*/ 147 w 182"/>
                  <a:gd name="T3" fmla="*/ 99 h 99"/>
                  <a:gd name="T4" fmla="*/ 80 w 182"/>
                  <a:gd name="T5" fmla="*/ 0 h 99"/>
                  <a:gd name="T6" fmla="*/ 14 w 182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99">
                    <a:moveTo>
                      <a:pt x="14" y="99"/>
                    </a:moveTo>
                    <a:cubicBezTo>
                      <a:pt x="13" y="1"/>
                      <a:pt x="150" y="12"/>
                      <a:pt x="147" y="99"/>
                    </a:cubicBezTo>
                    <a:cubicBezTo>
                      <a:pt x="182" y="57"/>
                      <a:pt x="145" y="0"/>
                      <a:pt x="80" y="0"/>
                    </a:cubicBezTo>
                    <a:cubicBezTo>
                      <a:pt x="15" y="0"/>
                      <a:pt x="0" y="55"/>
                      <a:pt x="14" y="99"/>
                    </a:cubicBezTo>
                    <a:close/>
                  </a:path>
                </a:pathLst>
              </a:custGeom>
              <a:solidFill>
                <a:srgbClr val="CE9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7805918" y="2043302"/>
                <a:ext cx="357388" cy="217457"/>
              </a:xfrm>
              <a:prstGeom prst="ellipse">
                <a:avLst/>
              </a:prstGeom>
              <a:solidFill>
                <a:srgbClr val="CE9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892901" y="2421490"/>
                <a:ext cx="173966" cy="71856"/>
              </a:xfrm>
              <a:custGeom>
                <a:avLst/>
                <a:gdLst>
                  <a:gd name="T0" fmla="*/ 70 w 70"/>
                  <a:gd name="T1" fmla="*/ 0 h 29"/>
                  <a:gd name="T2" fmla="*/ 35 w 70"/>
                  <a:gd name="T3" fmla="*/ 29 h 29"/>
                  <a:gd name="T4" fmla="*/ 0 w 70"/>
                  <a:gd name="T5" fmla="*/ 0 h 29"/>
                  <a:gd name="T6" fmla="*/ 70 w 7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29">
                    <a:moveTo>
                      <a:pt x="70" y="0"/>
                    </a:moveTo>
                    <a:cubicBezTo>
                      <a:pt x="70" y="16"/>
                      <a:pt x="54" y="29"/>
                      <a:pt x="35" y="29"/>
                    </a:cubicBezTo>
                    <a:cubicBezTo>
                      <a:pt x="16" y="29"/>
                      <a:pt x="0" y="16"/>
                      <a:pt x="0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31951" y="2695677"/>
                <a:ext cx="695866" cy="164511"/>
              </a:xfrm>
              <a:custGeom>
                <a:avLst/>
                <a:gdLst>
                  <a:gd name="T0" fmla="*/ 0 w 280"/>
                  <a:gd name="T1" fmla="*/ 1 h 66"/>
                  <a:gd name="T2" fmla="*/ 0 w 280"/>
                  <a:gd name="T3" fmla="*/ 0 h 66"/>
                  <a:gd name="T4" fmla="*/ 280 w 280"/>
                  <a:gd name="T5" fmla="*/ 0 h 66"/>
                  <a:gd name="T6" fmla="*/ 280 w 280"/>
                  <a:gd name="T7" fmla="*/ 1 h 66"/>
                  <a:gd name="T8" fmla="*/ 162 w 280"/>
                  <a:gd name="T9" fmla="*/ 59 h 66"/>
                  <a:gd name="T10" fmla="*/ 0 w 280"/>
                  <a:gd name="T11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0" h="66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1"/>
                      <a:pt x="280" y="1"/>
                      <a:pt x="280" y="1"/>
                    </a:cubicBezTo>
                    <a:cubicBezTo>
                      <a:pt x="250" y="32"/>
                      <a:pt x="209" y="54"/>
                      <a:pt x="162" y="59"/>
                    </a:cubicBezTo>
                    <a:cubicBezTo>
                      <a:pt x="100" y="66"/>
                      <a:pt x="41" y="43"/>
                      <a:pt x="0" y="1"/>
                    </a:cubicBezTo>
                    <a:close/>
                  </a:path>
                </a:pathLst>
              </a:custGeom>
              <a:solidFill>
                <a:srgbClr val="5FD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7949629" y="2374217"/>
                <a:ext cx="60510" cy="22691"/>
              </a:xfrm>
              <a:custGeom>
                <a:avLst/>
                <a:gdLst>
                  <a:gd name="T0" fmla="*/ 1 w 24"/>
                  <a:gd name="T1" fmla="*/ 5 h 9"/>
                  <a:gd name="T2" fmla="*/ 1 w 24"/>
                  <a:gd name="T3" fmla="*/ 1 h 9"/>
                  <a:gd name="T4" fmla="*/ 5 w 24"/>
                  <a:gd name="T5" fmla="*/ 1 h 9"/>
                  <a:gd name="T6" fmla="*/ 8 w 24"/>
                  <a:gd name="T7" fmla="*/ 3 h 9"/>
                  <a:gd name="T8" fmla="*/ 12 w 24"/>
                  <a:gd name="T9" fmla="*/ 4 h 9"/>
                  <a:gd name="T10" fmla="*/ 16 w 24"/>
                  <a:gd name="T11" fmla="*/ 3 h 9"/>
                  <a:gd name="T12" fmla="*/ 19 w 24"/>
                  <a:gd name="T13" fmla="*/ 1 h 9"/>
                  <a:gd name="T14" fmla="*/ 23 w 24"/>
                  <a:gd name="T15" fmla="*/ 1 h 9"/>
                  <a:gd name="T16" fmla="*/ 23 w 24"/>
                  <a:gd name="T17" fmla="*/ 5 h 9"/>
                  <a:gd name="T18" fmla="*/ 18 w 24"/>
                  <a:gd name="T19" fmla="*/ 8 h 9"/>
                  <a:gd name="T20" fmla="*/ 12 w 24"/>
                  <a:gd name="T21" fmla="*/ 9 h 9"/>
                  <a:gd name="T22" fmla="*/ 6 w 24"/>
                  <a:gd name="T23" fmla="*/ 8 h 9"/>
                  <a:gd name="T24" fmla="*/ 1 w 24"/>
                  <a:gd name="T2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9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2"/>
                      <a:pt x="7" y="2"/>
                      <a:pt x="8" y="3"/>
                    </a:cubicBezTo>
                    <a:cubicBezTo>
                      <a:pt x="9" y="3"/>
                      <a:pt x="10" y="4"/>
                      <a:pt x="12" y="4"/>
                    </a:cubicBezTo>
                    <a:cubicBezTo>
                      <a:pt x="14" y="4"/>
                      <a:pt x="15" y="3"/>
                      <a:pt x="16" y="3"/>
                    </a:cubicBezTo>
                    <a:cubicBezTo>
                      <a:pt x="17" y="2"/>
                      <a:pt x="18" y="2"/>
                      <a:pt x="19" y="1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4" y="2"/>
                      <a:pt x="24" y="4"/>
                      <a:pt x="23" y="5"/>
                    </a:cubicBezTo>
                    <a:cubicBezTo>
                      <a:pt x="22" y="6"/>
                      <a:pt x="20" y="7"/>
                      <a:pt x="18" y="8"/>
                    </a:cubicBezTo>
                    <a:cubicBezTo>
                      <a:pt x="16" y="8"/>
                      <a:pt x="14" y="9"/>
                      <a:pt x="12" y="9"/>
                    </a:cubicBezTo>
                    <a:cubicBezTo>
                      <a:pt x="10" y="9"/>
                      <a:pt x="8" y="8"/>
                      <a:pt x="6" y="8"/>
                    </a:cubicBezTo>
                    <a:cubicBezTo>
                      <a:pt x="4" y="7"/>
                      <a:pt x="2" y="6"/>
                      <a:pt x="1" y="5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7915592" y="2421490"/>
                <a:ext cx="128584" cy="20800"/>
              </a:xfrm>
              <a:custGeom>
                <a:avLst/>
                <a:gdLst>
                  <a:gd name="T0" fmla="*/ 52 w 52"/>
                  <a:gd name="T1" fmla="*/ 0 h 8"/>
                  <a:gd name="T2" fmla="*/ 26 w 52"/>
                  <a:gd name="T3" fmla="*/ 8 h 8"/>
                  <a:gd name="T4" fmla="*/ 0 w 52"/>
                  <a:gd name="T5" fmla="*/ 0 h 8"/>
                  <a:gd name="T6" fmla="*/ 52 w 5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8">
                    <a:moveTo>
                      <a:pt x="52" y="0"/>
                    </a:moveTo>
                    <a:cubicBezTo>
                      <a:pt x="52" y="5"/>
                      <a:pt x="48" y="8"/>
                      <a:pt x="26" y="8"/>
                    </a:cubicBezTo>
                    <a:cubicBezTo>
                      <a:pt x="4" y="8"/>
                      <a:pt x="0" y="5"/>
                      <a:pt x="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7891009" y="2283452"/>
                <a:ext cx="20801" cy="43491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8046066" y="2283452"/>
                <a:ext cx="22691" cy="43491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7785117" y="2007375"/>
                <a:ext cx="395207" cy="253386"/>
              </a:xfrm>
              <a:custGeom>
                <a:avLst/>
                <a:gdLst>
                  <a:gd name="T0" fmla="*/ 0 w 159"/>
                  <a:gd name="T1" fmla="*/ 99 h 102"/>
                  <a:gd name="T2" fmla="*/ 159 w 159"/>
                  <a:gd name="T3" fmla="*/ 102 h 102"/>
                  <a:gd name="T4" fmla="*/ 0 w 159"/>
                  <a:gd name="T5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102">
                    <a:moveTo>
                      <a:pt x="0" y="99"/>
                    </a:moveTo>
                    <a:cubicBezTo>
                      <a:pt x="24" y="25"/>
                      <a:pt x="124" y="20"/>
                      <a:pt x="159" y="102"/>
                    </a:cubicBezTo>
                    <a:cubicBezTo>
                      <a:pt x="126" y="0"/>
                      <a:pt x="26" y="5"/>
                      <a:pt x="0" y="99"/>
                    </a:cubicBezTo>
                    <a:close/>
                  </a:path>
                </a:pathLst>
              </a:custGeom>
              <a:solidFill>
                <a:srgbClr val="5FD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760535" y="2283452"/>
                <a:ext cx="43492" cy="81310"/>
              </a:xfrm>
              <a:custGeom>
                <a:avLst/>
                <a:gdLst>
                  <a:gd name="T0" fmla="*/ 5 w 17"/>
                  <a:gd name="T1" fmla="*/ 2 h 33"/>
                  <a:gd name="T2" fmla="*/ 12 w 17"/>
                  <a:gd name="T3" fmla="*/ 20 h 33"/>
                  <a:gd name="T4" fmla="*/ 5 w 17"/>
                  <a:gd name="T5" fmla="*/ 31 h 33"/>
                  <a:gd name="T6" fmla="*/ 5 w 17"/>
                  <a:gd name="T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3">
                    <a:moveTo>
                      <a:pt x="5" y="2"/>
                    </a:moveTo>
                    <a:cubicBezTo>
                      <a:pt x="11" y="0"/>
                      <a:pt x="17" y="21"/>
                      <a:pt x="12" y="20"/>
                    </a:cubicBezTo>
                    <a:cubicBezTo>
                      <a:pt x="5" y="18"/>
                      <a:pt x="8" y="33"/>
                      <a:pt x="5" y="31"/>
                    </a:cubicBezTo>
                    <a:cubicBezTo>
                      <a:pt x="2" y="29"/>
                      <a:pt x="0" y="3"/>
                      <a:pt x="5" y="2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8153851" y="2283452"/>
                <a:ext cx="41601" cy="81310"/>
              </a:xfrm>
              <a:custGeom>
                <a:avLst/>
                <a:gdLst>
                  <a:gd name="T0" fmla="*/ 12 w 17"/>
                  <a:gd name="T1" fmla="*/ 2 h 33"/>
                  <a:gd name="T2" fmla="*/ 5 w 17"/>
                  <a:gd name="T3" fmla="*/ 20 h 33"/>
                  <a:gd name="T4" fmla="*/ 12 w 17"/>
                  <a:gd name="T5" fmla="*/ 31 h 33"/>
                  <a:gd name="T6" fmla="*/ 12 w 17"/>
                  <a:gd name="T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3">
                    <a:moveTo>
                      <a:pt x="12" y="2"/>
                    </a:moveTo>
                    <a:cubicBezTo>
                      <a:pt x="7" y="0"/>
                      <a:pt x="0" y="21"/>
                      <a:pt x="5" y="20"/>
                    </a:cubicBezTo>
                    <a:cubicBezTo>
                      <a:pt x="12" y="18"/>
                      <a:pt x="9" y="33"/>
                      <a:pt x="12" y="31"/>
                    </a:cubicBezTo>
                    <a:cubicBezTo>
                      <a:pt x="15" y="29"/>
                      <a:pt x="17" y="3"/>
                      <a:pt x="12" y="2"/>
                    </a:cubicBezTo>
                    <a:close/>
                  </a:path>
                </a:pathLst>
              </a:custGeom>
              <a:solidFill>
                <a:srgbClr val="DAA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8342945" y="2048976"/>
              <a:ext cx="363060" cy="213676"/>
              <a:chOff x="8342945" y="2048976"/>
              <a:chExt cx="363060" cy="213676"/>
            </a:xfrm>
          </p:grpSpPr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8342945" y="2048976"/>
                <a:ext cx="363060" cy="213676"/>
              </a:xfrm>
              <a:prstGeom prst="rect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8367526" y="2071667"/>
                <a:ext cx="60510" cy="54837"/>
              </a:xfrm>
              <a:custGeom>
                <a:avLst/>
                <a:gdLst>
                  <a:gd name="T0" fmla="*/ 7 w 32"/>
                  <a:gd name="T1" fmla="*/ 29 h 29"/>
                  <a:gd name="T2" fmla="*/ 9 w 32"/>
                  <a:gd name="T3" fmla="*/ 18 h 29"/>
                  <a:gd name="T4" fmla="*/ 0 w 32"/>
                  <a:gd name="T5" fmla="*/ 10 h 29"/>
                  <a:gd name="T6" fmla="*/ 12 w 32"/>
                  <a:gd name="T7" fmla="*/ 10 h 29"/>
                  <a:gd name="T8" fmla="*/ 16 w 32"/>
                  <a:gd name="T9" fmla="*/ 0 h 29"/>
                  <a:gd name="T10" fmla="*/ 20 w 32"/>
                  <a:gd name="T11" fmla="*/ 10 h 29"/>
                  <a:gd name="T12" fmla="*/ 32 w 32"/>
                  <a:gd name="T13" fmla="*/ 10 h 29"/>
                  <a:gd name="T14" fmla="*/ 22 w 32"/>
                  <a:gd name="T15" fmla="*/ 18 h 29"/>
                  <a:gd name="T16" fmla="*/ 25 w 32"/>
                  <a:gd name="T17" fmla="*/ 29 h 29"/>
                  <a:gd name="T18" fmla="*/ 16 w 32"/>
                  <a:gd name="T19" fmla="*/ 22 h 29"/>
                  <a:gd name="T20" fmla="*/ 7 w 32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9">
                    <a:moveTo>
                      <a:pt x="7" y="29"/>
                    </a:moveTo>
                    <a:lnTo>
                      <a:pt x="9" y="18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6" y="0"/>
                    </a:lnTo>
                    <a:lnTo>
                      <a:pt x="20" y="10"/>
                    </a:lnTo>
                    <a:lnTo>
                      <a:pt x="32" y="10"/>
                    </a:lnTo>
                    <a:lnTo>
                      <a:pt x="22" y="18"/>
                    </a:lnTo>
                    <a:lnTo>
                      <a:pt x="25" y="29"/>
                    </a:lnTo>
                    <a:lnTo>
                      <a:pt x="16" y="22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8441274" y="2135959"/>
                <a:ext cx="20801" cy="20800"/>
              </a:xfrm>
              <a:custGeom>
                <a:avLst/>
                <a:gdLst>
                  <a:gd name="T0" fmla="*/ 0 w 11"/>
                  <a:gd name="T1" fmla="*/ 1 h 11"/>
                  <a:gd name="T2" fmla="*/ 4 w 11"/>
                  <a:gd name="T3" fmla="*/ 3 h 11"/>
                  <a:gd name="T4" fmla="*/ 7 w 11"/>
                  <a:gd name="T5" fmla="*/ 0 h 11"/>
                  <a:gd name="T6" fmla="*/ 7 w 11"/>
                  <a:gd name="T7" fmla="*/ 4 h 11"/>
                  <a:gd name="T8" fmla="*/ 11 w 11"/>
                  <a:gd name="T9" fmla="*/ 5 h 11"/>
                  <a:gd name="T10" fmla="*/ 7 w 11"/>
                  <a:gd name="T11" fmla="*/ 7 h 11"/>
                  <a:gd name="T12" fmla="*/ 7 w 11"/>
                  <a:gd name="T13" fmla="*/ 11 h 11"/>
                  <a:gd name="T14" fmla="*/ 4 w 11"/>
                  <a:gd name="T15" fmla="*/ 7 h 11"/>
                  <a:gd name="T16" fmla="*/ 0 w 11"/>
                  <a:gd name="T17" fmla="*/ 8 h 11"/>
                  <a:gd name="T18" fmla="*/ 3 w 11"/>
                  <a:gd name="T19" fmla="*/ 5 h 11"/>
                  <a:gd name="T20" fmla="*/ 0 w 11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0" y="1"/>
                    </a:moveTo>
                    <a:lnTo>
                      <a:pt x="4" y="3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1" y="5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8462073" y="2081121"/>
                <a:ext cx="22691" cy="22691"/>
              </a:xfrm>
              <a:custGeom>
                <a:avLst/>
                <a:gdLst>
                  <a:gd name="T0" fmla="*/ 12 w 12"/>
                  <a:gd name="T1" fmla="*/ 8 h 12"/>
                  <a:gd name="T2" fmla="*/ 6 w 12"/>
                  <a:gd name="T3" fmla="*/ 8 h 12"/>
                  <a:gd name="T4" fmla="*/ 5 w 12"/>
                  <a:gd name="T5" fmla="*/ 12 h 12"/>
                  <a:gd name="T6" fmla="*/ 4 w 12"/>
                  <a:gd name="T7" fmla="*/ 7 h 12"/>
                  <a:gd name="T8" fmla="*/ 0 w 12"/>
                  <a:gd name="T9" fmla="*/ 7 h 12"/>
                  <a:gd name="T10" fmla="*/ 4 w 12"/>
                  <a:gd name="T11" fmla="*/ 4 h 12"/>
                  <a:gd name="T12" fmla="*/ 3 w 12"/>
                  <a:gd name="T13" fmla="*/ 0 h 12"/>
                  <a:gd name="T14" fmla="*/ 6 w 12"/>
                  <a:gd name="T15" fmla="*/ 3 h 12"/>
                  <a:gd name="T16" fmla="*/ 10 w 12"/>
                  <a:gd name="T17" fmla="*/ 1 h 12"/>
                  <a:gd name="T18" fmla="*/ 8 w 12"/>
                  <a:gd name="T19" fmla="*/ 5 h 12"/>
                  <a:gd name="T20" fmla="*/ 12 w 12"/>
                  <a:gd name="T2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12" y="8"/>
                    </a:moveTo>
                    <a:lnTo>
                      <a:pt x="6" y="8"/>
                    </a:lnTo>
                    <a:lnTo>
                      <a:pt x="5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8" y="5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8462073" y="2113268"/>
                <a:ext cx="22691" cy="20800"/>
              </a:xfrm>
              <a:custGeom>
                <a:avLst/>
                <a:gdLst>
                  <a:gd name="T0" fmla="*/ 3 w 12"/>
                  <a:gd name="T1" fmla="*/ 11 h 11"/>
                  <a:gd name="T2" fmla="*/ 4 w 12"/>
                  <a:gd name="T3" fmla="*/ 7 h 11"/>
                  <a:gd name="T4" fmla="*/ 0 w 12"/>
                  <a:gd name="T5" fmla="*/ 4 h 11"/>
                  <a:gd name="T6" fmla="*/ 4 w 12"/>
                  <a:gd name="T7" fmla="*/ 4 h 11"/>
                  <a:gd name="T8" fmla="*/ 5 w 12"/>
                  <a:gd name="T9" fmla="*/ 0 h 11"/>
                  <a:gd name="T10" fmla="*/ 6 w 12"/>
                  <a:gd name="T11" fmla="*/ 4 h 11"/>
                  <a:gd name="T12" fmla="*/ 12 w 12"/>
                  <a:gd name="T13" fmla="*/ 4 h 11"/>
                  <a:gd name="T14" fmla="*/ 8 w 12"/>
                  <a:gd name="T15" fmla="*/ 7 h 11"/>
                  <a:gd name="T16" fmla="*/ 9 w 12"/>
                  <a:gd name="T17" fmla="*/ 11 h 11"/>
                  <a:gd name="T18" fmla="*/ 5 w 12"/>
                  <a:gd name="T19" fmla="*/ 8 h 11"/>
                  <a:gd name="T20" fmla="*/ 3 w 12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3" y="11"/>
                    </a:moveTo>
                    <a:lnTo>
                      <a:pt x="4" y="7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8" y="7"/>
                    </a:lnTo>
                    <a:lnTo>
                      <a:pt x="9" y="11"/>
                    </a:lnTo>
                    <a:lnTo>
                      <a:pt x="5" y="8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8439382" y="2058430"/>
                <a:ext cx="22691" cy="22691"/>
              </a:xfrm>
              <a:custGeom>
                <a:avLst/>
                <a:gdLst>
                  <a:gd name="T0" fmla="*/ 1 w 12"/>
                  <a:gd name="T1" fmla="*/ 2 h 12"/>
                  <a:gd name="T2" fmla="*/ 5 w 12"/>
                  <a:gd name="T3" fmla="*/ 4 h 12"/>
                  <a:gd name="T4" fmla="*/ 8 w 12"/>
                  <a:gd name="T5" fmla="*/ 0 h 12"/>
                  <a:gd name="T6" fmla="*/ 8 w 12"/>
                  <a:gd name="T7" fmla="*/ 6 h 12"/>
                  <a:gd name="T8" fmla="*/ 12 w 12"/>
                  <a:gd name="T9" fmla="*/ 7 h 12"/>
                  <a:gd name="T10" fmla="*/ 8 w 12"/>
                  <a:gd name="T11" fmla="*/ 8 h 12"/>
                  <a:gd name="T12" fmla="*/ 7 w 12"/>
                  <a:gd name="T13" fmla="*/ 12 h 12"/>
                  <a:gd name="T14" fmla="*/ 5 w 12"/>
                  <a:gd name="T15" fmla="*/ 8 h 12"/>
                  <a:gd name="T16" fmla="*/ 0 w 12"/>
                  <a:gd name="T17" fmla="*/ 10 h 12"/>
                  <a:gd name="T18" fmla="*/ 4 w 12"/>
                  <a:gd name="T19" fmla="*/ 6 h 12"/>
                  <a:gd name="T20" fmla="*/ 1 w 12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lnTo>
                      <a:pt x="5" y="4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B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408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81384" y="3911600"/>
            <a:ext cx="44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托马斯</a:t>
            </a:r>
            <a:r>
              <a:rPr lang="en-US" altLang="zh-CN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皮凯蒂（</a:t>
            </a:r>
            <a:r>
              <a:rPr lang="en-US" altLang="zh-CN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Thomas Piketty</a:t>
            </a:r>
            <a:r>
              <a:rPr lang="zh-CN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0350" y="1320800"/>
            <a:ext cx="6394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“无论最初的财富不平等是何等合理， 然而财富会增长， 并以任何超越理性的理由在社会效用上自我发展。”</a:t>
            </a:r>
            <a:endParaRPr lang="en-US" altLang="zh-CN" sz="24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001183" y="-88900"/>
            <a:ext cx="8978900" cy="69469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76682" y="4308058"/>
            <a:ext cx="36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经济学家， </a:t>
            </a:r>
            <a:r>
              <a:rPr lang="en-US" altLang="zh-CN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二十一世纪资本论</a:t>
            </a:r>
            <a:r>
              <a:rPr lang="en-US" altLang="zh-CN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zh-CN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Capital in the21st Century</a:t>
            </a:r>
            <a:r>
              <a:rPr lang="zh-CN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）作者</a:t>
            </a:r>
            <a:endParaRPr lang="en-US" altLang="zh-CN" sz="16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29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/>
          </p:cNvSpPr>
          <p:nvPr/>
        </p:nvSpPr>
        <p:spPr bwMode="auto">
          <a:xfrm>
            <a:off x="6404495" y="916097"/>
            <a:ext cx="1556406" cy="3744193"/>
          </a:xfrm>
          <a:custGeom>
            <a:avLst/>
            <a:gdLst>
              <a:gd name="T0" fmla="*/ 169 w 453"/>
              <a:gd name="T1" fmla="*/ 761 h 1137"/>
              <a:gd name="T2" fmla="*/ 271 w 453"/>
              <a:gd name="T3" fmla="*/ 1057 h 1137"/>
              <a:gd name="T4" fmla="*/ 305 w 453"/>
              <a:gd name="T5" fmla="*/ 1095 h 1137"/>
              <a:gd name="T6" fmla="*/ 431 w 453"/>
              <a:gd name="T7" fmla="*/ 1100 h 1137"/>
              <a:gd name="T8" fmla="*/ 450 w 453"/>
              <a:gd name="T9" fmla="*/ 1082 h 1137"/>
              <a:gd name="T10" fmla="*/ 376 w 453"/>
              <a:gd name="T11" fmla="*/ 1043 h 1137"/>
              <a:gd name="T12" fmla="*/ 299 w 453"/>
              <a:gd name="T13" fmla="*/ 774 h 1137"/>
              <a:gd name="T14" fmla="*/ 304 w 453"/>
              <a:gd name="T15" fmla="*/ 625 h 1137"/>
              <a:gd name="T16" fmla="*/ 309 w 453"/>
              <a:gd name="T17" fmla="*/ 586 h 1137"/>
              <a:gd name="T18" fmla="*/ 290 w 453"/>
              <a:gd name="T19" fmla="*/ 515 h 1137"/>
              <a:gd name="T20" fmla="*/ 286 w 453"/>
              <a:gd name="T21" fmla="*/ 501 h 1137"/>
              <a:gd name="T22" fmla="*/ 283 w 453"/>
              <a:gd name="T23" fmla="*/ 463 h 1137"/>
              <a:gd name="T24" fmla="*/ 300 w 453"/>
              <a:gd name="T25" fmla="*/ 455 h 1137"/>
              <a:gd name="T26" fmla="*/ 327 w 453"/>
              <a:gd name="T27" fmla="*/ 413 h 1137"/>
              <a:gd name="T28" fmla="*/ 319 w 453"/>
              <a:gd name="T29" fmla="*/ 363 h 1137"/>
              <a:gd name="T30" fmla="*/ 298 w 453"/>
              <a:gd name="T31" fmla="*/ 279 h 1137"/>
              <a:gd name="T32" fmla="*/ 183 w 453"/>
              <a:gd name="T33" fmla="*/ 168 h 1137"/>
              <a:gd name="T34" fmla="*/ 199 w 453"/>
              <a:gd name="T35" fmla="*/ 135 h 1137"/>
              <a:gd name="T36" fmla="*/ 208 w 453"/>
              <a:gd name="T37" fmla="*/ 96 h 1137"/>
              <a:gd name="T38" fmla="*/ 201 w 453"/>
              <a:gd name="T39" fmla="*/ 36 h 1137"/>
              <a:gd name="T40" fmla="*/ 89 w 453"/>
              <a:gd name="T41" fmla="*/ 22 h 1137"/>
              <a:gd name="T42" fmla="*/ 79 w 453"/>
              <a:gd name="T43" fmla="*/ 92 h 1137"/>
              <a:gd name="T44" fmla="*/ 94 w 453"/>
              <a:gd name="T45" fmla="*/ 132 h 1137"/>
              <a:gd name="T46" fmla="*/ 89 w 453"/>
              <a:gd name="T47" fmla="*/ 176 h 1137"/>
              <a:gd name="T48" fmla="*/ 41 w 453"/>
              <a:gd name="T49" fmla="*/ 207 h 1137"/>
              <a:gd name="T50" fmla="*/ 5 w 453"/>
              <a:gd name="T51" fmla="*/ 334 h 1137"/>
              <a:gd name="T52" fmla="*/ 9 w 453"/>
              <a:gd name="T53" fmla="*/ 465 h 1137"/>
              <a:gd name="T54" fmla="*/ 24 w 453"/>
              <a:gd name="T55" fmla="*/ 529 h 1137"/>
              <a:gd name="T56" fmla="*/ 45 w 453"/>
              <a:gd name="T57" fmla="*/ 1041 h 1137"/>
              <a:gd name="T58" fmla="*/ 51 w 453"/>
              <a:gd name="T59" fmla="*/ 1080 h 1137"/>
              <a:gd name="T60" fmla="*/ 102 w 453"/>
              <a:gd name="T61" fmla="*/ 1130 h 1137"/>
              <a:gd name="T62" fmla="*/ 150 w 453"/>
              <a:gd name="T63" fmla="*/ 1101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3" h="1137">
                <a:moveTo>
                  <a:pt x="132" y="1061"/>
                </a:moveTo>
                <a:cubicBezTo>
                  <a:pt x="169" y="761"/>
                  <a:pt x="169" y="761"/>
                  <a:pt x="169" y="761"/>
                </a:cubicBezTo>
                <a:cubicBezTo>
                  <a:pt x="254" y="1061"/>
                  <a:pt x="254" y="1061"/>
                  <a:pt x="254" y="1061"/>
                </a:cubicBezTo>
                <a:cubicBezTo>
                  <a:pt x="271" y="1057"/>
                  <a:pt x="271" y="1057"/>
                  <a:pt x="271" y="1057"/>
                </a:cubicBezTo>
                <a:cubicBezTo>
                  <a:pt x="271" y="1057"/>
                  <a:pt x="268" y="1082"/>
                  <a:pt x="273" y="1087"/>
                </a:cubicBezTo>
                <a:cubicBezTo>
                  <a:pt x="278" y="1092"/>
                  <a:pt x="296" y="1096"/>
                  <a:pt x="305" y="1095"/>
                </a:cubicBezTo>
                <a:cubicBezTo>
                  <a:pt x="313" y="1094"/>
                  <a:pt x="344" y="1090"/>
                  <a:pt x="359" y="1094"/>
                </a:cubicBezTo>
                <a:cubicBezTo>
                  <a:pt x="374" y="1098"/>
                  <a:pt x="418" y="1106"/>
                  <a:pt x="431" y="1100"/>
                </a:cubicBezTo>
                <a:cubicBezTo>
                  <a:pt x="443" y="1095"/>
                  <a:pt x="450" y="1091"/>
                  <a:pt x="451" y="1088"/>
                </a:cubicBezTo>
                <a:cubicBezTo>
                  <a:pt x="453" y="1084"/>
                  <a:pt x="450" y="1082"/>
                  <a:pt x="450" y="1082"/>
                </a:cubicBezTo>
                <a:cubicBezTo>
                  <a:pt x="450" y="1082"/>
                  <a:pt x="453" y="1074"/>
                  <a:pt x="439" y="1071"/>
                </a:cubicBezTo>
                <a:cubicBezTo>
                  <a:pt x="425" y="1069"/>
                  <a:pt x="394" y="1061"/>
                  <a:pt x="376" y="1043"/>
                </a:cubicBezTo>
                <a:cubicBezTo>
                  <a:pt x="358" y="1024"/>
                  <a:pt x="358" y="1017"/>
                  <a:pt x="358" y="1017"/>
                </a:cubicBezTo>
                <a:cubicBezTo>
                  <a:pt x="358" y="1017"/>
                  <a:pt x="317" y="899"/>
                  <a:pt x="299" y="774"/>
                </a:cubicBezTo>
                <a:cubicBezTo>
                  <a:pt x="281" y="649"/>
                  <a:pt x="281" y="649"/>
                  <a:pt x="281" y="649"/>
                </a:cubicBezTo>
                <a:cubicBezTo>
                  <a:pt x="281" y="649"/>
                  <a:pt x="300" y="638"/>
                  <a:pt x="304" y="625"/>
                </a:cubicBezTo>
                <a:cubicBezTo>
                  <a:pt x="309" y="612"/>
                  <a:pt x="306" y="605"/>
                  <a:pt x="309" y="600"/>
                </a:cubicBezTo>
                <a:cubicBezTo>
                  <a:pt x="311" y="595"/>
                  <a:pt x="311" y="591"/>
                  <a:pt x="309" y="586"/>
                </a:cubicBezTo>
                <a:cubicBezTo>
                  <a:pt x="307" y="580"/>
                  <a:pt x="300" y="555"/>
                  <a:pt x="300" y="555"/>
                </a:cubicBezTo>
                <a:cubicBezTo>
                  <a:pt x="300" y="555"/>
                  <a:pt x="289" y="517"/>
                  <a:pt x="290" y="515"/>
                </a:cubicBezTo>
                <a:cubicBezTo>
                  <a:pt x="290" y="512"/>
                  <a:pt x="292" y="509"/>
                  <a:pt x="289" y="508"/>
                </a:cubicBezTo>
                <a:cubicBezTo>
                  <a:pt x="286" y="506"/>
                  <a:pt x="286" y="506"/>
                  <a:pt x="286" y="501"/>
                </a:cubicBezTo>
                <a:cubicBezTo>
                  <a:pt x="286" y="496"/>
                  <a:pt x="286" y="490"/>
                  <a:pt x="284" y="486"/>
                </a:cubicBezTo>
                <a:cubicBezTo>
                  <a:pt x="281" y="482"/>
                  <a:pt x="283" y="463"/>
                  <a:pt x="283" y="463"/>
                </a:cubicBezTo>
                <a:cubicBezTo>
                  <a:pt x="283" y="463"/>
                  <a:pt x="286" y="457"/>
                  <a:pt x="290" y="455"/>
                </a:cubicBezTo>
                <a:cubicBezTo>
                  <a:pt x="294" y="452"/>
                  <a:pt x="296" y="457"/>
                  <a:pt x="300" y="455"/>
                </a:cubicBezTo>
                <a:cubicBezTo>
                  <a:pt x="305" y="453"/>
                  <a:pt x="305" y="446"/>
                  <a:pt x="310" y="440"/>
                </a:cubicBezTo>
                <a:cubicBezTo>
                  <a:pt x="315" y="434"/>
                  <a:pt x="329" y="422"/>
                  <a:pt x="327" y="413"/>
                </a:cubicBezTo>
                <a:cubicBezTo>
                  <a:pt x="324" y="404"/>
                  <a:pt x="307" y="362"/>
                  <a:pt x="307" y="362"/>
                </a:cubicBezTo>
                <a:cubicBezTo>
                  <a:pt x="307" y="362"/>
                  <a:pt x="308" y="364"/>
                  <a:pt x="319" y="363"/>
                </a:cubicBezTo>
                <a:cubicBezTo>
                  <a:pt x="331" y="362"/>
                  <a:pt x="330" y="357"/>
                  <a:pt x="330" y="357"/>
                </a:cubicBezTo>
                <a:cubicBezTo>
                  <a:pt x="330" y="357"/>
                  <a:pt x="314" y="303"/>
                  <a:pt x="298" y="279"/>
                </a:cubicBezTo>
                <a:cubicBezTo>
                  <a:pt x="283" y="256"/>
                  <a:pt x="254" y="216"/>
                  <a:pt x="231" y="199"/>
                </a:cubicBezTo>
                <a:cubicBezTo>
                  <a:pt x="208" y="182"/>
                  <a:pt x="183" y="168"/>
                  <a:pt x="183" y="168"/>
                </a:cubicBezTo>
                <a:cubicBezTo>
                  <a:pt x="183" y="168"/>
                  <a:pt x="182" y="162"/>
                  <a:pt x="189" y="156"/>
                </a:cubicBezTo>
                <a:cubicBezTo>
                  <a:pt x="195" y="151"/>
                  <a:pt x="199" y="135"/>
                  <a:pt x="199" y="135"/>
                </a:cubicBezTo>
                <a:cubicBezTo>
                  <a:pt x="199" y="135"/>
                  <a:pt x="201" y="135"/>
                  <a:pt x="203" y="129"/>
                </a:cubicBezTo>
                <a:cubicBezTo>
                  <a:pt x="205" y="124"/>
                  <a:pt x="208" y="99"/>
                  <a:pt x="208" y="96"/>
                </a:cubicBezTo>
                <a:cubicBezTo>
                  <a:pt x="207" y="93"/>
                  <a:pt x="205" y="91"/>
                  <a:pt x="205" y="91"/>
                </a:cubicBezTo>
                <a:cubicBezTo>
                  <a:pt x="205" y="91"/>
                  <a:pt x="209" y="57"/>
                  <a:pt x="201" y="36"/>
                </a:cubicBezTo>
                <a:cubicBezTo>
                  <a:pt x="193" y="15"/>
                  <a:pt x="172" y="0"/>
                  <a:pt x="154" y="0"/>
                </a:cubicBezTo>
                <a:cubicBezTo>
                  <a:pt x="137" y="0"/>
                  <a:pt x="105" y="5"/>
                  <a:pt x="89" y="22"/>
                </a:cubicBezTo>
                <a:cubicBezTo>
                  <a:pt x="73" y="39"/>
                  <a:pt x="72" y="56"/>
                  <a:pt x="73" y="67"/>
                </a:cubicBezTo>
                <a:cubicBezTo>
                  <a:pt x="74" y="78"/>
                  <a:pt x="79" y="92"/>
                  <a:pt x="79" y="92"/>
                </a:cubicBezTo>
                <a:cubicBezTo>
                  <a:pt x="79" y="92"/>
                  <a:pt x="73" y="95"/>
                  <a:pt x="77" y="107"/>
                </a:cubicBezTo>
                <a:cubicBezTo>
                  <a:pt x="80" y="116"/>
                  <a:pt x="83" y="131"/>
                  <a:pt x="94" y="132"/>
                </a:cubicBezTo>
                <a:cubicBezTo>
                  <a:pt x="94" y="132"/>
                  <a:pt x="99" y="143"/>
                  <a:pt x="99" y="147"/>
                </a:cubicBezTo>
                <a:cubicBezTo>
                  <a:pt x="99" y="151"/>
                  <a:pt x="89" y="176"/>
                  <a:pt x="89" y="176"/>
                </a:cubicBezTo>
                <a:cubicBezTo>
                  <a:pt x="89" y="176"/>
                  <a:pt x="56" y="184"/>
                  <a:pt x="51" y="187"/>
                </a:cubicBezTo>
                <a:cubicBezTo>
                  <a:pt x="46" y="190"/>
                  <a:pt x="41" y="207"/>
                  <a:pt x="41" y="207"/>
                </a:cubicBezTo>
                <a:cubicBezTo>
                  <a:pt x="41" y="207"/>
                  <a:pt x="0" y="253"/>
                  <a:pt x="0" y="272"/>
                </a:cubicBezTo>
                <a:cubicBezTo>
                  <a:pt x="0" y="291"/>
                  <a:pt x="5" y="315"/>
                  <a:pt x="5" y="334"/>
                </a:cubicBezTo>
                <a:cubicBezTo>
                  <a:pt x="5" y="353"/>
                  <a:pt x="8" y="410"/>
                  <a:pt x="8" y="419"/>
                </a:cubicBezTo>
                <a:cubicBezTo>
                  <a:pt x="8" y="427"/>
                  <a:pt x="7" y="459"/>
                  <a:pt x="9" y="465"/>
                </a:cubicBezTo>
                <a:cubicBezTo>
                  <a:pt x="12" y="471"/>
                  <a:pt x="19" y="472"/>
                  <a:pt x="20" y="493"/>
                </a:cubicBezTo>
                <a:cubicBezTo>
                  <a:pt x="22" y="514"/>
                  <a:pt x="22" y="525"/>
                  <a:pt x="24" y="529"/>
                </a:cubicBezTo>
                <a:cubicBezTo>
                  <a:pt x="27" y="533"/>
                  <a:pt x="44" y="553"/>
                  <a:pt x="44" y="553"/>
                </a:cubicBezTo>
                <a:cubicBezTo>
                  <a:pt x="45" y="1041"/>
                  <a:pt x="45" y="1041"/>
                  <a:pt x="45" y="1041"/>
                </a:cubicBezTo>
                <a:cubicBezTo>
                  <a:pt x="52" y="1047"/>
                  <a:pt x="52" y="1047"/>
                  <a:pt x="52" y="1047"/>
                </a:cubicBezTo>
                <a:cubicBezTo>
                  <a:pt x="52" y="1047"/>
                  <a:pt x="47" y="1071"/>
                  <a:pt x="51" y="1080"/>
                </a:cubicBezTo>
                <a:cubicBezTo>
                  <a:pt x="55" y="1088"/>
                  <a:pt x="63" y="1091"/>
                  <a:pt x="68" y="1102"/>
                </a:cubicBezTo>
                <a:cubicBezTo>
                  <a:pt x="73" y="1113"/>
                  <a:pt x="88" y="1126"/>
                  <a:pt x="102" y="1130"/>
                </a:cubicBezTo>
                <a:cubicBezTo>
                  <a:pt x="116" y="1135"/>
                  <a:pt x="142" y="1137"/>
                  <a:pt x="151" y="1131"/>
                </a:cubicBezTo>
                <a:cubicBezTo>
                  <a:pt x="159" y="1125"/>
                  <a:pt x="156" y="1111"/>
                  <a:pt x="150" y="1101"/>
                </a:cubicBezTo>
                <a:cubicBezTo>
                  <a:pt x="143" y="1091"/>
                  <a:pt x="128" y="1068"/>
                  <a:pt x="132" y="1061"/>
                </a:cubicBezTo>
                <a:close/>
              </a:path>
            </a:pathLst>
          </a:cu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1"/>
          <p:cNvSpPr>
            <a:spLocks noEditPoints="1"/>
          </p:cNvSpPr>
          <p:nvPr/>
        </p:nvSpPr>
        <p:spPr bwMode="auto">
          <a:xfrm>
            <a:off x="2221850" y="1239267"/>
            <a:ext cx="1319530" cy="3303291"/>
          </a:xfrm>
          <a:custGeom>
            <a:avLst/>
            <a:gdLst>
              <a:gd name="T0" fmla="*/ 114 w 384"/>
              <a:gd name="T1" fmla="*/ 961 h 1003"/>
              <a:gd name="T2" fmla="*/ 58 w 384"/>
              <a:gd name="T3" fmla="*/ 993 h 1003"/>
              <a:gd name="T4" fmla="*/ 3 w 384"/>
              <a:gd name="T5" fmla="*/ 984 h 1003"/>
              <a:gd name="T6" fmla="*/ 45 w 384"/>
              <a:gd name="T7" fmla="*/ 927 h 1003"/>
              <a:gd name="T8" fmla="*/ 88 w 384"/>
              <a:gd name="T9" fmla="*/ 628 h 1003"/>
              <a:gd name="T10" fmla="*/ 116 w 384"/>
              <a:gd name="T11" fmla="*/ 304 h 1003"/>
              <a:gd name="T12" fmla="*/ 108 w 384"/>
              <a:gd name="T13" fmla="*/ 308 h 1003"/>
              <a:gd name="T14" fmla="*/ 95 w 384"/>
              <a:gd name="T15" fmla="*/ 334 h 1003"/>
              <a:gd name="T16" fmla="*/ 97 w 384"/>
              <a:gd name="T17" fmla="*/ 349 h 1003"/>
              <a:gd name="T18" fmla="*/ 85 w 384"/>
              <a:gd name="T19" fmla="*/ 374 h 1003"/>
              <a:gd name="T20" fmla="*/ 57 w 384"/>
              <a:gd name="T21" fmla="*/ 373 h 1003"/>
              <a:gd name="T22" fmla="*/ 43 w 384"/>
              <a:gd name="T23" fmla="*/ 361 h 1003"/>
              <a:gd name="T24" fmla="*/ 32 w 384"/>
              <a:gd name="T25" fmla="*/ 348 h 1003"/>
              <a:gd name="T26" fmla="*/ 31 w 384"/>
              <a:gd name="T27" fmla="*/ 283 h 1003"/>
              <a:gd name="T28" fmla="*/ 81 w 384"/>
              <a:gd name="T29" fmla="*/ 196 h 1003"/>
              <a:gd name="T30" fmla="*/ 152 w 384"/>
              <a:gd name="T31" fmla="*/ 160 h 1003"/>
              <a:gd name="T32" fmla="*/ 196 w 384"/>
              <a:gd name="T33" fmla="*/ 131 h 1003"/>
              <a:gd name="T34" fmla="*/ 193 w 384"/>
              <a:gd name="T35" fmla="*/ 108 h 1003"/>
              <a:gd name="T36" fmla="*/ 179 w 384"/>
              <a:gd name="T37" fmla="*/ 73 h 1003"/>
              <a:gd name="T38" fmla="*/ 187 w 384"/>
              <a:gd name="T39" fmla="*/ 34 h 1003"/>
              <a:gd name="T40" fmla="*/ 296 w 384"/>
              <a:gd name="T41" fmla="*/ 45 h 1003"/>
              <a:gd name="T42" fmla="*/ 291 w 384"/>
              <a:gd name="T43" fmla="*/ 98 h 1003"/>
              <a:gd name="T44" fmla="*/ 276 w 384"/>
              <a:gd name="T45" fmla="*/ 113 h 1003"/>
              <a:gd name="T46" fmla="*/ 267 w 384"/>
              <a:gd name="T47" fmla="*/ 142 h 1003"/>
              <a:gd name="T48" fmla="*/ 283 w 384"/>
              <a:gd name="T49" fmla="*/ 170 h 1003"/>
              <a:gd name="T50" fmla="*/ 372 w 384"/>
              <a:gd name="T51" fmla="*/ 339 h 1003"/>
              <a:gd name="T52" fmla="*/ 373 w 384"/>
              <a:gd name="T53" fmla="*/ 420 h 1003"/>
              <a:gd name="T54" fmla="*/ 379 w 384"/>
              <a:gd name="T55" fmla="*/ 467 h 1003"/>
              <a:gd name="T56" fmla="*/ 375 w 384"/>
              <a:gd name="T57" fmla="*/ 505 h 1003"/>
              <a:gd name="T58" fmla="*/ 376 w 384"/>
              <a:gd name="T59" fmla="*/ 539 h 1003"/>
              <a:gd name="T60" fmla="*/ 366 w 384"/>
              <a:gd name="T61" fmla="*/ 564 h 1003"/>
              <a:gd name="T62" fmla="*/ 346 w 384"/>
              <a:gd name="T63" fmla="*/ 576 h 1003"/>
              <a:gd name="T64" fmla="*/ 340 w 384"/>
              <a:gd name="T65" fmla="*/ 569 h 1003"/>
              <a:gd name="T66" fmla="*/ 329 w 384"/>
              <a:gd name="T67" fmla="*/ 566 h 1003"/>
              <a:gd name="T68" fmla="*/ 331 w 384"/>
              <a:gd name="T69" fmla="*/ 559 h 1003"/>
              <a:gd name="T70" fmla="*/ 333 w 384"/>
              <a:gd name="T71" fmla="*/ 553 h 1003"/>
              <a:gd name="T72" fmla="*/ 334 w 384"/>
              <a:gd name="T73" fmla="*/ 541 h 1003"/>
              <a:gd name="T74" fmla="*/ 336 w 384"/>
              <a:gd name="T75" fmla="*/ 506 h 1003"/>
              <a:gd name="T76" fmla="*/ 340 w 384"/>
              <a:gd name="T77" fmla="*/ 478 h 1003"/>
              <a:gd name="T78" fmla="*/ 337 w 384"/>
              <a:gd name="T79" fmla="*/ 462 h 1003"/>
              <a:gd name="T80" fmla="*/ 320 w 384"/>
              <a:gd name="T81" fmla="*/ 438 h 1003"/>
              <a:gd name="T82" fmla="*/ 314 w 384"/>
              <a:gd name="T83" fmla="*/ 418 h 1003"/>
              <a:gd name="T84" fmla="*/ 307 w 384"/>
              <a:gd name="T85" fmla="*/ 637 h 1003"/>
              <a:gd name="T86" fmla="*/ 271 w 384"/>
              <a:gd name="T87" fmla="*/ 897 h 1003"/>
              <a:gd name="T88" fmla="*/ 294 w 384"/>
              <a:gd name="T89" fmla="*/ 964 h 1003"/>
              <a:gd name="T90" fmla="*/ 240 w 384"/>
              <a:gd name="T91" fmla="*/ 937 h 1003"/>
              <a:gd name="T92" fmla="*/ 213 w 384"/>
              <a:gd name="T93" fmla="*/ 907 h 1003"/>
              <a:gd name="T94" fmla="*/ 210 w 384"/>
              <a:gd name="T95" fmla="*/ 730 h 1003"/>
              <a:gd name="T96" fmla="*/ 204 w 384"/>
              <a:gd name="T97" fmla="*/ 573 h 1003"/>
              <a:gd name="T98" fmla="*/ 175 w 384"/>
              <a:gd name="T99" fmla="*/ 683 h 1003"/>
              <a:gd name="T100" fmla="*/ 115 w 384"/>
              <a:gd name="T101" fmla="*/ 933 h 1003"/>
              <a:gd name="T102" fmla="*/ 349 w 384"/>
              <a:gd name="T103" fmla="*/ 545 h 1003"/>
              <a:gd name="T104" fmla="*/ 353 w 384"/>
              <a:gd name="T105" fmla="*/ 532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4" h="1003">
                <a:moveTo>
                  <a:pt x="115" y="933"/>
                </a:moveTo>
                <a:cubicBezTo>
                  <a:pt x="115" y="933"/>
                  <a:pt x="118" y="954"/>
                  <a:pt x="114" y="961"/>
                </a:cubicBezTo>
                <a:cubicBezTo>
                  <a:pt x="109" y="969"/>
                  <a:pt x="80" y="971"/>
                  <a:pt x="75" y="973"/>
                </a:cubicBezTo>
                <a:cubicBezTo>
                  <a:pt x="71" y="975"/>
                  <a:pt x="76" y="985"/>
                  <a:pt x="58" y="993"/>
                </a:cubicBezTo>
                <a:cubicBezTo>
                  <a:pt x="41" y="1002"/>
                  <a:pt x="26" y="1003"/>
                  <a:pt x="13" y="999"/>
                </a:cubicBezTo>
                <a:cubicBezTo>
                  <a:pt x="0" y="994"/>
                  <a:pt x="0" y="992"/>
                  <a:pt x="3" y="984"/>
                </a:cubicBezTo>
                <a:cubicBezTo>
                  <a:pt x="6" y="976"/>
                  <a:pt x="17" y="965"/>
                  <a:pt x="29" y="952"/>
                </a:cubicBezTo>
                <a:cubicBezTo>
                  <a:pt x="41" y="938"/>
                  <a:pt x="45" y="927"/>
                  <a:pt x="45" y="927"/>
                </a:cubicBezTo>
                <a:cubicBezTo>
                  <a:pt x="43" y="928"/>
                  <a:pt x="43" y="928"/>
                  <a:pt x="43" y="928"/>
                </a:cubicBezTo>
                <a:cubicBezTo>
                  <a:pt x="43" y="928"/>
                  <a:pt x="79" y="730"/>
                  <a:pt x="88" y="628"/>
                </a:cubicBezTo>
                <a:cubicBezTo>
                  <a:pt x="96" y="527"/>
                  <a:pt x="123" y="423"/>
                  <a:pt x="123" y="423"/>
                </a:cubicBezTo>
                <a:cubicBezTo>
                  <a:pt x="123" y="423"/>
                  <a:pt x="116" y="318"/>
                  <a:pt x="116" y="304"/>
                </a:cubicBezTo>
                <a:cubicBezTo>
                  <a:pt x="116" y="290"/>
                  <a:pt x="118" y="283"/>
                  <a:pt x="118" y="283"/>
                </a:cubicBezTo>
                <a:cubicBezTo>
                  <a:pt x="118" y="283"/>
                  <a:pt x="112" y="305"/>
                  <a:pt x="108" y="308"/>
                </a:cubicBezTo>
                <a:cubicBezTo>
                  <a:pt x="103" y="312"/>
                  <a:pt x="97" y="318"/>
                  <a:pt x="97" y="318"/>
                </a:cubicBezTo>
                <a:cubicBezTo>
                  <a:pt x="95" y="334"/>
                  <a:pt x="95" y="334"/>
                  <a:pt x="95" y="334"/>
                </a:cubicBezTo>
                <a:cubicBezTo>
                  <a:pt x="95" y="334"/>
                  <a:pt x="102" y="330"/>
                  <a:pt x="103" y="335"/>
                </a:cubicBezTo>
                <a:cubicBezTo>
                  <a:pt x="105" y="340"/>
                  <a:pt x="97" y="349"/>
                  <a:pt x="97" y="349"/>
                </a:cubicBezTo>
                <a:cubicBezTo>
                  <a:pt x="97" y="349"/>
                  <a:pt x="99" y="351"/>
                  <a:pt x="97" y="358"/>
                </a:cubicBezTo>
                <a:cubicBezTo>
                  <a:pt x="94" y="366"/>
                  <a:pt x="89" y="371"/>
                  <a:pt x="85" y="374"/>
                </a:cubicBezTo>
                <a:cubicBezTo>
                  <a:pt x="81" y="378"/>
                  <a:pt x="76" y="379"/>
                  <a:pt x="68" y="377"/>
                </a:cubicBezTo>
                <a:cubicBezTo>
                  <a:pt x="60" y="376"/>
                  <a:pt x="68" y="376"/>
                  <a:pt x="57" y="373"/>
                </a:cubicBezTo>
                <a:cubicBezTo>
                  <a:pt x="46" y="370"/>
                  <a:pt x="52" y="368"/>
                  <a:pt x="48" y="366"/>
                </a:cubicBezTo>
                <a:cubicBezTo>
                  <a:pt x="45" y="364"/>
                  <a:pt x="43" y="365"/>
                  <a:pt x="43" y="361"/>
                </a:cubicBezTo>
                <a:cubicBezTo>
                  <a:pt x="44" y="357"/>
                  <a:pt x="36" y="355"/>
                  <a:pt x="35" y="354"/>
                </a:cubicBezTo>
                <a:cubicBezTo>
                  <a:pt x="34" y="353"/>
                  <a:pt x="32" y="353"/>
                  <a:pt x="32" y="348"/>
                </a:cubicBezTo>
                <a:cubicBezTo>
                  <a:pt x="32" y="344"/>
                  <a:pt x="27" y="344"/>
                  <a:pt x="24" y="335"/>
                </a:cubicBezTo>
                <a:cubicBezTo>
                  <a:pt x="21" y="327"/>
                  <a:pt x="29" y="290"/>
                  <a:pt x="31" y="283"/>
                </a:cubicBezTo>
                <a:cubicBezTo>
                  <a:pt x="33" y="275"/>
                  <a:pt x="49" y="246"/>
                  <a:pt x="54" y="238"/>
                </a:cubicBezTo>
                <a:cubicBezTo>
                  <a:pt x="59" y="231"/>
                  <a:pt x="77" y="201"/>
                  <a:pt x="81" y="196"/>
                </a:cubicBezTo>
                <a:cubicBezTo>
                  <a:pt x="85" y="191"/>
                  <a:pt x="102" y="173"/>
                  <a:pt x="118" y="167"/>
                </a:cubicBezTo>
                <a:cubicBezTo>
                  <a:pt x="133" y="160"/>
                  <a:pt x="145" y="160"/>
                  <a:pt x="152" y="160"/>
                </a:cubicBezTo>
                <a:cubicBezTo>
                  <a:pt x="160" y="160"/>
                  <a:pt x="176" y="151"/>
                  <a:pt x="181" y="151"/>
                </a:cubicBezTo>
                <a:cubicBezTo>
                  <a:pt x="186" y="151"/>
                  <a:pt x="196" y="131"/>
                  <a:pt x="196" y="131"/>
                </a:cubicBezTo>
                <a:cubicBezTo>
                  <a:pt x="196" y="131"/>
                  <a:pt x="197" y="125"/>
                  <a:pt x="195" y="118"/>
                </a:cubicBezTo>
                <a:cubicBezTo>
                  <a:pt x="193" y="112"/>
                  <a:pt x="193" y="108"/>
                  <a:pt x="193" y="108"/>
                </a:cubicBezTo>
                <a:cubicBezTo>
                  <a:pt x="193" y="108"/>
                  <a:pt x="186" y="108"/>
                  <a:pt x="183" y="100"/>
                </a:cubicBezTo>
                <a:cubicBezTo>
                  <a:pt x="181" y="92"/>
                  <a:pt x="177" y="78"/>
                  <a:pt x="179" y="73"/>
                </a:cubicBezTo>
                <a:cubicBezTo>
                  <a:pt x="181" y="69"/>
                  <a:pt x="186" y="71"/>
                  <a:pt x="186" y="71"/>
                </a:cubicBezTo>
                <a:cubicBezTo>
                  <a:pt x="186" y="71"/>
                  <a:pt x="179" y="54"/>
                  <a:pt x="187" y="34"/>
                </a:cubicBezTo>
                <a:cubicBezTo>
                  <a:pt x="195" y="14"/>
                  <a:pt x="226" y="0"/>
                  <a:pt x="244" y="0"/>
                </a:cubicBezTo>
                <a:cubicBezTo>
                  <a:pt x="262" y="1"/>
                  <a:pt x="295" y="25"/>
                  <a:pt x="296" y="45"/>
                </a:cubicBezTo>
                <a:cubicBezTo>
                  <a:pt x="297" y="65"/>
                  <a:pt x="290" y="84"/>
                  <a:pt x="290" y="84"/>
                </a:cubicBezTo>
                <a:cubicBezTo>
                  <a:pt x="290" y="84"/>
                  <a:pt x="296" y="85"/>
                  <a:pt x="291" y="98"/>
                </a:cubicBezTo>
                <a:cubicBezTo>
                  <a:pt x="287" y="111"/>
                  <a:pt x="284" y="115"/>
                  <a:pt x="280" y="115"/>
                </a:cubicBezTo>
                <a:cubicBezTo>
                  <a:pt x="277" y="115"/>
                  <a:pt x="276" y="113"/>
                  <a:pt x="276" y="113"/>
                </a:cubicBezTo>
                <a:cubicBezTo>
                  <a:pt x="276" y="113"/>
                  <a:pt x="273" y="124"/>
                  <a:pt x="271" y="129"/>
                </a:cubicBezTo>
                <a:cubicBezTo>
                  <a:pt x="269" y="134"/>
                  <a:pt x="267" y="142"/>
                  <a:pt x="267" y="142"/>
                </a:cubicBezTo>
                <a:cubicBezTo>
                  <a:pt x="267" y="142"/>
                  <a:pt x="277" y="148"/>
                  <a:pt x="279" y="154"/>
                </a:cubicBezTo>
                <a:cubicBezTo>
                  <a:pt x="280" y="161"/>
                  <a:pt x="278" y="165"/>
                  <a:pt x="283" y="170"/>
                </a:cubicBezTo>
                <a:cubicBezTo>
                  <a:pt x="288" y="174"/>
                  <a:pt x="320" y="186"/>
                  <a:pt x="332" y="194"/>
                </a:cubicBezTo>
                <a:cubicBezTo>
                  <a:pt x="344" y="202"/>
                  <a:pt x="372" y="339"/>
                  <a:pt x="372" y="339"/>
                </a:cubicBezTo>
                <a:cubicBezTo>
                  <a:pt x="372" y="339"/>
                  <a:pt x="373" y="359"/>
                  <a:pt x="376" y="384"/>
                </a:cubicBezTo>
                <a:cubicBezTo>
                  <a:pt x="378" y="410"/>
                  <a:pt x="376" y="414"/>
                  <a:pt x="373" y="420"/>
                </a:cubicBezTo>
                <a:cubicBezTo>
                  <a:pt x="370" y="426"/>
                  <a:pt x="384" y="426"/>
                  <a:pt x="383" y="438"/>
                </a:cubicBezTo>
                <a:cubicBezTo>
                  <a:pt x="383" y="451"/>
                  <a:pt x="381" y="465"/>
                  <a:pt x="379" y="467"/>
                </a:cubicBezTo>
                <a:cubicBezTo>
                  <a:pt x="377" y="470"/>
                  <a:pt x="374" y="470"/>
                  <a:pt x="374" y="470"/>
                </a:cubicBezTo>
                <a:cubicBezTo>
                  <a:pt x="375" y="505"/>
                  <a:pt x="375" y="505"/>
                  <a:pt x="375" y="505"/>
                </a:cubicBezTo>
                <a:cubicBezTo>
                  <a:pt x="375" y="505"/>
                  <a:pt x="377" y="525"/>
                  <a:pt x="378" y="530"/>
                </a:cubicBezTo>
                <a:cubicBezTo>
                  <a:pt x="379" y="535"/>
                  <a:pt x="377" y="536"/>
                  <a:pt x="376" y="539"/>
                </a:cubicBezTo>
                <a:cubicBezTo>
                  <a:pt x="374" y="542"/>
                  <a:pt x="375" y="549"/>
                  <a:pt x="372" y="553"/>
                </a:cubicBezTo>
                <a:cubicBezTo>
                  <a:pt x="370" y="557"/>
                  <a:pt x="369" y="562"/>
                  <a:pt x="366" y="564"/>
                </a:cubicBezTo>
                <a:cubicBezTo>
                  <a:pt x="363" y="566"/>
                  <a:pt x="363" y="564"/>
                  <a:pt x="358" y="569"/>
                </a:cubicBezTo>
                <a:cubicBezTo>
                  <a:pt x="353" y="574"/>
                  <a:pt x="350" y="573"/>
                  <a:pt x="346" y="576"/>
                </a:cubicBezTo>
                <a:cubicBezTo>
                  <a:pt x="342" y="578"/>
                  <a:pt x="340" y="578"/>
                  <a:pt x="339" y="576"/>
                </a:cubicBezTo>
                <a:cubicBezTo>
                  <a:pt x="338" y="575"/>
                  <a:pt x="339" y="570"/>
                  <a:pt x="340" y="569"/>
                </a:cubicBezTo>
                <a:cubicBezTo>
                  <a:pt x="341" y="569"/>
                  <a:pt x="338" y="568"/>
                  <a:pt x="334" y="568"/>
                </a:cubicBezTo>
                <a:cubicBezTo>
                  <a:pt x="330" y="568"/>
                  <a:pt x="329" y="567"/>
                  <a:pt x="329" y="566"/>
                </a:cubicBezTo>
                <a:cubicBezTo>
                  <a:pt x="329" y="564"/>
                  <a:pt x="331" y="562"/>
                  <a:pt x="331" y="562"/>
                </a:cubicBezTo>
                <a:cubicBezTo>
                  <a:pt x="331" y="562"/>
                  <a:pt x="329" y="561"/>
                  <a:pt x="331" y="559"/>
                </a:cubicBezTo>
                <a:cubicBezTo>
                  <a:pt x="333" y="557"/>
                  <a:pt x="336" y="556"/>
                  <a:pt x="336" y="556"/>
                </a:cubicBezTo>
                <a:cubicBezTo>
                  <a:pt x="336" y="556"/>
                  <a:pt x="333" y="555"/>
                  <a:pt x="333" y="553"/>
                </a:cubicBezTo>
                <a:cubicBezTo>
                  <a:pt x="334" y="550"/>
                  <a:pt x="335" y="550"/>
                  <a:pt x="335" y="550"/>
                </a:cubicBezTo>
                <a:cubicBezTo>
                  <a:pt x="335" y="550"/>
                  <a:pt x="334" y="548"/>
                  <a:pt x="334" y="541"/>
                </a:cubicBezTo>
                <a:cubicBezTo>
                  <a:pt x="335" y="534"/>
                  <a:pt x="337" y="530"/>
                  <a:pt x="336" y="523"/>
                </a:cubicBezTo>
                <a:cubicBezTo>
                  <a:pt x="334" y="515"/>
                  <a:pt x="335" y="509"/>
                  <a:pt x="336" y="506"/>
                </a:cubicBezTo>
                <a:cubicBezTo>
                  <a:pt x="337" y="502"/>
                  <a:pt x="338" y="498"/>
                  <a:pt x="340" y="492"/>
                </a:cubicBezTo>
                <a:cubicBezTo>
                  <a:pt x="341" y="486"/>
                  <a:pt x="340" y="478"/>
                  <a:pt x="340" y="478"/>
                </a:cubicBezTo>
                <a:cubicBezTo>
                  <a:pt x="340" y="478"/>
                  <a:pt x="335" y="476"/>
                  <a:pt x="334" y="472"/>
                </a:cubicBezTo>
                <a:cubicBezTo>
                  <a:pt x="334" y="468"/>
                  <a:pt x="337" y="462"/>
                  <a:pt x="337" y="462"/>
                </a:cubicBezTo>
                <a:cubicBezTo>
                  <a:pt x="337" y="462"/>
                  <a:pt x="329" y="452"/>
                  <a:pt x="327" y="446"/>
                </a:cubicBezTo>
                <a:cubicBezTo>
                  <a:pt x="325" y="440"/>
                  <a:pt x="324" y="443"/>
                  <a:pt x="320" y="438"/>
                </a:cubicBezTo>
                <a:cubicBezTo>
                  <a:pt x="316" y="434"/>
                  <a:pt x="315" y="431"/>
                  <a:pt x="315" y="428"/>
                </a:cubicBezTo>
                <a:cubicBezTo>
                  <a:pt x="315" y="424"/>
                  <a:pt x="314" y="418"/>
                  <a:pt x="314" y="418"/>
                </a:cubicBezTo>
                <a:cubicBezTo>
                  <a:pt x="314" y="418"/>
                  <a:pt x="307" y="422"/>
                  <a:pt x="305" y="423"/>
                </a:cubicBezTo>
                <a:cubicBezTo>
                  <a:pt x="303" y="423"/>
                  <a:pt x="317" y="560"/>
                  <a:pt x="307" y="637"/>
                </a:cubicBezTo>
                <a:cubicBezTo>
                  <a:pt x="298" y="715"/>
                  <a:pt x="278" y="899"/>
                  <a:pt x="278" y="899"/>
                </a:cubicBezTo>
                <a:cubicBezTo>
                  <a:pt x="271" y="897"/>
                  <a:pt x="271" y="897"/>
                  <a:pt x="271" y="897"/>
                </a:cubicBezTo>
                <a:cubicBezTo>
                  <a:pt x="271" y="897"/>
                  <a:pt x="293" y="927"/>
                  <a:pt x="305" y="938"/>
                </a:cubicBezTo>
                <a:cubicBezTo>
                  <a:pt x="316" y="948"/>
                  <a:pt x="306" y="961"/>
                  <a:pt x="294" y="964"/>
                </a:cubicBezTo>
                <a:cubicBezTo>
                  <a:pt x="282" y="967"/>
                  <a:pt x="270" y="969"/>
                  <a:pt x="255" y="957"/>
                </a:cubicBezTo>
                <a:cubicBezTo>
                  <a:pt x="241" y="945"/>
                  <a:pt x="250" y="945"/>
                  <a:pt x="240" y="937"/>
                </a:cubicBezTo>
                <a:cubicBezTo>
                  <a:pt x="229" y="929"/>
                  <a:pt x="216" y="935"/>
                  <a:pt x="215" y="929"/>
                </a:cubicBezTo>
                <a:cubicBezTo>
                  <a:pt x="214" y="923"/>
                  <a:pt x="213" y="907"/>
                  <a:pt x="213" y="907"/>
                </a:cubicBezTo>
                <a:cubicBezTo>
                  <a:pt x="213" y="907"/>
                  <a:pt x="204" y="888"/>
                  <a:pt x="202" y="887"/>
                </a:cubicBezTo>
                <a:cubicBezTo>
                  <a:pt x="199" y="886"/>
                  <a:pt x="210" y="818"/>
                  <a:pt x="210" y="730"/>
                </a:cubicBezTo>
                <a:cubicBezTo>
                  <a:pt x="210" y="641"/>
                  <a:pt x="212" y="644"/>
                  <a:pt x="210" y="612"/>
                </a:cubicBezTo>
                <a:cubicBezTo>
                  <a:pt x="207" y="579"/>
                  <a:pt x="204" y="573"/>
                  <a:pt x="204" y="573"/>
                </a:cubicBezTo>
                <a:cubicBezTo>
                  <a:pt x="204" y="573"/>
                  <a:pt x="192" y="603"/>
                  <a:pt x="189" y="620"/>
                </a:cubicBezTo>
                <a:cubicBezTo>
                  <a:pt x="185" y="637"/>
                  <a:pt x="185" y="632"/>
                  <a:pt x="175" y="683"/>
                </a:cubicBezTo>
                <a:cubicBezTo>
                  <a:pt x="166" y="735"/>
                  <a:pt x="123" y="933"/>
                  <a:pt x="123" y="933"/>
                </a:cubicBezTo>
                <a:cubicBezTo>
                  <a:pt x="115" y="933"/>
                  <a:pt x="115" y="933"/>
                  <a:pt x="115" y="933"/>
                </a:cubicBezTo>
                <a:close/>
                <a:moveTo>
                  <a:pt x="351" y="532"/>
                </a:moveTo>
                <a:cubicBezTo>
                  <a:pt x="351" y="536"/>
                  <a:pt x="349" y="545"/>
                  <a:pt x="349" y="545"/>
                </a:cubicBezTo>
                <a:cubicBezTo>
                  <a:pt x="349" y="545"/>
                  <a:pt x="352" y="545"/>
                  <a:pt x="353" y="543"/>
                </a:cubicBezTo>
                <a:cubicBezTo>
                  <a:pt x="354" y="541"/>
                  <a:pt x="355" y="536"/>
                  <a:pt x="353" y="532"/>
                </a:cubicBezTo>
                <a:cubicBezTo>
                  <a:pt x="352" y="528"/>
                  <a:pt x="351" y="532"/>
                  <a:pt x="351" y="532"/>
                </a:cubicBezTo>
                <a:close/>
              </a:path>
            </a:pathLst>
          </a:cu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2"/>
          <p:cNvSpPr>
            <a:spLocks noEditPoints="1"/>
          </p:cNvSpPr>
          <p:nvPr/>
        </p:nvSpPr>
        <p:spPr bwMode="auto">
          <a:xfrm>
            <a:off x="8305316" y="1229040"/>
            <a:ext cx="1415443" cy="3347799"/>
          </a:xfrm>
          <a:custGeom>
            <a:avLst/>
            <a:gdLst>
              <a:gd name="T0" fmla="*/ 225 w 412"/>
              <a:gd name="T1" fmla="*/ 728 h 1017"/>
              <a:gd name="T2" fmla="*/ 269 w 412"/>
              <a:gd name="T3" fmla="*/ 953 h 1017"/>
              <a:gd name="T4" fmla="*/ 299 w 412"/>
              <a:gd name="T5" fmla="*/ 984 h 1017"/>
              <a:gd name="T6" fmla="*/ 347 w 412"/>
              <a:gd name="T7" fmla="*/ 1013 h 1017"/>
              <a:gd name="T8" fmla="*/ 399 w 412"/>
              <a:gd name="T9" fmla="*/ 990 h 1017"/>
              <a:gd name="T10" fmla="*/ 344 w 412"/>
              <a:gd name="T11" fmla="*/ 945 h 1017"/>
              <a:gd name="T12" fmla="*/ 327 w 412"/>
              <a:gd name="T13" fmla="*/ 775 h 1017"/>
              <a:gd name="T14" fmla="*/ 351 w 412"/>
              <a:gd name="T15" fmla="*/ 731 h 1017"/>
              <a:gd name="T16" fmla="*/ 355 w 412"/>
              <a:gd name="T17" fmla="*/ 662 h 1017"/>
              <a:gd name="T18" fmla="*/ 350 w 412"/>
              <a:gd name="T19" fmla="*/ 618 h 1017"/>
              <a:gd name="T20" fmla="*/ 306 w 412"/>
              <a:gd name="T21" fmla="*/ 392 h 1017"/>
              <a:gd name="T22" fmla="*/ 319 w 412"/>
              <a:gd name="T23" fmla="*/ 368 h 1017"/>
              <a:gd name="T24" fmla="*/ 352 w 412"/>
              <a:gd name="T25" fmla="*/ 344 h 1017"/>
              <a:gd name="T26" fmla="*/ 366 w 412"/>
              <a:gd name="T27" fmla="*/ 290 h 1017"/>
              <a:gd name="T28" fmla="*/ 346 w 412"/>
              <a:gd name="T29" fmla="*/ 258 h 1017"/>
              <a:gd name="T30" fmla="*/ 312 w 412"/>
              <a:gd name="T31" fmla="*/ 207 h 1017"/>
              <a:gd name="T32" fmla="*/ 282 w 412"/>
              <a:gd name="T33" fmla="*/ 186 h 1017"/>
              <a:gd name="T34" fmla="*/ 242 w 412"/>
              <a:gd name="T35" fmla="*/ 172 h 1017"/>
              <a:gd name="T36" fmla="*/ 206 w 412"/>
              <a:gd name="T37" fmla="*/ 152 h 1017"/>
              <a:gd name="T38" fmla="*/ 200 w 412"/>
              <a:gd name="T39" fmla="*/ 136 h 1017"/>
              <a:gd name="T40" fmla="*/ 208 w 412"/>
              <a:gd name="T41" fmla="*/ 119 h 1017"/>
              <a:gd name="T42" fmla="*/ 211 w 412"/>
              <a:gd name="T43" fmla="*/ 83 h 1017"/>
              <a:gd name="T44" fmla="*/ 123 w 412"/>
              <a:gd name="T45" fmla="*/ 21 h 1017"/>
              <a:gd name="T46" fmla="*/ 99 w 412"/>
              <a:gd name="T47" fmla="*/ 111 h 1017"/>
              <a:gd name="T48" fmla="*/ 123 w 412"/>
              <a:gd name="T49" fmla="*/ 146 h 1017"/>
              <a:gd name="T50" fmla="*/ 125 w 412"/>
              <a:gd name="T51" fmla="*/ 167 h 1017"/>
              <a:gd name="T52" fmla="*/ 61 w 412"/>
              <a:gd name="T53" fmla="*/ 211 h 1017"/>
              <a:gd name="T54" fmla="*/ 15 w 412"/>
              <a:gd name="T55" fmla="*/ 358 h 1017"/>
              <a:gd name="T56" fmla="*/ 8 w 412"/>
              <a:gd name="T57" fmla="*/ 411 h 1017"/>
              <a:gd name="T58" fmla="*/ 1 w 412"/>
              <a:gd name="T59" fmla="*/ 439 h 1017"/>
              <a:gd name="T60" fmla="*/ 7 w 412"/>
              <a:gd name="T61" fmla="*/ 465 h 1017"/>
              <a:gd name="T62" fmla="*/ 8 w 412"/>
              <a:gd name="T63" fmla="*/ 488 h 1017"/>
              <a:gd name="T64" fmla="*/ 8 w 412"/>
              <a:gd name="T65" fmla="*/ 502 h 1017"/>
              <a:gd name="T66" fmla="*/ 6 w 412"/>
              <a:gd name="T67" fmla="*/ 555 h 1017"/>
              <a:gd name="T68" fmla="*/ 10 w 412"/>
              <a:gd name="T69" fmla="*/ 587 h 1017"/>
              <a:gd name="T70" fmla="*/ 27 w 412"/>
              <a:gd name="T71" fmla="*/ 603 h 1017"/>
              <a:gd name="T72" fmla="*/ 49 w 412"/>
              <a:gd name="T73" fmla="*/ 610 h 1017"/>
              <a:gd name="T74" fmla="*/ 48 w 412"/>
              <a:gd name="T75" fmla="*/ 602 h 1017"/>
              <a:gd name="T76" fmla="*/ 55 w 412"/>
              <a:gd name="T77" fmla="*/ 596 h 1017"/>
              <a:gd name="T78" fmla="*/ 52 w 412"/>
              <a:gd name="T79" fmla="*/ 588 h 1017"/>
              <a:gd name="T80" fmla="*/ 50 w 412"/>
              <a:gd name="T81" fmla="*/ 553 h 1017"/>
              <a:gd name="T82" fmla="*/ 47 w 412"/>
              <a:gd name="T83" fmla="*/ 533 h 1017"/>
              <a:gd name="T84" fmla="*/ 42 w 412"/>
              <a:gd name="T85" fmla="*/ 520 h 1017"/>
              <a:gd name="T86" fmla="*/ 56 w 412"/>
              <a:gd name="T87" fmla="*/ 478 h 1017"/>
              <a:gd name="T88" fmla="*/ 69 w 412"/>
              <a:gd name="T89" fmla="*/ 442 h 1017"/>
              <a:gd name="T90" fmla="*/ 74 w 412"/>
              <a:gd name="T91" fmla="*/ 406 h 1017"/>
              <a:gd name="T92" fmla="*/ 76 w 412"/>
              <a:gd name="T93" fmla="*/ 407 h 1017"/>
              <a:gd name="T94" fmla="*/ 83 w 412"/>
              <a:gd name="T95" fmla="*/ 443 h 1017"/>
              <a:gd name="T96" fmla="*/ 110 w 412"/>
              <a:gd name="T97" fmla="*/ 903 h 1017"/>
              <a:gd name="T98" fmla="*/ 109 w 412"/>
              <a:gd name="T99" fmla="*/ 979 h 1017"/>
              <a:gd name="T100" fmla="*/ 159 w 412"/>
              <a:gd name="T101" fmla="*/ 1000 h 1017"/>
              <a:gd name="T102" fmla="*/ 184 w 412"/>
              <a:gd name="T103" fmla="*/ 957 h 1017"/>
              <a:gd name="T104" fmla="*/ 199 w 412"/>
              <a:gd name="T105" fmla="*/ 915 h 1017"/>
              <a:gd name="T106" fmla="*/ 185 w 412"/>
              <a:gd name="T107" fmla="*/ 722 h 1017"/>
              <a:gd name="T108" fmla="*/ 33 w 412"/>
              <a:gd name="T109" fmla="*/ 566 h 1017"/>
              <a:gd name="T110" fmla="*/ 35 w 412"/>
              <a:gd name="T111" fmla="*/ 580 h 1017"/>
              <a:gd name="T112" fmla="*/ 30 w 412"/>
              <a:gd name="T113" fmla="*/ 569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2" h="1017">
                <a:moveTo>
                  <a:pt x="191" y="615"/>
                </a:moveTo>
                <a:cubicBezTo>
                  <a:pt x="191" y="615"/>
                  <a:pt x="222" y="683"/>
                  <a:pt x="225" y="728"/>
                </a:cubicBezTo>
                <a:cubicBezTo>
                  <a:pt x="228" y="773"/>
                  <a:pt x="261" y="949"/>
                  <a:pt x="261" y="949"/>
                </a:cubicBezTo>
                <a:cubicBezTo>
                  <a:pt x="269" y="953"/>
                  <a:pt x="269" y="953"/>
                  <a:pt x="269" y="953"/>
                </a:cubicBezTo>
                <a:cubicBezTo>
                  <a:pt x="269" y="953"/>
                  <a:pt x="267" y="976"/>
                  <a:pt x="271" y="980"/>
                </a:cubicBezTo>
                <a:cubicBezTo>
                  <a:pt x="275" y="984"/>
                  <a:pt x="291" y="986"/>
                  <a:pt x="299" y="984"/>
                </a:cubicBezTo>
                <a:cubicBezTo>
                  <a:pt x="308" y="982"/>
                  <a:pt x="308" y="982"/>
                  <a:pt x="313" y="985"/>
                </a:cubicBezTo>
                <a:cubicBezTo>
                  <a:pt x="318" y="988"/>
                  <a:pt x="333" y="1008"/>
                  <a:pt x="347" y="1013"/>
                </a:cubicBezTo>
                <a:cubicBezTo>
                  <a:pt x="360" y="1017"/>
                  <a:pt x="391" y="1016"/>
                  <a:pt x="401" y="1011"/>
                </a:cubicBezTo>
                <a:cubicBezTo>
                  <a:pt x="411" y="1007"/>
                  <a:pt x="412" y="1000"/>
                  <a:pt x="399" y="990"/>
                </a:cubicBezTo>
                <a:cubicBezTo>
                  <a:pt x="386" y="979"/>
                  <a:pt x="378" y="978"/>
                  <a:pt x="367" y="968"/>
                </a:cubicBezTo>
                <a:cubicBezTo>
                  <a:pt x="356" y="957"/>
                  <a:pt x="345" y="947"/>
                  <a:pt x="344" y="945"/>
                </a:cubicBezTo>
                <a:cubicBezTo>
                  <a:pt x="344" y="943"/>
                  <a:pt x="324" y="892"/>
                  <a:pt x="326" y="876"/>
                </a:cubicBezTo>
                <a:cubicBezTo>
                  <a:pt x="328" y="860"/>
                  <a:pt x="327" y="775"/>
                  <a:pt x="327" y="775"/>
                </a:cubicBezTo>
                <a:cubicBezTo>
                  <a:pt x="327" y="775"/>
                  <a:pt x="344" y="759"/>
                  <a:pt x="349" y="750"/>
                </a:cubicBezTo>
                <a:cubicBezTo>
                  <a:pt x="354" y="741"/>
                  <a:pt x="352" y="734"/>
                  <a:pt x="351" y="731"/>
                </a:cubicBezTo>
                <a:cubicBezTo>
                  <a:pt x="350" y="729"/>
                  <a:pt x="339" y="680"/>
                  <a:pt x="339" y="680"/>
                </a:cubicBezTo>
                <a:cubicBezTo>
                  <a:pt x="339" y="680"/>
                  <a:pt x="352" y="669"/>
                  <a:pt x="355" y="662"/>
                </a:cubicBezTo>
                <a:cubicBezTo>
                  <a:pt x="359" y="654"/>
                  <a:pt x="359" y="649"/>
                  <a:pt x="357" y="643"/>
                </a:cubicBezTo>
                <a:cubicBezTo>
                  <a:pt x="356" y="637"/>
                  <a:pt x="354" y="636"/>
                  <a:pt x="350" y="618"/>
                </a:cubicBezTo>
                <a:cubicBezTo>
                  <a:pt x="346" y="600"/>
                  <a:pt x="320" y="466"/>
                  <a:pt x="320" y="459"/>
                </a:cubicBezTo>
                <a:cubicBezTo>
                  <a:pt x="320" y="452"/>
                  <a:pt x="307" y="399"/>
                  <a:pt x="306" y="392"/>
                </a:cubicBezTo>
                <a:cubicBezTo>
                  <a:pt x="305" y="384"/>
                  <a:pt x="307" y="372"/>
                  <a:pt x="307" y="372"/>
                </a:cubicBezTo>
                <a:cubicBezTo>
                  <a:pt x="307" y="372"/>
                  <a:pt x="313" y="375"/>
                  <a:pt x="319" y="368"/>
                </a:cubicBezTo>
                <a:cubicBezTo>
                  <a:pt x="325" y="361"/>
                  <a:pt x="332" y="352"/>
                  <a:pt x="332" y="352"/>
                </a:cubicBezTo>
                <a:cubicBezTo>
                  <a:pt x="332" y="352"/>
                  <a:pt x="346" y="354"/>
                  <a:pt x="352" y="344"/>
                </a:cubicBezTo>
                <a:cubicBezTo>
                  <a:pt x="358" y="335"/>
                  <a:pt x="365" y="319"/>
                  <a:pt x="364" y="310"/>
                </a:cubicBezTo>
                <a:cubicBezTo>
                  <a:pt x="364" y="300"/>
                  <a:pt x="364" y="295"/>
                  <a:pt x="366" y="290"/>
                </a:cubicBezTo>
                <a:cubicBezTo>
                  <a:pt x="368" y="285"/>
                  <a:pt x="367" y="274"/>
                  <a:pt x="359" y="266"/>
                </a:cubicBezTo>
                <a:cubicBezTo>
                  <a:pt x="351" y="259"/>
                  <a:pt x="352" y="262"/>
                  <a:pt x="346" y="258"/>
                </a:cubicBezTo>
                <a:cubicBezTo>
                  <a:pt x="340" y="253"/>
                  <a:pt x="319" y="223"/>
                  <a:pt x="318" y="218"/>
                </a:cubicBezTo>
                <a:cubicBezTo>
                  <a:pt x="316" y="214"/>
                  <a:pt x="315" y="210"/>
                  <a:pt x="312" y="207"/>
                </a:cubicBezTo>
                <a:cubicBezTo>
                  <a:pt x="308" y="204"/>
                  <a:pt x="288" y="192"/>
                  <a:pt x="287" y="189"/>
                </a:cubicBezTo>
                <a:cubicBezTo>
                  <a:pt x="286" y="187"/>
                  <a:pt x="282" y="186"/>
                  <a:pt x="282" y="186"/>
                </a:cubicBezTo>
                <a:cubicBezTo>
                  <a:pt x="282" y="186"/>
                  <a:pt x="282" y="183"/>
                  <a:pt x="275" y="179"/>
                </a:cubicBezTo>
                <a:cubicBezTo>
                  <a:pt x="268" y="174"/>
                  <a:pt x="255" y="173"/>
                  <a:pt x="242" y="172"/>
                </a:cubicBezTo>
                <a:cubicBezTo>
                  <a:pt x="230" y="172"/>
                  <a:pt x="217" y="168"/>
                  <a:pt x="214" y="165"/>
                </a:cubicBezTo>
                <a:cubicBezTo>
                  <a:pt x="212" y="162"/>
                  <a:pt x="208" y="156"/>
                  <a:pt x="206" y="152"/>
                </a:cubicBezTo>
                <a:cubicBezTo>
                  <a:pt x="205" y="149"/>
                  <a:pt x="202" y="147"/>
                  <a:pt x="202" y="147"/>
                </a:cubicBezTo>
                <a:cubicBezTo>
                  <a:pt x="202" y="147"/>
                  <a:pt x="200" y="140"/>
                  <a:pt x="200" y="136"/>
                </a:cubicBezTo>
                <a:cubicBezTo>
                  <a:pt x="201" y="132"/>
                  <a:pt x="203" y="121"/>
                  <a:pt x="202" y="119"/>
                </a:cubicBezTo>
                <a:cubicBezTo>
                  <a:pt x="202" y="118"/>
                  <a:pt x="204" y="120"/>
                  <a:pt x="208" y="119"/>
                </a:cubicBezTo>
                <a:cubicBezTo>
                  <a:pt x="211" y="117"/>
                  <a:pt x="215" y="96"/>
                  <a:pt x="215" y="91"/>
                </a:cubicBezTo>
                <a:cubicBezTo>
                  <a:pt x="214" y="87"/>
                  <a:pt x="213" y="83"/>
                  <a:pt x="211" y="83"/>
                </a:cubicBezTo>
                <a:cubicBezTo>
                  <a:pt x="209" y="84"/>
                  <a:pt x="215" y="59"/>
                  <a:pt x="206" y="43"/>
                </a:cubicBezTo>
                <a:cubicBezTo>
                  <a:pt x="197" y="27"/>
                  <a:pt x="165" y="0"/>
                  <a:pt x="123" y="21"/>
                </a:cubicBezTo>
                <a:cubicBezTo>
                  <a:pt x="82" y="43"/>
                  <a:pt x="100" y="94"/>
                  <a:pt x="100" y="94"/>
                </a:cubicBezTo>
                <a:cubicBezTo>
                  <a:pt x="100" y="94"/>
                  <a:pt x="92" y="95"/>
                  <a:pt x="99" y="111"/>
                </a:cubicBezTo>
                <a:cubicBezTo>
                  <a:pt x="102" y="121"/>
                  <a:pt x="105" y="133"/>
                  <a:pt x="116" y="131"/>
                </a:cubicBezTo>
                <a:cubicBezTo>
                  <a:pt x="116" y="131"/>
                  <a:pt x="121" y="142"/>
                  <a:pt x="123" y="146"/>
                </a:cubicBezTo>
                <a:cubicBezTo>
                  <a:pt x="125" y="150"/>
                  <a:pt x="128" y="159"/>
                  <a:pt x="128" y="159"/>
                </a:cubicBezTo>
                <a:cubicBezTo>
                  <a:pt x="128" y="159"/>
                  <a:pt x="126" y="159"/>
                  <a:pt x="125" y="167"/>
                </a:cubicBezTo>
                <a:cubicBezTo>
                  <a:pt x="125" y="175"/>
                  <a:pt x="123" y="177"/>
                  <a:pt x="123" y="177"/>
                </a:cubicBezTo>
                <a:cubicBezTo>
                  <a:pt x="123" y="177"/>
                  <a:pt x="66" y="205"/>
                  <a:pt x="61" y="211"/>
                </a:cubicBezTo>
                <a:cubicBezTo>
                  <a:pt x="55" y="217"/>
                  <a:pt x="41" y="233"/>
                  <a:pt x="38" y="252"/>
                </a:cubicBezTo>
                <a:cubicBezTo>
                  <a:pt x="36" y="271"/>
                  <a:pt x="15" y="338"/>
                  <a:pt x="15" y="358"/>
                </a:cubicBezTo>
                <a:cubicBezTo>
                  <a:pt x="15" y="377"/>
                  <a:pt x="12" y="388"/>
                  <a:pt x="12" y="392"/>
                </a:cubicBezTo>
                <a:cubicBezTo>
                  <a:pt x="12" y="395"/>
                  <a:pt x="10" y="409"/>
                  <a:pt x="8" y="411"/>
                </a:cubicBezTo>
                <a:cubicBezTo>
                  <a:pt x="6" y="413"/>
                  <a:pt x="11" y="419"/>
                  <a:pt x="9" y="421"/>
                </a:cubicBezTo>
                <a:cubicBezTo>
                  <a:pt x="7" y="423"/>
                  <a:pt x="2" y="432"/>
                  <a:pt x="1" y="439"/>
                </a:cubicBezTo>
                <a:cubicBezTo>
                  <a:pt x="0" y="445"/>
                  <a:pt x="4" y="451"/>
                  <a:pt x="2" y="454"/>
                </a:cubicBezTo>
                <a:cubicBezTo>
                  <a:pt x="0" y="457"/>
                  <a:pt x="9" y="462"/>
                  <a:pt x="7" y="465"/>
                </a:cubicBezTo>
                <a:cubicBezTo>
                  <a:pt x="4" y="469"/>
                  <a:pt x="9" y="475"/>
                  <a:pt x="9" y="478"/>
                </a:cubicBezTo>
                <a:cubicBezTo>
                  <a:pt x="8" y="481"/>
                  <a:pt x="10" y="486"/>
                  <a:pt x="8" y="488"/>
                </a:cubicBezTo>
                <a:cubicBezTo>
                  <a:pt x="6" y="490"/>
                  <a:pt x="4" y="494"/>
                  <a:pt x="6" y="497"/>
                </a:cubicBezTo>
                <a:cubicBezTo>
                  <a:pt x="7" y="500"/>
                  <a:pt x="8" y="502"/>
                  <a:pt x="8" y="502"/>
                </a:cubicBezTo>
                <a:cubicBezTo>
                  <a:pt x="7" y="537"/>
                  <a:pt x="7" y="537"/>
                  <a:pt x="7" y="537"/>
                </a:cubicBezTo>
                <a:cubicBezTo>
                  <a:pt x="7" y="537"/>
                  <a:pt x="7" y="549"/>
                  <a:pt x="6" y="555"/>
                </a:cubicBezTo>
                <a:cubicBezTo>
                  <a:pt x="4" y="560"/>
                  <a:pt x="2" y="565"/>
                  <a:pt x="3" y="567"/>
                </a:cubicBezTo>
                <a:cubicBezTo>
                  <a:pt x="4" y="570"/>
                  <a:pt x="8" y="578"/>
                  <a:pt x="10" y="587"/>
                </a:cubicBezTo>
                <a:cubicBezTo>
                  <a:pt x="13" y="596"/>
                  <a:pt x="18" y="600"/>
                  <a:pt x="21" y="600"/>
                </a:cubicBezTo>
                <a:cubicBezTo>
                  <a:pt x="24" y="601"/>
                  <a:pt x="25" y="601"/>
                  <a:pt x="27" y="603"/>
                </a:cubicBezTo>
                <a:cubicBezTo>
                  <a:pt x="28" y="606"/>
                  <a:pt x="35" y="608"/>
                  <a:pt x="39" y="608"/>
                </a:cubicBezTo>
                <a:cubicBezTo>
                  <a:pt x="43" y="609"/>
                  <a:pt x="48" y="610"/>
                  <a:pt x="49" y="610"/>
                </a:cubicBezTo>
                <a:cubicBezTo>
                  <a:pt x="50" y="611"/>
                  <a:pt x="52" y="609"/>
                  <a:pt x="52" y="607"/>
                </a:cubicBezTo>
                <a:cubicBezTo>
                  <a:pt x="52" y="604"/>
                  <a:pt x="48" y="602"/>
                  <a:pt x="48" y="602"/>
                </a:cubicBezTo>
                <a:cubicBezTo>
                  <a:pt x="48" y="602"/>
                  <a:pt x="54" y="602"/>
                  <a:pt x="55" y="602"/>
                </a:cubicBezTo>
                <a:cubicBezTo>
                  <a:pt x="57" y="601"/>
                  <a:pt x="56" y="597"/>
                  <a:pt x="55" y="596"/>
                </a:cubicBezTo>
                <a:cubicBezTo>
                  <a:pt x="54" y="595"/>
                  <a:pt x="56" y="595"/>
                  <a:pt x="55" y="592"/>
                </a:cubicBezTo>
                <a:cubicBezTo>
                  <a:pt x="54" y="589"/>
                  <a:pt x="52" y="588"/>
                  <a:pt x="52" y="588"/>
                </a:cubicBezTo>
                <a:cubicBezTo>
                  <a:pt x="52" y="588"/>
                  <a:pt x="53" y="585"/>
                  <a:pt x="51" y="577"/>
                </a:cubicBezTo>
                <a:cubicBezTo>
                  <a:pt x="49" y="569"/>
                  <a:pt x="50" y="553"/>
                  <a:pt x="50" y="553"/>
                </a:cubicBezTo>
                <a:cubicBezTo>
                  <a:pt x="50" y="553"/>
                  <a:pt x="51" y="543"/>
                  <a:pt x="50" y="540"/>
                </a:cubicBezTo>
                <a:cubicBezTo>
                  <a:pt x="49" y="536"/>
                  <a:pt x="47" y="533"/>
                  <a:pt x="47" y="533"/>
                </a:cubicBezTo>
                <a:cubicBezTo>
                  <a:pt x="47" y="533"/>
                  <a:pt x="49" y="534"/>
                  <a:pt x="47" y="529"/>
                </a:cubicBezTo>
                <a:cubicBezTo>
                  <a:pt x="44" y="525"/>
                  <a:pt x="42" y="522"/>
                  <a:pt x="42" y="520"/>
                </a:cubicBezTo>
                <a:cubicBezTo>
                  <a:pt x="42" y="518"/>
                  <a:pt x="46" y="504"/>
                  <a:pt x="48" y="501"/>
                </a:cubicBezTo>
                <a:cubicBezTo>
                  <a:pt x="50" y="497"/>
                  <a:pt x="50" y="484"/>
                  <a:pt x="56" y="478"/>
                </a:cubicBezTo>
                <a:cubicBezTo>
                  <a:pt x="62" y="472"/>
                  <a:pt x="62" y="468"/>
                  <a:pt x="63" y="462"/>
                </a:cubicBezTo>
                <a:cubicBezTo>
                  <a:pt x="64" y="455"/>
                  <a:pt x="66" y="446"/>
                  <a:pt x="69" y="442"/>
                </a:cubicBezTo>
                <a:cubicBezTo>
                  <a:pt x="73" y="439"/>
                  <a:pt x="77" y="430"/>
                  <a:pt x="76" y="423"/>
                </a:cubicBezTo>
                <a:cubicBezTo>
                  <a:pt x="75" y="416"/>
                  <a:pt x="73" y="411"/>
                  <a:pt x="74" y="406"/>
                </a:cubicBezTo>
                <a:cubicBezTo>
                  <a:pt x="75" y="400"/>
                  <a:pt x="78" y="388"/>
                  <a:pt x="79" y="384"/>
                </a:cubicBezTo>
                <a:cubicBezTo>
                  <a:pt x="79" y="381"/>
                  <a:pt x="76" y="405"/>
                  <a:pt x="76" y="407"/>
                </a:cubicBezTo>
                <a:cubicBezTo>
                  <a:pt x="75" y="409"/>
                  <a:pt x="78" y="429"/>
                  <a:pt x="78" y="431"/>
                </a:cubicBezTo>
                <a:cubicBezTo>
                  <a:pt x="79" y="433"/>
                  <a:pt x="83" y="443"/>
                  <a:pt x="83" y="443"/>
                </a:cubicBezTo>
                <a:cubicBezTo>
                  <a:pt x="83" y="443"/>
                  <a:pt x="68" y="559"/>
                  <a:pt x="74" y="613"/>
                </a:cubicBezTo>
                <a:cubicBezTo>
                  <a:pt x="80" y="667"/>
                  <a:pt x="101" y="873"/>
                  <a:pt x="110" y="903"/>
                </a:cubicBezTo>
                <a:cubicBezTo>
                  <a:pt x="119" y="933"/>
                  <a:pt x="122" y="945"/>
                  <a:pt x="122" y="945"/>
                </a:cubicBezTo>
                <a:cubicBezTo>
                  <a:pt x="122" y="945"/>
                  <a:pt x="110" y="964"/>
                  <a:pt x="109" y="979"/>
                </a:cubicBezTo>
                <a:cubicBezTo>
                  <a:pt x="108" y="993"/>
                  <a:pt x="109" y="1004"/>
                  <a:pt x="129" y="1007"/>
                </a:cubicBezTo>
                <a:cubicBezTo>
                  <a:pt x="148" y="1010"/>
                  <a:pt x="158" y="1003"/>
                  <a:pt x="159" y="1000"/>
                </a:cubicBezTo>
                <a:cubicBezTo>
                  <a:pt x="161" y="996"/>
                  <a:pt x="165" y="974"/>
                  <a:pt x="170" y="971"/>
                </a:cubicBezTo>
                <a:cubicBezTo>
                  <a:pt x="175" y="968"/>
                  <a:pt x="183" y="966"/>
                  <a:pt x="184" y="957"/>
                </a:cubicBezTo>
                <a:cubicBezTo>
                  <a:pt x="185" y="948"/>
                  <a:pt x="184" y="942"/>
                  <a:pt x="184" y="942"/>
                </a:cubicBezTo>
                <a:cubicBezTo>
                  <a:pt x="199" y="915"/>
                  <a:pt x="199" y="915"/>
                  <a:pt x="199" y="915"/>
                </a:cubicBezTo>
                <a:cubicBezTo>
                  <a:pt x="199" y="915"/>
                  <a:pt x="186" y="875"/>
                  <a:pt x="185" y="845"/>
                </a:cubicBezTo>
                <a:cubicBezTo>
                  <a:pt x="183" y="815"/>
                  <a:pt x="183" y="739"/>
                  <a:pt x="185" y="722"/>
                </a:cubicBezTo>
                <a:cubicBezTo>
                  <a:pt x="187" y="705"/>
                  <a:pt x="181" y="624"/>
                  <a:pt x="191" y="615"/>
                </a:cubicBezTo>
                <a:close/>
                <a:moveTo>
                  <a:pt x="33" y="566"/>
                </a:moveTo>
                <a:cubicBezTo>
                  <a:pt x="33" y="566"/>
                  <a:pt x="34" y="573"/>
                  <a:pt x="35" y="576"/>
                </a:cubicBezTo>
                <a:cubicBezTo>
                  <a:pt x="35" y="578"/>
                  <a:pt x="36" y="581"/>
                  <a:pt x="35" y="580"/>
                </a:cubicBezTo>
                <a:cubicBezTo>
                  <a:pt x="34" y="580"/>
                  <a:pt x="33" y="578"/>
                  <a:pt x="31" y="577"/>
                </a:cubicBezTo>
                <a:cubicBezTo>
                  <a:pt x="29" y="576"/>
                  <a:pt x="30" y="570"/>
                  <a:pt x="30" y="569"/>
                </a:cubicBezTo>
                <a:cubicBezTo>
                  <a:pt x="29" y="568"/>
                  <a:pt x="33" y="566"/>
                  <a:pt x="33" y="566"/>
                </a:cubicBezTo>
                <a:close/>
              </a:path>
            </a:pathLst>
          </a:cu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4"/>
          <p:cNvSpPr>
            <a:spLocks noEditPoints="1"/>
          </p:cNvSpPr>
          <p:nvPr/>
        </p:nvSpPr>
        <p:spPr bwMode="auto">
          <a:xfrm>
            <a:off x="3724745" y="978685"/>
            <a:ext cx="1879022" cy="3417341"/>
          </a:xfrm>
          <a:custGeom>
            <a:avLst/>
            <a:gdLst>
              <a:gd name="T0" fmla="*/ 156 w 547"/>
              <a:gd name="T1" fmla="*/ 1000 h 1038"/>
              <a:gd name="T2" fmla="*/ 114 w 547"/>
              <a:gd name="T3" fmla="*/ 1021 h 1038"/>
              <a:gd name="T4" fmla="*/ 25 w 547"/>
              <a:gd name="T5" fmla="*/ 1035 h 1038"/>
              <a:gd name="T6" fmla="*/ 2 w 547"/>
              <a:gd name="T7" fmla="*/ 1018 h 1038"/>
              <a:gd name="T8" fmla="*/ 73 w 547"/>
              <a:gd name="T9" fmla="*/ 970 h 1038"/>
              <a:gd name="T10" fmla="*/ 204 w 547"/>
              <a:gd name="T11" fmla="*/ 458 h 1038"/>
              <a:gd name="T12" fmla="*/ 191 w 547"/>
              <a:gd name="T13" fmla="*/ 456 h 1038"/>
              <a:gd name="T14" fmla="*/ 172 w 547"/>
              <a:gd name="T15" fmla="*/ 456 h 1038"/>
              <a:gd name="T16" fmla="*/ 149 w 547"/>
              <a:gd name="T17" fmla="*/ 420 h 1038"/>
              <a:gd name="T18" fmla="*/ 125 w 547"/>
              <a:gd name="T19" fmla="*/ 378 h 1038"/>
              <a:gd name="T20" fmla="*/ 110 w 547"/>
              <a:gd name="T21" fmla="*/ 351 h 1038"/>
              <a:gd name="T22" fmla="*/ 105 w 547"/>
              <a:gd name="T23" fmla="*/ 314 h 1038"/>
              <a:gd name="T24" fmla="*/ 105 w 547"/>
              <a:gd name="T25" fmla="*/ 290 h 1038"/>
              <a:gd name="T26" fmla="*/ 116 w 547"/>
              <a:gd name="T27" fmla="*/ 252 h 1038"/>
              <a:gd name="T28" fmla="*/ 151 w 547"/>
              <a:gd name="T29" fmla="*/ 218 h 1038"/>
              <a:gd name="T30" fmla="*/ 225 w 547"/>
              <a:gd name="T31" fmla="*/ 165 h 1038"/>
              <a:gd name="T32" fmla="*/ 288 w 547"/>
              <a:gd name="T33" fmla="*/ 143 h 1038"/>
              <a:gd name="T34" fmla="*/ 283 w 547"/>
              <a:gd name="T35" fmla="*/ 120 h 1038"/>
              <a:gd name="T36" fmla="*/ 269 w 547"/>
              <a:gd name="T37" fmla="*/ 83 h 1038"/>
              <a:gd name="T38" fmla="*/ 276 w 547"/>
              <a:gd name="T39" fmla="*/ 38 h 1038"/>
              <a:gd name="T40" fmla="*/ 395 w 547"/>
              <a:gd name="T41" fmla="*/ 47 h 1038"/>
              <a:gd name="T42" fmla="*/ 390 w 547"/>
              <a:gd name="T43" fmla="*/ 108 h 1038"/>
              <a:gd name="T44" fmla="*/ 373 w 547"/>
              <a:gd name="T45" fmla="*/ 124 h 1038"/>
              <a:gd name="T46" fmla="*/ 367 w 547"/>
              <a:gd name="T47" fmla="*/ 150 h 1038"/>
              <a:gd name="T48" fmla="*/ 371 w 547"/>
              <a:gd name="T49" fmla="*/ 161 h 1038"/>
              <a:gd name="T50" fmla="*/ 444 w 547"/>
              <a:gd name="T51" fmla="*/ 191 h 1038"/>
              <a:gd name="T52" fmla="*/ 529 w 547"/>
              <a:gd name="T53" fmla="*/ 279 h 1038"/>
              <a:gd name="T54" fmla="*/ 520 w 547"/>
              <a:gd name="T55" fmla="*/ 380 h 1038"/>
              <a:gd name="T56" fmla="*/ 479 w 547"/>
              <a:gd name="T57" fmla="*/ 411 h 1038"/>
              <a:gd name="T58" fmla="*/ 442 w 547"/>
              <a:gd name="T59" fmla="*/ 436 h 1038"/>
              <a:gd name="T60" fmla="*/ 398 w 547"/>
              <a:gd name="T61" fmla="*/ 458 h 1038"/>
              <a:gd name="T62" fmla="*/ 395 w 547"/>
              <a:gd name="T63" fmla="*/ 462 h 1038"/>
              <a:gd name="T64" fmla="*/ 379 w 547"/>
              <a:gd name="T65" fmla="*/ 697 h 1038"/>
              <a:gd name="T66" fmla="*/ 315 w 547"/>
              <a:gd name="T67" fmla="*/ 967 h 1038"/>
              <a:gd name="T68" fmla="*/ 329 w 547"/>
              <a:gd name="T69" fmla="*/ 997 h 1038"/>
              <a:gd name="T70" fmla="*/ 275 w 547"/>
              <a:gd name="T71" fmla="*/ 1018 h 1038"/>
              <a:gd name="T72" fmla="*/ 252 w 547"/>
              <a:gd name="T73" fmla="*/ 977 h 1038"/>
              <a:gd name="T74" fmla="*/ 240 w 547"/>
              <a:gd name="T75" fmla="*/ 928 h 1038"/>
              <a:gd name="T76" fmla="*/ 274 w 547"/>
              <a:gd name="T77" fmla="*/ 622 h 1038"/>
              <a:gd name="T78" fmla="*/ 173 w 547"/>
              <a:gd name="T79" fmla="*/ 982 h 1038"/>
              <a:gd name="T80" fmla="*/ 198 w 547"/>
              <a:gd name="T81" fmla="*/ 273 h 1038"/>
              <a:gd name="T82" fmla="*/ 172 w 547"/>
              <a:gd name="T83" fmla="*/ 301 h 1038"/>
              <a:gd name="T84" fmla="*/ 174 w 547"/>
              <a:gd name="T85" fmla="*/ 324 h 1038"/>
              <a:gd name="T86" fmla="*/ 174 w 547"/>
              <a:gd name="T87" fmla="*/ 360 h 1038"/>
              <a:gd name="T88" fmla="*/ 183 w 547"/>
              <a:gd name="T89" fmla="*/ 378 h 1038"/>
              <a:gd name="T90" fmla="*/ 196 w 547"/>
              <a:gd name="T91" fmla="*/ 392 h 1038"/>
              <a:gd name="T92" fmla="*/ 198 w 547"/>
              <a:gd name="T93" fmla="*/ 368 h 1038"/>
              <a:gd name="T94" fmla="*/ 198 w 547"/>
              <a:gd name="T95" fmla="*/ 273 h 1038"/>
              <a:gd name="T96" fmla="*/ 426 w 547"/>
              <a:gd name="T97" fmla="*/ 304 h 1038"/>
              <a:gd name="T98" fmla="*/ 396 w 547"/>
              <a:gd name="T99" fmla="*/ 399 h 1038"/>
              <a:gd name="T100" fmla="*/ 424 w 547"/>
              <a:gd name="T101" fmla="*/ 385 h 1038"/>
              <a:gd name="T102" fmla="*/ 451 w 547"/>
              <a:gd name="T103" fmla="*/ 359 h 1038"/>
              <a:gd name="T104" fmla="*/ 470 w 547"/>
              <a:gd name="T105" fmla="*/ 338 h 1038"/>
              <a:gd name="T106" fmla="*/ 452 w 547"/>
              <a:gd name="T107" fmla="*/ 320 h 1038"/>
              <a:gd name="T108" fmla="*/ 432 w 547"/>
              <a:gd name="T109" fmla="*/ 291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7" h="1038">
                <a:moveTo>
                  <a:pt x="156" y="978"/>
                </a:moveTo>
                <a:cubicBezTo>
                  <a:pt x="156" y="978"/>
                  <a:pt x="158" y="994"/>
                  <a:pt x="156" y="1000"/>
                </a:cubicBezTo>
                <a:cubicBezTo>
                  <a:pt x="155" y="1006"/>
                  <a:pt x="160" y="1015"/>
                  <a:pt x="152" y="1017"/>
                </a:cubicBezTo>
                <a:cubicBezTo>
                  <a:pt x="144" y="1019"/>
                  <a:pt x="127" y="1021"/>
                  <a:pt x="114" y="1021"/>
                </a:cubicBezTo>
                <a:cubicBezTo>
                  <a:pt x="101" y="1021"/>
                  <a:pt x="96" y="1022"/>
                  <a:pt x="80" y="1028"/>
                </a:cubicBezTo>
                <a:cubicBezTo>
                  <a:pt x="64" y="1034"/>
                  <a:pt x="45" y="1038"/>
                  <a:pt x="25" y="1035"/>
                </a:cubicBezTo>
                <a:cubicBezTo>
                  <a:pt x="6" y="1031"/>
                  <a:pt x="0" y="1022"/>
                  <a:pt x="1" y="1020"/>
                </a:cubicBezTo>
                <a:cubicBezTo>
                  <a:pt x="1" y="1018"/>
                  <a:pt x="2" y="1018"/>
                  <a:pt x="2" y="1018"/>
                </a:cubicBezTo>
                <a:cubicBezTo>
                  <a:pt x="2" y="1018"/>
                  <a:pt x="0" y="1011"/>
                  <a:pt x="9" y="1008"/>
                </a:cubicBezTo>
                <a:cubicBezTo>
                  <a:pt x="18" y="1006"/>
                  <a:pt x="50" y="996"/>
                  <a:pt x="73" y="970"/>
                </a:cubicBezTo>
                <a:cubicBezTo>
                  <a:pt x="95" y="943"/>
                  <a:pt x="198" y="469"/>
                  <a:pt x="198" y="469"/>
                </a:cubicBezTo>
                <a:cubicBezTo>
                  <a:pt x="200" y="465"/>
                  <a:pt x="202" y="461"/>
                  <a:pt x="204" y="458"/>
                </a:cubicBezTo>
                <a:cubicBezTo>
                  <a:pt x="204" y="458"/>
                  <a:pt x="201" y="456"/>
                  <a:pt x="201" y="455"/>
                </a:cubicBezTo>
                <a:cubicBezTo>
                  <a:pt x="200" y="454"/>
                  <a:pt x="195" y="458"/>
                  <a:pt x="191" y="456"/>
                </a:cubicBezTo>
                <a:cubicBezTo>
                  <a:pt x="188" y="455"/>
                  <a:pt x="190" y="457"/>
                  <a:pt x="187" y="459"/>
                </a:cubicBezTo>
                <a:cubicBezTo>
                  <a:pt x="185" y="461"/>
                  <a:pt x="178" y="462"/>
                  <a:pt x="172" y="456"/>
                </a:cubicBezTo>
                <a:cubicBezTo>
                  <a:pt x="166" y="450"/>
                  <a:pt x="163" y="443"/>
                  <a:pt x="157" y="436"/>
                </a:cubicBezTo>
                <a:cubicBezTo>
                  <a:pt x="151" y="428"/>
                  <a:pt x="149" y="420"/>
                  <a:pt x="149" y="420"/>
                </a:cubicBezTo>
                <a:cubicBezTo>
                  <a:pt x="149" y="420"/>
                  <a:pt x="146" y="410"/>
                  <a:pt x="146" y="406"/>
                </a:cubicBezTo>
                <a:cubicBezTo>
                  <a:pt x="145" y="402"/>
                  <a:pt x="130" y="384"/>
                  <a:pt x="125" y="378"/>
                </a:cubicBezTo>
                <a:cubicBezTo>
                  <a:pt x="121" y="372"/>
                  <a:pt x="119" y="368"/>
                  <a:pt x="117" y="362"/>
                </a:cubicBezTo>
                <a:cubicBezTo>
                  <a:pt x="115" y="355"/>
                  <a:pt x="110" y="351"/>
                  <a:pt x="110" y="351"/>
                </a:cubicBezTo>
                <a:cubicBezTo>
                  <a:pt x="110" y="351"/>
                  <a:pt x="108" y="345"/>
                  <a:pt x="106" y="334"/>
                </a:cubicBezTo>
                <a:cubicBezTo>
                  <a:pt x="104" y="324"/>
                  <a:pt x="105" y="319"/>
                  <a:pt x="105" y="314"/>
                </a:cubicBezTo>
                <a:cubicBezTo>
                  <a:pt x="105" y="308"/>
                  <a:pt x="105" y="304"/>
                  <a:pt x="106" y="300"/>
                </a:cubicBezTo>
                <a:cubicBezTo>
                  <a:pt x="107" y="296"/>
                  <a:pt x="104" y="296"/>
                  <a:pt x="105" y="290"/>
                </a:cubicBezTo>
                <a:cubicBezTo>
                  <a:pt x="105" y="283"/>
                  <a:pt x="111" y="265"/>
                  <a:pt x="114" y="262"/>
                </a:cubicBezTo>
                <a:cubicBezTo>
                  <a:pt x="117" y="259"/>
                  <a:pt x="116" y="256"/>
                  <a:pt x="116" y="252"/>
                </a:cubicBezTo>
                <a:cubicBezTo>
                  <a:pt x="116" y="248"/>
                  <a:pt x="124" y="249"/>
                  <a:pt x="130" y="241"/>
                </a:cubicBezTo>
                <a:cubicBezTo>
                  <a:pt x="135" y="233"/>
                  <a:pt x="143" y="224"/>
                  <a:pt x="151" y="218"/>
                </a:cubicBezTo>
                <a:cubicBezTo>
                  <a:pt x="158" y="212"/>
                  <a:pt x="175" y="187"/>
                  <a:pt x="183" y="180"/>
                </a:cubicBezTo>
                <a:cubicBezTo>
                  <a:pt x="191" y="172"/>
                  <a:pt x="209" y="166"/>
                  <a:pt x="225" y="165"/>
                </a:cubicBezTo>
                <a:cubicBezTo>
                  <a:pt x="241" y="164"/>
                  <a:pt x="259" y="161"/>
                  <a:pt x="272" y="156"/>
                </a:cubicBezTo>
                <a:cubicBezTo>
                  <a:pt x="284" y="150"/>
                  <a:pt x="288" y="143"/>
                  <a:pt x="288" y="143"/>
                </a:cubicBezTo>
                <a:cubicBezTo>
                  <a:pt x="288" y="143"/>
                  <a:pt x="288" y="141"/>
                  <a:pt x="288" y="136"/>
                </a:cubicBezTo>
                <a:cubicBezTo>
                  <a:pt x="287" y="132"/>
                  <a:pt x="283" y="122"/>
                  <a:pt x="283" y="120"/>
                </a:cubicBezTo>
                <a:cubicBezTo>
                  <a:pt x="283" y="119"/>
                  <a:pt x="277" y="123"/>
                  <a:pt x="273" y="113"/>
                </a:cubicBezTo>
                <a:cubicBezTo>
                  <a:pt x="269" y="104"/>
                  <a:pt x="268" y="90"/>
                  <a:pt x="269" y="83"/>
                </a:cubicBezTo>
                <a:cubicBezTo>
                  <a:pt x="271" y="76"/>
                  <a:pt x="276" y="79"/>
                  <a:pt x="276" y="79"/>
                </a:cubicBezTo>
                <a:cubicBezTo>
                  <a:pt x="276" y="79"/>
                  <a:pt x="270" y="52"/>
                  <a:pt x="276" y="38"/>
                </a:cubicBezTo>
                <a:cubicBezTo>
                  <a:pt x="281" y="23"/>
                  <a:pt x="306" y="0"/>
                  <a:pt x="339" y="2"/>
                </a:cubicBezTo>
                <a:cubicBezTo>
                  <a:pt x="371" y="5"/>
                  <a:pt x="394" y="33"/>
                  <a:pt x="395" y="47"/>
                </a:cubicBezTo>
                <a:cubicBezTo>
                  <a:pt x="396" y="61"/>
                  <a:pt x="390" y="90"/>
                  <a:pt x="390" y="90"/>
                </a:cubicBezTo>
                <a:cubicBezTo>
                  <a:pt x="390" y="90"/>
                  <a:pt x="395" y="93"/>
                  <a:pt x="390" y="108"/>
                </a:cubicBezTo>
                <a:cubicBezTo>
                  <a:pt x="386" y="122"/>
                  <a:pt x="382" y="127"/>
                  <a:pt x="377" y="127"/>
                </a:cubicBezTo>
                <a:cubicBezTo>
                  <a:pt x="373" y="127"/>
                  <a:pt x="373" y="124"/>
                  <a:pt x="373" y="124"/>
                </a:cubicBezTo>
                <a:cubicBezTo>
                  <a:pt x="373" y="124"/>
                  <a:pt x="371" y="134"/>
                  <a:pt x="369" y="139"/>
                </a:cubicBezTo>
                <a:cubicBezTo>
                  <a:pt x="366" y="144"/>
                  <a:pt x="367" y="150"/>
                  <a:pt x="367" y="150"/>
                </a:cubicBezTo>
                <a:cubicBezTo>
                  <a:pt x="367" y="150"/>
                  <a:pt x="369" y="151"/>
                  <a:pt x="369" y="153"/>
                </a:cubicBezTo>
                <a:cubicBezTo>
                  <a:pt x="369" y="156"/>
                  <a:pt x="371" y="159"/>
                  <a:pt x="371" y="161"/>
                </a:cubicBezTo>
                <a:cubicBezTo>
                  <a:pt x="372" y="163"/>
                  <a:pt x="378" y="163"/>
                  <a:pt x="382" y="167"/>
                </a:cubicBezTo>
                <a:cubicBezTo>
                  <a:pt x="387" y="172"/>
                  <a:pt x="427" y="182"/>
                  <a:pt x="444" y="191"/>
                </a:cubicBezTo>
                <a:cubicBezTo>
                  <a:pt x="461" y="200"/>
                  <a:pt x="496" y="238"/>
                  <a:pt x="504" y="248"/>
                </a:cubicBezTo>
                <a:cubicBezTo>
                  <a:pt x="511" y="258"/>
                  <a:pt x="517" y="266"/>
                  <a:pt x="529" y="279"/>
                </a:cubicBezTo>
                <a:cubicBezTo>
                  <a:pt x="542" y="293"/>
                  <a:pt x="535" y="294"/>
                  <a:pt x="541" y="309"/>
                </a:cubicBezTo>
                <a:cubicBezTo>
                  <a:pt x="547" y="324"/>
                  <a:pt x="531" y="361"/>
                  <a:pt x="520" y="380"/>
                </a:cubicBezTo>
                <a:cubicBezTo>
                  <a:pt x="509" y="398"/>
                  <a:pt x="512" y="400"/>
                  <a:pt x="502" y="402"/>
                </a:cubicBezTo>
                <a:cubicBezTo>
                  <a:pt x="492" y="404"/>
                  <a:pt x="484" y="409"/>
                  <a:pt x="479" y="411"/>
                </a:cubicBezTo>
                <a:cubicBezTo>
                  <a:pt x="475" y="412"/>
                  <a:pt x="465" y="419"/>
                  <a:pt x="465" y="419"/>
                </a:cubicBezTo>
                <a:cubicBezTo>
                  <a:pt x="457" y="425"/>
                  <a:pt x="450" y="430"/>
                  <a:pt x="442" y="436"/>
                </a:cubicBezTo>
                <a:cubicBezTo>
                  <a:pt x="442" y="436"/>
                  <a:pt x="422" y="452"/>
                  <a:pt x="414" y="454"/>
                </a:cubicBezTo>
                <a:cubicBezTo>
                  <a:pt x="406" y="456"/>
                  <a:pt x="398" y="458"/>
                  <a:pt x="398" y="458"/>
                </a:cubicBezTo>
                <a:cubicBezTo>
                  <a:pt x="398" y="458"/>
                  <a:pt x="399" y="459"/>
                  <a:pt x="396" y="461"/>
                </a:cubicBezTo>
                <a:cubicBezTo>
                  <a:pt x="395" y="461"/>
                  <a:pt x="395" y="462"/>
                  <a:pt x="395" y="462"/>
                </a:cubicBezTo>
                <a:cubicBezTo>
                  <a:pt x="394" y="462"/>
                  <a:pt x="395" y="463"/>
                  <a:pt x="394" y="464"/>
                </a:cubicBezTo>
                <a:cubicBezTo>
                  <a:pt x="396" y="482"/>
                  <a:pt x="402" y="586"/>
                  <a:pt x="379" y="697"/>
                </a:cubicBezTo>
                <a:cubicBezTo>
                  <a:pt x="354" y="818"/>
                  <a:pt x="333" y="864"/>
                  <a:pt x="323" y="901"/>
                </a:cubicBezTo>
                <a:cubicBezTo>
                  <a:pt x="313" y="938"/>
                  <a:pt x="315" y="967"/>
                  <a:pt x="315" y="967"/>
                </a:cubicBezTo>
                <a:cubicBezTo>
                  <a:pt x="313" y="966"/>
                  <a:pt x="311" y="966"/>
                  <a:pt x="309" y="965"/>
                </a:cubicBezTo>
                <a:cubicBezTo>
                  <a:pt x="309" y="965"/>
                  <a:pt x="327" y="986"/>
                  <a:pt x="329" y="997"/>
                </a:cubicBezTo>
                <a:cubicBezTo>
                  <a:pt x="331" y="1009"/>
                  <a:pt x="332" y="1022"/>
                  <a:pt x="323" y="1025"/>
                </a:cubicBezTo>
                <a:cubicBezTo>
                  <a:pt x="314" y="1027"/>
                  <a:pt x="286" y="1034"/>
                  <a:pt x="275" y="1018"/>
                </a:cubicBezTo>
                <a:cubicBezTo>
                  <a:pt x="264" y="1002"/>
                  <a:pt x="270" y="1000"/>
                  <a:pt x="261" y="991"/>
                </a:cubicBezTo>
                <a:cubicBezTo>
                  <a:pt x="253" y="981"/>
                  <a:pt x="252" y="984"/>
                  <a:pt x="252" y="977"/>
                </a:cubicBezTo>
                <a:cubicBezTo>
                  <a:pt x="252" y="970"/>
                  <a:pt x="253" y="969"/>
                  <a:pt x="253" y="969"/>
                </a:cubicBezTo>
                <a:cubicBezTo>
                  <a:pt x="253" y="969"/>
                  <a:pt x="239" y="948"/>
                  <a:pt x="240" y="928"/>
                </a:cubicBezTo>
                <a:cubicBezTo>
                  <a:pt x="242" y="907"/>
                  <a:pt x="260" y="876"/>
                  <a:pt x="267" y="769"/>
                </a:cubicBezTo>
                <a:cubicBezTo>
                  <a:pt x="273" y="662"/>
                  <a:pt x="274" y="622"/>
                  <a:pt x="274" y="622"/>
                </a:cubicBezTo>
                <a:cubicBezTo>
                  <a:pt x="274" y="622"/>
                  <a:pt x="245" y="683"/>
                  <a:pt x="226" y="791"/>
                </a:cubicBezTo>
                <a:cubicBezTo>
                  <a:pt x="207" y="899"/>
                  <a:pt x="173" y="982"/>
                  <a:pt x="173" y="982"/>
                </a:cubicBezTo>
                <a:cubicBezTo>
                  <a:pt x="168" y="981"/>
                  <a:pt x="162" y="980"/>
                  <a:pt x="156" y="978"/>
                </a:cubicBezTo>
                <a:close/>
                <a:moveTo>
                  <a:pt x="198" y="273"/>
                </a:moveTo>
                <a:cubicBezTo>
                  <a:pt x="198" y="273"/>
                  <a:pt x="181" y="280"/>
                  <a:pt x="181" y="284"/>
                </a:cubicBezTo>
                <a:cubicBezTo>
                  <a:pt x="181" y="288"/>
                  <a:pt x="180" y="297"/>
                  <a:pt x="172" y="301"/>
                </a:cubicBezTo>
                <a:cubicBezTo>
                  <a:pt x="165" y="305"/>
                  <a:pt x="165" y="308"/>
                  <a:pt x="165" y="308"/>
                </a:cubicBezTo>
                <a:cubicBezTo>
                  <a:pt x="165" y="308"/>
                  <a:pt x="170" y="310"/>
                  <a:pt x="174" y="324"/>
                </a:cubicBezTo>
                <a:cubicBezTo>
                  <a:pt x="179" y="338"/>
                  <a:pt x="170" y="349"/>
                  <a:pt x="173" y="353"/>
                </a:cubicBezTo>
                <a:cubicBezTo>
                  <a:pt x="175" y="357"/>
                  <a:pt x="171" y="356"/>
                  <a:pt x="174" y="360"/>
                </a:cubicBezTo>
                <a:cubicBezTo>
                  <a:pt x="177" y="364"/>
                  <a:pt x="174" y="367"/>
                  <a:pt x="174" y="367"/>
                </a:cubicBezTo>
                <a:cubicBezTo>
                  <a:pt x="174" y="367"/>
                  <a:pt x="177" y="372"/>
                  <a:pt x="183" y="378"/>
                </a:cubicBezTo>
                <a:cubicBezTo>
                  <a:pt x="190" y="385"/>
                  <a:pt x="193" y="392"/>
                  <a:pt x="193" y="392"/>
                </a:cubicBezTo>
                <a:cubicBezTo>
                  <a:pt x="193" y="392"/>
                  <a:pt x="193" y="391"/>
                  <a:pt x="196" y="392"/>
                </a:cubicBezTo>
                <a:cubicBezTo>
                  <a:pt x="199" y="394"/>
                  <a:pt x="201" y="396"/>
                  <a:pt x="201" y="396"/>
                </a:cubicBezTo>
                <a:cubicBezTo>
                  <a:pt x="201" y="396"/>
                  <a:pt x="198" y="388"/>
                  <a:pt x="198" y="368"/>
                </a:cubicBezTo>
                <a:cubicBezTo>
                  <a:pt x="198" y="347"/>
                  <a:pt x="202" y="325"/>
                  <a:pt x="203" y="300"/>
                </a:cubicBezTo>
                <a:cubicBezTo>
                  <a:pt x="204" y="275"/>
                  <a:pt x="198" y="273"/>
                  <a:pt x="198" y="273"/>
                </a:cubicBezTo>
                <a:close/>
                <a:moveTo>
                  <a:pt x="432" y="291"/>
                </a:moveTo>
                <a:cubicBezTo>
                  <a:pt x="432" y="291"/>
                  <a:pt x="428" y="294"/>
                  <a:pt x="426" y="304"/>
                </a:cubicBezTo>
                <a:cubicBezTo>
                  <a:pt x="424" y="314"/>
                  <a:pt x="417" y="348"/>
                  <a:pt x="410" y="364"/>
                </a:cubicBezTo>
                <a:cubicBezTo>
                  <a:pt x="403" y="380"/>
                  <a:pt x="396" y="399"/>
                  <a:pt x="396" y="399"/>
                </a:cubicBezTo>
                <a:cubicBezTo>
                  <a:pt x="396" y="399"/>
                  <a:pt x="406" y="396"/>
                  <a:pt x="410" y="396"/>
                </a:cubicBezTo>
                <a:cubicBezTo>
                  <a:pt x="415" y="396"/>
                  <a:pt x="409" y="394"/>
                  <a:pt x="424" y="385"/>
                </a:cubicBezTo>
                <a:cubicBezTo>
                  <a:pt x="439" y="376"/>
                  <a:pt x="440" y="377"/>
                  <a:pt x="440" y="375"/>
                </a:cubicBezTo>
                <a:cubicBezTo>
                  <a:pt x="440" y="373"/>
                  <a:pt x="442" y="361"/>
                  <a:pt x="451" y="359"/>
                </a:cubicBezTo>
                <a:cubicBezTo>
                  <a:pt x="459" y="356"/>
                  <a:pt x="459" y="361"/>
                  <a:pt x="462" y="348"/>
                </a:cubicBezTo>
                <a:cubicBezTo>
                  <a:pt x="465" y="335"/>
                  <a:pt x="470" y="338"/>
                  <a:pt x="470" y="338"/>
                </a:cubicBezTo>
                <a:cubicBezTo>
                  <a:pt x="470" y="338"/>
                  <a:pt x="461" y="332"/>
                  <a:pt x="466" y="330"/>
                </a:cubicBezTo>
                <a:cubicBezTo>
                  <a:pt x="470" y="328"/>
                  <a:pt x="456" y="328"/>
                  <a:pt x="452" y="320"/>
                </a:cubicBezTo>
                <a:cubicBezTo>
                  <a:pt x="448" y="311"/>
                  <a:pt x="449" y="310"/>
                  <a:pt x="445" y="302"/>
                </a:cubicBezTo>
                <a:cubicBezTo>
                  <a:pt x="441" y="293"/>
                  <a:pt x="432" y="291"/>
                  <a:pt x="432" y="291"/>
                </a:cubicBezTo>
                <a:close/>
              </a:path>
            </a:pathLst>
          </a:custGeom>
          <a:solidFill>
            <a:schemeClr val="accent5">
              <a:lumMod val="75000"/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9081340" y="1311101"/>
            <a:ext cx="1254134" cy="2870733"/>
          </a:xfrm>
          <a:custGeom>
            <a:avLst/>
            <a:gdLst>
              <a:gd name="T0" fmla="*/ 206 w 365"/>
              <a:gd name="T1" fmla="*/ 774 h 872"/>
              <a:gd name="T2" fmla="*/ 200 w 365"/>
              <a:gd name="T3" fmla="*/ 802 h 872"/>
              <a:gd name="T4" fmla="*/ 151 w 365"/>
              <a:gd name="T5" fmla="*/ 832 h 872"/>
              <a:gd name="T6" fmla="*/ 114 w 365"/>
              <a:gd name="T7" fmla="*/ 806 h 872"/>
              <a:gd name="T8" fmla="*/ 148 w 365"/>
              <a:gd name="T9" fmla="*/ 774 h 872"/>
              <a:gd name="T10" fmla="*/ 73 w 365"/>
              <a:gd name="T11" fmla="*/ 434 h 872"/>
              <a:gd name="T12" fmla="*/ 81 w 365"/>
              <a:gd name="T13" fmla="*/ 380 h 872"/>
              <a:gd name="T14" fmla="*/ 59 w 365"/>
              <a:gd name="T15" fmla="*/ 375 h 872"/>
              <a:gd name="T16" fmla="*/ 40 w 365"/>
              <a:gd name="T17" fmla="*/ 359 h 872"/>
              <a:gd name="T18" fmla="*/ 36 w 365"/>
              <a:gd name="T19" fmla="*/ 332 h 872"/>
              <a:gd name="T20" fmla="*/ 30 w 365"/>
              <a:gd name="T21" fmla="*/ 319 h 872"/>
              <a:gd name="T22" fmla="*/ 10 w 365"/>
              <a:gd name="T23" fmla="*/ 283 h 872"/>
              <a:gd name="T24" fmla="*/ 2 w 365"/>
              <a:gd name="T25" fmla="*/ 252 h 872"/>
              <a:gd name="T26" fmla="*/ 11 w 365"/>
              <a:gd name="T27" fmla="*/ 234 h 872"/>
              <a:gd name="T28" fmla="*/ 14 w 365"/>
              <a:gd name="T29" fmla="*/ 223 h 872"/>
              <a:gd name="T30" fmla="*/ 14 w 365"/>
              <a:gd name="T31" fmla="*/ 187 h 872"/>
              <a:gd name="T32" fmla="*/ 109 w 365"/>
              <a:gd name="T33" fmla="*/ 131 h 872"/>
              <a:gd name="T34" fmla="*/ 138 w 365"/>
              <a:gd name="T35" fmla="*/ 123 h 872"/>
              <a:gd name="T36" fmla="*/ 132 w 365"/>
              <a:gd name="T37" fmla="*/ 106 h 872"/>
              <a:gd name="T38" fmla="*/ 120 w 365"/>
              <a:gd name="T39" fmla="*/ 74 h 872"/>
              <a:gd name="T40" fmla="*/ 122 w 365"/>
              <a:gd name="T41" fmla="*/ 38 h 872"/>
              <a:gd name="T42" fmla="*/ 216 w 365"/>
              <a:gd name="T43" fmla="*/ 75 h 872"/>
              <a:gd name="T44" fmla="*/ 211 w 365"/>
              <a:gd name="T45" fmla="*/ 105 h 872"/>
              <a:gd name="T46" fmla="*/ 203 w 365"/>
              <a:gd name="T47" fmla="*/ 115 h 872"/>
              <a:gd name="T48" fmla="*/ 210 w 365"/>
              <a:gd name="T49" fmla="*/ 132 h 872"/>
              <a:gd name="T50" fmla="*/ 224 w 365"/>
              <a:gd name="T51" fmla="*/ 139 h 872"/>
              <a:gd name="T52" fmla="*/ 283 w 365"/>
              <a:gd name="T53" fmla="*/ 155 h 872"/>
              <a:gd name="T54" fmla="*/ 357 w 365"/>
              <a:gd name="T55" fmla="*/ 232 h 872"/>
              <a:gd name="T56" fmla="*/ 364 w 365"/>
              <a:gd name="T57" fmla="*/ 252 h 872"/>
              <a:gd name="T58" fmla="*/ 338 w 365"/>
              <a:gd name="T59" fmla="*/ 313 h 872"/>
              <a:gd name="T60" fmla="*/ 286 w 365"/>
              <a:gd name="T61" fmla="*/ 360 h 872"/>
              <a:gd name="T62" fmla="*/ 277 w 365"/>
              <a:gd name="T63" fmla="*/ 367 h 872"/>
              <a:gd name="T64" fmla="*/ 251 w 365"/>
              <a:gd name="T65" fmla="*/ 387 h 872"/>
              <a:gd name="T66" fmla="*/ 243 w 365"/>
              <a:gd name="T67" fmla="*/ 385 h 872"/>
              <a:gd name="T68" fmla="*/ 304 w 365"/>
              <a:gd name="T69" fmla="*/ 799 h 872"/>
              <a:gd name="T70" fmla="*/ 313 w 365"/>
              <a:gd name="T71" fmla="*/ 862 h 872"/>
              <a:gd name="T72" fmla="*/ 266 w 365"/>
              <a:gd name="T73" fmla="*/ 836 h 872"/>
              <a:gd name="T74" fmla="*/ 262 w 365"/>
              <a:gd name="T75" fmla="*/ 803 h 872"/>
              <a:gd name="T76" fmla="*/ 209 w 365"/>
              <a:gd name="T77" fmla="*/ 663 h 872"/>
              <a:gd name="T78" fmla="*/ 270 w 365"/>
              <a:gd name="T79" fmla="*/ 244 h 872"/>
              <a:gd name="T80" fmla="*/ 256 w 365"/>
              <a:gd name="T81" fmla="*/ 331 h 872"/>
              <a:gd name="T82" fmla="*/ 278 w 365"/>
              <a:gd name="T83" fmla="*/ 312 h 872"/>
              <a:gd name="T84" fmla="*/ 288 w 365"/>
              <a:gd name="T85" fmla="*/ 294 h 872"/>
              <a:gd name="T86" fmla="*/ 301 w 365"/>
              <a:gd name="T87" fmla="*/ 277 h 872"/>
              <a:gd name="T88" fmla="*/ 305 w 365"/>
              <a:gd name="T89" fmla="*/ 263 h 872"/>
              <a:gd name="T90" fmla="*/ 292 w 365"/>
              <a:gd name="T91" fmla="*/ 261 h 872"/>
              <a:gd name="T92" fmla="*/ 270 w 365"/>
              <a:gd name="T93" fmla="*/ 244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5" h="872">
                <a:moveTo>
                  <a:pt x="174" y="527"/>
                </a:moveTo>
                <a:cubicBezTo>
                  <a:pt x="176" y="612"/>
                  <a:pt x="188" y="694"/>
                  <a:pt x="206" y="774"/>
                </a:cubicBezTo>
                <a:cubicBezTo>
                  <a:pt x="203" y="775"/>
                  <a:pt x="200" y="775"/>
                  <a:pt x="197" y="776"/>
                </a:cubicBezTo>
                <a:cubicBezTo>
                  <a:pt x="197" y="776"/>
                  <a:pt x="207" y="795"/>
                  <a:pt x="200" y="802"/>
                </a:cubicBezTo>
                <a:cubicBezTo>
                  <a:pt x="192" y="810"/>
                  <a:pt x="181" y="808"/>
                  <a:pt x="171" y="815"/>
                </a:cubicBezTo>
                <a:cubicBezTo>
                  <a:pt x="160" y="821"/>
                  <a:pt x="161" y="827"/>
                  <a:pt x="151" y="832"/>
                </a:cubicBezTo>
                <a:cubicBezTo>
                  <a:pt x="141" y="838"/>
                  <a:pt x="113" y="837"/>
                  <a:pt x="109" y="832"/>
                </a:cubicBezTo>
                <a:cubicBezTo>
                  <a:pt x="105" y="827"/>
                  <a:pt x="111" y="812"/>
                  <a:pt x="114" y="806"/>
                </a:cubicBezTo>
                <a:cubicBezTo>
                  <a:pt x="117" y="801"/>
                  <a:pt x="133" y="796"/>
                  <a:pt x="138" y="788"/>
                </a:cubicBezTo>
                <a:cubicBezTo>
                  <a:pt x="143" y="780"/>
                  <a:pt x="148" y="774"/>
                  <a:pt x="148" y="774"/>
                </a:cubicBezTo>
                <a:cubicBezTo>
                  <a:pt x="146" y="775"/>
                  <a:pt x="144" y="775"/>
                  <a:pt x="142" y="776"/>
                </a:cubicBezTo>
                <a:cubicBezTo>
                  <a:pt x="142" y="776"/>
                  <a:pt x="71" y="471"/>
                  <a:pt x="73" y="434"/>
                </a:cubicBezTo>
                <a:cubicBezTo>
                  <a:pt x="76" y="397"/>
                  <a:pt x="87" y="380"/>
                  <a:pt x="87" y="380"/>
                </a:cubicBezTo>
                <a:cubicBezTo>
                  <a:pt x="87" y="380"/>
                  <a:pt x="83" y="381"/>
                  <a:pt x="81" y="380"/>
                </a:cubicBezTo>
                <a:cubicBezTo>
                  <a:pt x="79" y="379"/>
                  <a:pt x="78" y="383"/>
                  <a:pt x="73" y="383"/>
                </a:cubicBezTo>
                <a:cubicBezTo>
                  <a:pt x="69" y="384"/>
                  <a:pt x="63" y="379"/>
                  <a:pt x="59" y="375"/>
                </a:cubicBezTo>
                <a:cubicBezTo>
                  <a:pt x="56" y="370"/>
                  <a:pt x="48" y="357"/>
                  <a:pt x="48" y="357"/>
                </a:cubicBezTo>
                <a:cubicBezTo>
                  <a:pt x="48" y="357"/>
                  <a:pt x="42" y="361"/>
                  <a:pt x="40" y="359"/>
                </a:cubicBezTo>
                <a:cubicBezTo>
                  <a:pt x="38" y="357"/>
                  <a:pt x="37" y="354"/>
                  <a:pt x="36" y="345"/>
                </a:cubicBezTo>
                <a:cubicBezTo>
                  <a:pt x="36" y="337"/>
                  <a:pt x="36" y="332"/>
                  <a:pt x="36" y="332"/>
                </a:cubicBezTo>
                <a:cubicBezTo>
                  <a:pt x="36" y="332"/>
                  <a:pt x="31" y="328"/>
                  <a:pt x="30" y="324"/>
                </a:cubicBezTo>
                <a:cubicBezTo>
                  <a:pt x="30" y="320"/>
                  <a:pt x="30" y="319"/>
                  <a:pt x="30" y="319"/>
                </a:cubicBezTo>
                <a:cubicBezTo>
                  <a:pt x="30" y="319"/>
                  <a:pt x="14" y="301"/>
                  <a:pt x="11" y="295"/>
                </a:cubicBezTo>
                <a:cubicBezTo>
                  <a:pt x="8" y="289"/>
                  <a:pt x="10" y="283"/>
                  <a:pt x="10" y="283"/>
                </a:cubicBezTo>
                <a:cubicBezTo>
                  <a:pt x="10" y="283"/>
                  <a:pt x="6" y="276"/>
                  <a:pt x="6" y="267"/>
                </a:cubicBezTo>
                <a:cubicBezTo>
                  <a:pt x="6" y="257"/>
                  <a:pt x="0" y="257"/>
                  <a:pt x="2" y="252"/>
                </a:cubicBezTo>
                <a:cubicBezTo>
                  <a:pt x="4" y="246"/>
                  <a:pt x="6" y="244"/>
                  <a:pt x="8" y="242"/>
                </a:cubicBezTo>
                <a:cubicBezTo>
                  <a:pt x="9" y="239"/>
                  <a:pt x="10" y="236"/>
                  <a:pt x="11" y="234"/>
                </a:cubicBezTo>
                <a:cubicBezTo>
                  <a:pt x="12" y="233"/>
                  <a:pt x="10" y="229"/>
                  <a:pt x="10" y="227"/>
                </a:cubicBezTo>
                <a:cubicBezTo>
                  <a:pt x="10" y="225"/>
                  <a:pt x="11" y="223"/>
                  <a:pt x="14" y="223"/>
                </a:cubicBezTo>
                <a:cubicBezTo>
                  <a:pt x="17" y="223"/>
                  <a:pt x="18" y="222"/>
                  <a:pt x="19" y="221"/>
                </a:cubicBezTo>
                <a:cubicBezTo>
                  <a:pt x="19" y="220"/>
                  <a:pt x="10" y="196"/>
                  <a:pt x="14" y="187"/>
                </a:cubicBezTo>
                <a:cubicBezTo>
                  <a:pt x="18" y="178"/>
                  <a:pt x="93" y="138"/>
                  <a:pt x="96" y="137"/>
                </a:cubicBezTo>
                <a:cubicBezTo>
                  <a:pt x="98" y="136"/>
                  <a:pt x="104" y="135"/>
                  <a:pt x="109" y="131"/>
                </a:cubicBezTo>
                <a:cubicBezTo>
                  <a:pt x="114" y="127"/>
                  <a:pt x="118" y="124"/>
                  <a:pt x="124" y="125"/>
                </a:cubicBezTo>
                <a:cubicBezTo>
                  <a:pt x="130" y="126"/>
                  <a:pt x="138" y="123"/>
                  <a:pt x="138" y="123"/>
                </a:cubicBezTo>
                <a:cubicBezTo>
                  <a:pt x="138" y="123"/>
                  <a:pt x="135" y="121"/>
                  <a:pt x="133" y="114"/>
                </a:cubicBezTo>
                <a:cubicBezTo>
                  <a:pt x="131" y="107"/>
                  <a:pt x="132" y="106"/>
                  <a:pt x="132" y="106"/>
                </a:cubicBezTo>
                <a:cubicBezTo>
                  <a:pt x="132" y="106"/>
                  <a:pt x="123" y="106"/>
                  <a:pt x="121" y="96"/>
                </a:cubicBezTo>
                <a:cubicBezTo>
                  <a:pt x="120" y="86"/>
                  <a:pt x="116" y="77"/>
                  <a:pt x="120" y="74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2"/>
                  <a:pt x="119" y="48"/>
                  <a:pt x="122" y="38"/>
                </a:cubicBezTo>
                <a:cubicBezTo>
                  <a:pt x="134" y="0"/>
                  <a:pt x="210" y="0"/>
                  <a:pt x="217" y="41"/>
                </a:cubicBezTo>
                <a:cubicBezTo>
                  <a:pt x="221" y="64"/>
                  <a:pt x="216" y="75"/>
                  <a:pt x="216" y="75"/>
                </a:cubicBezTo>
                <a:cubicBezTo>
                  <a:pt x="216" y="75"/>
                  <a:pt x="220" y="75"/>
                  <a:pt x="218" y="87"/>
                </a:cubicBezTo>
                <a:cubicBezTo>
                  <a:pt x="216" y="98"/>
                  <a:pt x="212" y="103"/>
                  <a:pt x="211" y="105"/>
                </a:cubicBezTo>
                <a:cubicBezTo>
                  <a:pt x="210" y="106"/>
                  <a:pt x="205" y="104"/>
                  <a:pt x="205" y="104"/>
                </a:cubicBezTo>
                <a:cubicBezTo>
                  <a:pt x="205" y="104"/>
                  <a:pt x="205" y="111"/>
                  <a:pt x="203" y="115"/>
                </a:cubicBezTo>
                <a:cubicBezTo>
                  <a:pt x="202" y="118"/>
                  <a:pt x="202" y="122"/>
                  <a:pt x="202" y="122"/>
                </a:cubicBezTo>
                <a:cubicBezTo>
                  <a:pt x="202" y="122"/>
                  <a:pt x="205" y="129"/>
                  <a:pt x="210" y="132"/>
                </a:cubicBezTo>
                <a:cubicBezTo>
                  <a:pt x="214" y="136"/>
                  <a:pt x="218" y="139"/>
                  <a:pt x="218" y="139"/>
                </a:cubicBezTo>
                <a:cubicBezTo>
                  <a:pt x="218" y="139"/>
                  <a:pt x="223" y="137"/>
                  <a:pt x="224" y="139"/>
                </a:cubicBezTo>
                <a:cubicBezTo>
                  <a:pt x="226" y="141"/>
                  <a:pt x="232" y="138"/>
                  <a:pt x="236" y="141"/>
                </a:cubicBezTo>
                <a:cubicBezTo>
                  <a:pt x="241" y="145"/>
                  <a:pt x="272" y="148"/>
                  <a:pt x="283" y="155"/>
                </a:cubicBezTo>
                <a:cubicBezTo>
                  <a:pt x="294" y="162"/>
                  <a:pt x="324" y="196"/>
                  <a:pt x="334" y="203"/>
                </a:cubicBezTo>
                <a:cubicBezTo>
                  <a:pt x="344" y="210"/>
                  <a:pt x="348" y="223"/>
                  <a:pt x="357" y="232"/>
                </a:cubicBezTo>
                <a:cubicBezTo>
                  <a:pt x="365" y="241"/>
                  <a:pt x="358" y="239"/>
                  <a:pt x="358" y="239"/>
                </a:cubicBezTo>
                <a:cubicBezTo>
                  <a:pt x="358" y="239"/>
                  <a:pt x="365" y="245"/>
                  <a:pt x="364" y="252"/>
                </a:cubicBezTo>
                <a:cubicBezTo>
                  <a:pt x="364" y="260"/>
                  <a:pt x="359" y="282"/>
                  <a:pt x="354" y="290"/>
                </a:cubicBezTo>
                <a:cubicBezTo>
                  <a:pt x="348" y="298"/>
                  <a:pt x="348" y="304"/>
                  <a:pt x="338" y="313"/>
                </a:cubicBezTo>
                <a:cubicBezTo>
                  <a:pt x="328" y="321"/>
                  <a:pt x="313" y="336"/>
                  <a:pt x="309" y="337"/>
                </a:cubicBezTo>
                <a:cubicBezTo>
                  <a:pt x="304" y="338"/>
                  <a:pt x="286" y="360"/>
                  <a:pt x="286" y="360"/>
                </a:cubicBezTo>
                <a:cubicBezTo>
                  <a:pt x="286" y="360"/>
                  <a:pt x="285" y="360"/>
                  <a:pt x="285" y="359"/>
                </a:cubicBezTo>
                <a:cubicBezTo>
                  <a:pt x="285" y="359"/>
                  <a:pt x="281" y="365"/>
                  <a:pt x="277" y="367"/>
                </a:cubicBezTo>
                <a:cubicBezTo>
                  <a:pt x="273" y="369"/>
                  <a:pt x="269" y="372"/>
                  <a:pt x="265" y="377"/>
                </a:cubicBezTo>
                <a:cubicBezTo>
                  <a:pt x="260" y="382"/>
                  <a:pt x="254" y="387"/>
                  <a:pt x="251" y="387"/>
                </a:cubicBezTo>
                <a:cubicBezTo>
                  <a:pt x="248" y="387"/>
                  <a:pt x="246" y="384"/>
                  <a:pt x="246" y="384"/>
                </a:cubicBezTo>
                <a:cubicBezTo>
                  <a:pt x="245" y="384"/>
                  <a:pt x="244" y="385"/>
                  <a:pt x="243" y="385"/>
                </a:cubicBezTo>
                <a:cubicBezTo>
                  <a:pt x="264" y="522"/>
                  <a:pt x="286" y="660"/>
                  <a:pt x="308" y="797"/>
                </a:cubicBezTo>
                <a:cubicBezTo>
                  <a:pt x="307" y="798"/>
                  <a:pt x="306" y="798"/>
                  <a:pt x="304" y="799"/>
                </a:cubicBezTo>
                <a:cubicBezTo>
                  <a:pt x="304" y="799"/>
                  <a:pt x="310" y="820"/>
                  <a:pt x="317" y="828"/>
                </a:cubicBezTo>
                <a:cubicBezTo>
                  <a:pt x="323" y="835"/>
                  <a:pt x="321" y="859"/>
                  <a:pt x="313" y="862"/>
                </a:cubicBezTo>
                <a:cubicBezTo>
                  <a:pt x="306" y="864"/>
                  <a:pt x="283" y="872"/>
                  <a:pt x="275" y="864"/>
                </a:cubicBezTo>
                <a:cubicBezTo>
                  <a:pt x="267" y="855"/>
                  <a:pt x="266" y="844"/>
                  <a:pt x="266" y="836"/>
                </a:cubicBezTo>
                <a:cubicBezTo>
                  <a:pt x="266" y="829"/>
                  <a:pt x="264" y="819"/>
                  <a:pt x="262" y="814"/>
                </a:cubicBezTo>
                <a:cubicBezTo>
                  <a:pt x="260" y="810"/>
                  <a:pt x="262" y="803"/>
                  <a:pt x="262" y="803"/>
                </a:cubicBezTo>
                <a:cubicBezTo>
                  <a:pt x="262" y="803"/>
                  <a:pt x="252" y="804"/>
                  <a:pt x="250" y="802"/>
                </a:cubicBezTo>
                <a:cubicBezTo>
                  <a:pt x="248" y="799"/>
                  <a:pt x="214" y="696"/>
                  <a:pt x="209" y="663"/>
                </a:cubicBezTo>
                <a:cubicBezTo>
                  <a:pt x="204" y="630"/>
                  <a:pt x="184" y="537"/>
                  <a:pt x="174" y="527"/>
                </a:cubicBezTo>
                <a:close/>
                <a:moveTo>
                  <a:pt x="270" y="244"/>
                </a:moveTo>
                <a:cubicBezTo>
                  <a:pt x="270" y="244"/>
                  <a:pt x="250" y="330"/>
                  <a:pt x="248" y="332"/>
                </a:cubicBezTo>
                <a:cubicBezTo>
                  <a:pt x="247" y="335"/>
                  <a:pt x="255" y="332"/>
                  <a:pt x="256" y="331"/>
                </a:cubicBezTo>
                <a:cubicBezTo>
                  <a:pt x="257" y="330"/>
                  <a:pt x="262" y="325"/>
                  <a:pt x="265" y="322"/>
                </a:cubicBezTo>
                <a:cubicBezTo>
                  <a:pt x="268" y="319"/>
                  <a:pt x="276" y="314"/>
                  <a:pt x="278" y="312"/>
                </a:cubicBezTo>
                <a:cubicBezTo>
                  <a:pt x="281" y="310"/>
                  <a:pt x="283" y="306"/>
                  <a:pt x="284" y="302"/>
                </a:cubicBezTo>
                <a:cubicBezTo>
                  <a:pt x="285" y="298"/>
                  <a:pt x="284" y="296"/>
                  <a:pt x="288" y="294"/>
                </a:cubicBezTo>
                <a:cubicBezTo>
                  <a:pt x="292" y="291"/>
                  <a:pt x="295" y="291"/>
                  <a:pt x="297" y="289"/>
                </a:cubicBezTo>
                <a:cubicBezTo>
                  <a:pt x="299" y="286"/>
                  <a:pt x="299" y="282"/>
                  <a:pt x="301" y="277"/>
                </a:cubicBezTo>
                <a:cubicBezTo>
                  <a:pt x="303" y="272"/>
                  <a:pt x="306" y="267"/>
                  <a:pt x="306" y="267"/>
                </a:cubicBezTo>
                <a:cubicBezTo>
                  <a:pt x="306" y="267"/>
                  <a:pt x="304" y="264"/>
                  <a:pt x="305" y="263"/>
                </a:cubicBezTo>
                <a:cubicBezTo>
                  <a:pt x="305" y="262"/>
                  <a:pt x="304" y="265"/>
                  <a:pt x="300" y="264"/>
                </a:cubicBezTo>
                <a:cubicBezTo>
                  <a:pt x="296" y="263"/>
                  <a:pt x="295" y="261"/>
                  <a:pt x="292" y="261"/>
                </a:cubicBezTo>
                <a:cubicBezTo>
                  <a:pt x="289" y="260"/>
                  <a:pt x="286" y="260"/>
                  <a:pt x="285" y="258"/>
                </a:cubicBezTo>
                <a:cubicBezTo>
                  <a:pt x="283" y="255"/>
                  <a:pt x="270" y="244"/>
                  <a:pt x="270" y="2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3"/>
          <p:cNvSpPr>
            <a:spLocks/>
          </p:cNvSpPr>
          <p:nvPr/>
        </p:nvSpPr>
        <p:spPr bwMode="auto">
          <a:xfrm>
            <a:off x="6965441" y="1063528"/>
            <a:ext cx="1552046" cy="3721939"/>
          </a:xfrm>
          <a:custGeom>
            <a:avLst/>
            <a:gdLst>
              <a:gd name="T0" fmla="*/ 286 w 452"/>
              <a:gd name="T1" fmla="*/ 1050 h 1130"/>
              <a:gd name="T2" fmla="*/ 213 w 452"/>
              <a:gd name="T3" fmla="*/ 724 h 1130"/>
              <a:gd name="T4" fmla="*/ 232 w 452"/>
              <a:gd name="T5" fmla="*/ 1012 h 1130"/>
              <a:gd name="T6" fmla="*/ 218 w 452"/>
              <a:gd name="T7" fmla="*/ 1096 h 1130"/>
              <a:gd name="T8" fmla="*/ 159 w 452"/>
              <a:gd name="T9" fmla="*/ 1112 h 1130"/>
              <a:gd name="T10" fmla="*/ 160 w 452"/>
              <a:gd name="T11" fmla="*/ 1045 h 1130"/>
              <a:gd name="T12" fmla="*/ 152 w 452"/>
              <a:gd name="T13" fmla="*/ 1003 h 1130"/>
              <a:gd name="T14" fmla="*/ 87 w 452"/>
              <a:gd name="T15" fmla="*/ 710 h 1130"/>
              <a:gd name="T16" fmla="*/ 55 w 452"/>
              <a:gd name="T17" fmla="*/ 702 h 1130"/>
              <a:gd name="T18" fmla="*/ 40 w 452"/>
              <a:gd name="T19" fmla="*/ 693 h 1130"/>
              <a:gd name="T20" fmla="*/ 27 w 452"/>
              <a:gd name="T21" fmla="*/ 677 h 1130"/>
              <a:gd name="T22" fmla="*/ 20 w 452"/>
              <a:gd name="T23" fmla="*/ 636 h 1130"/>
              <a:gd name="T24" fmla="*/ 4 w 452"/>
              <a:gd name="T25" fmla="*/ 372 h 1130"/>
              <a:gd name="T26" fmla="*/ 90 w 452"/>
              <a:gd name="T27" fmla="*/ 199 h 1130"/>
              <a:gd name="T28" fmla="*/ 131 w 452"/>
              <a:gd name="T29" fmla="*/ 171 h 1130"/>
              <a:gd name="T30" fmla="*/ 131 w 452"/>
              <a:gd name="T31" fmla="*/ 137 h 1130"/>
              <a:gd name="T32" fmla="*/ 114 w 452"/>
              <a:gd name="T33" fmla="*/ 88 h 1130"/>
              <a:gd name="T34" fmla="*/ 167 w 452"/>
              <a:gd name="T35" fmla="*/ 2 h 1130"/>
              <a:gd name="T36" fmla="*/ 242 w 452"/>
              <a:gd name="T37" fmla="*/ 70 h 1130"/>
              <a:gd name="T38" fmla="*/ 239 w 452"/>
              <a:gd name="T39" fmla="*/ 97 h 1130"/>
              <a:gd name="T40" fmla="*/ 233 w 452"/>
              <a:gd name="T41" fmla="*/ 153 h 1130"/>
              <a:gd name="T42" fmla="*/ 229 w 452"/>
              <a:gd name="T43" fmla="*/ 174 h 1130"/>
              <a:gd name="T44" fmla="*/ 298 w 452"/>
              <a:gd name="T45" fmla="*/ 181 h 1130"/>
              <a:gd name="T46" fmla="*/ 333 w 452"/>
              <a:gd name="T47" fmla="*/ 228 h 1130"/>
              <a:gd name="T48" fmla="*/ 355 w 452"/>
              <a:gd name="T49" fmla="*/ 261 h 1130"/>
              <a:gd name="T50" fmla="*/ 391 w 452"/>
              <a:gd name="T51" fmla="*/ 323 h 1130"/>
              <a:gd name="T52" fmla="*/ 360 w 452"/>
              <a:gd name="T53" fmla="*/ 466 h 1130"/>
              <a:gd name="T54" fmla="*/ 345 w 452"/>
              <a:gd name="T55" fmla="*/ 488 h 1130"/>
              <a:gd name="T56" fmla="*/ 328 w 452"/>
              <a:gd name="T57" fmla="*/ 602 h 1130"/>
              <a:gd name="T58" fmla="*/ 314 w 452"/>
              <a:gd name="T59" fmla="*/ 610 h 1130"/>
              <a:gd name="T60" fmla="*/ 366 w 452"/>
              <a:gd name="T61" fmla="*/ 1036 h 1130"/>
              <a:gd name="T62" fmla="*/ 448 w 452"/>
              <a:gd name="T63" fmla="*/ 1106 h 1130"/>
              <a:gd name="T64" fmla="*/ 410 w 452"/>
              <a:gd name="T65" fmla="*/ 1130 h 1130"/>
              <a:gd name="T66" fmla="*/ 345 w 452"/>
              <a:gd name="T67" fmla="*/ 1097 h 1130"/>
              <a:gd name="T68" fmla="*/ 299 w 452"/>
              <a:gd name="T69" fmla="*/ 1079 h 1130"/>
              <a:gd name="T70" fmla="*/ 297 w 452"/>
              <a:gd name="T71" fmla="*/ 1056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1130">
                <a:moveTo>
                  <a:pt x="297" y="1056"/>
                </a:moveTo>
                <a:cubicBezTo>
                  <a:pt x="297" y="1056"/>
                  <a:pt x="288" y="1059"/>
                  <a:pt x="286" y="1050"/>
                </a:cubicBezTo>
                <a:cubicBezTo>
                  <a:pt x="284" y="1041"/>
                  <a:pt x="259" y="954"/>
                  <a:pt x="250" y="906"/>
                </a:cubicBezTo>
                <a:cubicBezTo>
                  <a:pt x="240" y="858"/>
                  <a:pt x="213" y="724"/>
                  <a:pt x="213" y="724"/>
                </a:cubicBezTo>
                <a:cubicBezTo>
                  <a:pt x="213" y="724"/>
                  <a:pt x="214" y="839"/>
                  <a:pt x="209" y="881"/>
                </a:cubicBezTo>
                <a:cubicBezTo>
                  <a:pt x="204" y="923"/>
                  <a:pt x="232" y="1012"/>
                  <a:pt x="232" y="1012"/>
                </a:cubicBezTo>
                <a:cubicBezTo>
                  <a:pt x="219" y="1038"/>
                  <a:pt x="219" y="1038"/>
                  <a:pt x="219" y="1038"/>
                </a:cubicBezTo>
                <a:cubicBezTo>
                  <a:pt x="219" y="1038"/>
                  <a:pt x="217" y="1081"/>
                  <a:pt x="218" y="1096"/>
                </a:cubicBezTo>
                <a:cubicBezTo>
                  <a:pt x="219" y="1110"/>
                  <a:pt x="213" y="1122"/>
                  <a:pt x="200" y="1122"/>
                </a:cubicBezTo>
                <a:cubicBezTo>
                  <a:pt x="188" y="1123"/>
                  <a:pt x="166" y="1126"/>
                  <a:pt x="159" y="1112"/>
                </a:cubicBezTo>
                <a:cubicBezTo>
                  <a:pt x="151" y="1098"/>
                  <a:pt x="152" y="1066"/>
                  <a:pt x="155" y="1057"/>
                </a:cubicBezTo>
                <a:cubicBezTo>
                  <a:pt x="157" y="1049"/>
                  <a:pt x="160" y="1045"/>
                  <a:pt x="160" y="1045"/>
                </a:cubicBezTo>
                <a:cubicBezTo>
                  <a:pt x="160" y="1045"/>
                  <a:pt x="154" y="1032"/>
                  <a:pt x="152" y="1022"/>
                </a:cubicBezTo>
                <a:cubicBezTo>
                  <a:pt x="150" y="1012"/>
                  <a:pt x="152" y="1003"/>
                  <a:pt x="152" y="1003"/>
                </a:cubicBezTo>
                <a:cubicBezTo>
                  <a:pt x="152" y="1003"/>
                  <a:pt x="118" y="919"/>
                  <a:pt x="107" y="852"/>
                </a:cubicBezTo>
                <a:cubicBezTo>
                  <a:pt x="96" y="786"/>
                  <a:pt x="87" y="710"/>
                  <a:pt x="87" y="710"/>
                </a:cubicBezTo>
                <a:cubicBezTo>
                  <a:pt x="87" y="710"/>
                  <a:pt x="74" y="706"/>
                  <a:pt x="73" y="703"/>
                </a:cubicBezTo>
                <a:cubicBezTo>
                  <a:pt x="71" y="700"/>
                  <a:pt x="60" y="704"/>
                  <a:pt x="55" y="702"/>
                </a:cubicBezTo>
                <a:cubicBezTo>
                  <a:pt x="50" y="699"/>
                  <a:pt x="50" y="695"/>
                  <a:pt x="50" y="695"/>
                </a:cubicBezTo>
                <a:cubicBezTo>
                  <a:pt x="50" y="695"/>
                  <a:pt x="44" y="697"/>
                  <a:pt x="40" y="693"/>
                </a:cubicBezTo>
                <a:cubicBezTo>
                  <a:pt x="37" y="689"/>
                  <a:pt x="37" y="684"/>
                  <a:pt x="37" y="684"/>
                </a:cubicBezTo>
                <a:cubicBezTo>
                  <a:pt x="37" y="684"/>
                  <a:pt x="30" y="685"/>
                  <a:pt x="27" y="677"/>
                </a:cubicBezTo>
                <a:cubicBezTo>
                  <a:pt x="24" y="669"/>
                  <a:pt x="24" y="639"/>
                  <a:pt x="24" y="639"/>
                </a:cubicBezTo>
                <a:cubicBezTo>
                  <a:pt x="24" y="639"/>
                  <a:pt x="20" y="639"/>
                  <a:pt x="20" y="636"/>
                </a:cubicBezTo>
                <a:cubicBezTo>
                  <a:pt x="20" y="634"/>
                  <a:pt x="12" y="548"/>
                  <a:pt x="7" y="523"/>
                </a:cubicBezTo>
                <a:cubicBezTo>
                  <a:pt x="3" y="497"/>
                  <a:pt x="0" y="440"/>
                  <a:pt x="4" y="372"/>
                </a:cubicBezTo>
                <a:cubicBezTo>
                  <a:pt x="9" y="304"/>
                  <a:pt x="17" y="229"/>
                  <a:pt x="22" y="222"/>
                </a:cubicBezTo>
                <a:cubicBezTo>
                  <a:pt x="28" y="215"/>
                  <a:pt x="74" y="207"/>
                  <a:pt x="90" y="199"/>
                </a:cubicBezTo>
                <a:cubicBezTo>
                  <a:pt x="106" y="192"/>
                  <a:pt x="118" y="186"/>
                  <a:pt x="118" y="186"/>
                </a:cubicBezTo>
                <a:cubicBezTo>
                  <a:pt x="118" y="186"/>
                  <a:pt x="128" y="176"/>
                  <a:pt x="131" y="171"/>
                </a:cubicBezTo>
                <a:cubicBezTo>
                  <a:pt x="134" y="166"/>
                  <a:pt x="138" y="162"/>
                  <a:pt x="138" y="162"/>
                </a:cubicBezTo>
                <a:cubicBezTo>
                  <a:pt x="138" y="162"/>
                  <a:pt x="137" y="144"/>
                  <a:pt x="131" y="137"/>
                </a:cubicBezTo>
                <a:cubicBezTo>
                  <a:pt x="122" y="128"/>
                  <a:pt x="103" y="108"/>
                  <a:pt x="110" y="92"/>
                </a:cubicBezTo>
                <a:cubicBezTo>
                  <a:pt x="112" y="86"/>
                  <a:pt x="114" y="88"/>
                  <a:pt x="114" y="88"/>
                </a:cubicBezTo>
                <a:cubicBezTo>
                  <a:pt x="114" y="88"/>
                  <a:pt x="108" y="69"/>
                  <a:pt x="109" y="54"/>
                </a:cubicBezTo>
                <a:cubicBezTo>
                  <a:pt x="111" y="38"/>
                  <a:pt x="122" y="3"/>
                  <a:pt x="167" y="2"/>
                </a:cubicBezTo>
                <a:cubicBezTo>
                  <a:pt x="212" y="0"/>
                  <a:pt x="228" y="12"/>
                  <a:pt x="234" y="25"/>
                </a:cubicBezTo>
                <a:cubicBezTo>
                  <a:pt x="241" y="37"/>
                  <a:pt x="243" y="55"/>
                  <a:pt x="242" y="70"/>
                </a:cubicBezTo>
                <a:cubicBezTo>
                  <a:pt x="241" y="85"/>
                  <a:pt x="240" y="86"/>
                  <a:pt x="240" y="86"/>
                </a:cubicBezTo>
                <a:cubicBezTo>
                  <a:pt x="240" y="86"/>
                  <a:pt x="237" y="91"/>
                  <a:pt x="239" y="97"/>
                </a:cubicBezTo>
                <a:cubicBezTo>
                  <a:pt x="241" y="102"/>
                  <a:pt x="241" y="115"/>
                  <a:pt x="239" y="126"/>
                </a:cubicBezTo>
                <a:cubicBezTo>
                  <a:pt x="238" y="137"/>
                  <a:pt x="237" y="145"/>
                  <a:pt x="233" y="153"/>
                </a:cubicBezTo>
                <a:cubicBezTo>
                  <a:pt x="228" y="161"/>
                  <a:pt x="225" y="167"/>
                  <a:pt x="225" y="167"/>
                </a:cubicBezTo>
                <a:cubicBezTo>
                  <a:pt x="229" y="174"/>
                  <a:pt x="229" y="174"/>
                  <a:pt x="229" y="174"/>
                </a:cubicBezTo>
                <a:cubicBezTo>
                  <a:pt x="229" y="174"/>
                  <a:pt x="249" y="176"/>
                  <a:pt x="258" y="178"/>
                </a:cubicBezTo>
                <a:cubicBezTo>
                  <a:pt x="266" y="180"/>
                  <a:pt x="298" y="181"/>
                  <a:pt x="298" y="181"/>
                </a:cubicBezTo>
                <a:cubicBezTo>
                  <a:pt x="298" y="181"/>
                  <a:pt x="313" y="178"/>
                  <a:pt x="322" y="199"/>
                </a:cubicBezTo>
                <a:cubicBezTo>
                  <a:pt x="331" y="220"/>
                  <a:pt x="330" y="224"/>
                  <a:pt x="333" y="228"/>
                </a:cubicBezTo>
                <a:cubicBezTo>
                  <a:pt x="336" y="232"/>
                  <a:pt x="348" y="246"/>
                  <a:pt x="348" y="249"/>
                </a:cubicBezTo>
                <a:cubicBezTo>
                  <a:pt x="348" y="252"/>
                  <a:pt x="352" y="252"/>
                  <a:pt x="355" y="261"/>
                </a:cubicBezTo>
                <a:cubicBezTo>
                  <a:pt x="358" y="270"/>
                  <a:pt x="368" y="280"/>
                  <a:pt x="373" y="284"/>
                </a:cubicBezTo>
                <a:cubicBezTo>
                  <a:pt x="379" y="288"/>
                  <a:pt x="387" y="296"/>
                  <a:pt x="391" y="323"/>
                </a:cubicBezTo>
                <a:cubicBezTo>
                  <a:pt x="395" y="351"/>
                  <a:pt x="391" y="377"/>
                  <a:pt x="386" y="395"/>
                </a:cubicBezTo>
                <a:cubicBezTo>
                  <a:pt x="382" y="412"/>
                  <a:pt x="363" y="461"/>
                  <a:pt x="360" y="466"/>
                </a:cubicBezTo>
                <a:cubicBezTo>
                  <a:pt x="358" y="471"/>
                  <a:pt x="352" y="483"/>
                  <a:pt x="350" y="485"/>
                </a:cubicBezTo>
                <a:cubicBezTo>
                  <a:pt x="349" y="486"/>
                  <a:pt x="345" y="488"/>
                  <a:pt x="345" y="488"/>
                </a:cubicBezTo>
                <a:cubicBezTo>
                  <a:pt x="343" y="595"/>
                  <a:pt x="343" y="595"/>
                  <a:pt x="343" y="595"/>
                </a:cubicBezTo>
                <a:cubicBezTo>
                  <a:pt x="343" y="595"/>
                  <a:pt x="337" y="601"/>
                  <a:pt x="328" y="602"/>
                </a:cubicBezTo>
                <a:cubicBezTo>
                  <a:pt x="319" y="603"/>
                  <a:pt x="319" y="602"/>
                  <a:pt x="319" y="602"/>
                </a:cubicBezTo>
                <a:cubicBezTo>
                  <a:pt x="314" y="610"/>
                  <a:pt x="314" y="610"/>
                  <a:pt x="314" y="610"/>
                </a:cubicBezTo>
                <a:cubicBezTo>
                  <a:pt x="314" y="610"/>
                  <a:pt x="322" y="653"/>
                  <a:pt x="333" y="769"/>
                </a:cubicBezTo>
                <a:cubicBezTo>
                  <a:pt x="343" y="884"/>
                  <a:pt x="364" y="1030"/>
                  <a:pt x="366" y="1036"/>
                </a:cubicBezTo>
                <a:cubicBezTo>
                  <a:pt x="368" y="1041"/>
                  <a:pt x="417" y="1081"/>
                  <a:pt x="430" y="1088"/>
                </a:cubicBezTo>
                <a:cubicBezTo>
                  <a:pt x="442" y="1095"/>
                  <a:pt x="448" y="1103"/>
                  <a:pt x="448" y="1106"/>
                </a:cubicBezTo>
                <a:cubicBezTo>
                  <a:pt x="447" y="1108"/>
                  <a:pt x="452" y="1110"/>
                  <a:pt x="448" y="1114"/>
                </a:cubicBezTo>
                <a:cubicBezTo>
                  <a:pt x="445" y="1118"/>
                  <a:pt x="430" y="1129"/>
                  <a:pt x="410" y="1130"/>
                </a:cubicBezTo>
                <a:cubicBezTo>
                  <a:pt x="390" y="1130"/>
                  <a:pt x="366" y="1110"/>
                  <a:pt x="364" y="1107"/>
                </a:cubicBezTo>
                <a:cubicBezTo>
                  <a:pt x="362" y="1105"/>
                  <a:pt x="359" y="1100"/>
                  <a:pt x="345" y="1097"/>
                </a:cubicBezTo>
                <a:cubicBezTo>
                  <a:pt x="331" y="1095"/>
                  <a:pt x="319" y="1095"/>
                  <a:pt x="309" y="1091"/>
                </a:cubicBezTo>
                <a:cubicBezTo>
                  <a:pt x="300" y="1086"/>
                  <a:pt x="299" y="1081"/>
                  <a:pt x="299" y="1079"/>
                </a:cubicBezTo>
                <a:cubicBezTo>
                  <a:pt x="298" y="1076"/>
                  <a:pt x="299" y="1074"/>
                  <a:pt x="299" y="1074"/>
                </a:cubicBezTo>
                <a:cubicBezTo>
                  <a:pt x="299" y="1074"/>
                  <a:pt x="295" y="1066"/>
                  <a:pt x="297" y="10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5"/>
          <p:cNvSpPr>
            <a:spLocks noEditPoints="1"/>
          </p:cNvSpPr>
          <p:nvPr/>
        </p:nvSpPr>
        <p:spPr bwMode="auto">
          <a:xfrm>
            <a:off x="3005397" y="889670"/>
            <a:ext cx="1945870" cy="3884670"/>
          </a:xfrm>
          <a:custGeom>
            <a:avLst/>
            <a:gdLst>
              <a:gd name="T0" fmla="*/ 180 w 566"/>
              <a:gd name="T1" fmla="*/ 1135 h 1180"/>
              <a:gd name="T2" fmla="*/ 117 w 566"/>
              <a:gd name="T3" fmla="*/ 1161 h 1180"/>
              <a:gd name="T4" fmla="*/ 11 w 566"/>
              <a:gd name="T5" fmla="*/ 1170 h 1180"/>
              <a:gd name="T6" fmla="*/ 79 w 566"/>
              <a:gd name="T7" fmla="*/ 1110 h 1180"/>
              <a:gd name="T8" fmla="*/ 85 w 566"/>
              <a:gd name="T9" fmla="*/ 1093 h 1180"/>
              <a:gd name="T10" fmla="*/ 186 w 566"/>
              <a:gd name="T11" fmla="*/ 589 h 1180"/>
              <a:gd name="T12" fmla="*/ 199 w 566"/>
              <a:gd name="T13" fmla="*/ 409 h 1180"/>
              <a:gd name="T14" fmla="*/ 169 w 566"/>
              <a:gd name="T15" fmla="*/ 316 h 1180"/>
              <a:gd name="T16" fmla="*/ 162 w 566"/>
              <a:gd name="T17" fmla="*/ 224 h 1180"/>
              <a:gd name="T18" fmla="*/ 212 w 566"/>
              <a:gd name="T19" fmla="*/ 187 h 1180"/>
              <a:gd name="T20" fmla="*/ 261 w 566"/>
              <a:gd name="T21" fmla="*/ 181 h 1180"/>
              <a:gd name="T22" fmla="*/ 275 w 566"/>
              <a:gd name="T23" fmla="*/ 153 h 1180"/>
              <a:gd name="T24" fmla="*/ 261 w 566"/>
              <a:gd name="T25" fmla="*/ 130 h 1180"/>
              <a:gd name="T26" fmla="*/ 259 w 566"/>
              <a:gd name="T27" fmla="*/ 87 h 1180"/>
              <a:gd name="T28" fmla="*/ 280 w 566"/>
              <a:gd name="T29" fmla="*/ 19 h 1180"/>
              <a:gd name="T30" fmla="*/ 388 w 566"/>
              <a:gd name="T31" fmla="*/ 47 h 1180"/>
              <a:gd name="T32" fmla="*/ 386 w 566"/>
              <a:gd name="T33" fmla="*/ 113 h 1180"/>
              <a:gd name="T34" fmla="*/ 371 w 566"/>
              <a:gd name="T35" fmla="*/ 135 h 1180"/>
              <a:gd name="T36" fmla="*/ 365 w 566"/>
              <a:gd name="T37" fmla="*/ 156 h 1180"/>
              <a:gd name="T38" fmla="*/ 369 w 566"/>
              <a:gd name="T39" fmla="*/ 184 h 1180"/>
              <a:gd name="T40" fmla="*/ 493 w 566"/>
              <a:gd name="T41" fmla="*/ 243 h 1180"/>
              <a:gd name="T42" fmla="*/ 556 w 566"/>
              <a:gd name="T43" fmla="*/ 323 h 1180"/>
              <a:gd name="T44" fmla="*/ 559 w 566"/>
              <a:gd name="T45" fmla="*/ 345 h 1180"/>
              <a:gd name="T46" fmla="*/ 542 w 566"/>
              <a:gd name="T47" fmla="*/ 430 h 1180"/>
              <a:gd name="T48" fmla="*/ 470 w 566"/>
              <a:gd name="T49" fmla="*/ 481 h 1180"/>
              <a:gd name="T50" fmla="*/ 425 w 566"/>
              <a:gd name="T51" fmla="*/ 507 h 1180"/>
              <a:gd name="T52" fmla="*/ 417 w 566"/>
              <a:gd name="T53" fmla="*/ 767 h 1180"/>
              <a:gd name="T54" fmla="*/ 378 w 566"/>
              <a:gd name="T55" fmla="*/ 1133 h 1180"/>
              <a:gd name="T56" fmla="*/ 318 w 566"/>
              <a:gd name="T57" fmla="*/ 1154 h 1180"/>
              <a:gd name="T58" fmla="*/ 289 w 566"/>
              <a:gd name="T59" fmla="*/ 1106 h 1180"/>
              <a:gd name="T60" fmla="*/ 272 w 566"/>
              <a:gd name="T61" fmla="*/ 1055 h 1180"/>
              <a:gd name="T62" fmla="*/ 294 w 566"/>
              <a:gd name="T63" fmla="*/ 699 h 1180"/>
              <a:gd name="T64" fmla="*/ 196 w 566"/>
              <a:gd name="T65" fmla="*/ 1112 h 1180"/>
              <a:gd name="T66" fmla="*/ 417 w 566"/>
              <a:gd name="T67" fmla="*/ 440 h 1180"/>
              <a:gd name="T68" fmla="*/ 443 w 566"/>
              <a:gd name="T69" fmla="*/ 425 h 1180"/>
              <a:gd name="T70" fmla="*/ 466 w 566"/>
              <a:gd name="T71" fmla="*/ 398 h 1180"/>
              <a:gd name="T72" fmla="*/ 486 w 566"/>
              <a:gd name="T73" fmla="*/ 375 h 1180"/>
              <a:gd name="T74" fmla="*/ 477 w 566"/>
              <a:gd name="T75" fmla="*/ 358 h 1180"/>
              <a:gd name="T76" fmla="*/ 448 w 566"/>
              <a:gd name="T77" fmla="*/ 322 h 1180"/>
              <a:gd name="T78" fmla="*/ 417 w 566"/>
              <a:gd name="T79" fmla="*/ 44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6" h="1180">
                <a:moveTo>
                  <a:pt x="179" y="1109"/>
                </a:moveTo>
                <a:cubicBezTo>
                  <a:pt x="179" y="1109"/>
                  <a:pt x="181" y="1127"/>
                  <a:pt x="180" y="1135"/>
                </a:cubicBezTo>
                <a:cubicBezTo>
                  <a:pt x="179" y="1143"/>
                  <a:pt x="185" y="1152"/>
                  <a:pt x="174" y="1156"/>
                </a:cubicBezTo>
                <a:cubicBezTo>
                  <a:pt x="163" y="1160"/>
                  <a:pt x="136" y="1156"/>
                  <a:pt x="117" y="1161"/>
                </a:cubicBezTo>
                <a:cubicBezTo>
                  <a:pt x="97" y="1167"/>
                  <a:pt x="81" y="1180"/>
                  <a:pt x="62" y="1180"/>
                </a:cubicBezTo>
                <a:cubicBezTo>
                  <a:pt x="43" y="1180"/>
                  <a:pt x="23" y="1179"/>
                  <a:pt x="11" y="1170"/>
                </a:cubicBezTo>
                <a:cubicBezTo>
                  <a:pt x="0" y="1162"/>
                  <a:pt x="6" y="1156"/>
                  <a:pt x="8" y="1153"/>
                </a:cubicBezTo>
                <a:cubicBezTo>
                  <a:pt x="10" y="1151"/>
                  <a:pt x="63" y="1127"/>
                  <a:pt x="79" y="1110"/>
                </a:cubicBezTo>
                <a:cubicBezTo>
                  <a:pt x="95" y="1093"/>
                  <a:pt x="95" y="1090"/>
                  <a:pt x="95" y="1090"/>
                </a:cubicBezTo>
                <a:cubicBezTo>
                  <a:pt x="95" y="1090"/>
                  <a:pt x="87" y="1092"/>
                  <a:pt x="85" y="1093"/>
                </a:cubicBezTo>
                <a:cubicBezTo>
                  <a:pt x="83" y="1093"/>
                  <a:pt x="122" y="983"/>
                  <a:pt x="144" y="856"/>
                </a:cubicBezTo>
                <a:cubicBezTo>
                  <a:pt x="167" y="730"/>
                  <a:pt x="171" y="655"/>
                  <a:pt x="186" y="589"/>
                </a:cubicBezTo>
                <a:cubicBezTo>
                  <a:pt x="202" y="522"/>
                  <a:pt x="210" y="516"/>
                  <a:pt x="210" y="516"/>
                </a:cubicBezTo>
                <a:cubicBezTo>
                  <a:pt x="210" y="516"/>
                  <a:pt x="200" y="464"/>
                  <a:pt x="199" y="409"/>
                </a:cubicBezTo>
                <a:cubicBezTo>
                  <a:pt x="199" y="354"/>
                  <a:pt x="195" y="335"/>
                  <a:pt x="195" y="335"/>
                </a:cubicBezTo>
                <a:cubicBezTo>
                  <a:pt x="195" y="335"/>
                  <a:pt x="184" y="335"/>
                  <a:pt x="169" y="316"/>
                </a:cubicBezTo>
                <a:cubicBezTo>
                  <a:pt x="154" y="297"/>
                  <a:pt x="156" y="279"/>
                  <a:pt x="156" y="263"/>
                </a:cubicBezTo>
                <a:cubicBezTo>
                  <a:pt x="156" y="247"/>
                  <a:pt x="162" y="237"/>
                  <a:pt x="162" y="224"/>
                </a:cubicBezTo>
                <a:cubicBezTo>
                  <a:pt x="163" y="211"/>
                  <a:pt x="167" y="208"/>
                  <a:pt x="178" y="196"/>
                </a:cubicBezTo>
                <a:cubicBezTo>
                  <a:pt x="189" y="184"/>
                  <a:pt x="201" y="185"/>
                  <a:pt x="212" y="187"/>
                </a:cubicBezTo>
                <a:cubicBezTo>
                  <a:pt x="223" y="188"/>
                  <a:pt x="237" y="189"/>
                  <a:pt x="243" y="186"/>
                </a:cubicBezTo>
                <a:cubicBezTo>
                  <a:pt x="249" y="183"/>
                  <a:pt x="261" y="181"/>
                  <a:pt x="261" y="181"/>
                </a:cubicBezTo>
                <a:cubicBezTo>
                  <a:pt x="261" y="181"/>
                  <a:pt x="271" y="171"/>
                  <a:pt x="275" y="164"/>
                </a:cubicBezTo>
                <a:cubicBezTo>
                  <a:pt x="279" y="157"/>
                  <a:pt x="275" y="153"/>
                  <a:pt x="275" y="153"/>
                </a:cubicBezTo>
                <a:cubicBezTo>
                  <a:pt x="275" y="153"/>
                  <a:pt x="272" y="140"/>
                  <a:pt x="271" y="132"/>
                </a:cubicBezTo>
                <a:cubicBezTo>
                  <a:pt x="269" y="125"/>
                  <a:pt x="266" y="132"/>
                  <a:pt x="261" y="130"/>
                </a:cubicBezTo>
                <a:cubicBezTo>
                  <a:pt x="256" y="127"/>
                  <a:pt x="251" y="106"/>
                  <a:pt x="252" y="96"/>
                </a:cubicBezTo>
                <a:cubicBezTo>
                  <a:pt x="252" y="85"/>
                  <a:pt x="259" y="87"/>
                  <a:pt x="259" y="87"/>
                </a:cubicBezTo>
                <a:cubicBezTo>
                  <a:pt x="259" y="87"/>
                  <a:pt x="251" y="58"/>
                  <a:pt x="261" y="41"/>
                </a:cubicBezTo>
                <a:cubicBezTo>
                  <a:pt x="265" y="35"/>
                  <a:pt x="272" y="26"/>
                  <a:pt x="280" y="19"/>
                </a:cubicBezTo>
                <a:cubicBezTo>
                  <a:pt x="292" y="9"/>
                  <a:pt x="307" y="0"/>
                  <a:pt x="326" y="1"/>
                </a:cubicBezTo>
                <a:cubicBezTo>
                  <a:pt x="357" y="2"/>
                  <a:pt x="381" y="22"/>
                  <a:pt x="388" y="47"/>
                </a:cubicBezTo>
                <a:cubicBezTo>
                  <a:pt x="396" y="71"/>
                  <a:pt x="387" y="95"/>
                  <a:pt x="387" y="95"/>
                </a:cubicBezTo>
                <a:cubicBezTo>
                  <a:pt x="387" y="95"/>
                  <a:pt x="392" y="94"/>
                  <a:pt x="386" y="113"/>
                </a:cubicBezTo>
                <a:cubicBezTo>
                  <a:pt x="380" y="131"/>
                  <a:pt x="381" y="135"/>
                  <a:pt x="377" y="137"/>
                </a:cubicBezTo>
                <a:cubicBezTo>
                  <a:pt x="373" y="138"/>
                  <a:pt x="371" y="135"/>
                  <a:pt x="371" y="135"/>
                </a:cubicBezTo>
                <a:cubicBezTo>
                  <a:pt x="371" y="135"/>
                  <a:pt x="370" y="139"/>
                  <a:pt x="369" y="143"/>
                </a:cubicBezTo>
                <a:cubicBezTo>
                  <a:pt x="368" y="147"/>
                  <a:pt x="366" y="153"/>
                  <a:pt x="365" y="156"/>
                </a:cubicBezTo>
                <a:cubicBezTo>
                  <a:pt x="364" y="161"/>
                  <a:pt x="363" y="166"/>
                  <a:pt x="363" y="166"/>
                </a:cubicBezTo>
                <a:cubicBezTo>
                  <a:pt x="363" y="166"/>
                  <a:pt x="367" y="179"/>
                  <a:pt x="369" y="184"/>
                </a:cubicBezTo>
                <a:cubicBezTo>
                  <a:pt x="371" y="189"/>
                  <a:pt x="416" y="198"/>
                  <a:pt x="437" y="205"/>
                </a:cubicBezTo>
                <a:cubicBezTo>
                  <a:pt x="458" y="211"/>
                  <a:pt x="485" y="230"/>
                  <a:pt x="493" y="243"/>
                </a:cubicBezTo>
                <a:cubicBezTo>
                  <a:pt x="500" y="255"/>
                  <a:pt x="536" y="294"/>
                  <a:pt x="540" y="302"/>
                </a:cubicBezTo>
                <a:cubicBezTo>
                  <a:pt x="545" y="310"/>
                  <a:pt x="554" y="315"/>
                  <a:pt x="556" y="323"/>
                </a:cubicBezTo>
                <a:cubicBezTo>
                  <a:pt x="558" y="330"/>
                  <a:pt x="563" y="328"/>
                  <a:pt x="563" y="334"/>
                </a:cubicBezTo>
                <a:cubicBezTo>
                  <a:pt x="563" y="341"/>
                  <a:pt x="559" y="345"/>
                  <a:pt x="559" y="345"/>
                </a:cubicBezTo>
                <a:cubicBezTo>
                  <a:pt x="559" y="345"/>
                  <a:pt x="566" y="352"/>
                  <a:pt x="560" y="368"/>
                </a:cubicBezTo>
                <a:cubicBezTo>
                  <a:pt x="555" y="384"/>
                  <a:pt x="543" y="425"/>
                  <a:pt x="542" y="430"/>
                </a:cubicBezTo>
                <a:cubicBezTo>
                  <a:pt x="540" y="435"/>
                  <a:pt x="528" y="444"/>
                  <a:pt x="505" y="452"/>
                </a:cubicBezTo>
                <a:cubicBezTo>
                  <a:pt x="481" y="460"/>
                  <a:pt x="470" y="481"/>
                  <a:pt x="470" y="481"/>
                </a:cubicBezTo>
                <a:cubicBezTo>
                  <a:pt x="470" y="481"/>
                  <a:pt x="462" y="490"/>
                  <a:pt x="444" y="498"/>
                </a:cubicBezTo>
                <a:cubicBezTo>
                  <a:pt x="426" y="507"/>
                  <a:pt x="425" y="507"/>
                  <a:pt x="425" y="507"/>
                </a:cubicBezTo>
                <a:cubicBezTo>
                  <a:pt x="425" y="507"/>
                  <a:pt x="425" y="510"/>
                  <a:pt x="423" y="512"/>
                </a:cubicBezTo>
                <a:cubicBezTo>
                  <a:pt x="420" y="515"/>
                  <a:pt x="445" y="589"/>
                  <a:pt x="417" y="767"/>
                </a:cubicBezTo>
                <a:cubicBezTo>
                  <a:pt x="389" y="946"/>
                  <a:pt x="357" y="1090"/>
                  <a:pt x="357" y="1090"/>
                </a:cubicBezTo>
                <a:cubicBezTo>
                  <a:pt x="357" y="1090"/>
                  <a:pt x="377" y="1113"/>
                  <a:pt x="378" y="1133"/>
                </a:cubicBezTo>
                <a:cubicBezTo>
                  <a:pt x="380" y="1154"/>
                  <a:pt x="377" y="1156"/>
                  <a:pt x="366" y="1159"/>
                </a:cubicBezTo>
                <a:cubicBezTo>
                  <a:pt x="355" y="1162"/>
                  <a:pt x="327" y="1168"/>
                  <a:pt x="318" y="1154"/>
                </a:cubicBezTo>
                <a:cubicBezTo>
                  <a:pt x="309" y="1140"/>
                  <a:pt x="315" y="1136"/>
                  <a:pt x="304" y="1123"/>
                </a:cubicBezTo>
                <a:cubicBezTo>
                  <a:pt x="294" y="1109"/>
                  <a:pt x="289" y="1114"/>
                  <a:pt x="289" y="1106"/>
                </a:cubicBezTo>
                <a:cubicBezTo>
                  <a:pt x="289" y="1098"/>
                  <a:pt x="289" y="1092"/>
                  <a:pt x="289" y="1092"/>
                </a:cubicBezTo>
                <a:cubicBezTo>
                  <a:pt x="289" y="1092"/>
                  <a:pt x="272" y="1063"/>
                  <a:pt x="272" y="1055"/>
                </a:cubicBezTo>
                <a:cubicBezTo>
                  <a:pt x="272" y="1048"/>
                  <a:pt x="291" y="953"/>
                  <a:pt x="295" y="876"/>
                </a:cubicBezTo>
                <a:cubicBezTo>
                  <a:pt x="299" y="798"/>
                  <a:pt x="294" y="699"/>
                  <a:pt x="294" y="699"/>
                </a:cubicBezTo>
                <a:cubicBezTo>
                  <a:pt x="294" y="699"/>
                  <a:pt x="257" y="780"/>
                  <a:pt x="252" y="852"/>
                </a:cubicBezTo>
                <a:cubicBezTo>
                  <a:pt x="247" y="923"/>
                  <a:pt x="196" y="1112"/>
                  <a:pt x="196" y="1112"/>
                </a:cubicBezTo>
                <a:cubicBezTo>
                  <a:pt x="196" y="1112"/>
                  <a:pt x="189" y="1106"/>
                  <a:pt x="179" y="1109"/>
                </a:cubicBezTo>
                <a:close/>
                <a:moveTo>
                  <a:pt x="417" y="440"/>
                </a:moveTo>
                <a:cubicBezTo>
                  <a:pt x="417" y="440"/>
                  <a:pt x="425" y="436"/>
                  <a:pt x="430" y="436"/>
                </a:cubicBezTo>
                <a:cubicBezTo>
                  <a:pt x="435" y="436"/>
                  <a:pt x="429" y="433"/>
                  <a:pt x="443" y="425"/>
                </a:cubicBezTo>
                <a:cubicBezTo>
                  <a:pt x="457" y="418"/>
                  <a:pt x="461" y="415"/>
                  <a:pt x="461" y="415"/>
                </a:cubicBezTo>
                <a:cubicBezTo>
                  <a:pt x="461" y="415"/>
                  <a:pt x="462" y="404"/>
                  <a:pt x="466" y="398"/>
                </a:cubicBezTo>
                <a:cubicBezTo>
                  <a:pt x="471" y="391"/>
                  <a:pt x="476" y="397"/>
                  <a:pt x="479" y="390"/>
                </a:cubicBezTo>
                <a:cubicBezTo>
                  <a:pt x="481" y="384"/>
                  <a:pt x="483" y="379"/>
                  <a:pt x="486" y="375"/>
                </a:cubicBezTo>
                <a:cubicBezTo>
                  <a:pt x="488" y="371"/>
                  <a:pt x="482" y="376"/>
                  <a:pt x="483" y="368"/>
                </a:cubicBezTo>
                <a:cubicBezTo>
                  <a:pt x="484" y="359"/>
                  <a:pt x="480" y="365"/>
                  <a:pt x="477" y="358"/>
                </a:cubicBezTo>
                <a:cubicBezTo>
                  <a:pt x="473" y="351"/>
                  <a:pt x="471" y="339"/>
                  <a:pt x="470" y="337"/>
                </a:cubicBezTo>
                <a:cubicBezTo>
                  <a:pt x="469" y="335"/>
                  <a:pt x="452" y="323"/>
                  <a:pt x="448" y="322"/>
                </a:cubicBezTo>
                <a:cubicBezTo>
                  <a:pt x="443" y="321"/>
                  <a:pt x="438" y="325"/>
                  <a:pt x="438" y="333"/>
                </a:cubicBezTo>
                <a:cubicBezTo>
                  <a:pt x="438" y="340"/>
                  <a:pt x="450" y="340"/>
                  <a:pt x="417" y="4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6"/>
          <p:cNvSpPr>
            <a:spLocks noEditPoints="1"/>
          </p:cNvSpPr>
          <p:nvPr/>
        </p:nvSpPr>
        <p:spPr bwMode="auto">
          <a:xfrm>
            <a:off x="4858262" y="757538"/>
            <a:ext cx="1868850" cy="4251857"/>
          </a:xfrm>
          <a:custGeom>
            <a:avLst/>
            <a:gdLst>
              <a:gd name="T0" fmla="*/ 261 w 544"/>
              <a:gd name="T1" fmla="*/ 994 h 1291"/>
              <a:gd name="T2" fmla="*/ 203 w 544"/>
              <a:gd name="T3" fmla="*/ 1006 h 1291"/>
              <a:gd name="T4" fmla="*/ 161 w 544"/>
              <a:gd name="T5" fmla="*/ 1204 h 1291"/>
              <a:gd name="T6" fmla="*/ 145 w 544"/>
              <a:gd name="T7" fmla="*/ 1233 h 1291"/>
              <a:gd name="T8" fmla="*/ 79 w 544"/>
              <a:gd name="T9" fmla="*/ 1289 h 1291"/>
              <a:gd name="T10" fmla="*/ 87 w 544"/>
              <a:gd name="T11" fmla="*/ 1201 h 1291"/>
              <a:gd name="T12" fmla="*/ 89 w 544"/>
              <a:gd name="T13" fmla="*/ 1185 h 1291"/>
              <a:gd name="T14" fmla="*/ 96 w 544"/>
              <a:gd name="T15" fmla="*/ 746 h 1291"/>
              <a:gd name="T16" fmla="*/ 93 w 544"/>
              <a:gd name="T17" fmla="*/ 693 h 1291"/>
              <a:gd name="T18" fmla="*/ 110 w 544"/>
              <a:gd name="T19" fmla="*/ 490 h 1291"/>
              <a:gd name="T20" fmla="*/ 67 w 544"/>
              <a:gd name="T21" fmla="*/ 665 h 1291"/>
              <a:gd name="T22" fmla="*/ 68 w 544"/>
              <a:gd name="T23" fmla="*/ 685 h 1291"/>
              <a:gd name="T24" fmla="*/ 72 w 544"/>
              <a:gd name="T25" fmla="*/ 739 h 1291"/>
              <a:gd name="T26" fmla="*/ 67 w 544"/>
              <a:gd name="T27" fmla="*/ 748 h 1291"/>
              <a:gd name="T28" fmla="*/ 55 w 544"/>
              <a:gd name="T29" fmla="*/ 754 h 1291"/>
              <a:gd name="T30" fmla="*/ 61 w 544"/>
              <a:gd name="T31" fmla="*/ 766 h 1291"/>
              <a:gd name="T32" fmla="*/ 39 w 544"/>
              <a:gd name="T33" fmla="*/ 764 h 1291"/>
              <a:gd name="T34" fmla="*/ 15 w 544"/>
              <a:gd name="T35" fmla="*/ 744 h 1291"/>
              <a:gd name="T36" fmla="*/ 4 w 544"/>
              <a:gd name="T37" fmla="*/ 712 h 1291"/>
              <a:gd name="T38" fmla="*/ 6 w 544"/>
              <a:gd name="T39" fmla="*/ 665 h 1291"/>
              <a:gd name="T40" fmla="*/ 8 w 544"/>
              <a:gd name="T41" fmla="*/ 583 h 1291"/>
              <a:gd name="T42" fmla="*/ 98 w 544"/>
              <a:gd name="T43" fmla="*/ 229 h 1291"/>
              <a:gd name="T44" fmla="*/ 219 w 544"/>
              <a:gd name="T45" fmla="*/ 185 h 1291"/>
              <a:gd name="T46" fmla="*/ 208 w 544"/>
              <a:gd name="T47" fmla="*/ 147 h 1291"/>
              <a:gd name="T48" fmla="*/ 203 w 544"/>
              <a:gd name="T49" fmla="*/ 97 h 1291"/>
              <a:gd name="T50" fmla="*/ 290 w 544"/>
              <a:gd name="T51" fmla="*/ 4 h 1291"/>
              <a:gd name="T52" fmla="*/ 348 w 544"/>
              <a:gd name="T53" fmla="*/ 102 h 1291"/>
              <a:gd name="T54" fmla="*/ 340 w 544"/>
              <a:gd name="T55" fmla="*/ 131 h 1291"/>
              <a:gd name="T56" fmla="*/ 358 w 544"/>
              <a:gd name="T57" fmla="*/ 146 h 1291"/>
              <a:gd name="T58" fmla="*/ 394 w 544"/>
              <a:gd name="T59" fmla="*/ 172 h 1291"/>
              <a:gd name="T60" fmla="*/ 414 w 544"/>
              <a:gd name="T61" fmla="*/ 205 h 1291"/>
              <a:gd name="T62" fmla="*/ 544 w 544"/>
              <a:gd name="T63" fmla="*/ 378 h 1291"/>
              <a:gd name="T64" fmla="*/ 450 w 544"/>
              <a:gd name="T65" fmla="*/ 401 h 1291"/>
              <a:gd name="T66" fmla="*/ 470 w 544"/>
              <a:gd name="T67" fmla="*/ 700 h 1291"/>
              <a:gd name="T68" fmla="*/ 430 w 544"/>
              <a:gd name="T69" fmla="*/ 737 h 1291"/>
              <a:gd name="T70" fmla="*/ 399 w 544"/>
              <a:gd name="T71" fmla="*/ 700 h 1291"/>
              <a:gd name="T72" fmla="*/ 385 w 544"/>
              <a:gd name="T73" fmla="*/ 704 h 1291"/>
              <a:gd name="T74" fmla="*/ 357 w 544"/>
              <a:gd name="T75" fmla="*/ 1151 h 1291"/>
              <a:gd name="T76" fmla="*/ 393 w 544"/>
              <a:gd name="T77" fmla="*/ 1234 h 1291"/>
              <a:gd name="T78" fmla="*/ 330 w 544"/>
              <a:gd name="T79" fmla="*/ 1272 h 1291"/>
              <a:gd name="T80" fmla="*/ 306 w 544"/>
              <a:gd name="T81" fmla="*/ 1222 h 1291"/>
              <a:gd name="T82" fmla="*/ 290 w 544"/>
              <a:gd name="T83" fmla="*/ 1194 h 1291"/>
              <a:gd name="T84" fmla="*/ 271 w 544"/>
              <a:gd name="T85" fmla="*/ 1165 h 1291"/>
              <a:gd name="T86" fmla="*/ 320 w 544"/>
              <a:gd name="T87" fmla="*/ 205 h 1291"/>
              <a:gd name="T88" fmla="*/ 341 w 544"/>
              <a:gd name="T89" fmla="*/ 220 h 1291"/>
              <a:gd name="T90" fmla="*/ 319 w 544"/>
              <a:gd name="T91" fmla="*/ 200 h 1291"/>
              <a:gd name="T92" fmla="*/ 351 w 544"/>
              <a:gd name="T93" fmla="*/ 201 h 1291"/>
              <a:gd name="T94" fmla="*/ 358 w 544"/>
              <a:gd name="T95" fmla="*/ 185 h 1291"/>
              <a:gd name="T96" fmla="*/ 346 w 544"/>
              <a:gd name="T97" fmla="*/ 174 h 1291"/>
              <a:gd name="T98" fmla="*/ 330 w 544"/>
              <a:gd name="T99" fmla="*/ 185 h 1291"/>
              <a:gd name="T100" fmla="*/ 39 w 544"/>
              <a:gd name="T101" fmla="*/ 712 h 1291"/>
              <a:gd name="T102" fmla="*/ 45 w 544"/>
              <a:gd name="T103" fmla="*/ 720 h 1291"/>
              <a:gd name="T104" fmla="*/ 47 w 544"/>
              <a:gd name="T105" fmla="*/ 707 h 1291"/>
              <a:gd name="T106" fmla="*/ 43 w 544"/>
              <a:gd name="T107" fmla="*/ 735 h 1291"/>
              <a:gd name="T108" fmla="*/ 52 w 544"/>
              <a:gd name="T109" fmla="*/ 728 h 1291"/>
              <a:gd name="T110" fmla="*/ 41 w 544"/>
              <a:gd name="T111" fmla="*/ 73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4" h="1291">
                <a:moveTo>
                  <a:pt x="271" y="1165"/>
                </a:moveTo>
                <a:cubicBezTo>
                  <a:pt x="271" y="1165"/>
                  <a:pt x="258" y="1032"/>
                  <a:pt x="261" y="994"/>
                </a:cubicBezTo>
                <a:cubicBezTo>
                  <a:pt x="265" y="957"/>
                  <a:pt x="241" y="791"/>
                  <a:pt x="241" y="791"/>
                </a:cubicBezTo>
                <a:cubicBezTo>
                  <a:pt x="241" y="791"/>
                  <a:pt x="207" y="932"/>
                  <a:pt x="203" y="1006"/>
                </a:cubicBezTo>
                <a:cubicBezTo>
                  <a:pt x="199" y="1079"/>
                  <a:pt x="188" y="1182"/>
                  <a:pt x="188" y="1182"/>
                </a:cubicBezTo>
                <a:cubicBezTo>
                  <a:pt x="161" y="1204"/>
                  <a:pt x="161" y="1204"/>
                  <a:pt x="161" y="1204"/>
                </a:cubicBezTo>
                <a:cubicBezTo>
                  <a:pt x="161" y="1204"/>
                  <a:pt x="163" y="1206"/>
                  <a:pt x="159" y="1216"/>
                </a:cubicBezTo>
                <a:cubicBezTo>
                  <a:pt x="156" y="1226"/>
                  <a:pt x="146" y="1226"/>
                  <a:pt x="145" y="1233"/>
                </a:cubicBezTo>
                <a:cubicBezTo>
                  <a:pt x="144" y="1239"/>
                  <a:pt x="140" y="1273"/>
                  <a:pt x="131" y="1282"/>
                </a:cubicBezTo>
                <a:cubicBezTo>
                  <a:pt x="121" y="1291"/>
                  <a:pt x="87" y="1291"/>
                  <a:pt x="79" y="1289"/>
                </a:cubicBezTo>
                <a:cubicBezTo>
                  <a:pt x="70" y="1287"/>
                  <a:pt x="64" y="1273"/>
                  <a:pt x="65" y="1260"/>
                </a:cubicBezTo>
                <a:cubicBezTo>
                  <a:pt x="67" y="1246"/>
                  <a:pt x="83" y="1208"/>
                  <a:pt x="87" y="1201"/>
                </a:cubicBezTo>
                <a:cubicBezTo>
                  <a:pt x="91" y="1194"/>
                  <a:pt x="94" y="1184"/>
                  <a:pt x="95" y="1181"/>
                </a:cubicBezTo>
                <a:cubicBezTo>
                  <a:pt x="97" y="1179"/>
                  <a:pt x="89" y="1185"/>
                  <a:pt x="89" y="1185"/>
                </a:cubicBezTo>
                <a:cubicBezTo>
                  <a:pt x="89" y="1185"/>
                  <a:pt x="92" y="909"/>
                  <a:pt x="96" y="880"/>
                </a:cubicBezTo>
                <a:cubicBezTo>
                  <a:pt x="100" y="851"/>
                  <a:pt x="96" y="746"/>
                  <a:pt x="96" y="746"/>
                </a:cubicBezTo>
                <a:cubicBezTo>
                  <a:pt x="96" y="746"/>
                  <a:pt x="91" y="745"/>
                  <a:pt x="86" y="738"/>
                </a:cubicBezTo>
                <a:cubicBezTo>
                  <a:pt x="82" y="730"/>
                  <a:pt x="92" y="711"/>
                  <a:pt x="93" y="693"/>
                </a:cubicBezTo>
                <a:cubicBezTo>
                  <a:pt x="94" y="675"/>
                  <a:pt x="106" y="603"/>
                  <a:pt x="107" y="591"/>
                </a:cubicBezTo>
                <a:cubicBezTo>
                  <a:pt x="108" y="579"/>
                  <a:pt x="110" y="490"/>
                  <a:pt x="110" y="490"/>
                </a:cubicBezTo>
                <a:cubicBezTo>
                  <a:pt x="110" y="490"/>
                  <a:pt x="85" y="576"/>
                  <a:pt x="80" y="604"/>
                </a:cubicBezTo>
                <a:cubicBezTo>
                  <a:pt x="74" y="632"/>
                  <a:pt x="67" y="665"/>
                  <a:pt x="67" y="665"/>
                </a:cubicBezTo>
                <a:cubicBezTo>
                  <a:pt x="64" y="666"/>
                  <a:pt x="64" y="666"/>
                  <a:pt x="64" y="666"/>
                </a:cubicBezTo>
                <a:cubicBezTo>
                  <a:pt x="64" y="666"/>
                  <a:pt x="68" y="674"/>
                  <a:pt x="68" y="685"/>
                </a:cubicBezTo>
                <a:cubicBezTo>
                  <a:pt x="68" y="696"/>
                  <a:pt x="69" y="716"/>
                  <a:pt x="70" y="722"/>
                </a:cubicBezTo>
                <a:cubicBezTo>
                  <a:pt x="71" y="727"/>
                  <a:pt x="73" y="737"/>
                  <a:pt x="72" y="739"/>
                </a:cubicBezTo>
                <a:cubicBezTo>
                  <a:pt x="71" y="741"/>
                  <a:pt x="67" y="745"/>
                  <a:pt x="65" y="744"/>
                </a:cubicBezTo>
                <a:cubicBezTo>
                  <a:pt x="63" y="743"/>
                  <a:pt x="67" y="746"/>
                  <a:pt x="67" y="748"/>
                </a:cubicBezTo>
                <a:cubicBezTo>
                  <a:pt x="67" y="750"/>
                  <a:pt x="67" y="752"/>
                  <a:pt x="63" y="753"/>
                </a:cubicBezTo>
                <a:cubicBezTo>
                  <a:pt x="60" y="754"/>
                  <a:pt x="55" y="754"/>
                  <a:pt x="55" y="754"/>
                </a:cubicBezTo>
                <a:cubicBezTo>
                  <a:pt x="55" y="754"/>
                  <a:pt x="54" y="756"/>
                  <a:pt x="56" y="757"/>
                </a:cubicBezTo>
                <a:cubicBezTo>
                  <a:pt x="59" y="759"/>
                  <a:pt x="64" y="763"/>
                  <a:pt x="61" y="766"/>
                </a:cubicBezTo>
                <a:cubicBezTo>
                  <a:pt x="58" y="770"/>
                  <a:pt x="49" y="767"/>
                  <a:pt x="47" y="766"/>
                </a:cubicBezTo>
                <a:cubicBezTo>
                  <a:pt x="46" y="765"/>
                  <a:pt x="42" y="764"/>
                  <a:pt x="39" y="764"/>
                </a:cubicBezTo>
                <a:cubicBezTo>
                  <a:pt x="37" y="764"/>
                  <a:pt x="27" y="752"/>
                  <a:pt x="26" y="752"/>
                </a:cubicBezTo>
                <a:cubicBezTo>
                  <a:pt x="25" y="751"/>
                  <a:pt x="18" y="750"/>
                  <a:pt x="15" y="744"/>
                </a:cubicBezTo>
                <a:cubicBezTo>
                  <a:pt x="12" y="737"/>
                  <a:pt x="9" y="727"/>
                  <a:pt x="8" y="723"/>
                </a:cubicBezTo>
                <a:cubicBezTo>
                  <a:pt x="8" y="719"/>
                  <a:pt x="6" y="715"/>
                  <a:pt x="4" y="712"/>
                </a:cubicBezTo>
                <a:cubicBezTo>
                  <a:pt x="2" y="710"/>
                  <a:pt x="3" y="693"/>
                  <a:pt x="4" y="682"/>
                </a:cubicBezTo>
                <a:cubicBezTo>
                  <a:pt x="6" y="672"/>
                  <a:pt x="6" y="665"/>
                  <a:pt x="6" y="665"/>
                </a:cubicBezTo>
                <a:cubicBezTo>
                  <a:pt x="6" y="665"/>
                  <a:pt x="2" y="664"/>
                  <a:pt x="1" y="661"/>
                </a:cubicBezTo>
                <a:cubicBezTo>
                  <a:pt x="0" y="658"/>
                  <a:pt x="8" y="594"/>
                  <a:pt x="8" y="583"/>
                </a:cubicBezTo>
                <a:cubicBezTo>
                  <a:pt x="7" y="572"/>
                  <a:pt x="68" y="295"/>
                  <a:pt x="80" y="267"/>
                </a:cubicBezTo>
                <a:cubicBezTo>
                  <a:pt x="91" y="238"/>
                  <a:pt x="85" y="233"/>
                  <a:pt x="98" y="229"/>
                </a:cubicBezTo>
                <a:cubicBezTo>
                  <a:pt x="110" y="226"/>
                  <a:pt x="184" y="207"/>
                  <a:pt x="193" y="206"/>
                </a:cubicBezTo>
                <a:cubicBezTo>
                  <a:pt x="202" y="205"/>
                  <a:pt x="219" y="185"/>
                  <a:pt x="219" y="185"/>
                </a:cubicBezTo>
                <a:cubicBezTo>
                  <a:pt x="219" y="185"/>
                  <a:pt x="219" y="152"/>
                  <a:pt x="218" y="149"/>
                </a:cubicBezTo>
                <a:cubicBezTo>
                  <a:pt x="217" y="146"/>
                  <a:pt x="212" y="149"/>
                  <a:pt x="208" y="147"/>
                </a:cubicBezTo>
                <a:cubicBezTo>
                  <a:pt x="204" y="144"/>
                  <a:pt x="194" y="121"/>
                  <a:pt x="193" y="108"/>
                </a:cubicBezTo>
                <a:cubicBezTo>
                  <a:pt x="192" y="95"/>
                  <a:pt x="203" y="97"/>
                  <a:pt x="203" y="97"/>
                </a:cubicBezTo>
                <a:cubicBezTo>
                  <a:pt x="203" y="97"/>
                  <a:pt x="195" y="55"/>
                  <a:pt x="209" y="36"/>
                </a:cubicBezTo>
                <a:cubicBezTo>
                  <a:pt x="223" y="18"/>
                  <a:pt x="261" y="0"/>
                  <a:pt x="290" y="4"/>
                </a:cubicBezTo>
                <a:cubicBezTo>
                  <a:pt x="319" y="9"/>
                  <a:pt x="345" y="32"/>
                  <a:pt x="349" y="53"/>
                </a:cubicBezTo>
                <a:cubicBezTo>
                  <a:pt x="353" y="75"/>
                  <a:pt x="351" y="92"/>
                  <a:pt x="348" y="102"/>
                </a:cubicBezTo>
                <a:cubicBezTo>
                  <a:pt x="345" y="112"/>
                  <a:pt x="340" y="120"/>
                  <a:pt x="340" y="126"/>
                </a:cubicBezTo>
                <a:cubicBezTo>
                  <a:pt x="339" y="133"/>
                  <a:pt x="340" y="131"/>
                  <a:pt x="340" y="131"/>
                </a:cubicBezTo>
                <a:cubicBezTo>
                  <a:pt x="340" y="131"/>
                  <a:pt x="343" y="127"/>
                  <a:pt x="346" y="131"/>
                </a:cubicBezTo>
                <a:cubicBezTo>
                  <a:pt x="349" y="135"/>
                  <a:pt x="356" y="143"/>
                  <a:pt x="358" y="146"/>
                </a:cubicBezTo>
                <a:cubicBezTo>
                  <a:pt x="360" y="148"/>
                  <a:pt x="376" y="159"/>
                  <a:pt x="378" y="161"/>
                </a:cubicBezTo>
                <a:cubicBezTo>
                  <a:pt x="380" y="164"/>
                  <a:pt x="389" y="163"/>
                  <a:pt x="394" y="172"/>
                </a:cubicBezTo>
                <a:cubicBezTo>
                  <a:pt x="399" y="182"/>
                  <a:pt x="400" y="185"/>
                  <a:pt x="405" y="189"/>
                </a:cubicBezTo>
                <a:cubicBezTo>
                  <a:pt x="410" y="194"/>
                  <a:pt x="414" y="205"/>
                  <a:pt x="414" y="205"/>
                </a:cubicBezTo>
                <a:cubicBezTo>
                  <a:pt x="414" y="205"/>
                  <a:pt x="500" y="283"/>
                  <a:pt x="521" y="314"/>
                </a:cubicBezTo>
                <a:cubicBezTo>
                  <a:pt x="542" y="345"/>
                  <a:pt x="544" y="365"/>
                  <a:pt x="544" y="378"/>
                </a:cubicBezTo>
                <a:cubicBezTo>
                  <a:pt x="544" y="390"/>
                  <a:pt x="523" y="408"/>
                  <a:pt x="506" y="410"/>
                </a:cubicBezTo>
                <a:cubicBezTo>
                  <a:pt x="490" y="413"/>
                  <a:pt x="450" y="401"/>
                  <a:pt x="450" y="401"/>
                </a:cubicBezTo>
                <a:cubicBezTo>
                  <a:pt x="450" y="401"/>
                  <a:pt x="461" y="573"/>
                  <a:pt x="465" y="620"/>
                </a:cubicBezTo>
                <a:cubicBezTo>
                  <a:pt x="468" y="667"/>
                  <a:pt x="470" y="700"/>
                  <a:pt x="470" y="700"/>
                </a:cubicBezTo>
                <a:cubicBezTo>
                  <a:pt x="470" y="700"/>
                  <a:pt x="471" y="711"/>
                  <a:pt x="467" y="717"/>
                </a:cubicBezTo>
                <a:cubicBezTo>
                  <a:pt x="462" y="722"/>
                  <a:pt x="439" y="737"/>
                  <a:pt x="430" y="737"/>
                </a:cubicBezTo>
                <a:cubicBezTo>
                  <a:pt x="422" y="737"/>
                  <a:pt x="414" y="728"/>
                  <a:pt x="411" y="723"/>
                </a:cubicBezTo>
                <a:cubicBezTo>
                  <a:pt x="408" y="718"/>
                  <a:pt x="399" y="700"/>
                  <a:pt x="399" y="700"/>
                </a:cubicBezTo>
                <a:cubicBezTo>
                  <a:pt x="399" y="700"/>
                  <a:pt x="393" y="700"/>
                  <a:pt x="391" y="702"/>
                </a:cubicBezTo>
                <a:cubicBezTo>
                  <a:pt x="389" y="705"/>
                  <a:pt x="386" y="701"/>
                  <a:pt x="385" y="704"/>
                </a:cubicBezTo>
                <a:cubicBezTo>
                  <a:pt x="384" y="707"/>
                  <a:pt x="382" y="704"/>
                  <a:pt x="383" y="715"/>
                </a:cubicBezTo>
                <a:cubicBezTo>
                  <a:pt x="384" y="726"/>
                  <a:pt x="358" y="1117"/>
                  <a:pt x="357" y="1151"/>
                </a:cubicBezTo>
                <a:cubicBezTo>
                  <a:pt x="356" y="1185"/>
                  <a:pt x="358" y="1177"/>
                  <a:pt x="358" y="1177"/>
                </a:cubicBezTo>
                <a:cubicBezTo>
                  <a:pt x="358" y="1177"/>
                  <a:pt x="393" y="1229"/>
                  <a:pt x="393" y="1234"/>
                </a:cubicBezTo>
                <a:cubicBezTo>
                  <a:pt x="392" y="1239"/>
                  <a:pt x="404" y="1267"/>
                  <a:pt x="385" y="1274"/>
                </a:cubicBezTo>
                <a:cubicBezTo>
                  <a:pt x="366" y="1281"/>
                  <a:pt x="338" y="1283"/>
                  <a:pt x="330" y="1272"/>
                </a:cubicBezTo>
                <a:cubicBezTo>
                  <a:pt x="323" y="1260"/>
                  <a:pt x="318" y="1252"/>
                  <a:pt x="316" y="1244"/>
                </a:cubicBezTo>
                <a:cubicBezTo>
                  <a:pt x="314" y="1235"/>
                  <a:pt x="311" y="1224"/>
                  <a:pt x="306" y="1222"/>
                </a:cubicBezTo>
                <a:cubicBezTo>
                  <a:pt x="301" y="1220"/>
                  <a:pt x="292" y="1211"/>
                  <a:pt x="289" y="1202"/>
                </a:cubicBezTo>
                <a:cubicBezTo>
                  <a:pt x="286" y="1194"/>
                  <a:pt x="290" y="1194"/>
                  <a:pt x="290" y="1194"/>
                </a:cubicBezTo>
                <a:cubicBezTo>
                  <a:pt x="290" y="1194"/>
                  <a:pt x="287" y="1190"/>
                  <a:pt x="288" y="1187"/>
                </a:cubicBezTo>
                <a:cubicBezTo>
                  <a:pt x="288" y="1184"/>
                  <a:pt x="271" y="1165"/>
                  <a:pt x="271" y="1165"/>
                </a:cubicBezTo>
                <a:close/>
                <a:moveTo>
                  <a:pt x="319" y="200"/>
                </a:moveTo>
                <a:cubicBezTo>
                  <a:pt x="319" y="200"/>
                  <a:pt x="318" y="203"/>
                  <a:pt x="320" y="205"/>
                </a:cubicBezTo>
                <a:cubicBezTo>
                  <a:pt x="321" y="207"/>
                  <a:pt x="329" y="215"/>
                  <a:pt x="333" y="218"/>
                </a:cubicBezTo>
                <a:cubicBezTo>
                  <a:pt x="337" y="220"/>
                  <a:pt x="341" y="220"/>
                  <a:pt x="341" y="220"/>
                </a:cubicBezTo>
                <a:cubicBezTo>
                  <a:pt x="341" y="220"/>
                  <a:pt x="335" y="215"/>
                  <a:pt x="333" y="213"/>
                </a:cubicBezTo>
                <a:cubicBezTo>
                  <a:pt x="331" y="210"/>
                  <a:pt x="319" y="200"/>
                  <a:pt x="319" y="200"/>
                </a:cubicBezTo>
                <a:close/>
                <a:moveTo>
                  <a:pt x="330" y="185"/>
                </a:moveTo>
                <a:cubicBezTo>
                  <a:pt x="344" y="194"/>
                  <a:pt x="348" y="200"/>
                  <a:pt x="351" y="201"/>
                </a:cubicBezTo>
                <a:cubicBezTo>
                  <a:pt x="353" y="202"/>
                  <a:pt x="357" y="198"/>
                  <a:pt x="358" y="196"/>
                </a:cubicBezTo>
                <a:cubicBezTo>
                  <a:pt x="359" y="194"/>
                  <a:pt x="359" y="192"/>
                  <a:pt x="358" y="185"/>
                </a:cubicBezTo>
                <a:cubicBezTo>
                  <a:pt x="357" y="178"/>
                  <a:pt x="354" y="173"/>
                  <a:pt x="354" y="173"/>
                </a:cubicBezTo>
                <a:cubicBezTo>
                  <a:pt x="354" y="173"/>
                  <a:pt x="349" y="173"/>
                  <a:pt x="346" y="174"/>
                </a:cubicBezTo>
                <a:cubicBezTo>
                  <a:pt x="343" y="175"/>
                  <a:pt x="341" y="179"/>
                  <a:pt x="337" y="183"/>
                </a:cubicBezTo>
                <a:cubicBezTo>
                  <a:pt x="333" y="187"/>
                  <a:pt x="330" y="185"/>
                  <a:pt x="330" y="185"/>
                </a:cubicBezTo>
                <a:close/>
                <a:moveTo>
                  <a:pt x="47" y="707"/>
                </a:moveTo>
                <a:cubicBezTo>
                  <a:pt x="45" y="707"/>
                  <a:pt x="39" y="711"/>
                  <a:pt x="39" y="712"/>
                </a:cubicBezTo>
                <a:cubicBezTo>
                  <a:pt x="40" y="714"/>
                  <a:pt x="40" y="720"/>
                  <a:pt x="41" y="720"/>
                </a:cubicBezTo>
                <a:cubicBezTo>
                  <a:pt x="42" y="719"/>
                  <a:pt x="45" y="719"/>
                  <a:pt x="45" y="720"/>
                </a:cubicBezTo>
                <a:cubicBezTo>
                  <a:pt x="45" y="721"/>
                  <a:pt x="50" y="723"/>
                  <a:pt x="49" y="721"/>
                </a:cubicBezTo>
                <a:cubicBezTo>
                  <a:pt x="47" y="719"/>
                  <a:pt x="47" y="707"/>
                  <a:pt x="47" y="707"/>
                </a:cubicBezTo>
                <a:close/>
                <a:moveTo>
                  <a:pt x="41" y="730"/>
                </a:moveTo>
                <a:cubicBezTo>
                  <a:pt x="39" y="732"/>
                  <a:pt x="42" y="735"/>
                  <a:pt x="43" y="735"/>
                </a:cubicBezTo>
                <a:cubicBezTo>
                  <a:pt x="44" y="736"/>
                  <a:pt x="49" y="732"/>
                  <a:pt x="51" y="732"/>
                </a:cubicBezTo>
                <a:cubicBezTo>
                  <a:pt x="53" y="733"/>
                  <a:pt x="53" y="731"/>
                  <a:pt x="52" y="728"/>
                </a:cubicBezTo>
                <a:cubicBezTo>
                  <a:pt x="50" y="726"/>
                  <a:pt x="49" y="728"/>
                  <a:pt x="47" y="729"/>
                </a:cubicBezTo>
                <a:cubicBezTo>
                  <a:pt x="45" y="730"/>
                  <a:pt x="41" y="730"/>
                  <a:pt x="41" y="7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9738" y="5816378"/>
            <a:ext cx="1138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个超级富豪的净资产总和已高达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4,260 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亿美元，相当于全球较贫穷的一半人口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(36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的财富总和。</a:t>
            </a:r>
            <a:endParaRPr lang="en-US" altLang="zh-CN" sz="14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7380" y="2044700"/>
            <a:ext cx="4757676" cy="3167063"/>
            <a:chOff x="4491038" y="2727325"/>
            <a:chExt cx="3732212" cy="24844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67400" y="2727325"/>
              <a:ext cx="2355850" cy="2484438"/>
            </a:xfrm>
            <a:custGeom>
              <a:avLst/>
              <a:gdLst>
                <a:gd name="T0" fmla="*/ 393 w 1324"/>
                <a:gd name="T1" fmla="*/ 366 h 1396"/>
                <a:gd name="T2" fmla="*/ 351 w 1324"/>
                <a:gd name="T3" fmla="*/ 418 h 1396"/>
                <a:gd name="T4" fmla="*/ 234 w 1324"/>
                <a:gd name="T5" fmla="*/ 594 h 1396"/>
                <a:gd name="T6" fmla="*/ 132 w 1324"/>
                <a:gd name="T7" fmla="*/ 782 h 1396"/>
                <a:gd name="T8" fmla="*/ 85 w 1324"/>
                <a:gd name="T9" fmla="*/ 1138 h 1396"/>
                <a:gd name="T10" fmla="*/ 91 w 1324"/>
                <a:gd name="T11" fmla="*/ 1247 h 1396"/>
                <a:gd name="T12" fmla="*/ 203 w 1324"/>
                <a:gd name="T13" fmla="*/ 1247 h 1396"/>
                <a:gd name="T14" fmla="*/ 695 w 1324"/>
                <a:gd name="T15" fmla="*/ 1396 h 1396"/>
                <a:gd name="T16" fmla="*/ 1149 w 1324"/>
                <a:gd name="T17" fmla="*/ 1294 h 1396"/>
                <a:gd name="T18" fmla="*/ 1219 w 1324"/>
                <a:gd name="T19" fmla="*/ 1254 h 1396"/>
                <a:gd name="T20" fmla="*/ 1277 w 1324"/>
                <a:gd name="T21" fmla="*/ 1187 h 1396"/>
                <a:gd name="T22" fmla="*/ 1286 w 1324"/>
                <a:gd name="T23" fmla="*/ 914 h 1396"/>
                <a:gd name="T24" fmla="*/ 1110 w 1324"/>
                <a:gd name="T25" fmla="*/ 583 h 1396"/>
                <a:gd name="T26" fmla="*/ 939 w 1324"/>
                <a:gd name="T27" fmla="*/ 323 h 1396"/>
                <a:gd name="T28" fmla="*/ 1044 w 1324"/>
                <a:gd name="T29" fmla="*/ 184 h 1396"/>
                <a:gd name="T30" fmla="*/ 1015 w 1324"/>
                <a:gd name="T31" fmla="*/ 97 h 1396"/>
                <a:gd name="T32" fmla="*/ 937 w 1324"/>
                <a:gd name="T33" fmla="*/ 62 h 1396"/>
                <a:gd name="T34" fmla="*/ 850 w 1324"/>
                <a:gd name="T35" fmla="*/ 23 h 1396"/>
                <a:gd name="T36" fmla="*/ 788 w 1324"/>
                <a:gd name="T37" fmla="*/ 64 h 1396"/>
                <a:gd name="T38" fmla="*/ 705 w 1324"/>
                <a:gd name="T39" fmla="*/ 19 h 1396"/>
                <a:gd name="T40" fmla="*/ 591 w 1324"/>
                <a:gd name="T41" fmla="*/ 50 h 1396"/>
                <a:gd name="T42" fmla="*/ 598 w 1324"/>
                <a:gd name="T43" fmla="*/ 89 h 1396"/>
                <a:gd name="T44" fmla="*/ 545 w 1324"/>
                <a:gd name="T45" fmla="*/ 65 h 1396"/>
                <a:gd name="T46" fmla="*/ 440 w 1324"/>
                <a:gd name="T47" fmla="*/ 44 h 1396"/>
                <a:gd name="T48" fmla="*/ 341 w 1324"/>
                <a:gd name="T49" fmla="*/ 114 h 1396"/>
                <a:gd name="T50" fmla="*/ 316 w 1324"/>
                <a:gd name="T51" fmla="*/ 209 h 1396"/>
                <a:gd name="T52" fmla="*/ 393 w 1324"/>
                <a:gd name="T53" fmla="*/ 36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4" h="1396">
                  <a:moveTo>
                    <a:pt x="393" y="366"/>
                  </a:moveTo>
                  <a:cubicBezTo>
                    <a:pt x="393" y="366"/>
                    <a:pt x="370" y="395"/>
                    <a:pt x="351" y="418"/>
                  </a:cubicBezTo>
                  <a:cubicBezTo>
                    <a:pt x="333" y="441"/>
                    <a:pt x="252" y="528"/>
                    <a:pt x="234" y="594"/>
                  </a:cubicBezTo>
                  <a:cubicBezTo>
                    <a:pt x="215" y="660"/>
                    <a:pt x="167" y="716"/>
                    <a:pt x="132" y="782"/>
                  </a:cubicBezTo>
                  <a:cubicBezTo>
                    <a:pt x="97" y="848"/>
                    <a:pt x="0" y="1032"/>
                    <a:pt x="85" y="1138"/>
                  </a:cubicBezTo>
                  <a:cubicBezTo>
                    <a:pt x="85" y="1138"/>
                    <a:pt x="80" y="1233"/>
                    <a:pt x="91" y="1247"/>
                  </a:cubicBezTo>
                  <a:cubicBezTo>
                    <a:pt x="101" y="1262"/>
                    <a:pt x="203" y="1247"/>
                    <a:pt x="203" y="1247"/>
                  </a:cubicBezTo>
                  <a:cubicBezTo>
                    <a:pt x="203" y="1247"/>
                    <a:pt x="271" y="1396"/>
                    <a:pt x="695" y="1396"/>
                  </a:cubicBezTo>
                  <a:cubicBezTo>
                    <a:pt x="1119" y="1396"/>
                    <a:pt x="1149" y="1294"/>
                    <a:pt x="1149" y="1294"/>
                  </a:cubicBezTo>
                  <a:cubicBezTo>
                    <a:pt x="1149" y="1294"/>
                    <a:pt x="1204" y="1274"/>
                    <a:pt x="1219" y="1254"/>
                  </a:cubicBezTo>
                  <a:cubicBezTo>
                    <a:pt x="1233" y="1233"/>
                    <a:pt x="1277" y="1187"/>
                    <a:pt x="1277" y="1187"/>
                  </a:cubicBezTo>
                  <a:cubicBezTo>
                    <a:pt x="1277" y="1187"/>
                    <a:pt x="1324" y="1022"/>
                    <a:pt x="1286" y="914"/>
                  </a:cubicBezTo>
                  <a:cubicBezTo>
                    <a:pt x="1249" y="807"/>
                    <a:pt x="1139" y="679"/>
                    <a:pt x="1110" y="583"/>
                  </a:cubicBezTo>
                  <a:cubicBezTo>
                    <a:pt x="1082" y="488"/>
                    <a:pt x="986" y="356"/>
                    <a:pt x="939" y="323"/>
                  </a:cubicBezTo>
                  <a:cubicBezTo>
                    <a:pt x="891" y="290"/>
                    <a:pt x="933" y="170"/>
                    <a:pt x="1044" y="184"/>
                  </a:cubicBezTo>
                  <a:cubicBezTo>
                    <a:pt x="1015" y="97"/>
                    <a:pt x="1015" y="97"/>
                    <a:pt x="1015" y="97"/>
                  </a:cubicBezTo>
                  <a:cubicBezTo>
                    <a:pt x="1015" y="97"/>
                    <a:pt x="988" y="124"/>
                    <a:pt x="937" y="62"/>
                  </a:cubicBezTo>
                  <a:cubicBezTo>
                    <a:pt x="885" y="0"/>
                    <a:pt x="850" y="23"/>
                    <a:pt x="850" y="23"/>
                  </a:cubicBezTo>
                  <a:cubicBezTo>
                    <a:pt x="850" y="23"/>
                    <a:pt x="813" y="73"/>
                    <a:pt x="788" y="64"/>
                  </a:cubicBezTo>
                  <a:cubicBezTo>
                    <a:pt x="763" y="56"/>
                    <a:pt x="744" y="15"/>
                    <a:pt x="705" y="19"/>
                  </a:cubicBezTo>
                  <a:cubicBezTo>
                    <a:pt x="666" y="23"/>
                    <a:pt x="600" y="29"/>
                    <a:pt x="591" y="50"/>
                  </a:cubicBezTo>
                  <a:cubicBezTo>
                    <a:pt x="583" y="70"/>
                    <a:pt x="614" y="75"/>
                    <a:pt x="598" y="89"/>
                  </a:cubicBezTo>
                  <a:cubicBezTo>
                    <a:pt x="590" y="96"/>
                    <a:pt x="571" y="80"/>
                    <a:pt x="545" y="65"/>
                  </a:cubicBezTo>
                  <a:cubicBezTo>
                    <a:pt x="517" y="47"/>
                    <a:pt x="480" y="29"/>
                    <a:pt x="440" y="44"/>
                  </a:cubicBezTo>
                  <a:cubicBezTo>
                    <a:pt x="366" y="70"/>
                    <a:pt x="337" y="89"/>
                    <a:pt x="341" y="114"/>
                  </a:cubicBezTo>
                  <a:cubicBezTo>
                    <a:pt x="345" y="139"/>
                    <a:pt x="298" y="186"/>
                    <a:pt x="316" y="209"/>
                  </a:cubicBezTo>
                  <a:cubicBezTo>
                    <a:pt x="335" y="232"/>
                    <a:pt x="500" y="168"/>
                    <a:pt x="393" y="366"/>
                  </a:cubicBezTo>
                </a:path>
              </a:pathLst>
            </a:custGeom>
            <a:solidFill>
              <a:srgbClr val="D3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077075" y="5211763"/>
              <a:ext cx="25400" cy="0"/>
            </a:xfrm>
            <a:custGeom>
              <a:avLst/>
              <a:gdLst>
                <a:gd name="T0" fmla="*/ 13 w 14"/>
                <a:gd name="T1" fmla="*/ 14 w 14"/>
                <a:gd name="T2" fmla="*/ 13 w 14"/>
                <a:gd name="T3" fmla="*/ 12 w 14"/>
                <a:gd name="T4" fmla="*/ 12 w 14"/>
                <a:gd name="T5" fmla="*/ 12 w 14"/>
                <a:gd name="T6" fmla="*/ 10 w 14"/>
                <a:gd name="T7" fmla="*/ 11 w 14"/>
                <a:gd name="T8" fmla="*/ 10 w 14"/>
                <a:gd name="T9" fmla="*/ 9 w 14"/>
                <a:gd name="T10" fmla="*/ 10 w 14"/>
                <a:gd name="T11" fmla="*/ 9 w 14"/>
                <a:gd name="T12" fmla="*/ 8 w 14"/>
                <a:gd name="T13" fmla="*/ 9 w 14"/>
                <a:gd name="T14" fmla="*/ 8 w 14"/>
                <a:gd name="T15" fmla="*/ 7 w 14"/>
                <a:gd name="T16" fmla="*/ 7 w 14"/>
                <a:gd name="T17" fmla="*/ 7 w 14"/>
                <a:gd name="T18" fmla="*/ 6 w 14"/>
                <a:gd name="T19" fmla="*/ 6 w 14"/>
                <a:gd name="T20" fmla="*/ 6 w 14"/>
                <a:gd name="T21" fmla="*/ 4 w 14"/>
                <a:gd name="T22" fmla="*/ 5 w 14"/>
                <a:gd name="T23" fmla="*/ 4 w 14"/>
                <a:gd name="T24" fmla="*/ 3 w 14"/>
                <a:gd name="T25" fmla="*/ 3 w 14"/>
                <a:gd name="T26" fmla="*/ 3 w 14"/>
                <a:gd name="T27" fmla="*/ 2 w 14"/>
                <a:gd name="T28" fmla="*/ 2 w 14"/>
                <a:gd name="T29" fmla="*/ 2 w 14"/>
                <a:gd name="T30" fmla="*/ 1 w 14"/>
                <a:gd name="T31" fmla="*/ 1 w 14"/>
                <a:gd name="T32" fmla="*/ 1 w 14"/>
                <a:gd name="T33" fmla="*/ 0 w 14"/>
                <a:gd name="T34" fmla="*/ 0 w 14"/>
                <a:gd name="T35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14">
                  <a:moveTo>
                    <a:pt x="13" y="0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600825" y="2932113"/>
              <a:ext cx="1581150" cy="2279650"/>
            </a:xfrm>
            <a:custGeom>
              <a:avLst/>
              <a:gdLst>
                <a:gd name="T0" fmla="*/ 609 w 889"/>
                <a:gd name="T1" fmla="*/ 0 h 1281"/>
                <a:gd name="T2" fmla="*/ 607 w 889"/>
                <a:gd name="T3" fmla="*/ 0 h 1281"/>
                <a:gd name="T4" fmla="*/ 467 w 889"/>
                <a:gd name="T5" fmla="*/ 184 h 1281"/>
                <a:gd name="T6" fmla="*/ 407 w 889"/>
                <a:gd name="T7" fmla="*/ 183 h 1281"/>
                <a:gd name="T8" fmla="*/ 114 w 889"/>
                <a:gd name="T9" fmla="*/ 208 h 1281"/>
                <a:gd name="T10" fmla="*/ 9 w 889"/>
                <a:gd name="T11" fmla="*/ 233 h 1281"/>
                <a:gd name="T12" fmla="*/ 10 w 889"/>
                <a:gd name="T13" fmla="*/ 233 h 1281"/>
                <a:gd name="T14" fmla="*/ 83 w 889"/>
                <a:gd name="T15" fmla="*/ 231 h 1281"/>
                <a:gd name="T16" fmla="*/ 639 w 889"/>
                <a:gd name="T17" fmla="*/ 470 h 1281"/>
                <a:gd name="T18" fmla="*/ 714 w 889"/>
                <a:gd name="T19" fmla="*/ 631 h 1281"/>
                <a:gd name="T20" fmla="*/ 790 w 889"/>
                <a:gd name="T21" fmla="*/ 755 h 1281"/>
                <a:gd name="T22" fmla="*/ 803 w 889"/>
                <a:gd name="T23" fmla="*/ 1056 h 1281"/>
                <a:gd name="T24" fmla="*/ 700 w 889"/>
                <a:gd name="T25" fmla="*/ 1165 h 1281"/>
                <a:gd name="T26" fmla="*/ 561 w 889"/>
                <a:gd name="T27" fmla="*/ 1201 h 1281"/>
                <a:gd name="T28" fmla="*/ 282 w 889"/>
                <a:gd name="T29" fmla="*/ 1233 h 1281"/>
                <a:gd name="T30" fmla="*/ 110 w 889"/>
                <a:gd name="T31" fmla="*/ 1260 h 1281"/>
                <a:gd name="T32" fmla="*/ 96 w 889"/>
                <a:gd name="T33" fmla="*/ 1260 h 1281"/>
                <a:gd name="T34" fmla="*/ 22 w 889"/>
                <a:gd name="T35" fmla="*/ 1257 h 1281"/>
                <a:gd name="T36" fmla="*/ 268 w 889"/>
                <a:gd name="T37" fmla="*/ 1281 h 1281"/>
                <a:gd name="T38" fmla="*/ 268 w 889"/>
                <a:gd name="T39" fmla="*/ 1281 h 1281"/>
                <a:gd name="T40" fmla="*/ 269 w 889"/>
                <a:gd name="T41" fmla="*/ 1281 h 1281"/>
                <a:gd name="T42" fmla="*/ 269 w 889"/>
                <a:gd name="T43" fmla="*/ 1281 h 1281"/>
                <a:gd name="T44" fmla="*/ 270 w 889"/>
                <a:gd name="T45" fmla="*/ 1281 h 1281"/>
                <a:gd name="T46" fmla="*/ 270 w 889"/>
                <a:gd name="T47" fmla="*/ 1281 h 1281"/>
                <a:gd name="T48" fmla="*/ 271 w 889"/>
                <a:gd name="T49" fmla="*/ 1281 h 1281"/>
                <a:gd name="T50" fmla="*/ 271 w 889"/>
                <a:gd name="T51" fmla="*/ 1281 h 1281"/>
                <a:gd name="T52" fmla="*/ 272 w 889"/>
                <a:gd name="T53" fmla="*/ 1281 h 1281"/>
                <a:gd name="T54" fmla="*/ 273 w 889"/>
                <a:gd name="T55" fmla="*/ 1281 h 1281"/>
                <a:gd name="T56" fmla="*/ 274 w 889"/>
                <a:gd name="T57" fmla="*/ 1281 h 1281"/>
                <a:gd name="T58" fmla="*/ 274 w 889"/>
                <a:gd name="T59" fmla="*/ 1281 h 1281"/>
                <a:gd name="T60" fmla="*/ 275 w 889"/>
                <a:gd name="T61" fmla="*/ 1281 h 1281"/>
                <a:gd name="T62" fmla="*/ 275 w 889"/>
                <a:gd name="T63" fmla="*/ 1281 h 1281"/>
                <a:gd name="T64" fmla="*/ 276 w 889"/>
                <a:gd name="T65" fmla="*/ 1281 h 1281"/>
                <a:gd name="T66" fmla="*/ 277 w 889"/>
                <a:gd name="T67" fmla="*/ 1281 h 1281"/>
                <a:gd name="T68" fmla="*/ 277 w 889"/>
                <a:gd name="T69" fmla="*/ 1281 h 1281"/>
                <a:gd name="T70" fmla="*/ 278 w 889"/>
                <a:gd name="T71" fmla="*/ 1281 h 1281"/>
                <a:gd name="T72" fmla="*/ 278 w 889"/>
                <a:gd name="T73" fmla="*/ 1281 h 1281"/>
                <a:gd name="T74" fmla="*/ 279 w 889"/>
                <a:gd name="T75" fmla="*/ 1281 h 1281"/>
                <a:gd name="T76" fmla="*/ 280 w 889"/>
                <a:gd name="T77" fmla="*/ 1281 h 1281"/>
                <a:gd name="T78" fmla="*/ 280 w 889"/>
                <a:gd name="T79" fmla="*/ 1281 h 1281"/>
                <a:gd name="T80" fmla="*/ 281 w 889"/>
                <a:gd name="T81" fmla="*/ 1281 h 1281"/>
                <a:gd name="T82" fmla="*/ 282 w 889"/>
                <a:gd name="T83" fmla="*/ 1281 h 1281"/>
                <a:gd name="T84" fmla="*/ 283 w 889"/>
                <a:gd name="T85" fmla="*/ 1281 h 1281"/>
                <a:gd name="T86" fmla="*/ 737 w 889"/>
                <a:gd name="T87" fmla="*/ 1179 h 1281"/>
                <a:gd name="T88" fmla="*/ 737 w 889"/>
                <a:gd name="T89" fmla="*/ 1179 h 1281"/>
                <a:gd name="T90" fmla="*/ 807 w 889"/>
                <a:gd name="T91" fmla="*/ 1139 h 1281"/>
                <a:gd name="T92" fmla="*/ 807 w 889"/>
                <a:gd name="T93" fmla="*/ 1138 h 1281"/>
                <a:gd name="T94" fmla="*/ 846 w 889"/>
                <a:gd name="T95" fmla="*/ 1093 h 1281"/>
                <a:gd name="T96" fmla="*/ 865 w 889"/>
                <a:gd name="T97" fmla="*/ 1072 h 1281"/>
                <a:gd name="T98" fmla="*/ 865 w 889"/>
                <a:gd name="T99" fmla="*/ 1072 h 1281"/>
                <a:gd name="T100" fmla="*/ 889 w 889"/>
                <a:gd name="T101" fmla="*/ 901 h 1281"/>
                <a:gd name="T102" fmla="*/ 874 w 889"/>
                <a:gd name="T103" fmla="*/ 799 h 1281"/>
                <a:gd name="T104" fmla="*/ 698 w 889"/>
                <a:gd name="T105" fmla="*/ 468 h 1281"/>
                <a:gd name="T106" fmla="*/ 527 w 889"/>
                <a:gd name="T107" fmla="*/ 208 h 1281"/>
                <a:gd name="T108" fmla="*/ 507 w 889"/>
                <a:gd name="T109" fmla="*/ 165 h 1281"/>
                <a:gd name="T110" fmla="*/ 614 w 889"/>
                <a:gd name="T111" fmla="*/ 68 h 1281"/>
                <a:gd name="T112" fmla="*/ 632 w 889"/>
                <a:gd name="T113" fmla="*/ 69 h 1281"/>
                <a:gd name="T114" fmla="*/ 609 w 889"/>
                <a:gd name="T115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9" h="1281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526" y="12"/>
                    <a:pt x="432" y="95"/>
                    <a:pt x="467" y="184"/>
                  </a:cubicBezTo>
                  <a:cubicBezTo>
                    <a:pt x="446" y="184"/>
                    <a:pt x="427" y="183"/>
                    <a:pt x="407" y="183"/>
                  </a:cubicBezTo>
                  <a:cubicBezTo>
                    <a:pt x="290" y="183"/>
                    <a:pt x="186" y="196"/>
                    <a:pt x="114" y="208"/>
                  </a:cubicBezTo>
                  <a:cubicBezTo>
                    <a:pt x="41" y="220"/>
                    <a:pt x="0" y="233"/>
                    <a:pt x="9" y="233"/>
                  </a:cubicBezTo>
                  <a:cubicBezTo>
                    <a:pt x="9" y="233"/>
                    <a:pt x="9" y="233"/>
                    <a:pt x="10" y="233"/>
                  </a:cubicBezTo>
                  <a:cubicBezTo>
                    <a:pt x="35" y="232"/>
                    <a:pt x="59" y="231"/>
                    <a:pt x="83" y="231"/>
                  </a:cubicBezTo>
                  <a:cubicBezTo>
                    <a:pt x="541" y="231"/>
                    <a:pt x="603" y="396"/>
                    <a:pt x="639" y="470"/>
                  </a:cubicBezTo>
                  <a:cubicBezTo>
                    <a:pt x="665" y="523"/>
                    <a:pt x="686" y="579"/>
                    <a:pt x="714" y="631"/>
                  </a:cubicBezTo>
                  <a:cubicBezTo>
                    <a:pt x="737" y="674"/>
                    <a:pt x="768" y="712"/>
                    <a:pt x="790" y="755"/>
                  </a:cubicBezTo>
                  <a:cubicBezTo>
                    <a:pt x="831" y="839"/>
                    <a:pt x="861" y="978"/>
                    <a:pt x="803" y="1056"/>
                  </a:cubicBezTo>
                  <a:cubicBezTo>
                    <a:pt x="773" y="1097"/>
                    <a:pt x="734" y="1128"/>
                    <a:pt x="700" y="1165"/>
                  </a:cubicBezTo>
                  <a:cubicBezTo>
                    <a:pt x="668" y="1200"/>
                    <a:pt x="606" y="1186"/>
                    <a:pt x="561" y="1201"/>
                  </a:cubicBezTo>
                  <a:cubicBezTo>
                    <a:pt x="470" y="1231"/>
                    <a:pt x="374" y="1214"/>
                    <a:pt x="282" y="1233"/>
                  </a:cubicBezTo>
                  <a:cubicBezTo>
                    <a:pt x="225" y="1245"/>
                    <a:pt x="169" y="1259"/>
                    <a:pt x="110" y="1260"/>
                  </a:cubicBezTo>
                  <a:cubicBezTo>
                    <a:pt x="106" y="1260"/>
                    <a:pt x="101" y="1260"/>
                    <a:pt x="96" y="1260"/>
                  </a:cubicBezTo>
                  <a:cubicBezTo>
                    <a:pt x="71" y="1260"/>
                    <a:pt x="47" y="1259"/>
                    <a:pt x="22" y="1257"/>
                  </a:cubicBezTo>
                  <a:cubicBezTo>
                    <a:pt x="86" y="1271"/>
                    <a:pt x="166" y="1280"/>
                    <a:pt x="268" y="1281"/>
                  </a:cubicBezTo>
                  <a:cubicBezTo>
                    <a:pt x="268" y="1281"/>
                    <a:pt x="268" y="1281"/>
                    <a:pt x="268" y="1281"/>
                  </a:cubicBezTo>
                  <a:cubicBezTo>
                    <a:pt x="268" y="1281"/>
                    <a:pt x="268" y="1281"/>
                    <a:pt x="269" y="1281"/>
                  </a:cubicBezTo>
                  <a:cubicBezTo>
                    <a:pt x="269" y="1281"/>
                    <a:pt x="269" y="1281"/>
                    <a:pt x="269" y="1281"/>
                  </a:cubicBezTo>
                  <a:cubicBezTo>
                    <a:pt x="269" y="1281"/>
                    <a:pt x="270" y="1281"/>
                    <a:pt x="270" y="1281"/>
                  </a:cubicBezTo>
                  <a:cubicBezTo>
                    <a:pt x="270" y="1281"/>
                    <a:pt x="270" y="1281"/>
                    <a:pt x="270" y="1281"/>
                  </a:cubicBezTo>
                  <a:cubicBezTo>
                    <a:pt x="271" y="1281"/>
                    <a:pt x="271" y="1281"/>
                    <a:pt x="271" y="1281"/>
                  </a:cubicBezTo>
                  <a:cubicBezTo>
                    <a:pt x="271" y="1281"/>
                    <a:pt x="271" y="1281"/>
                    <a:pt x="271" y="1281"/>
                  </a:cubicBezTo>
                  <a:cubicBezTo>
                    <a:pt x="272" y="1281"/>
                    <a:pt x="272" y="1281"/>
                    <a:pt x="272" y="1281"/>
                  </a:cubicBezTo>
                  <a:cubicBezTo>
                    <a:pt x="272" y="1281"/>
                    <a:pt x="273" y="1281"/>
                    <a:pt x="273" y="1281"/>
                  </a:cubicBezTo>
                  <a:cubicBezTo>
                    <a:pt x="273" y="1281"/>
                    <a:pt x="273" y="1281"/>
                    <a:pt x="274" y="1281"/>
                  </a:cubicBezTo>
                  <a:cubicBezTo>
                    <a:pt x="274" y="1281"/>
                    <a:pt x="274" y="1281"/>
                    <a:pt x="274" y="1281"/>
                  </a:cubicBezTo>
                  <a:cubicBezTo>
                    <a:pt x="274" y="1281"/>
                    <a:pt x="274" y="1281"/>
                    <a:pt x="275" y="1281"/>
                  </a:cubicBezTo>
                  <a:cubicBezTo>
                    <a:pt x="275" y="1281"/>
                    <a:pt x="275" y="1281"/>
                    <a:pt x="275" y="1281"/>
                  </a:cubicBezTo>
                  <a:cubicBezTo>
                    <a:pt x="275" y="1281"/>
                    <a:pt x="276" y="1281"/>
                    <a:pt x="276" y="1281"/>
                  </a:cubicBezTo>
                  <a:cubicBezTo>
                    <a:pt x="276" y="1281"/>
                    <a:pt x="276" y="1281"/>
                    <a:pt x="277" y="1281"/>
                  </a:cubicBezTo>
                  <a:cubicBezTo>
                    <a:pt x="277" y="1281"/>
                    <a:pt x="277" y="1281"/>
                    <a:pt x="277" y="1281"/>
                  </a:cubicBezTo>
                  <a:cubicBezTo>
                    <a:pt x="277" y="1281"/>
                    <a:pt x="278" y="1281"/>
                    <a:pt x="278" y="1281"/>
                  </a:cubicBezTo>
                  <a:cubicBezTo>
                    <a:pt x="278" y="1281"/>
                    <a:pt x="278" y="1281"/>
                    <a:pt x="278" y="1281"/>
                  </a:cubicBezTo>
                  <a:cubicBezTo>
                    <a:pt x="279" y="1281"/>
                    <a:pt x="279" y="1281"/>
                    <a:pt x="279" y="1281"/>
                  </a:cubicBezTo>
                  <a:cubicBezTo>
                    <a:pt x="279" y="1281"/>
                    <a:pt x="280" y="1281"/>
                    <a:pt x="280" y="1281"/>
                  </a:cubicBezTo>
                  <a:cubicBezTo>
                    <a:pt x="280" y="1281"/>
                    <a:pt x="280" y="1281"/>
                    <a:pt x="280" y="1281"/>
                  </a:cubicBezTo>
                  <a:cubicBezTo>
                    <a:pt x="281" y="1281"/>
                    <a:pt x="281" y="1281"/>
                    <a:pt x="281" y="1281"/>
                  </a:cubicBezTo>
                  <a:cubicBezTo>
                    <a:pt x="281" y="1281"/>
                    <a:pt x="281" y="1281"/>
                    <a:pt x="282" y="1281"/>
                  </a:cubicBezTo>
                  <a:cubicBezTo>
                    <a:pt x="282" y="1281"/>
                    <a:pt x="282" y="1281"/>
                    <a:pt x="283" y="1281"/>
                  </a:cubicBezTo>
                  <a:cubicBezTo>
                    <a:pt x="707" y="1281"/>
                    <a:pt x="737" y="1179"/>
                    <a:pt x="737" y="1179"/>
                  </a:cubicBezTo>
                  <a:cubicBezTo>
                    <a:pt x="737" y="1179"/>
                    <a:pt x="737" y="1179"/>
                    <a:pt x="737" y="1179"/>
                  </a:cubicBezTo>
                  <a:cubicBezTo>
                    <a:pt x="737" y="1179"/>
                    <a:pt x="792" y="1159"/>
                    <a:pt x="807" y="1139"/>
                  </a:cubicBezTo>
                  <a:cubicBezTo>
                    <a:pt x="807" y="1138"/>
                    <a:pt x="807" y="1138"/>
                    <a:pt x="807" y="1138"/>
                  </a:cubicBezTo>
                  <a:cubicBezTo>
                    <a:pt x="815" y="1126"/>
                    <a:pt x="832" y="1107"/>
                    <a:pt x="846" y="1093"/>
                  </a:cubicBezTo>
                  <a:cubicBezTo>
                    <a:pt x="857" y="1081"/>
                    <a:pt x="865" y="1072"/>
                    <a:pt x="865" y="1072"/>
                  </a:cubicBezTo>
                  <a:cubicBezTo>
                    <a:pt x="865" y="1072"/>
                    <a:pt x="865" y="1072"/>
                    <a:pt x="865" y="1072"/>
                  </a:cubicBezTo>
                  <a:cubicBezTo>
                    <a:pt x="865" y="1072"/>
                    <a:pt x="889" y="988"/>
                    <a:pt x="889" y="901"/>
                  </a:cubicBezTo>
                  <a:cubicBezTo>
                    <a:pt x="889" y="866"/>
                    <a:pt x="885" y="830"/>
                    <a:pt x="874" y="799"/>
                  </a:cubicBezTo>
                  <a:cubicBezTo>
                    <a:pt x="837" y="692"/>
                    <a:pt x="727" y="564"/>
                    <a:pt x="698" y="468"/>
                  </a:cubicBezTo>
                  <a:cubicBezTo>
                    <a:pt x="670" y="373"/>
                    <a:pt x="574" y="241"/>
                    <a:pt x="527" y="208"/>
                  </a:cubicBezTo>
                  <a:cubicBezTo>
                    <a:pt x="514" y="199"/>
                    <a:pt x="507" y="183"/>
                    <a:pt x="507" y="165"/>
                  </a:cubicBezTo>
                  <a:cubicBezTo>
                    <a:pt x="507" y="123"/>
                    <a:pt x="545" y="68"/>
                    <a:pt x="614" y="68"/>
                  </a:cubicBezTo>
                  <a:cubicBezTo>
                    <a:pt x="620" y="68"/>
                    <a:pt x="626" y="68"/>
                    <a:pt x="632" y="69"/>
                  </a:cubicBezTo>
                  <a:cubicBezTo>
                    <a:pt x="609" y="0"/>
                    <a:pt x="609" y="0"/>
                    <a:pt x="609" y="0"/>
                  </a:cubicBezTo>
                </a:path>
              </a:pathLst>
            </a:custGeom>
            <a:solidFill>
              <a:srgbClr val="CCB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554788" y="3195638"/>
              <a:ext cx="1000125" cy="168275"/>
            </a:xfrm>
            <a:custGeom>
              <a:avLst/>
              <a:gdLst>
                <a:gd name="T0" fmla="*/ 14 w 562"/>
                <a:gd name="T1" fmla="*/ 94 h 95"/>
                <a:gd name="T2" fmla="*/ 551 w 562"/>
                <a:gd name="T3" fmla="*/ 53 h 95"/>
                <a:gd name="T4" fmla="*/ 553 w 562"/>
                <a:gd name="T5" fmla="*/ 35 h 95"/>
                <a:gd name="T6" fmla="*/ 30 w 562"/>
                <a:gd name="T7" fmla="*/ 41 h 95"/>
                <a:gd name="T8" fmla="*/ 33 w 562"/>
                <a:gd name="T9" fmla="*/ 59 h 95"/>
                <a:gd name="T10" fmla="*/ 278 w 562"/>
                <a:gd name="T11" fmla="*/ 35 h 95"/>
                <a:gd name="T12" fmla="*/ 525 w 562"/>
                <a:gd name="T13" fmla="*/ 19 h 95"/>
                <a:gd name="T14" fmla="*/ 548 w 562"/>
                <a:gd name="T15" fmla="*/ 20 h 95"/>
                <a:gd name="T16" fmla="*/ 549 w 562"/>
                <a:gd name="T17" fmla="*/ 20 h 95"/>
                <a:gd name="T18" fmla="*/ 548 w 562"/>
                <a:gd name="T19" fmla="*/ 20 h 95"/>
                <a:gd name="T20" fmla="*/ 550 w 562"/>
                <a:gd name="T21" fmla="*/ 14 h 95"/>
                <a:gd name="T22" fmla="*/ 551 w 562"/>
                <a:gd name="T23" fmla="*/ 12 h 95"/>
                <a:gd name="T24" fmla="*/ 548 w 562"/>
                <a:gd name="T25" fmla="*/ 20 h 95"/>
                <a:gd name="T26" fmla="*/ 546 w 562"/>
                <a:gd name="T27" fmla="*/ 19 h 95"/>
                <a:gd name="T28" fmla="*/ 544 w 562"/>
                <a:gd name="T29" fmla="*/ 16 h 95"/>
                <a:gd name="T30" fmla="*/ 551 w 562"/>
                <a:gd name="T31" fmla="*/ 11 h 95"/>
                <a:gd name="T32" fmla="*/ 552 w 562"/>
                <a:gd name="T33" fmla="*/ 11 h 95"/>
                <a:gd name="T34" fmla="*/ 544 w 562"/>
                <a:gd name="T35" fmla="*/ 16 h 95"/>
                <a:gd name="T36" fmla="*/ 542 w 562"/>
                <a:gd name="T37" fmla="*/ 11 h 95"/>
                <a:gd name="T38" fmla="*/ 543 w 562"/>
                <a:gd name="T39" fmla="*/ 7 h 95"/>
                <a:gd name="T40" fmla="*/ 552 w 562"/>
                <a:gd name="T41" fmla="*/ 11 h 95"/>
                <a:gd name="T42" fmla="*/ 551 w 562"/>
                <a:gd name="T43" fmla="*/ 11 h 95"/>
                <a:gd name="T44" fmla="*/ 543 w 562"/>
                <a:gd name="T45" fmla="*/ 7 h 95"/>
                <a:gd name="T46" fmla="*/ 546 w 562"/>
                <a:gd name="T47" fmla="*/ 3 h 95"/>
                <a:gd name="T48" fmla="*/ 548 w 562"/>
                <a:gd name="T49" fmla="*/ 2 h 95"/>
                <a:gd name="T50" fmla="*/ 551 w 562"/>
                <a:gd name="T51" fmla="*/ 11 h 95"/>
                <a:gd name="T52" fmla="*/ 551 w 562"/>
                <a:gd name="T53" fmla="*/ 9 h 95"/>
                <a:gd name="T54" fmla="*/ 548 w 562"/>
                <a:gd name="T55" fmla="*/ 2 h 95"/>
                <a:gd name="T56" fmla="*/ 549 w 562"/>
                <a:gd name="T57" fmla="*/ 2 h 95"/>
                <a:gd name="T58" fmla="*/ 549 w 562"/>
                <a:gd name="T59" fmla="*/ 2 h 95"/>
                <a:gd name="T60" fmla="*/ 550 w 562"/>
                <a:gd name="T61" fmla="*/ 5 h 95"/>
                <a:gd name="T62" fmla="*/ 549 w 562"/>
                <a:gd name="T63" fmla="*/ 2 h 95"/>
                <a:gd name="T64" fmla="*/ 515 w 562"/>
                <a:gd name="T65" fmla="*/ 3 h 95"/>
                <a:gd name="T66" fmla="*/ 196 w 562"/>
                <a:gd name="T67" fmla="*/ 2 h 95"/>
                <a:gd name="T68" fmla="*/ 54 w 562"/>
                <a:gd name="T69" fmla="*/ 0 h 95"/>
                <a:gd name="T70" fmla="*/ 33 w 562"/>
                <a:gd name="T71" fmla="*/ 10 h 95"/>
                <a:gd name="T72" fmla="*/ 460 w 562"/>
                <a:gd name="T73" fmla="*/ 22 h 95"/>
                <a:gd name="T74" fmla="*/ 545 w 562"/>
                <a:gd name="T75" fmla="*/ 21 h 95"/>
                <a:gd name="T76" fmla="*/ 553 w 562"/>
                <a:gd name="T77" fmla="*/ 21 h 95"/>
                <a:gd name="T78" fmla="*/ 558 w 562"/>
                <a:gd name="T79" fmla="*/ 18 h 95"/>
                <a:gd name="T80" fmla="*/ 561 w 562"/>
                <a:gd name="T81" fmla="*/ 11 h 95"/>
                <a:gd name="T82" fmla="*/ 557 w 562"/>
                <a:gd name="T83" fmla="*/ 3 h 95"/>
                <a:gd name="T84" fmla="*/ 554 w 562"/>
                <a:gd name="T85" fmla="*/ 2 h 95"/>
                <a:gd name="T86" fmla="*/ 545 w 562"/>
                <a:gd name="T87" fmla="*/ 1 h 95"/>
                <a:gd name="T88" fmla="*/ 400 w 562"/>
                <a:gd name="T89" fmla="*/ 6 h 95"/>
                <a:gd name="T90" fmla="*/ 32 w 562"/>
                <a:gd name="T91" fmla="*/ 50 h 95"/>
                <a:gd name="T92" fmla="*/ 293 w 562"/>
                <a:gd name="T93" fmla="*/ 35 h 95"/>
                <a:gd name="T94" fmla="*/ 530 w 562"/>
                <a:gd name="T95" fmla="*/ 50 h 95"/>
                <a:gd name="T96" fmla="*/ 549 w 562"/>
                <a:gd name="T97" fmla="*/ 53 h 95"/>
                <a:gd name="T98" fmla="*/ 552 w 562"/>
                <a:gd name="T99" fmla="*/ 44 h 95"/>
                <a:gd name="T100" fmla="*/ 392 w 562"/>
                <a:gd name="T101" fmla="*/ 27 h 95"/>
                <a:gd name="T102" fmla="*/ 2 w 562"/>
                <a:gd name="T10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2" h="95"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7" y="92"/>
                    <a:pt x="160" y="46"/>
                    <a:pt x="392" y="46"/>
                  </a:cubicBezTo>
                  <a:cubicBezTo>
                    <a:pt x="441" y="46"/>
                    <a:pt x="494" y="49"/>
                    <a:pt x="551" y="53"/>
                  </a:cubicBezTo>
                  <a:cubicBezTo>
                    <a:pt x="556" y="54"/>
                    <a:pt x="560" y="50"/>
                    <a:pt x="561" y="45"/>
                  </a:cubicBezTo>
                  <a:cubicBezTo>
                    <a:pt x="562" y="40"/>
                    <a:pt x="558" y="35"/>
                    <a:pt x="553" y="35"/>
                  </a:cubicBezTo>
                  <a:cubicBezTo>
                    <a:pt x="553" y="35"/>
                    <a:pt x="439" y="16"/>
                    <a:pt x="293" y="16"/>
                  </a:cubicBezTo>
                  <a:cubicBezTo>
                    <a:pt x="211" y="16"/>
                    <a:pt x="118" y="22"/>
                    <a:pt x="30" y="41"/>
                  </a:cubicBezTo>
                  <a:cubicBezTo>
                    <a:pt x="25" y="42"/>
                    <a:pt x="22" y="46"/>
                    <a:pt x="22" y="51"/>
                  </a:cubicBezTo>
                  <a:cubicBezTo>
                    <a:pt x="23" y="56"/>
                    <a:pt x="28" y="60"/>
                    <a:pt x="33" y="59"/>
                  </a:cubicBezTo>
                  <a:cubicBezTo>
                    <a:pt x="33" y="59"/>
                    <a:pt x="39" y="59"/>
                    <a:pt x="49" y="58"/>
                  </a:cubicBezTo>
                  <a:cubicBezTo>
                    <a:pt x="86" y="54"/>
                    <a:pt x="181" y="44"/>
                    <a:pt x="278" y="35"/>
                  </a:cubicBezTo>
                  <a:cubicBezTo>
                    <a:pt x="327" y="31"/>
                    <a:pt x="377" y="27"/>
                    <a:pt x="420" y="24"/>
                  </a:cubicBezTo>
                  <a:cubicBezTo>
                    <a:pt x="464" y="21"/>
                    <a:pt x="501" y="19"/>
                    <a:pt x="525" y="19"/>
                  </a:cubicBezTo>
                  <a:cubicBezTo>
                    <a:pt x="533" y="19"/>
                    <a:pt x="539" y="19"/>
                    <a:pt x="543" y="20"/>
                  </a:cubicBezTo>
                  <a:cubicBezTo>
                    <a:pt x="546" y="20"/>
                    <a:pt x="548" y="20"/>
                    <a:pt x="548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48" y="20"/>
                    <a:pt x="548" y="20"/>
                    <a:pt x="548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48" y="20"/>
                    <a:pt x="548" y="20"/>
                    <a:pt x="548" y="2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6" y="19"/>
                    <a:pt x="546" y="19"/>
                    <a:pt x="546" y="19"/>
                  </a:cubicBezTo>
                  <a:cubicBezTo>
                    <a:pt x="547" y="19"/>
                    <a:pt x="547" y="20"/>
                    <a:pt x="548" y="2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6" y="19"/>
                    <a:pt x="546" y="19"/>
                    <a:pt x="546" y="19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4" y="16"/>
                    <a:pt x="544" y="16"/>
                    <a:pt x="544" y="16"/>
                  </a:cubicBezTo>
                  <a:cubicBezTo>
                    <a:pt x="544" y="17"/>
                    <a:pt x="545" y="18"/>
                    <a:pt x="546" y="19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4" y="16"/>
                    <a:pt x="544" y="16"/>
                    <a:pt x="544" y="16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2" y="11"/>
                    <a:pt x="542" y="11"/>
                    <a:pt x="542" y="11"/>
                  </a:cubicBezTo>
                  <a:cubicBezTo>
                    <a:pt x="542" y="13"/>
                    <a:pt x="543" y="15"/>
                    <a:pt x="544" y="16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2" y="11"/>
                    <a:pt x="542" y="11"/>
                    <a:pt x="542" y="11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3" y="7"/>
                    <a:pt x="543" y="7"/>
                    <a:pt x="543" y="7"/>
                  </a:cubicBezTo>
                  <a:cubicBezTo>
                    <a:pt x="543" y="8"/>
                    <a:pt x="542" y="10"/>
                    <a:pt x="542" y="11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3" y="7"/>
                    <a:pt x="543" y="7"/>
                    <a:pt x="543" y="7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46" y="4"/>
                    <a:pt x="544" y="5"/>
                    <a:pt x="543" y="7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8" y="2"/>
                    <a:pt x="548" y="2"/>
                    <a:pt x="548" y="2"/>
                  </a:cubicBezTo>
                  <a:cubicBezTo>
                    <a:pt x="548" y="3"/>
                    <a:pt x="547" y="3"/>
                    <a:pt x="546" y="3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8" y="2"/>
                    <a:pt x="548" y="2"/>
                    <a:pt x="548" y="2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8" y="2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8" y="2"/>
                    <a:pt x="546" y="2"/>
                  </a:cubicBezTo>
                  <a:cubicBezTo>
                    <a:pt x="541" y="3"/>
                    <a:pt x="530" y="3"/>
                    <a:pt x="515" y="3"/>
                  </a:cubicBezTo>
                  <a:cubicBezTo>
                    <a:pt x="500" y="3"/>
                    <a:pt x="481" y="3"/>
                    <a:pt x="460" y="3"/>
                  </a:cubicBezTo>
                  <a:cubicBezTo>
                    <a:pt x="387" y="3"/>
                    <a:pt x="282" y="2"/>
                    <a:pt x="196" y="2"/>
                  </a:cubicBezTo>
                  <a:cubicBezTo>
                    <a:pt x="153" y="1"/>
                    <a:pt x="115" y="1"/>
                    <a:pt x="87" y="1"/>
                  </a:cubicBezTo>
                  <a:cubicBezTo>
                    <a:pt x="73" y="0"/>
                    <a:pt x="62" y="0"/>
                    <a:pt x="54" y="0"/>
                  </a:cubicBezTo>
                  <a:cubicBezTo>
                    <a:pt x="47" y="0"/>
                    <a:pt x="42" y="0"/>
                    <a:pt x="42" y="0"/>
                  </a:cubicBezTo>
                  <a:cubicBezTo>
                    <a:pt x="37" y="0"/>
                    <a:pt x="33" y="4"/>
                    <a:pt x="33" y="10"/>
                  </a:cubicBezTo>
                  <a:cubicBezTo>
                    <a:pt x="33" y="15"/>
                    <a:pt x="37" y="19"/>
                    <a:pt x="42" y="19"/>
                  </a:cubicBezTo>
                  <a:cubicBezTo>
                    <a:pt x="42" y="19"/>
                    <a:pt x="313" y="22"/>
                    <a:pt x="460" y="22"/>
                  </a:cubicBezTo>
                  <a:cubicBezTo>
                    <a:pt x="487" y="22"/>
                    <a:pt x="510" y="22"/>
                    <a:pt x="526" y="22"/>
                  </a:cubicBezTo>
                  <a:cubicBezTo>
                    <a:pt x="534" y="22"/>
                    <a:pt x="541" y="22"/>
                    <a:pt x="545" y="21"/>
                  </a:cubicBezTo>
                  <a:cubicBezTo>
                    <a:pt x="548" y="21"/>
                    <a:pt x="549" y="21"/>
                    <a:pt x="551" y="21"/>
                  </a:cubicBezTo>
                  <a:cubicBezTo>
                    <a:pt x="552" y="21"/>
                    <a:pt x="552" y="21"/>
                    <a:pt x="553" y="21"/>
                  </a:cubicBezTo>
                  <a:cubicBezTo>
                    <a:pt x="554" y="20"/>
                    <a:pt x="554" y="20"/>
                    <a:pt x="556" y="20"/>
                  </a:cubicBezTo>
                  <a:cubicBezTo>
                    <a:pt x="556" y="19"/>
                    <a:pt x="557" y="19"/>
                    <a:pt x="558" y="18"/>
                  </a:cubicBezTo>
                  <a:cubicBezTo>
                    <a:pt x="559" y="17"/>
                    <a:pt x="560" y="17"/>
                    <a:pt x="560" y="15"/>
                  </a:cubicBezTo>
                  <a:cubicBezTo>
                    <a:pt x="561" y="14"/>
                    <a:pt x="561" y="13"/>
                    <a:pt x="561" y="11"/>
                  </a:cubicBezTo>
                  <a:cubicBezTo>
                    <a:pt x="561" y="10"/>
                    <a:pt x="561" y="8"/>
                    <a:pt x="560" y="7"/>
                  </a:cubicBezTo>
                  <a:cubicBezTo>
                    <a:pt x="559" y="5"/>
                    <a:pt x="558" y="4"/>
                    <a:pt x="557" y="3"/>
                  </a:cubicBezTo>
                  <a:cubicBezTo>
                    <a:pt x="556" y="3"/>
                    <a:pt x="556" y="3"/>
                    <a:pt x="555" y="2"/>
                  </a:cubicBezTo>
                  <a:cubicBezTo>
                    <a:pt x="554" y="2"/>
                    <a:pt x="554" y="2"/>
                    <a:pt x="554" y="2"/>
                  </a:cubicBezTo>
                  <a:cubicBezTo>
                    <a:pt x="553" y="2"/>
                    <a:pt x="552" y="1"/>
                    <a:pt x="552" y="1"/>
                  </a:cubicBezTo>
                  <a:cubicBezTo>
                    <a:pt x="550" y="1"/>
                    <a:pt x="548" y="1"/>
                    <a:pt x="545" y="1"/>
                  </a:cubicBezTo>
                  <a:cubicBezTo>
                    <a:pt x="540" y="0"/>
                    <a:pt x="533" y="0"/>
                    <a:pt x="525" y="0"/>
                  </a:cubicBezTo>
                  <a:cubicBezTo>
                    <a:pt x="496" y="0"/>
                    <a:pt x="451" y="3"/>
                    <a:pt x="400" y="6"/>
                  </a:cubicBezTo>
                  <a:cubicBezTo>
                    <a:pt x="245" y="18"/>
                    <a:pt x="31" y="40"/>
                    <a:pt x="31" y="4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20" y="41"/>
                    <a:pt x="212" y="35"/>
                    <a:pt x="293" y="35"/>
                  </a:cubicBezTo>
                  <a:cubicBezTo>
                    <a:pt x="365" y="35"/>
                    <a:pt x="430" y="39"/>
                    <a:pt x="476" y="44"/>
                  </a:cubicBezTo>
                  <a:cubicBezTo>
                    <a:pt x="499" y="46"/>
                    <a:pt x="518" y="49"/>
                    <a:pt x="530" y="50"/>
                  </a:cubicBezTo>
                  <a:cubicBezTo>
                    <a:pt x="537" y="51"/>
                    <a:pt x="542" y="52"/>
                    <a:pt x="545" y="53"/>
                  </a:cubicBezTo>
                  <a:cubicBezTo>
                    <a:pt x="547" y="53"/>
                    <a:pt x="548" y="53"/>
                    <a:pt x="549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2" y="44"/>
                    <a:pt x="552" y="44"/>
                    <a:pt x="552" y="44"/>
                  </a:cubicBezTo>
                  <a:cubicBezTo>
                    <a:pt x="552" y="34"/>
                    <a:pt x="552" y="34"/>
                    <a:pt x="552" y="34"/>
                  </a:cubicBezTo>
                  <a:cubicBezTo>
                    <a:pt x="495" y="30"/>
                    <a:pt x="442" y="27"/>
                    <a:pt x="392" y="27"/>
                  </a:cubicBezTo>
                  <a:cubicBezTo>
                    <a:pt x="153" y="27"/>
                    <a:pt x="8" y="75"/>
                    <a:pt x="8" y="76"/>
                  </a:cubicBezTo>
                  <a:cubicBezTo>
                    <a:pt x="3" y="77"/>
                    <a:pt x="0" y="83"/>
                    <a:pt x="2" y="88"/>
                  </a:cubicBezTo>
                  <a:cubicBezTo>
                    <a:pt x="3" y="93"/>
                    <a:pt x="9" y="95"/>
                    <a:pt x="14" y="94"/>
                  </a:cubicBez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51475" y="4829175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9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51475" y="4767263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507038" y="47783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422900" y="4743450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8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21313" y="467995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78463" y="4691063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422900" y="4665663"/>
              <a:ext cx="811213" cy="331788"/>
            </a:xfrm>
            <a:custGeom>
              <a:avLst/>
              <a:gdLst>
                <a:gd name="T0" fmla="*/ 439 w 456"/>
                <a:gd name="T1" fmla="*/ 57 h 186"/>
                <a:gd name="T2" fmla="*/ 228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9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9" y="57"/>
                  </a:moveTo>
                  <a:cubicBezTo>
                    <a:pt x="404" y="21"/>
                    <a:pt x="323" y="0"/>
                    <a:pt x="228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21313" y="45989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478463" y="46101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22900" y="4579938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6"/>
                    <a:pt x="102" y="188"/>
                    <a:pt x="228" y="188"/>
                  </a:cubicBezTo>
                  <a:cubicBezTo>
                    <a:pt x="354" y="188"/>
                    <a:pt x="456" y="146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421313" y="451802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78463" y="452913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94325" y="4494213"/>
              <a:ext cx="819150" cy="333375"/>
            </a:xfrm>
            <a:custGeom>
              <a:avLst/>
              <a:gdLst>
                <a:gd name="T0" fmla="*/ 440 w 460"/>
                <a:gd name="T1" fmla="*/ 57 h 187"/>
                <a:gd name="T2" fmla="*/ 229 w 460"/>
                <a:gd name="T3" fmla="*/ 0 h 187"/>
                <a:gd name="T4" fmla="*/ 19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0" y="57"/>
                  </a:moveTo>
                  <a:cubicBezTo>
                    <a:pt x="405" y="25"/>
                    <a:pt x="324" y="0"/>
                    <a:pt x="229" y="0"/>
                  </a:cubicBezTo>
                  <a:cubicBezTo>
                    <a:pt x="135" y="0"/>
                    <a:pt x="54" y="25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6"/>
                    <a:pt x="104" y="187"/>
                    <a:pt x="230" y="187"/>
                  </a:cubicBezTo>
                  <a:cubicBezTo>
                    <a:pt x="356" y="187"/>
                    <a:pt x="460" y="146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5395913" y="443071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451475" y="4441825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451475" y="4416425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9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3 h 187"/>
                <a:gd name="T10" fmla="*/ 228 w 456"/>
                <a:gd name="T11" fmla="*/ 187 h 187"/>
                <a:gd name="T12" fmla="*/ 456 w 456"/>
                <a:gd name="T13" fmla="*/ 93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451475" y="4351338"/>
              <a:ext cx="812800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507038" y="436245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380038" y="4310063"/>
              <a:ext cx="811213" cy="330200"/>
            </a:xfrm>
            <a:custGeom>
              <a:avLst/>
              <a:gdLst>
                <a:gd name="T0" fmla="*/ 437 w 456"/>
                <a:gd name="T1" fmla="*/ 57 h 186"/>
                <a:gd name="T2" fmla="*/ 227 w 456"/>
                <a:gd name="T3" fmla="*/ 0 h 186"/>
                <a:gd name="T4" fmla="*/ 17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7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7" y="57"/>
                  </a:moveTo>
                  <a:cubicBezTo>
                    <a:pt x="402" y="21"/>
                    <a:pt x="321" y="0"/>
                    <a:pt x="227" y="0"/>
                  </a:cubicBezTo>
                  <a:cubicBezTo>
                    <a:pt x="133" y="0"/>
                    <a:pt x="52" y="21"/>
                    <a:pt x="1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7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376863" y="42433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32425" y="4254500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380038" y="4216400"/>
              <a:ext cx="811213" cy="333375"/>
            </a:xfrm>
            <a:custGeom>
              <a:avLst/>
              <a:gdLst>
                <a:gd name="T0" fmla="*/ 437 w 456"/>
                <a:gd name="T1" fmla="*/ 57 h 187"/>
                <a:gd name="T2" fmla="*/ 227 w 456"/>
                <a:gd name="T3" fmla="*/ 0 h 187"/>
                <a:gd name="T4" fmla="*/ 17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7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7" y="57"/>
                  </a:moveTo>
                  <a:cubicBezTo>
                    <a:pt x="402" y="25"/>
                    <a:pt x="321" y="0"/>
                    <a:pt x="227" y="0"/>
                  </a:cubicBezTo>
                  <a:cubicBezTo>
                    <a:pt x="133" y="0"/>
                    <a:pt x="52" y="25"/>
                    <a:pt x="1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7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376863" y="415290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32425" y="4164013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408613" y="4138613"/>
              <a:ext cx="819150" cy="336550"/>
            </a:xfrm>
            <a:custGeom>
              <a:avLst/>
              <a:gdLst>
                <a:gd name="T0" fmla="*/ 440 w 460"/>
                <a:gd name="T1" fmla="*/ 57 h 189"/>
                <a:gd name="T2" fmla="*/ 230 w 460"/>
                <a:gd name="T3" fmla="*/ 0 h 189"/>
                <a:gd name="T4" fmla="*/ 19 w 460"/>
                <a:gd name="T5" fmla="*/ 57 h 189"/>
                <a:gd name="T6" fmla="*/ 0 w 460"/>
                <a:gd name="T7" fmla="*/ 57 h 189"/>
                <a:gd name="T8" fmla="*/ 0 w 460"/>
                <a:gd name="T9" fmla="*/ 95 h 189"/>
                <a:gd name="T10" fmla="*/ 230 w 460"/>
                <a:gd name="T11" fmla="*/ 189 h 189"/>
                <a:gd name="T12" fmla="*/ 460 w 460"/>
                <a:gd name="T13" fmla="*/ 95 h 189"/>
                <a:gd name="T14" fmla="*/ 460 w 460"/>
                <a:gd name="T15" fmla="*/ 57 h 189"/>
                <a:gd name="T16" fmla="*/ 440 w 460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9">
                  <a:moveTo>
                    <a:pt x="440" y="57"/>
                  </a:moveTo>
                  <a:cubicBezTo>
                    <a:pt x="405" y="25"/>
                    <a:pt x="324" y="0"/>
                    <a:pt x="230" y="0"/>
                  </a:cubicBezTo>
                  <a:cubicBezTo>
                    <a:pt x="135" y="0"/>
                    <a:pt x="54" y="25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4" y="189"/>
                    <a:pt x="230" y="189"/>
                  </a:cubicBezTo>
                  <a:cubicBezTo>
                    <a:pt x="356" y="189"/>
                    <a:pt x="460" y="147"/>
                    <a:pt x="460" y="95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410200" y="4076700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465763" y="4089400"/>
              <a:ext cx="703263" cy="273050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94325" y="4052888"/>
              <a:ext cx="819150" cy="331788"/>
            </a:xfrm>
            <a:custGeom>
              <a:avLst/>
              <a:gdLst>
                <a:gd name="T0" fmla="*/ 440 w 460"/>
                <a:gd name="T1" fmla="*/ 57 h 186"/>
                <a:gd name="T2" fmla="*/ 229 w 460"/>
                <a:gd name="T3" fmla="*/ 0 h 186"/>
                <a:gd name="T4" fmla="*/ 19 w 460"/>
                <a:gd name="T5" fmla="*/ 57 h 186"/>
                <a:gd name="T6" fmla="*/ 0 w 460"/>
                <a:gd name="T7" fmla="*/ 57 h 186"/>
                <a:gd name="T8" fmla="*/ 0 w 460"/>
                <a:gd name="T9" fmla="*/ 92 h 186"/>
                <a:gd name="T10" fmla="*/ 230 w 460"/>
                <a:gd name="T11" fmla="*/ 186 h 186"/>
                <a:gd name="T12" fmla="*/ 460 w 460"/>
                <a:gd name="T13" fmla="*/ 92 h 186"/>
                <a:gd name="T14" fmla="*/ 460 w 460"/>
                <a:gd name="T15" fmla="*/ 57 h 186"/>
                <a:gd name="T16" fmla="*/ 44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440" y="57"/>
                  </a:moveTo>
                  <a:cubicBezTo>
                    <a:pt x="405" y="21"/>
                    <a:pt x="324" y="0"/>
                    <a:pt x="229" y="0"/>
                  </a:cubicBezTo>
                  <a:cubicBezTo>
                    <a:pt x="135" y="0"/>
                    <a:pt x="54" y="21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4"/>
                    <a:pt x="104" y="186"/>
                    <a:pt x="230" y="186"/>
                  </a:cubicBezTo>
                  <a:cubicBezTo>
                    <a:pt x="356" y="186"/>
                    <a:pt x="460" y="144"/>
                    <a:pt x="460" y="92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5395913" y="3987800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451475" y="3997325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430838" y="3952875"/>
              <a:ext cx="817563" cy="333375"/>
            </a:xfrm>
            <a:custGeom>
              <a:avLst/>
              <a:gdLst>
                <a:gd name="T0" fmla="*/ 441 w 460"/>
                <a:gd name="T1" fmla="*/ 57 h 187"/>
                <a:gd name="T2" fmla="*/ 230 w 460"/>
                <a:gd name="T3" fmla="*/ 0 h 187"/>
                <a:gd name="T4" fmla="*/ 20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1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1" y="57"/>
                  </a:moveTo>
                  <a:cubicBezTo>
                    <a:pt x="406" y="25"/>
                    <a:pt x="325" y="0"/>
                    <a:pt x="230" y="0"/>
                  </a:cubicBezTo>
                  <a:cubicBezTo>
                    <a:pt x="136" y="0"/>
                    <a:pt x="55" y="25"/>
                    <a:pt x="2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4" y="187"/>
                    <a:pt x="230" y="187"/>
                  </a:cubicBezTo>
                  <a:cubicBezTo>
                    <a:pt x="356" y="187"/>
                    <a:pt x="460" y="145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1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432425" y="3889375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5489575" y="3900488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422900" y="3860800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421313" y="3798888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478463" y="38100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465763" y="3789363"/>
              <a:ext cx="811213" cy="331788"/>
            </a:xfrm>
            <a:custGeom>
              <a:avLst/>
              <a:gdLst>
                <a:gd name="T0" fmla="*/ 439 w 456"/>
                <a:gd name="T1" fmla="*/ 57 h 186"/>
                <a:gd name="T2" fmla="*/ 229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9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9" y="57"/>
                  </a:moveTo>
                  <a:cubicBezTo>
                    <a:pt x="404" y="21"/>
                    <a:pt x="323" y="0"/>
                    <a:pt x="229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465763" y="372427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521325" y="373538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422900" y="3697288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8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5421313" y="363378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5478463" y="36433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505325" y="4829175"/>
              <a:ext cx="819150" cy="334963"/>
            </a:xfrm>
            <a:custGeom>
              <a:avLst/>
              <a:gdLst>
                <a:gd name="T0" fmla="*/ 20 w 460"/>
                <a:gd name="T1" fmla="*/ 57 h 188"/>
                <a:gd name="T2" fmla="*/ 230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0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8"/>
                    <a:pt x="230" y="188"/>
                  </a:cubicBezTo>
                  <a:cubicBezTo>
                    <a:pt x="104" y="188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506913" y="476726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564063" y="47783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33900" y="4743450"/>
              <a:ext cx="817563" cy="333375"/>
            </a:xfrm>
            <a:custGeom>
              <a:avLst/>
              <a:gdLst>
                <a:gd name="T0" fmla="*/ 20 w 460"/>
                <a:gd name="T1" fmla="*/ 57 h 187"/>
                <a:gd name="T2" fmla="*/ 231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4537075" y="467995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592638" y="4691063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533900" y="4665663"/>
              <a:ext cx="817563" cy="331788"/>
            </a:xfrm>
            <a:custGeom>
              <a:avLst/>
              <a:gdLst>
                <a:gd name="T0" fmla="*/ 20 w 460"/>
                <a:gd name="T1" fmla="*/ 57 h 186"/>
                <a:gd name="T2" fmla="*/ 231 w 460"/>
                <a:gd name="T3" fmla="*/ 0 h 186"/>
                <a:gd name="T4" fmla="*/ 441 w 460"/>
                <a:gd name="T5" fmla="*/ 57 h 186"/>
                <a:gd name="T6" fmla="*/ 460 w 460"/>
                <a:gd name="T7" fmla="*/ 57 h 186"/>
                <a:gd name="T8" fmla="*/ 460 w 460"/>
                <a:gd name="T9" fmla="*/ 93 h 186"/>
                <a:gd name="T10" fmla="*/ 230 w 460"/>
                <a:gd name="T11" fmla="*/ 186 h 186"/>
                <a:gd name="T12" fmla="*/ 0 w 460"/>
                <a:gd name="T13" fmla="*/ 93 h 186"/>
                <a:gd name="T14" fmla="*/ 0 w 460"/>
                <a:gd name="T15" fmla="*/ 57 h 186"/>
                <a:gd name="T16" fmla="*/ 2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20" y="57"/>
                  </a:moveTo>
                  <a:cubicBezTo>
                    <a:pt x="55" y="21"/>
                    <a:pt x="136" y="0"/>
                    <a:pt x="231" y="0"/>
                  </a:cubicBezTo>
                  <a:cubicBezTo>
                    <a:pt x="325" y="0"/>
                    <a:pt x="406" y="21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4537075" y="45989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4592638" y="46101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33900" y="4579938"/>
              <a:ext cx="817563" cy="334963"/>
            </a:xfrm>
            <a:custGeom>
              <a:avLst/>
              <a:gdLst>
                <a:gd name="T0" fmla="*/ 20 w 460"/>
                <a:gd name="T1" fmla="*/ 57 h 188"/>
                <a:gd name="T2" fmla="*/ 231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6"/>
                    <a:pt x="356" y="188"/>
                    <a:pt x="230" y="188"/>
                  </a:cubicBezTo>
                  <a:cubicBezTo>
                    <a:pt x="104" y="188"/>
                    <a:pt x="0" y="146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537075" y="451802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4592638" y="452913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562475" y="4494213"/>
              <a:ext cx="817563" cy="333375"/>
            </a:xfrm>
            <a:custGeom>
              <a:avLst/>
              <a:gdLst>
                <a:gd name="T0" fmla="*/ 19 w 460"/>
                <a:gd name="T1" fmla="*/ 57 h 187"/>
                <a:gd name="T2" fmla="*/ 229 w 460"/>
                <a:gd name="T3" fmla="*/ 0 h 187"/>
                <a:gd name="T4" fmla="*/ 440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19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19" y="57"/>
                  </a:moveTo>
                  <a:cubicBezTo>
                    <a:pt x="54" y="25"/>
                    <a:pt x="135" y="0"/>
                    <a:pt x="229" y="0"/>
                  </a:cubicBezTo>
                  <a:cubicBezTo>
                    <a:pt x="324" y="0"/>
                    <a:pt x="405" y="25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6"/>
                    <a:pt x="356" y="187"/>
                    <a:pt x="230" y="187"/>
                  </a:cubicBezTo>
                  <a:cubicBezTo>
                    <a:pt x="104" y="187"/>
                    <a:pt x="0" y="146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4564063" y="4430713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619625" y="4441825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505325" y="4416425"/>
              <a:ext cx="819150" cy="333375"/>
            </a:xfrm>
            <a:custGeom>
              <a:avLst/>
              <a:gdLst>
                <a:gd name="T0" fmla="*/ 20 w 460"/>
                <a:gd name="T1" fmla="*/ 57 h 187"/>
                <a:gd name="T2" fmla="*/ 230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3 h 187"/>
                <a:gd name="T10" fmla="*/ 230 w 460"/>
                <a:gd name="T11" fmla="*/ 187 h 187"/>
                <a:gd name="T12" fmla="*/ 0 w 460"/>
                <a:gd name="T13" fmla="*/ 93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0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4506913" y="435133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4564063" y="436245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583113" y="4310063"/>
              <a:ext cx="811213" cy="330200"/>
            </a:xfrm>
            <a:custGeom>
              <a:avLst/>
              <a:gdLst>
                <a:gd name="T0" fmla="*/ 18 w 456"/>
                <a:gd name="T1" fmla="*/ 57 h 186"/>
                <a:gd name="T2" fmla="*/ 228 w 456"/>
                <a:gd name="T3" fmla="*/ 0 h 186"/>
                <a:gd name="T4" fmla="*/ 438 w 456"/>
                <a:gd name="T5" fmla="*/ 57 h 186"/>
                <a:gd name="T6" fmla="*/ 456 w 456"/>
                <a:gd name="T7" fmla="*/ 57 h 186"/>
                <a:gd name="T8" fmla="*/ 456 w 456"/>
                <a:gd name="T9" fmla="*/ 93 h 186"/>
                <a:gd name="T10" fmla="*/ 228 w 456"/>
                <a:gd name="T11" fmla="*/ 186 h 186"/>
                <a:gd name="T12" fmla="*/ 0 w 456"/>
                <a:gd name="T13" fmla="*/ 93 h 186"/>
                <a:gd name="T14" fmla="*/ 0 w 456"/>
                <a:gd name="T15" fmla="*/ 57 h 186"/>
                <a:gd name="T16" fmla="*/ 18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18" y="57"/>
                  </a:moveTo>
                  <a:cubicBezTo>
                    <a:pt x="52" y="21"/>
                    <a:pt x="134" y="0"/>
                    <a:pt x="228" y="0"/>
                  </a:cubicBezTo>
                  <a:cubicBezTo>
                    <a:pt x="322" y="0"/>
                    <a:pt x="403" y="21"/>
                    <a:pt x="438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6" y="144"/>
                    <a:pt x="354" y="186"/>
                    <a:pt x="228" y="186"/>
                  </a:cubicBezTo>
                  <a:cubicBezTo>
                    <a:pt x="102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4581525" y="42433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4637088" y="42545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583113" y="4216400"/>
              <a:ext cx="811213" cy="333375"/>
            </a:xfrm>
            <a:custGeom>
              <a:avLst/>
              <a:gdLst>
                <a:gd name="T0" fmla="*/ 18 w 456"/>
                <a:gd name="T1" fmla="*/ 57 h 187"/>
                <a:gd name="T2" fmla="*/ 228 w 456"/>
                <a:gd name="T3" fmla="*/ 0 h 187"/>
                <a:gd name="T4" fmla="*/ 438 w 456"/>
                <a:gd name="T5" fmla="*/ 57 h 187"/>
                <a:gd name="T6" fmla="*/ 456 w 456"/>
                <a:gd name="T7" fmla="*/ 57 h 187"/>
                <a:gd name="T8" fmla="*/ 456 w 456"/>
                <a:gd name="T9" fmla="*/ 94 h 187"/>
                <a:gd name="T10" fmla="*/ 228 w 456"/>
                <a:gd name="T11" fmla="*/ 187 h 187"/>
                <a:gd name="T12" fmla="*/ 0 w 456"/>
                <a:gd name="T13" fmla="*/ 94 h 187"/>
                <a:gd name="T14" fmla="*/ 0 w 456"/>
                <a:gd name="T15" fmla="*/ 57 h 187"/>
                <a:gd name="T16" fmla="*/ 18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18" y="57"/>
                  </a:moveTo>
                  <a:cubicBezTo>
                    <a:pt x="52" y="25"/>
                    <a:pt x="134" y="0"/>
                    <a:pt x="228" y="0"/>
                  </a:cubicBezTo>
                  <a:cubicBezTo>
                    <a:pt x="322" y="0"/>
                    <a:pt x="403" y="25"/>
                    <a:pt x="438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6" y="145"/>
                    <a:pt x="354" y="187"/>
                    <a:pt x="228" y="187"/>
                  </a:cubicBezTo>
                  <a:cubicBezTo>
                    <a:pt x="102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4581525" y="415290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4637088" y="41640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548188" y="4138613"/>
              <a:ext cx="817563" cy="336550"/>
            </a:xfrm>
            <a:custGeom>
              <a:avLst/>
              <a:gdLst>
                <a:gd name="T0" fmla="*/ 19 w 460"/>
                <a:gd name="T1" fmla="*/ 57 h 189"/>
                <a:gd name="T2" fmla="*/ 229 w 460"/>
                <a:gd name="T3" fmla="*/ 0 h 189"/>
                <a:gd name="T4" fmla="*/ 440 w 460"/>
                <a:gd name="T5" fmla="*/ 57 h 189"/>
                <a:gd name="T6" fmla="*/ 460 w 460"/>
                <a:gd name="T7" fmla="*/ 57 h 189"/>
                <a:gd name="T8" fmla="*/ 460 w 460"/>
                <a:gd name="T9" fmla="*/ 95 h 189"/>
                <a:gd name="T10" fmla="*/ 230 w 460"/>
                <a:gd name="T11" fmla="*/ 189 h 189"/>
                <a:gd name="T12" fmla="*/ 0 w 460"/>
                <a:gd name="T13" fmla="*/ 95 h 189"/>
                <a:gd name="T14" fmla="*/ 0 w 460"/>
                <a:gd name="T15" fmla="*/ 57 h 189"/>
                <a:gd name="T16" fmla="*/ 19 w 460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9">
                  <a:moveTo>
                    <a:pt x="19" y="57"/>
                  </a:moveTo>
                  <a:cubicBezTo>
                    <a:pt x="54" y="25"/>
                    <a:pt x="135" y="0"/>
                    <a:pt x="229" y="0"/>
                  </a:cubicBezTo>
                  <a:cubicBezTo>
                    <a:pt x="324" y="0"/>
                    <a:pt x="405" y="25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9"/>
                    <a:pt x="230" y="189"/>
                  </a:cubicBezTo>
                  <a:cubicBezTo>
                    <a:pt x="104" y="189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4549775" y="4076700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4605338" y="4089400"/>
              <a:ext cx="701675" cy="273050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562475" y="4052888"/>
              <a:ext cx="817563" cy="331788"/>
            </a:xfrm>
            <a:custGeom>
              <a:avLst/>
              <a:gdLst>
                <a:gd name="T0" fmla="*/ 19 w 460"/>
                <a:gd name="T1" fmla="*/ 57 h 186"/>
                <a:gd name="T2" fmla="*/ 229 w 460"/>
                <a:gd name="T3" fmla="*/ 0 h 186"/>
                <a:gd name="T4" fmla="*/ 440 w 460"/>
                <a:gd name="T5" fmla="*/ 57 h 186"/>
                <a:gd name="T6" fmla="*/ 460 w 460"/>
                <a:gd name="T7" fmla="*/ 57 h 186"/>
                <a:gd name="T8" fmla="*/ 460 w 460"/>
                <a:gd name="T9" fmla="*/ 92 h 186"/>
                <a:gd name="T10" fmla="*/ 230 w 460"/>
                <a:gd name="T11" fmla="*/ 186 h 186"/>
                <a:gd name="T12" fmla="*/ 0 w 460"/>
                <a:gd name="T13" fmla="*/ 92 h 186"/>
                <a:gd name="T14" fmla="*/ 0 w 460"/>
                <a:gd name="T15" fmla="*/ 57 h 186"/>
                <a:gd name="T16" fmla="*/ 19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19" y="57"/>
                  </a:moveTo>
                  <a:cubicBezTo>
                    <a:pt x="54" y="21"/>
                    <a:pt x="135" y="0"/>
                    <a:pt x="229" y="0"/>
                  </a:cubicBezTo>
                  <a:cubicBezTo>
                    <a:pt x="324" y="0"/>
                    <a:pt x="405" y="21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2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4564063" y="3987800"/>
              <a:ext cx="812800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4619625" y="3997325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527550" y="3952875"/>
              <a:ext cx="811213" cy="333375"/>
            </a:xfrm>
            <a:custGeom>
              <a:avLst/>
              <a:gdLst>
                <a:gd name="T0" fmla="*/ 18 w 456"/>
                <a:gd name="T1" fmla="*/ 57 h 187"/>
                <a:gd name="T2" fmla="*/ 229 w 456"/>
                <a:gd name="T3" fmla="*/ 0 h 187"/>
                <a:gd name="T4" fmla="*/ 439 w 456"/>
                <a:gd name="T5" fmla="*/ 57 h 187"/>
                <a:gd name="T6" fmla="*/ 456 w 456"/>
                <a:gd name="T7" fmla="*/ 57 h 187"/>
                <a:gd name="T8" fmla="*/ 456 w 456"/>
                <a:gd name="T9" fmla="*/ 94 h 187"/>
                <a:gd name="T10" fmla="*/ 228 w 456"/>
                <a:gd name="T11" fmla="*/ 187 h 187"/>
                <a:gd name="T12" fmla="*/ 0 w 456"/>
                <a:gd name="T13" fmla="*/ 94 h 187"/>
                <a:gd name="T14" fmla="*/ 0 w 456"/>
                <a:gd name="T15" fmla="*/ 57 h 187"/>
                <a:gd name="T16" fmla="*/ 18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18" y="57"/>
                  </a:moveTo>
                  <a:cubicBezTo>
                    <a:pt x="53" y="25"/>
                    <a:pt x="134" y="0"/>
                    <a:pt x="229" y="0"/>
                  </a:cubicBezTo>
                  <a:cubicBezTo>
                    <a:pt x="323" y="0"/>
                    <a:pt x="404" y="25"/>
                    <a:pt x="439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6" y="145"/>
                    <a:pt x="354" y="187"/>
                    <a:pt x="228" y="187"/>
                  </a:cubicBezTo>
                  <a:cubicBezTo>
                    <a:pt x="102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4527550" y="3889375"/>
              <a:ext cx="812800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4581525" y="39004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533900" y="3860800"/>
              <a:ext cx="817563" cy="334963"/>
            </a:xfrm>
            <a:custGeom>
              <a:avLst/>
              <a:gdLst>
                <a:gd name="T0" fmla="*/ 20 w 460"/>
                <a:gd name="T1" fmla="*/ 57 h 188"/>
                <a:gd name="T2" fmla="*/ 231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8"/>
                    <a:pt x="230" y="188"/>
                  </a:cubicBezTo>
                  <a:cubicBezTo>
                    <a:pt x="104" y="188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4537075" y="3798888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4592638" y="38100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491038" y="3789363"/>
              <a:ext cx="819150" cy="331788"/>
            </a:xfrm>
            <a:custGeom>
              <a:avLst/>
              <a:gdLst>
                <a:gd name="T0" fmla="*/ 20 w 460"/>
                <a:gd name="T1" fmla="*/ 57 h 186"/>
                <a:gd name="T2" fmla="*/ 230 w 460"/>
                <a:gd name="T3" fmla="*/ 0 h 186"/>
                <a:gd name="T4" fmla="*/ 440 w 460"/>
                <a:gd name="T5" fmla="*/ 57 h 186"/>
                <a:gd name="T6" fmla="*/ 460 w 460"/>
                <a:gd name="T7" fmla="*/ 57 h 186"/>
                <a:gd name="T8" fmla="*/ 460 w 460"/>
                <a:gd name="T9" fmla="*/ 93 h 186"/>
                <a:gd name="T10" fmla="*/ 230 w 460"/>
                <a:gd name="T11" fmla="*/ 186 h 186"/>
                <a:gd name="T12" fmla="*/ 0 w 460"/>
                <a:gd name="T13" fmla="*/ 93 h 186"/>
                <a:gd name="T14" fmla="*/ 0 w 460"/>
                <a:gd name="T15" fmla="*/ 57 h 186"/>
                <a:gd name="T16" fmla="*/ 2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20" y="57"/>
                  </a:moveTo>
                  <a:cubicBezTo>
                    <a:pt x="55" y="21"/>
                    <a:pt x="136" y="0"/>
                    <a:pt x="230" y="0"/>
                  </a:cubicBezTo>
                  <a:cubicBezTo>
                    <a:pt x="325" y="0"/>
                    <a:pt x="406" y="21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4492625" y="372427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549775" y="373538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533900" y="3697288"/>
              <a:ext cx="817563" cy="333375"/>
            </a:xfrm>
            <a:custGeom>
              <a:avLst/>
              <a:gdLst>
                <a:gd name="T0" fmla="*/ 20 w 460"/>
                <a:gd name="T1" fmla="*/ 57 h 187"/>
                <a:gd name="T2" fmla="*/ 231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4537075" y="363378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4592638" y="36433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422900" y="3597275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5421313" y="353536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5478463" y="35464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465763" y="3519488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9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4 h 188"/>
                <a:gd name="T10" fmla="*/ 228 w 456"/>
                <a:gd name="T11" fmla="*/ 188 h 188"/>
                <a:gd name="T12" fmla="*/ 456 w 456"/>
                <a:gd name="T13" fmla="*/ 94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6"/>
                    <a:pt x="102" y="188"/>
                    <a:pt x="228" y="188"/>
                  </a:cubicBezTo>
                  <a:cubicBezTo>
                    <a:pt x="354" y="188"/>
                    <a:pt x="456" y="146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5465763" y="3454400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5521325" y="34671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430838" y="3413125"/>
              <a:ext cx="817563" cy="331788"/>
            </a:xfrm>
            <a:custGeom>
              <a:avLst/>
              <a:gdLst>
                <a:gd name="T0" fmla="*/ 441 w 460"/>
                <a:gd name="T1" fmla="*/ 57 h 187"/>
                <a:gd name="T2" fmla="*/ 230 w 460"/>
                <a:gd name="T3" fmla="*/ 0 h 187"/>
                <a:gd name="T4" fmla="*/ 20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1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1" y="57"/>
                  </a:moveTo>
                  <a:cubicBezTo>
                    <a:pt x="406" y="25"/>
                    <a:pt x="325" y="0"/>
                    <a:pt x="230" y="0"/>
                  </a:cubicBezTo>
                  <a:cubicBezTo>
                    <a:pt x="136" y="0"/>
                    <a:pt x="55" y="25"/>
                    <a:pt x="2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4" y="187"/>
                    <a:pt x="230" y="187"/>
                  </a:cubicBezTo>
                  <a:cubicBezTo>
                    <a:pt x="356" y="187"/>
                    <a:pt x="460" y="145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1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5432425" y="334803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5489575" y="3359150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487988" y="3333750"/>
              <a:ext cx="817563" cy="331788"/>
            </a:xfrm>
            <a:custGeom>
              <a:avLst/>
              <a:gdLst>
                <a:gd name="T0" fmla="*/ 440 w 460"/>
                <a:gd name="T1" fmla="*/ 57 h 186"/>
                <a:gd name="T2" fmla="*/ 229 w 460"/>
                <a:gd name="T3" fmla="*/ 0 h 186"/>
                <a:gd name="T4" fmla="*/ 19 w 460"/>
                <a:gd name="T5" fmla="*/ 57 h 186"/>
                <a:gd name="T6" fmla="*/ 0 w 460"/>
                <a:gd name="T7" fmla="*/ 57 h 186"/>
                <a:gd name="T8" fmla="*/ 0 w 460"/>
                <a:gd name="T9" fmla="*/ 93 h 186"/>
                <a:gd name="T10" fmla="*/ 230 w 460"/>
                <a:gd name="T11" fmla="*/ 186 h 186"/>
                <a:gd name="T12" fmla="*/ 460 w 460"/>
                <a:gd name="T13" fmla="*/ 93 h 186"/>
                <a:gd name="T14" fmla="*/ 460 w 460"/>
                <a:gd name="T15" fmla="*/ 57 h 186"/>
                <a:gd name="T16" fmla="*/ 44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440" y="57"/>
                  </a:moveTo>
                  <a:cubicBezTo>
                    <a:pt x="405" y="21"/>
                    <a:pt x="324" y="0"/>
                    <a:pt x="229" y="0"/>
                  </a:cubicBezTo>
                  <a:cubicBezTo>
                    <a:pt x="135" y="0"/>
                    <a:pt x="54" y="21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4" y="186"/>
                    <a:pt x="230" y="186"/>
                  </a:cubicBezTo>
                  <a:cubicBezTo>
                    <a:pt x="356" y="186"/>
                    <a:pt x="460" y="144"/>
                    <a:pt x="460" y="93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5489575" y="3268663"/>
              <a:ext cx="812800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5543550" y="32781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508625" y="3248025"/>
              <a:ext cx="811213" cy="331788"/>
            </a:xfrm>
            <a:custGeom>
              <a:avLst/>
              <a:gdLst>
                <a:gd name="T0" fmla="*/ 438 w 456"/>
                <a:gd name="T1" fmla="*/ 57 h 186"/>
                <a:gd name="T2" fmla="*/ 228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2 h 186"/>
                <a:gd name="T10" fmla="*/ 228 w 456"/>
                <a:gd name="T11" fmla="*/ 186 h 186"/>
                <a:gd name="T12" fmla="*/ 456 w 456"/>
                <a:gd name="T13" fmla="*/ 92 h 186"/>
                <a:gd name="T14" fmla="*/ 456 w 456"/>
                <a:gd name="T15" fmla="*/ 57 h 186"/>
                <a:gd name="T16" fmla="*/ 438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8" y="57"/>
                  </a:moveTo>
                  <a:cubicBezTo>
                    <a:pt x="403" y="21"/>
                    <a:pt x="322" y="0"/>
                    <a:pt x="228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2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5507038" y="318293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5562600" y="3194050"/>
              <a:ext cx="701675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5465763" y="3163888"/>
              <a:ext cx="811213" cy="336550"/>
            </a:xfrm>
            <a:custGeom>
              <a:avLst/>
              <a:gdLst>
                <a:gd name="T0" fmla="*/ 439 w 456"/>
                <a:gd name="T1" fmla="*/ 57 h 189"/>
                <a:gd name="T2" fmla="*/ 229 w 456"/>
                <a:gd name="T3" fmla="*/ 0 h 189"/>
                <a:gd name="T4" fmla="*/ 18 w 456"/>
                <a:gd name="T5" fmla="*/ 57 h 189"/>
                <a:gd name="T6" fmla="*/ 0 w 456"/>
                <a:gd name="T7" fmla="*/ 57 h 189"/>
                <a:gd name="T8" fmla="*/ 0 w 456"/>
                <a:gd name="T9" fmla="*/ 96 h 189"/>
                <a:gd name="T10" fmla="*/ 228 w 456"/>
                <a:gd name="T11" fmla="*/ 189 h 189"/>
                <a:gd name="T12" fmla="*/ 456 w 456"/>
                <a:gd name="T13" fmla="*/ 96 h 189"/>
                <a:gd name="T14" fmla="*/ 456 w 456"/>
                <a:gd name="T15" fmla="*/ 57 h 189"/>
                <a:gd name="T16" fmla="*/ 439 w 456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9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7"/>
                    <a:pt x="102" y="189"/>
                    <a:pt x="228" y="189"/>
                  </a:cubicBezTo>
                  <a:cubicBezTo>
                    <a:pt x="354" y="189"/>
                    <a:pt x="456" y="147"/>
                    <a:pt x="456" y="96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5465763" y="3101975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5521325" y="31130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5967413" y="4391025"/>
              <a:ext cx="814388" cy="81438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5967413" y="4367213"/>
              <a:ext cx="814388" cy="8128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6021388" y="4419600"/>
              <a:ext cx="708025" cy="7064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Freeform 137"/>
          <p:cNvSpPr>
            <a:spLocks/>
          </p:cNvSpPr>
          <p:nvPr/>
        </p:nvSpPr>
        <p:spPr bwMode="auto">
          <a:xfrm>
            <a:off x="4746138" y="3833795"/>
            <a:ext cx="3211513" cy="649288"/>
          </a:xfrm>
          <a:custGeom>
            <a:avLst/>
            <a:gdLst>
              <a:gd name="T0" fmla="*/ 2023 w 2023"/>
              <a:gd name="T1" fmla="*/ 0 h 409"/>
              <a:gd name="T2" fmla="*/ 1247 w 2023"/>
              <a:gd name="T3" fmla="*/ 0 h 409"/>
              <a:gd name="T4" fmla="*/ 776 w 2023"/>
              <a:gd name="T5" fmla="*/ 0 h 409"/>
              <a:gd name="T6" fmla="*/ 0 w 2023"/>
              <a:gd name="T7" fmla="*/ 0 h 409"/>
              <a:gd name="T8" fmla="*/ 62 w 2023"/>
              <a:gd name="T9" fmla="*/ 208 h 409"/>
              <a:gd name="T10" fmla="*/ 0 w 2023"/>
              <a:gd name="T11" fmla="*/ 409 h 409"/>
              <a:gd name="T12" fmla="*/ 776 w 2023"/>
              <a:gd name="T13" fmla="*/ 409 h 409"/>
              <a:gd name="T14" fmla="*/ 1247 w 2023"/>
              <a:gd name="T15" fmla="*/ 409 h 409"/>
              <a:gd name="T16" fmla="*/ 2023 w 2023"/>
              <a:gd name="T17" fmla="*/ 409 h 409"/>
              <a:gd name="T18" fmla="*/ 1943 w 2023"/>
              <a:gd name="T19" fmla="*/ 208 h 409"/>
              <a:gd name="T20" fmla="*/ 2023 w 2023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3" h="409">
                <a:moveTo>
                  <a:pt x="2023" y="0"/>
                </a:moveTo>
                <a:lnTo>
                  <a:pt x="1247" y="0"/>
                </a:lnTo>
                <a:lnTo>
                  <a:pt x="776" y="0"/>
                </a:lnTo>
                <a:lnTo>
                  <a:pt x="0" y="0"/>
                </a:lnTo>
                <a:lnTo>
                  <a:pt x="62" y="208"/>
                </a:lnTo>
                <a:lnTo>
                  <a:pt x="0" y="409"/>
                </a:lnTo>
                <a:lnTo>
                  <a:pt x="776" y="409"/>
                </a:lnTo>
                <a:lnTo>
                  <a:pt x="1247" y="409"/>
                </a:lnTo>
                <a:lnTo>
                  <a:pt x="2023" y="409"/>
                </a:lnTo>
                <a:lnTo>
                  <a:pt x="1943" y="208"/>
                </a:lnTo>
                <a:lnTo>
                  <a:pt x="202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4260亿美元</a:t>
            </a:r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079878" y="3623273"/>
            <a:ext cx="2549257" cy="2205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全球8个超级富豪的淨资产总和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3609975" y="6203894"/>
            <a:ext cx="504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(Credit Suisse (2016) ‘Global Wealth </a:t>
            </a:r>
            <a:r>
              <a:rPr lang="en-US" altLang="zh-CN" sz="1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Databook</a:t>
            </a:r>
            <a:r>
              <a:rPr lang="en-US" altLang="zh-CN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2016’.)</a:t>
            </a:r>
            <a:endParaRPr lang="zh-CN" alt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44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3"/>
          <p:cNvSpPr>
            <a:spLocks noEditPoints="1"/>
          </p:cNvSpPr>
          <p:nvPr/>
        </p:nvSpPr>
        <p:spPr bwMode="auto">
          <a:xfrm>
            <a:off x="1471612" y="838200"/>
            <a:ext cx="8443913" cy="4151313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rgbClr val="FFFFFF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>
            <a:off x="0" y="4710294"/>
            <a:ext cx="12192000" cy="1998984"/>
          </a:xfrm>
          <a:custGeom>
            <a:avLst/>
            <a:gdLst>
              <a:gd name="connsiteX0" fmla="*/ 0 w 12192000"/>
              <a:gd name="connsiteY0" fmla="*/ 0 h 1283678"/>
              <a:gd name="connsiteX1" fmla="*/ 12192000 w 12192000"/>
              <a:gd name="connsiteY1" fmla="*/ 0 h 1283678"/>
              <a:gd name="connsiteX2" fmla="*/ 12192000 w 12192000"/>
              <a:gd name="connsiteY2" fmla="*/ 1283678 h 1283678"/>
              <a:gd name="connsiteX3" fmla="*/ 0 w 12192000"/>
              <a:gd name="connsiteY3" fmla="*/ 1283678 h 1283678"/>
              <a:gd name="connsiteX4" fmla="*/ 0 w 12192000"/>
              <a:gd name="connsiteY4" fmla="*/ 0 h 1283678"/>
              <a:gd name="connsiteX0" fmla="*/ 0 w 12192000"/>
              <a:gd name="connsiteY0" fmla="*/ 535353 h 1819031"/>
              <a:gd name="connsiteX1" fmla="*/ 12192000 w 12192000"/>
              <a:gd name="connsiteY1" fmla="*/ 535353 h 1819031"/>
              <a:gd name="connsiteX2" fmla="*/ 12192000 w 12192000"/>
              <a:gd name="connsiteY2" fmla="*/ 1819031 h 1819031"/>
              <a:gd name="connsiteX3" fmla="*/ 0 w 12192000"/>
              <a:gd name="connsiteY3" fmla="*/ 1819031 h 1819031"/>
              <a:gd name="connsiteX4" fmla="*/ 0 w 12192000"/>
              <a:gd name="connsiteY4" fmla="*/ 535353 h 1819031"/>
              <a:gd name="connsiteX0" fmla="*/ 0 w 12192000"/>
              <a:gd name="connsiteY0" fmla="*/ 762193 h 2045871"/>
              <a:gd name="connsiteX1" fmla="*/ 12192000 w 12192000"/>
              <a:gd name="connsiteY1" fmla="*/ 762193 h 2045871"/>
              <a:gd name="connsiteX2" fmla="*/ 12192000 w 12192000"/>
              <a:gd name="connsiteY2" fmla="*/ 2045871 h 2045871"/>
              <a:gd name="connsiteX3" fmla="*/ 0 w 12192000"/>
              <a:gd name="connsiteY3" fmla="*/ 2045871 h 2045871"/>
              <a:gd name="connsiteX4" fmla="*/ 0 w 12192000"/>
              <a:gd name="connsiteY4" fmla="*/ 762193 h 2045871"/>
              <a:gd name="connsiteX0" fmla="*/ 0 w 12192000"/>
              <a:gd name="connsiteY0" fmla="*/ 863816 h 2147494"/>
              <a:gd name="connsiteX1" fmla="*/ 12192000 w 12192000"/>
              <a:gd name="connsiteY1" fmla="*/ 863816 h 2147494"/>
              <a:gd name="connsiteX2" fmla="*/ 12192000 w 12192000"/>
              <a:gd name="connsiteY2" fmla="*/ 2147494 h 2147494"/>
              <a:gd name="connsiteX3" fmla="*/ 0 w 12192000"/>
              <a:gd name="connsiteY3" fmla="*/ 2147494 h 2147494"/>
              <a:gd name="connsiteX4" fmla="*/ 0 w 12192000"/>
              <a:gd name="connsiteY4" fmla="*/ 863816 h 2147494"/>
              <a:gd name="connsiteX0" fmla="*/ 0 w 12192000"/>
              <a:gd name="connsiteY0" fmla="*/ 969875 h 2253553"/>
              <a:gd name="connsiteX1" fmla="*/ 12192000 w 12192000"/>
              <a:gd name="connsiteY1" fmla="*/ 969875 h 2253553"/>
              <a:gd name="connsiteX2" fmla="*/ 12192000 w 12192000"/>
              <a:gd name="connsiteY2" fmla="*/ 2253553 h 2253553"/>
              <a:gd name="connsiteX3" fmla="*/ 0 w 12192000"/>
              <a:gd name="connsiteY3" fmla="*/ 2253553 h 2253553"/>
              <a:gd name="connsiteX4" fmla="*/ 0 w 12192000"/>
              <a:gd name="connsiteY4" fmla="*/ 969875 h 225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253553">
                <a:moveTo>
                  <a:pt x="0" y="969875"/>
                </a:moveTo>
                <a:cubicBezTo>
                  <a:pt x="4820139" y="-480856"/>
                  <a:pt x="9244623" y="-155540"/>
                  <a:pt x="12192000" y="969875"/>
                </a:cubicBezTo>
                <a:lnTo>
                  <a:pt x="12192000" y="2253553"/>
                </a:lnTo>
                <a:lnTo>
                  <a:pt x="0" y="2253553"/>
                </a:lnTo>
                <a:lnTo>
                  <a:pt x="0" y="9698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>
            <a:off x="0" y="4859016"/>
            <a:ext cx="12192000" cy="1998984"/>
          </a:xfrm>
          <a:custGeom>
            <a:avLst/>
            <a:gdLst>
              <a:gd name="connsiteX0" fmla="*/ 0 w 12192000"/>
              <a:gd name="connsiteY0" fmla="*/ 0 h 1283678"/>
              <a:gd name="connsiteX1" fmla="*/ 12192000 w 12192000"/>
              <a:gd name="connsiteY1" fmla="*/ 0 h 1283678"/>
              <a:gd name="connsiteX2" fmla="*/ 12192000 w 12192000"/>
              <a:gd name="connsiteY2" fmla="*/ 1283678 h 1283678"/>
              <a:gd name="connsiteX3" fmla="*/ 0 w 12192000"/>
              <a:gd name="connsiteY3" fmla="*/ 1283678 h 1283678"/>
              <a:gd name="connsiteX4" fmla="*/ 0 w 12192000"/>
              <a:gd name="connsiteY4" fmla="*/ 0 h 1283678"/>
              <a:gd name="connsiteX0" fmla="*/ 0 w 12192000"/>
              <a:gd name="connsiteY0" fmla="*/ 535353 h 1819031"/>
              <a:gd name="connsiteX1" fmla="*/ 12192000 w 12192000"/>
              <a:gd name="connsiteY1" fmla="*/ 535353 h 1819031"/>
              <a:gd name="connsiteX2" fmla="*/ 12192000 w 12192000"/>
              <a:gd name="connsiteY2" fmla="*/ 1819031 h 1819031"/>
              <a:gd name="connsiteX3" fmla="*/ 0 w 12192000"/>
              <a:gd name="connsiteY3" fmla="*/ 1819031 h 1819031"/>
              <a:gd name="connsiteX4" fmla="*/ 0 w 12192000"/>
              <a:gd name="connsiteY4" fmla="*/ 535353 h 1819031"/>
              <a:gd name="connsiteX0" fmla="*/ 0 w 12192000"/>
              <a:gd name="connsiteY0" fmla="*/ 762193 h 2045871"/>
              <a:gd name="connsiteX1" fmla="*/ 12192000 w 12192000"/>
              <a:gd name="connsiteY1" fmla="*/ 762193 h 2045871"/>
              <a:gd name="connsiteX2" fmla="*/ 12192000 w 12192000"/>
              <a:gd name="connsiteY2" fmla="*/ 2045871 h 2045871"/>
              <a:gd name="connsiteX3" fmla="*/ 0 w 12192000"/>
              <a:gd name="connsiteY3" fmla="*/ 2045871 h 2045871"/>
              <a:gd name="connsiteX4" fmla="*/ 0 w 12192000"/>
              <a:gd name="connsiteY4" fmla="*/ 762193 h 2045871"/>
              <a:gd name="connsiteX0" fmla="*/ 0 w 12192000"/>
              <a:gd name="connsiteY0" fmla="*/ 863816 h 2147494"/>
              <a:gd name="connsiteX1" fmla="*/ 12192000 w 12192000"/>
              <a:gd name="connsiteY1" fmla="*/ 863816 h 2147494"/>
              <a:gd name="connsiteX2" fmla="*/ 12192000 w 12192000"/>
              <a:gd name="connsiteY2" fmla="*/ 2147494 h 2147494"/>
              <a:gd name="connsiteX3" fmla="*/ 0 w 12192000"/>
              <a:gd name="connsiteY3" fmla="*/ 2147494 h 2147494"/>
              <a:gd name="connsiteX4" fmla="*/ 0 w 12192000"/>
              <a:gd name="connsiteY4" fmla="*/ 863816 h 2147494"/>
              <a:gd name="connsiteX0" fmla="*/ 0 w 12192000"/>
              <a:gd name="connsiteY0" fmla="*/ 969875 h 2253553"/>
              <a:gd name="connsiteX1" fmla="*/ 12192000 w 12192000"/>
              <a:gd name="connsiteY1" fmla="*/ 969875 h 2253553"/>
              <a:gd name="connsiteX2" fmla="*/ 12192000 w 12192000"/>
              <a:gd name="connsiteY2" fmla="*/ 2253553 h 2253553"/>
              <a:gd name="connsiteX3" fmla="*/ 0 w 12192000"/>
              <a:gd name="connsiteY3" fmla="*/ 2253553 h 2253553"/>
              <a:gd name="connsiteX4" fmla="*/ 0 w 12192000"/>
              <a:gd name="connsiteY4" fmla="*/ 969875 h 225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253553">
                <a:moveTo>
                  <a:pt x="0" y="969875"/>
                </a:moveTo>
                <a:cubicBezTo>
                  <a:pt x="4820139" y="-480856"/>
                  <a:pt x="9244623" y="-155540"/>
                  <a:pt x="12192000" y="969875"/>
                </a:cubicBezTo>
                <a:lnTo>
                  <a:pt x="12192000" y="2253553"/>
                </a:lnTo>
                <a:lnTo>
                  <a:pt x="0" y="2253553"/>
                </a:lnTo>
                <a:lnTo>
                  <a:pt x="0" y="9698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7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组合 770"/>
          <p:cNvGrpSpPr/>
          <p:nvPr/>
        </p:nvGrpSpPr>
        <p:grpSpPr>
          <a:xfrm>
            <a:off x="3792037" y="1446574"/>
            <a:ext cx="1498588" cy="1619011"/>
            <a:chOff x="74394" y="2878598"/>
            <a:chExt cx="1600200" cy="1728788"/>
          </a:xfrm>
        </p:grpSpPr>
        <p:sp>
          <p:nvSpPr>
            <p:cNvPr id="772" name="Freeform 130"/>
            <p:cNvSpPr>
              <a:spLocks/>
            </p:cNvSpPr>
            <p:nvPr/>
          </p:nvSpPr>
          <p:spPr bwMode="auto">
            <a:xfrm>
              <a:off x="890369" y="3608848"/>
              <a:ext cx="784225" cy="998538"/>
            </a:xfrm>
            <a:custGeom>
              <a:avLst/>
              <a:gdLst>
                <a:gd name="T0" fmla="*/ 383 w 383"/>
                <a:gd name="T1" fmla="*/ 487 h 487"/>
                <a:gd name="T2" fmla="*/ 310 w 383"/>
                <a:gd name="T3" fmla="*/ 82 h 487"/>
                <a:gd name="T4" fmla="*/ 94 w 383"/>
                <a:gd name="T5" fmla="*/ 0 h 487"/>
                <a:gd name="T6" fmla="*/ 54 w 383"/>
                <a:gd name="T7" fmla="*/ 69 h 487"/>
                <a:gd name="T8" fmla="*/ 29 w 383"/>
                <a:gd name="T9" fmla="*/ 85 h 487"/>
                <a:gd name="T10" fmla="*/ 24 w 383"/>
                <a:gd name="T11" fmla="*/ 84 h 487"/>
                <a:gd name="T12" fmla="*/ 0 w 383"/>
                <a:gd name="T13" fmla="*/ 487 h 487"/>
                <a:gd name="T14" fmla="*/ 383 w 383"/>
                <a:gd name="T1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487">
                  <a:moveTo>
                    <a:pt x="383" y="487"/>
                  </a:moveTo>
                  <a:cubicBezTo>
                    <a:pt x="376" y="467"/>
                    <a:pt x="314" y="92"/>
                    <a:pt x="310" y="82"/>
                  </a:cubicBezTo>
                  <a:cubicBezTo>
                    <a:pt x="305" y="73"/>
                    <a:pt x="94" y="0"/>
                    <a:pt x="94" y="0"/>
                  </a:cubicBezTo>
                  <a:cubicBezTo>
                    <a:pt x="82" y="16"/>
                    <a:pt x="58" y="64"/>
                    <a:pt x="54" y="69"/>
                  </a:cubicBezTo>
                  <a:cubicBezTo>
                    <a:pt x="50" y="73"/>
                    <a:pt x="29" y="85"/>
                    <a:pt x="29" y="85"/>
                  </a:cubicBezTo>
                  <a:cubicBezTo>
                    <a:pt x="29" y="85"/>
                    <a:pt x="27" y="85"/>
                    <a:pt x="24" y="84"/>
                  </a:cubicBezTo>
                  <a:cubicBezTo>
                    <a:pt x="0" y="487"/>
                    <a:pt x="0" y="487"/>
                    <a:pt x="0" y="487"/>
                  </a:cubicBezTo>
                  <a:lnTo>
                    <a:pt x="383" y="4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31"/>
            <p:cNvSpPr>
              <a:spLocks/>
            </p:cNvSpPr>
            <p:nvPr/>
          </p:nvSpPr>
          <p:spPr bwMode="auto">
            <a:xfrm>
              <a:off x="74394" y="3610436"/>
              <a:ext cx="803275" cy="996950"/>
            </a:xfrm>
            <a:custGeom>
              <a:avLst/>
              <a:gdLst>
                <a:gd name="T0" fmla="*/ 392 w 392"/>
                <a:gd name="T1" fmla="*/ 486 h 486"/>
                <a:gd name="T2" fmla="*/ 357 w 392"/>
                <a:gd name="T3" fmla="*/ 89 h 486"/>
                <a:gd name="T4" fmla="*/ 353 w 392"/>
                <a:gd name="T5" fmla="*/ 91 h 486"/>
                <a:gd name="T6" fmla="*/ 324 w 392"/>
                <a:gd name="T7" fmla="*/ 75 h 486"/>
                <a:gd name="T8" fmla="*/ 302 w 392"/>
                <a:gd name="T9" fmla="*/ 0 h 486"/>
                <a:gd name="T10" fmla="*/ 72 w 392"/>
                <a:gd name="T11" fmla="*/ 88 h 486"/>
                <a:gd name="T12" fmla="*/ 0 w 392"/>
                <a:gd name="T13" fmla="*/ 486 h 486"/>
                <a:gd name="T14" fmla="*/ 392 w 392"/>
                <a:gd name="T1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486">
                  <a:moveTo>
                    <a:pt x="392" y="486"/>
                  </a:moveTo>
                  <a:cubicBezTo>
                    <a:pt x="357" y="89"/>
                    <a:pt x="357" y="89"/>
                    <a:pt x="357" y="89"/>
                  </a:cubicBezTo>
                  <a:cubicBezTo>
                    <a:pt x="354" y="90"/>
                    <a:pt x="353" y="91"/>
                    <a:pt x="353" y="91"/>
                  </a:cubicBezTo>
                  <a:cubicBezTo>
                    <a:pt x="353" y="91"/>
                    <a:pt x="328" y="79"/>
                    <a:pt x="324" y="75"/>
                  </a:cubicBezTo>
                  <a:cubicBezTo>
                    <a:pt x="320" y="71"/>
                    <a:pt x="301" y="7"/>
                    <a:pt x="302" y="0"/>
                  </a:cubicBezTo>
                  <a:cubicBezTo>
                    <a:pt x="302" y="0"/>
                    <a:pt x="76" y="78"/>
                    <a:pt x="72" y="88"/>
                  </a:cubicBezTo>
                  <a:cubicBezTo>
                    <a:pt x="67" y="97"/>
                    <a:pt x="6" y="465"/>
                    <a:pt x="0" y="486"/>
                  </a:cubicBezTo>
                  <a:lnTo>
                    <a:pt x="392" y="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32"/>
            <p:cNvSpPr>
              <a:spLocks/>
            </p:cNvSpPr>
            <p:nvPr/>
          </p:nvSpPr>
          <p:spPr bwMode="auto">
            <a:xfrm>
              <a:off x="682406" y="3315161"/>
              <a:ext cx="401638" cy="536575"/>
            </a:xfrm>
            <a:custGeom>
              <a:avLst/>
              <a:gdLst>
                <a:gd name="T0" fmla="*/ 195 w 196"/>
                <a:gd name="T1" fmla="*/ 152 h 262"/>
                <a:gd name="T2" fmla="*/ 192 w 196"/>
                <a:gd name="T3" fmla="*/ 24 h 262"/>
                <a:gd name="T4" fmla="*/ 94 w 196"/>
                <a:gd name="T5" fmla="*/ 52 h 262"/>
                <a:gd name="T6" fmla="*/ 5 w 196"/>
                <a:gd name="T7" fmla="*/ 35 h 262"/>
                <a:gd name="T8" fmla="*/ 5 w 196"/>
                <a:gd name="T9" fmla="*/ 142 h 262"/>
                <a:gd name="T10" fmla="*/ 24 w 196"/>
                <a:gd name="T11" fmla="*/ 208 h 262"/>
                <a:gd name="T12" fmla="*/ 37 w 196"/>
                <a:gd name="T13" fmla="*/ 235 h 262"/>
                <a:gd name="T14" fmla="*/ 94 w 196"/>
                <a:gd name="T15" fmla="*/ 252 h 262"/>
                <a:gd name="T16" fmla="*/ 162 w 196"/>
                <a:gd name="T17" fmla="*/ 220 h 262"/>
                <a:gd name="T18" fmla="*/ 195 w 196"/>
                <a:gd name="T19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2">
                  <a:moveTo>
                    <a:pt x="195" y="152"/>
                  </a:moveTo>
                  <a:cubicBezTo>
                    <a:pt x="190" y="117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14" y="76"/>
                    <a:pt x="6" y="114"/>
                    <a:pt x="5" y="142"/>
                  </a:cubicBezTo>
                  <a:cubicBezTo>
                    <a:pt x="21" y="146"/>
                    <a:pt x="30" y="202"/>
                    <a:pt x="24" y="208"/>
                  </a:cubicBezTo>
                  <a:cubicBezTo>
                    <a:pt x="28" y="220"/>
                    <a:pt x="33" y="230"/>
                    <a:pt x="37" y="235"/>
                  </a:cubicBezTo>
                  <a:cubicBezTo>
                    <a:pt x="55" y="262"/>
                    <a:pt x="72" y="252"/>
                    <a:pt x="94" y="252"/>
                  </a:cubicBezTo>
                  <a:cubicBezTo>
                    <a:pt x="116" y="252"/>
                    <a:pt x="140" y="246"/>
                    <a:pt x="162" y="220"/>
                  </a:cubicBezTo>
                  <a:cubicBezTo>
                    <a:pt x="177" y="204"/>
                    <a:pt x="196" y="167"/>
                    <a:pt x="195" y="152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133"/>
            <p:cNvSpPr>
              <a:spLocks/>
            </p:cNvSpPr>
            <p:nvPr/>
          </p:nvSpPr>
          <p:spPr bwMode="auto">
            <a:xfrm>
              <a:off x="607794" y="3181811"/>
              <a:ext cx="77788" cy="163513"/>
            </a:xfrm>
            <a:custGeom>
              <a:avLst/>
              <a:gdLst>
                <a:gd name="T0" fmla="*/ 37 w 38"/>
                <a:gd name="T1" fmla="*/ 62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7 h 80"/>
                <a:gd name="T10" fmla="*/ 23 w 38"/>
                <a:gd name="T11" fmla="*/ 20 h 80"/>
                <a:gd name="T12" fmla="*/ 28 w 38"/>
                <a:gd name="T13" fmla="*/ 20 h 80"/>
                <a:gd name="T14" fmla="*/ 37 w 38"/>
                <a:gd name="T15" fmla="*/ 31 h 80"/>
                <a:gd name="T16" fmla="*/ 37 w 38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7" y="62"/>
                  </a:moveTo>
                  <a:cubicBezTo>
                    <a:pt x="37" y="72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6"/>
                    <a:pt x="6" y="4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13" y="20"/>
                    <a:pt x="23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20"/>
                    <a:pt x="37" y="21"/>
                    <a:pt x="37" y="31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134"/>
            <p:cNvSpPr>
              <a:spLocks/>
            </p:cNvSpPr>
            <p:nvPr/>
          </p:nvSpPr>
          <p:spPr bwMode="auto">
            <a:xfrm>
              <a:off x="1063406" y="3181811"/>
              <a:ext cx="76200" cy="163513"/>
            </a:xfrm>
            <a:custGeom>
              <a:avLst/>
              <a:gdLst>
                <a:gd name="T0" fmla="*/ 0 w 37"/>
                <a:gd name="T1" fmla="*/ 62 h 80"/>
                <a:gd name="T2" fmla="*/ 17 w 37"/>
                <a:gd name="T3" fmla="*/ 80 h 80"/>
                <a:gd name="T4" fmla="*/ 17 w 37"/>
                <a:gd name="T5" fmla="*/ 80 h 80"/>
                <a:gd name="T6" fmla="*/ 31 w 37"/>
                <a:gd name="T7" fmla="*/ 40 h 80"/>
                <a:gd name="T8" fmla="*/ 37 w 37"/>
                <a:gd name="T9" fmla="*/ 17 h 80"/>
                <a:gd name="T10" fmla="*/ 14 w 37"/>
                <a:gd name="T11" fmla="*/ 20 h 80"/>
                <a:gd name="T12" fmla="*/ 9 w 37"/>
                <a:gd name="T13" fmla="*/ 20 h 80"/>
                <a:gd name="T14" fmla="*/ 0 w 37"/>
                <a:gd name="T15" fmla="*/ 31 h 80"/>
                <a:gd name="T16" fmla="*/ 0 w 37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0">
                  <a:moveTo>
                    <a:pt x="0" y="62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1" y="76"/>
                    <a:pt x="31" y="4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0"/>
                    <a:pt x="24" y="20"/>
                    <a:pt x="14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1"/>
                    <a:pt x="0" y="3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135"/>
            <p:cNvSpPr>
              <a:spLocks/>
            </p:cNvSpPr>
            <p:nvPr/>
          </p:nvSpPr>
          <p:spPr bwMode="auto">
            <a:xfrm>
              <a:off x="682406" y="3315161"/>
              <a:ext cx="404813" cy="550863"/>
            </a:xfrm>
            <a:custGeom>
              <a:avLst/>
              <a:gdLst>
                <a:gd name="T0" fmla="*/ 194 w 197"/>
                <a:gd name="T1" fmla="*/ 142 h 269"/>
                <a:gd name="T2" fmla="*/ 192 w 197"/>
                <a:gd name="T3" fmla="*/ 24 h 269"/>
                <a:gd name="T4" fmla="*/ 94 w 197"/>
                <a:gd name="T5" fmla="*/ 52 h 269"/>
                <a:gd name="T6" fmla="*/ 5 w 197"/>
                <a:gd name="T7" fmla="*/ 35 h 269"/>
                <a:gd name="T8" fmla="*/ 11 w 197"/>
                <a:gd name="T9" fmla="*/ 91 h 269"/>
                <a:gd name="T10" fmla="*/ 141 w 197"/>
                <a:gd name="T11" fmla="*/ 269 h 269"/>
                <a:gd name="T12" fmla="*/ 144 w 197"/>
                <a:gd name="T13" fmla="*/ 259 h 269"/>
                <a:gd name="T14" fmla="*/ 194 w 197"/>
                <a:gd name="T15" fmla="*/ 14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269">
                  <a:moveTo>
                    <a:pt x="194" y="142"/>
                  </a:moveTo>
                  <a:cubicBezTo>
                    <a:pt x="189" y="103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9" y="52"/>
                    <a:pt x="12" y="74"/>
                    <a:pt x="11" y="91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66" y="266"/>
                    <a:pt x="134" y="269"/>
                    <a:pt x="144" y="259"/>
                  </a:cubicBezTo>
                  <a:cubicBezTo>
                    <a:pt x="158" y="242"/>
                    <a:pt x="197" y="163"/>
                    <a:pt x="194" y="142"/>
                  </a:cubicBezTo>
                  <a:close/>
                </a:path>
              </a:pathLst>
            </a:custGeom>
            <a:solidFill>
              <a:srgbClr val="E7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136"/>
            <p:cNvSpPr>
              <a:spLocks/>
            </p:cNvSpPr>
            <p:nvPr/>
          </p:nvSpPr>
          <p:spPr bwMode="auto">
            <a:xfrm>
              <a:off x="871319" y="3602498"/>
              <a:ext cx="211138" cy="1004888"/>
            </a:xfrm>
            <a:custGeom>
              <a:avLst/>
              <a:gdLst>
                <a:gd name="T0" fmla="*/ 49 w 103"/>
                <a:gd name="T1" fmla="*/ 490 h 490"/>
                <a:gd name="T2" fmla="*/ 100 w 103"/>
                <a:gd name="T3" fmla="*/ 190 h 490"/>
                <a:gd name="T4" fmla="*/ 103 w 103"/>
                <a:gd name="T5" fmla="*/ 58 h 490"/>
                <a:gd name="T6" fmla="*/ 103 w 103"/>
                <a:gd name="T7" fmla="*/ 0 h 490"/>
                <a:gd name="T8" fmla="*/ 0 w 103"/>
                <a:gd name="T9" fmla="*/ 74 h 490"/>
                <a:gd name="T10" fmla="*/ 8 w 103"/>
                <a:gd name="T11" fmla="*/ 490 h 490"/>
                <a:gd name="T12" fmla="*/ 49 w 103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90">
                  <a:moveTo>
                    <a:pt x="49" y="49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0" y="68"/>
                    <a:pt x="103" y="0"/>
                    <a:pt x="103" y="0"/>
                  </a:cubicBezTo>
                  <a:cubicBezTo>
                    <a:pt x="101" y="1"/>
                    <a:pt x="2" y="72"/>
                    <a:pt x="0" y="74"/>
                  </a:cubicBezTo>
                  <a:cubicBezTo>
                    <a:pt x="3" y="76"/>
                    <a:pt x="6" y="369"/>
                    <a:pt x="8" y="490"/>
                  </a:cubicBezTo>
                  <a:lnTo>
                    <a:pt x="49" y="4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137"/>
            <p:cNvSpPr>
              <a:spLocks/>
            </p:cNvSpPr>
            <p:nvPr/>
          </p:nvSpPr>
          <p:spPr bwMode="auto">
            <a:xfrm>
              <a:off x="688756" y="3600911"/>
              <a:ext cx="204788" cy="1006475"/>
            </a:xfrm>
            <a:custGeom>
              <a:avLst/>
              <a:gdLst>
                <a:gd name="T0" fmla="*/ 57 w 100"/>
                <a:gd name="T1" fmla="*/ 491 h 491"/>
                <a:gd name="T2" fmla="*/ 100 w 100"/>
                <a:gd name="T3" fmla="*/ 491 h 491"/>
                <a:gd name="T4" fmla="*/ 100 w 100"/>
                <a:gd name="T5" fmla="*/ 70 h 491"/>
                <a:gd name="T6" fmla="*/ 2 w 100"/>
                <a:gd name="T7" fmla="*/ 0 h 491"/>
                <a:gd name="T8" fmla="*/ 0 w 100"/>
                <a:gd name="T9" fmla="*/ 59 h 491"/>
                <a:gd name="T10" fmla="*/ 22 w 100"/>
                <a:gd name="T11" fmla="*/ 153 h 491"/>
                <a:gd name="T12" fmla="*/ 57 w 100"/>
                <a:gd name="T1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491">
                  <a:moveTo>
                    <a:pt x="57" y="491"/>
                  </a:moveTo>
                  <a:cubicBezTo>
                    <a:pt x="100" y="491"/>
                    <a:pt x="100" y="491"/>
                    <a:pt x="100" y="491"/>
                  </a:cubicBezTo>
                  <a:cubicBezTo>
                    <a:pt x="99" y="361"/>
                    <a:pt x="97" y="72"/>
                    <a:pt x="100" y="70"/>
                  </a:cubicBezTo>
                  <a:cubicBezTo>
                    <a:pt x="97" y="69"/>
                    <a:pt x="4" y="1"/>
                    <a:pt x="2" y="0"/>
                  </a:cubicBezTo>
                  <a:cubicBezTo>
                    <a:pt x="2" y="0"/>
                    <a:pt x="3" y="69"/>
                    <a:pt x="0" y="59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7" y="49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138"/>
            <p:cNvSpPr>
              <a:spLocks/>
            </p:cNvSpPr>
            <p:nvPr/>
          </p:nvSpPr>
          <p:spPr bwMode="auto">
            <a:xfrm>
              <a:off x="871319" y="3737436"/>
              <a:ext cx="36513" cy="869950"/>
            </a:xfrm>
            <a:custGeom>
              <a:avLst/>
              <a:gdLst>
                <a:gd name="T0" fmla="*/ 18 w 18"/>
                <a:gd name="T1" fmla="*/ 424 h 424"/>
                <a:gd name="T2" fmla="*/ 18 w 18"/>
                <a:gd name="T3" fmla="*/ 0 h 424"/>
                <a:gd name="T4" fmla="*/ 9 w 18"/>
                <a:gd name="T5" fmla="*/ 1 h 424"/>
                <a:gd name="T6" fmla="*/ 0 w 18"/>
                <a:gd name="T7" fmla="*/ 0 h 424"/>
                <a:gd name="T8" fmla="*/ 0 w 18"/>
                <a:gd name="T9" fmla="*/ 424 h 424"/>
                <a:gd name="T10" fmla="*/ 18 w 18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4">
                  <a:moveTo>
                    <a:pt x="18" y="42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1"/>
                    <a:pt x="9" y="1"/>
                  </a:cubicBezTo>
                  <a:cubicBezTo>
                    <a:pt x="5" y="1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lnTo>
                    <a:pt x="18" y="424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139"/>
            <p:cNvSpPr>
              <a:spLocks/>
            </p:cNvSpPr>
            <p:nvPr/>
          </p:nvSpPr>
          <p:spPr bwMode="auto">
            <a:xfrm>
              <a:off x="869731" y="3805698"/>
              <a:ext cx="41275" cy="42863"/>
            </a:xfrm>
            <a:custGeom>
              <a:avLst/>
              <a:gdLst>
                <a:gd name="T0" fmla="*/ 8 w 20"/>
                <a:gd name="T1" fmla="*/ 20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20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8"/>
                    <a:pt x="17" y="3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0"/>
            <p:cNvSpPr>
              <a:spLocks/>
            </p:cNvSpPr>
            <p:nvPr/>
          </p:nvSpPr>
          <p:spPr bwMode="auto">
            <a:xfrm>
              <a:off x="882431" y="3816811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1"/>
            <p:cNvSpPr>
              <a:spLocks/>
            </p:cNvSpPr>
            <p:nvPr/>
          </p:nvSpPr>
          <p:spPr bwMode="auto">
            <a:xfrm>
              <a:off x="879256" y="38263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2"/>
            <p:cNvSpPr>
              <a:spLocks/>
            </p:cNvSpPr>
            <p:nvPr/>
          </p:nvSpPr>
          <p:spPr bwMode="auto">
            <a:xfrm>
              <a:off x="891956" y="38199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3"/>
            <p:cNvSpPr>
              <a:spLocks/>
            </p:cNvSpPr>
            <p:nvPr/>
          </p:nvSpPr>
          <p:spPr bwMode="auto">
            <a:xfrm>
              <a:off x="890369" y="38279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4"/>
            <p:cNvSpPr>
              <a:spLocks/>
            </p:cNvSpPr>
            <p:nvPr/>
          </p:nvSpPr>
          <p:spPr bwMode="auto">
            <a:xfrm>
              <a:off x="869731" y="4008898"/>
              <a:ext cx="41275" cy="42863"/>
            </a:xfrm>
            <a:custGeom>
              <a:avLst/>
              <a:gdLst>
                <a:gd name="T0" fmla="*/ 8 w 20"/>
                <a:gd name="T1" fmla="*/ 19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9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"/>
            <p:cNvSpPr>
              <a:spLocks/>
            </p:cNvSpPr>
            <p:nvPr/>
          </p:nvSpPr>
          <p:spPr bwMode="auto">
            <a:xfrm>
              <a:off x="882431" y="40184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6"/>
            <p:cNvSpPr>
              <a:spLocks/>
            </p:cNvSpPr>
            <p:nvPr/>
          </p:nvSpPr>
          <p:spPr bwMode="auto">
            <a:xfrm>
              <a:off x="879256" y="40295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7"/>
            <p:cNvSpPr>
              <a:spLocks/>
            </p:cNvSpPr>
            <p:nvPr/>
          </p:nvSpPr>
          <p:spPr bwMode="auto">
            <a:xfrm>
              <a:off x="891956" y="40231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8"/>
            <p:cNvSpPr>
              <a:spLocks/>
            </p:cNvSpPr>
            <p:nvPr/>
          </p:nvSpPr>
          <p:spPr bwMode="auto">
            <a:xfrm>
              <a:off x="890369" y="40311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9"/>
            <p:cNvSpPr>
              <a:spLocks/>
            </p:cNvSpPr>
            <p:nvPr/>
          </p:nvSpPr>
          <p:spPr bwMode="auto">
            <a:xfrm>
              <a:off x="869731" y="4210511"/>
              <a:ext cx="41275" cy="41275"/>
            </a:xfrm>
            <a:custGeom>
              <a:avLst/>
              <a:gdLst>
                <a:gd name="T0" fmla="*/ 8 w 20"/>
                <a:gd name="T1" fmla="*/ 19 h 20"/>
                <a:gd name="T2" fmla="*/ 19 w 20"/>
                <a:gd name="T3" fmla="*/ 12 h 20"/>
                <a:gd name="T4" fmla="*/ 12 w 20"/>
                <a:gd name="T5" fmla="*/ 1 h 20"/>
                <a:gd name="T6" fmla="*/ 1 w 20"/>
                <a:gd name="T7" fmla="*/ 8 h 20"/>
                <a:gd name="T8" fmla="*/ 8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50"/>
            <p:cNvSpPr>
              <a:spLocks/>
            </p:cNvSpPr>
            <p:nvPr/>
          </p:nvSpPr>
          <p:spPr bwMode="auto">
            <a:xfrm>
              <a:off x="882431" y="42216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51"/>
            <p:cNvSpPr>
              <a:spLocks/>
            </p:cNvSpPr>
            <p:nvPr/>
          </p:nvSpPr>
          <p:spPr bwMode="auto">
            <a:xfrm>
              <a:off x="879256" y="4231148"/>
              <a:ext cx="9525" cy="9525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52"/>
            <p:cNvSpPr>
              <a:spLocks/>
            </p:cNvSpPr>
            <p:nvPr/>
          </p:nvSpPr>
          <p:spPr bwMode="auto">
            <a:xfrm>
              <a:off x="891956" y="4223211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53"/>
            <p:cNvSpPr>
              <a:spLocks/>
            </p:cNvSpPr>
            <p:nvPr/>
          </p:nvSpPr>
          <p:spPr bwMode="auto">
            <a:xfrm>
              <a:off x="890369" y="42343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54"/>
            <p:cNvSpPr>
              <a:spLocks/>
            </p:cNvSpPr>
            <p:nvPr/>
          </p:nvSpPr>
          <p:spPr bwMode="auto">
            <a:xfrm>
              <a:off x="693519" y="3597736"/>
              <a:ext cx="195263" cy="207963"/>
            </a:xfrm>
            <a:custGeom>
              <a:avLst/>
              <a:gdLst>
                <a:gd name="T0" fmla="*/ 0 w 123"/>
                <a:gd name="T1" fmla="*/ 0 h 131"/>
                <a:gd name="T2" fmla="*/ 67 w 123"/>
                <a:gd name="T3" fmla="*/ 131 h 131"/>
                <a:gd name="T4" fmla="*/ 123 w 123"/>
                <a:gd name="T5" fmla="*/ 91 h 131"/>
                <a:gd name="T6" fmla="*/ 0 w 12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1">
                  <a:moveTo>
                    <a:pt x="0" y="0"/>
                  </a:moveTo>
                  <a:lnTo>
                    <a:pt x="67" y="131"/>
                  </a:lnTo>
                  <a:lnTo>
                    <a:pt x="12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55"/>
            <p:cNvSpPr>
              <a:spLocks/>
            </p:cNvSpPr>
            <p:nvPr/>
          </p:nvSpPr>
          <p:spPr bwMode="auto">
            <a:xfrm>
              <a:off x="890369" y="3602498"/>
              <a:ext cx="192088" cy="203200"/>
            </a:xfrm>
            <a:custGeom>
              <a:avLst/>
              <a:gdLst>
                <a:gd name="T0" fmla="*/ 121 w 121"/>
                <a:gd name="T1" fmla="*/ 0 h 128"/>
                <a:gd name="T2" fmla="*/ 57 w 121"/>
                <a:gd name="T3" fmla="*/ 128 h 128"/>
                <a:gd name="T4" fmla="*/ 0 w 121"/>
                <a:gd name="T5" fmla="*/ 88 h 128"/>
                <a:gd name="T6" fmla="*/ 121 w 12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8">
                  <a:moveTo>
                    <a:pt x="121" y="0"/>
                  </a:moveTo>
                  <a:lnTo>
                    <a:pt x="57" y="128"/>
                  </a:lnTo>
                  <a:lnTo>
                    <a:pt x="0" y="8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56"/>
            <p:cNvSpPr>
              <a:spLocks/>
            </p:cNvSpPr>
            <p:nvPr/>
          </p:nvSpPr>
          <p:spPr bwMode="auto">
            <a:xfrm>
              <a:off x="649069" y="3027823"/>
              <a:ext cx="233363" cy="573088"/>
            </a:xfrm>
            <a:custGeom>
              <a:avLst/>
              <a:gdLst>
                <a:gd name="T0" fmla="*/ 8 w 114"/>
                <a:gd name="T1" fmla="*/ 0 h 279"/>
                <a:gd name="T2" fmla="*/ 0 w 114"/>
                <a:gd name="T3" fmla="*/ 95 h 279"/>
                <a:gd name="T4" fmla="*/ 112 w 114"/>
                <a:gd name="T5" fmla="*/ 279 h 279"/>
                <a:gd name="T6" fmla="*/ 114 w 114"/>
                <a:gd name="T7" fmla="*/ 0 h 279"/>
                <a:gd name="T8" fmla="*/ 8 w 11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79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6"/>
                    <a:pt x="39" y="279"/>
                    <a:pt x="112" y="279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57"/>
            <p:cNvSpPr>
              <a:spLocks/>
            </p:cNvSpPr>
            <p:nvPr/>
          </p:nvSpPr>
          <p:spPr bwMode="auto">
            <a:xfrm>
              <a:off x="869731" y="3027823"/>
              <a:ext cx="241300" cy="573088"/>
            </a:xfrm>
            <a:custGeom>
              <a:avLst/>
              <a:gdLst>
                <a:gd name="T0" fmla="*/ 110 w 118"/>
                <a:gd name="T1" fmla="*/ 0 h 279"/>
                <a:gd name="T2" fmla="*/ 0 w 118"/>
                <a:gd name="T3" fmla="*/ 0 h 279"/>
                <a:gd name="T4" fmla="*/ 4 w 118"/>
                <a:gd name="T5" fmla="*/ 279 h 279"/>
                <a:gd name="T6" fmla="*/ 5 w 118"/>
                <a:gd name="T7" fmla="*/ 279 h 279"/>
                <a:gd name="T8" fmla="*/ 118 w 118"/>
                <a:gd name="T9" fmla="*/ 95 h 279"/>
                <a:gd name="T10" fmla="*/ 110 w 118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79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83" y="279"/>
                    <a:pt x="118" y="197"/>
                    <a:pt x="118" y="95"/>
                  </a:cubicBezTo>
                  <a:cubicBezTo>
                    <a:pt x="118" y="71"/>
                    <a:pt x="115" y="21"/>
                    <a:pt x="110" y="0"/>
                  </a:cubicBez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158"/>
            <p:cNvSpPr>
              <a:spLocks/>
            </p:cNvSpPr>
            <p:nvPr/>
          </p:nvSpPr>
          <p:spPr bwMode="auto">
            <a:xfrm>
              <a:off x="539531" y="3600911"/>
              <a:ext cx="285750" cy="1006475"/>
            </a:xfrm>
            <a:custGeom>
              <a:avLst/>
              <a:gdLst>
                <a:gd name="T0" fmla="*/ 16 w 180"/>
                <a:gd name="T1" fmla="*/ 266 h 634"/>
                <a:gd name="T2" fmla="*/ 137 w 180"/>
                <a:gd name="T3" fmla="*/ 634 h 634"/>
                <a:gd name="T4" fmla="*/ 180 w 180"/>
                <a:gd name="T5" fmla="*/ 634 h 634"/>
                <a:gd name="T6" fmla="*/ 97 w 180"/>
                <a:gd name="T7" fmla="*/ 0 h 634"/>
                <a:gd name="T8" fmla="*/ 49 w 180"/>
                <a:gd name="T9" fmla="*/ 33 h 634"/>
                <a:gd name="T10" fmla="*/ 0 w 180"/>
                <a:gd name="T11" fmla="*/ 171 h 634"/>
                <a:gd name="T12" fmla="*/ 80 w 180"/>
                <a:gd name="T13" fmla="*/ 233 h 634"/>
                <a:gd name="T14" fmla="*/ 16 w 180"/>
                <a:gd name="T15" fmla="*/ 26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634">
                  <a:moveTo>
                    <a:pt x="16" y="266"/>
                  </a:moveTo>
                  <a:lnTo>
                    <a:pt x="137" y="634"/>
                  </a:lnTo>
                  <a:lnTo>
                    <a:pt x="180" y="634"/>
                  </a:lnTo>
                  <a:lnTo>
                    <a:pt x="97" y="0"/>
                  </a:lnTo>
                  <a:lnTo>
                    <a:pt x="49" y="33"/>
                  </a:lnTo>
                  <a:lnTo>
                    <a:pt x="0" y="171"/>
                  </a:lnTo>
                  <a:lnTo>
                    <a:pt x="80" y="233"/>
                  </a:lnTo>
                  <a:lnTo>
                    <a:pt x="16" y="26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159"/>
            <p:cNvSpPr>
              <a:spLocks/>
            </p:cNvSpPr>
            <p:nvPr/>
          </p:nvSpPr>
          <p:spPr bwMode="auto">
            <a:xfrm>
              <a:off x="963394" y="3600911"/>
              <a:ext cx="268288" cy="1006475"/>
            </a:xfrm>
            <a:custGeom>
              <a:avLst/>
              <a:gdLst>
                <a:gd name="T0" fmla="*/ 40 w 169"/>
                <a:gd name="T1" fmla="*/ 634 h 634"/>
                <a:gd name="T2" fmla="*/ 153 w 169"/>
                <a:gd name="T3" fmla="*/ 264 h 634"/>
                <a:gd name="T4" fmla="*/ 89 w 169"/>
                <a:gd name="T5" fmla="*/ 232 h 634"/>
                <a:gd name="T6" fmla="*/ 169 w 169"/>
                <a:gd name="T7" fmla="*/ 171 h 634"/>
                <a:gd name="T8" fmla="*/ 119 w 169"/>
                <a:gd name="T9" fmla="*/ 33 h 634"/>
                <a:gd name="T10" fmla="*/ 75 w 169"/>
                <a:gd name="T11" fmla="*/ 0 h 634"/>
                <a:gd name="T12" fmla="*/ 0 w 169"/>
                <a:gd name="T13" fmla="*/ 634 h 634"/>
                <a:gd name="T14" fmla="*/ 40 w 16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634">
                  <a:moveTo>
                    <a:pt x="40" y="634"/>
                  </a:moveTo>
                  <a:lnTo>
                    <a:pt x="153" y="264"/>
                  </a:lnTo>
                  <a:lnTo>
                    <a:pt x="89" y="232"/>
                  </a:lnTo>
                  <a:lnTo>
                    <a:pt x="169" y="171"/>
                  </a:lnTo>
                  <a:lnTo>
                    <a:pt x="119" y="33"/>
                  </a:lnTo>
                  <a:lnTo>
                    <a:pt x="75" y="0"/>
                  </a:lnTo>
                  <a:lnTo>
                    <a:pt x="0" y="634"/>
                  </a:lnTo>
                  <a:lnTo>
                    <a:pt x="40" y="63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160"/>
            <p:cNvSpPr>
              <a:spLocks/>
            </p:cNvSpPr>
            <p:nvPr/>
          </p:nvSpPr>
          <p:spPr bwMode="auto">
            <a:xfrm>
              <a:off x="623669" y="2878598"/>
              <a:ext cx="519113" cy="392113"/>
            </a:xfrm>
            <a:custGeom>
              <a:avLst/>
              <a:gdLst>
                <a:gd name="T0" fmla="*/ 0 w 253"/>
                <a:gd name="T1" fmla="*/ 95 h 191"/>
                <a:gd name="T2" fmla="*/ 8 w 253"/>
                <a:gd name="T3" fmla="*/ 163 h 191"/>
                <a:gd name="T4" fmla="*/ 22 w 253"/>
                <a:gd name="T5" fmla="*/ 188 h 191"/>
                <a:gd name="T6" fmla="*/ 35 w 253"/>
                <a:gd name="T7" fmla="*/ 117 h 191"/>
                <a:gd name="T8" fmla="*/ 57 w 253"/>
                <a:gd name="T9" fmla="*/ 85 h 191"/>
                <a:gd name="T10" fmla="*/ 118 w 253"/>
                <a:gd name="T11" fmla="*/ 97 h 191"/>
                <a:gd name="T12" fmla="*/ 180 w 253"/>
                <a:gd name="T13" fmla="*/ 84 h 191"/>
                <a:gd name="T14" fmla="*/ 188 w 253"/>
                <a:gd name="T15" fmla="*/ 84 h 191"/>
                <a:gd name="T16" fmla="*/ 209 w 253"/>
                <a:gd name="T17" fmla="*/ 105 h 191"/>
                <a:gd name="T18" fmla="*/ 223 w 253"/>
                <a:gd name="T19" fmla="*/ 191 h 191"/>
                <a:gd name="T20" fmla="*/ 238 w 253"/>
                <a:gd name="T21" fmla="*/ 170 h 191"/>
                <a:gd name="T22" fmla="*/ 231 w 253"/>
                <a:gd name="T23" fmla="*/ 28 h 191"/>
                <a:gd name="T24" fmla="*/ 148 w 253"/>
                <a:gd name="T25" fmla="*/ 0 h 191"/>
                <a:gd name="T26" fmla="*/ 0 w 253"/>
                <a:gd name="T27" fmla="*/ 9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191">
                  <a:moveTo>
                    <a:pt x="0" y="95"/>
                  </a:moveTo>
                  <a:cubicBezTo>
                    <a:pt x="0" y="98"/>
                    <a:pt x="4" y="127"/>
                    <a:pt x="8" y="163"/>
                  </a:cubicBezTo>
                  <a:cubicBezTo>
                    <a:pt x="9" y="171"/>
                    <a:pt x="19" y="186"/>
                    <a:pt x="22" y="188"/>
                  </a:cubicBezTo>
                  <a:cubicBezTo>
                    <a:pt x="21" y="178"/>
                    <a:pt x="35" y="121"/>
                    <a:pt x="35" y="117"/>
                  </a:cubicBezTo>
                  <a:cubicBezTo>
                    <a:pt x="33" y="99"/>
                    <a:pt x="39" y="89"/>
                    <a:pt x="57" y="85"/>
                  </a:cubicBezTo>
                  <a:cubicBezTo>
                    <a:pt x="69" y="82"/>
                    <a:pt x="106" y="97"/>
                    <a:pt x="118" y="97"/>
                  </a:cubicBezTo>
                  <a:cubicBezTo>
                    <a:pt x="147" y="97"/>
                    <a:pt x="152" y="83"/>
                    <a:pt x="180" y="84"/>
                  </a:cubicBezTo>
                  <a:cubicBezTo>
                    <a:pt x="183" y="84"/>
                    <a:pt x="186" y="84"/>
                    <a:pt x="188" y="84"/>
                  </a:cubicBezTo>
                  <a:cubicBezTo>
                    <a:pt x="200" y="85"/>
                    <a:pt x="208" y="92"/>
                    <a:pt x="209" y="105"/>
                  </a:cubicBezTo>
                  <a:cubicBezTo>
                    <a:pt x="210" y="109"/>
                    <a:pt x="225" y="181"/>
                    <a:pt x="223" y="191"/>
                  </a:cubicBezTo>
                  <a:cubicBezTo>
                    <a:pt x="226" y="185"/>
                    <a:pt x="236" y="176"/>
                    <a:pt x="238" y="170"/>
                  </a:cubicBezTo>
                  <a:cubicBezTo>
                    <a:pt x="241" y="157"/>
                    <a:pt x="253" y="35"/>
                    <a:pt x="231" y="28"/>
                  </a:cubicBezTo>
                  <a:cubicBezTo>
                    <a:pt x="205" y="26"/>
                    <a:pt x="161" y="0"/>
                    <a:pt x="148" y="0"/>
                  </a:cubicBezTo>
                  <a:cubicBezTo>
                    <a:pt x="3" y="5"/>
                    <a:pt x="0" y="50"/>
                    <a:pt x="0" y="95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3" name="组合 802"/>
          <p:cNvGrpSpPr/>
          <p:nvPr/>
        </p:nvGrpSpPr>
        <p:grpSpPr>
          <a:xfrm>
            <a:off x="2839937" y="1828536"/>
            <a:ext cx="1508088" cy="1637437"/>
            <a:chOff x="2505075" y="620713"/>
            <a:chExt cx="1628775" cy="1768475"/>
          </a:xfrm>
        </p:grpSpPr>
        <p:sp>
          <p:nvSpPr>
            <p:cNvPr id="804" name="Freeform 99"/>
            <p:cNvSpPr>
              <a:spLocks/>
            </p:cNvSpPr>
            <p:nvPr/>
          </p:nvSpPr>
          <p:spPr bwMode="auto">
            <a:xfrm>
              <a:off x="3336925" y="1370013"/>
              <a:ext cx="796925" cy="1014413"/>
            </a:xfrm>
            <a:custGeom>
              <a:avLst/>
              <a:gdLst>
                <a:gd name="T0" fmla="*/ 389 w 389"/>
                <a:gd name="T1" fmla="*/ 495 h 495"/>
                <a:gd name="T2" fmla="*/ 314 w 389"/>
                <a:gd name="T3" fmla="*/ 84 h 495"/>
                <a:gd name="T4" fmla="*/ 95 w 389"/>
                <a:gd name="T5" fmla="*/ 0 h 495"/>
                <a:gd name="T6" fmla="*/ 54 w 389"/>
                <a:gd name="T7" fmla="*/ 70 h 495"/>
                <a:gd name="T8" fmla="*/ 29 w 389"/>
                <a:gd name="T9" fmla="*/ 87 h 495"/>
                <a:gd name="T10" fmla="*/ 24 w 389"/>
                <a:gd name="T11" fmla="*/ 85 h 495"/>
                <a:gd name="T12" fmla="*/ 0 w 389"/>
                <a:gd name="T13" fmla="*/ 495 h 495"/>
                <a:gd name="T14" fmla="*/ 389 w 389"/>
                <a:gd name="T15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495">
                  <a:moveTo>
                    <a:pt x="389" y="495"/>
                  </a:moveTo>
                  <a:cubicBezTo>
                    <a:pt x="382" y="475"/>
                    <a:pt x="319" y="93"/>
                    <a:pt x="314" y="84"/>
                  </a:cubicBezTo>
                  <a:cubicBezTo>
                    <a:pt x="310" y="74"/>
                    <a:pt x="95" y="0"/>
                    <a:pt x="95" y="0"/>
                  </a:cubicBezTo>
                  <a:cubicBezTo>
                    <a:pt x="83" y="16"/>
                    <a:pt x="59" y="66"/>
                    <a:pt x="54" y="70"/>
                  </a:cubicBezTo>
                  <a:cubicBezTo>
                    <a:pt x="50" y="74"/>
                    <a:pt x="29" y="87"/>
                    <a:pt x="29" y="87"/>
                  </a:cubicBezTo>
                  <a:cubicBezTo>
                    <a:pt x="29" y="87"/>
                    <a:pt x="27" y="86"/>
                    <a:pt x="24" y="85"/>
                  </a:cubicBezTo>
                  <a:cubicBezTo>
                    <a:pt x="0" y="495"/>
                    <a:pt x="0" y="495"/>
                    <a:pt x="0" y="495"/>
                  </a:cubicBezTo>
                  <a:lnTo>
                    <a:pt x="389" y="495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100"/>
            <p:cNvSpPr>
              <a:spLocks/>
            </p:cNvSpPr>
            <p:nvPr/>
          </p:nvSpPr>
          <p:spPr bwMode="auto">
            <a:xfrm>
              <a:off x="2505075" y="1371600"/>
              <a:ext cx="819150" cy="1012825"/>
            </a:xfrm>
            <a:custGeom>
              <a:avLst/>
              <a:gdLst>
                <a:gd name="T0" fmla="*/ 400 w 400"/>
                <a:gd name="T1" fmla="*/ 494 h 494"/>
                <a:gd name="T2" fmla="*/ 364 w 400"/>
                <a:gd name="T3" fmla="*/ 90 h 494"/>
                <a:gd name="T4" fmla="*/ 359 w 400"/>
                <a:gd name="T5" fmla="*/ 92 h 494"/>
                <a:gd name="T6" fmla="*/ 330 w 400"/>
                <a:gd name="T7" fmla="*/ 76 h 494"/>
                <a:gd name="T8" fmla="*/ 308 w 400"/>
                <a:gd name="T9" fmla="*/ 0 h 494"/>
                <a:gd name="T10" fmla="*/ 73 w 400"/>
                <a:gd name="T11" fmla="*/ 89 h 494"/>
                <a:gd name="T12" fmla="*/ 0 w 400"/>
                <a:gd name="T13" fmla="*/ 494 h 494"/>
                <a:gd name="T14" fmla="*/ 400 w 400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94">
                  <a:moveTo>
                    <a:pt x="400" y="494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1" y="92"/>
                    <a:pt x="359" y="92"/>
                    <a:pt x="359" y="92"/>
                  </a:cubicBezTo>
                  <a:cubicBezTo>
                    <a:pt x="359" y="92"/>
                    <a:pt x="334" y="81"/>
                    <a:pt x="330" y="76"/>
                  </a:cubicBezTo>
                  <a:cubicBezTo>
                    <a:pt x="326" y="72"/>
                    <a:pt x="307" y="7"/>
                    <a:pt x="308" y="0"/>
                  </a:cubicBezTo>
                  <a:cubicBezTo>
                    <a:pt x="308" y="0"/>
                    <a:pt x="78" y="80"/>
                    <a:pt x="73" y="89"/>
                  </a:cubicBezTo>
                  <a:cubicBezTo>
                    <a:pt x="69" y="99"/>
                    <a:pt x="7" y="474"/>
                    <a:pt x="0" y="494"/>
                  </a:cubicBezTo>
                  <a:lnTo>
                    <a:pt x="400" y="494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101"/>
            <p:cNvSpPr>
              <a:spLocks/>
            </p:cNvSpPr>
            <p:nvPr/>
          </p:nvSpPr>
          <p:spPr bwMode="auto">
            <a:xfrm>
              <a:off x="3125788" y="1069975"/>
              <a:ext cx="407988" cy="547688"/>
            </a:xfrm>
            <a:custGeom>
              <a:avLst/>
              <a:gdLst>
                <a:gd name="T0" fmla="*/ 198 w 199"/>
                <a:gd name="T1" fmla="*/ 155 h 267"/>
                <a:gd name="T2" fmla="*/ 195 w 199"/>
                <a:gd name="T3" fmla="*/ 25 h 267"/>
                <a:gd name="T4" fmla="*/ 95 w 199"/>
                <a:gd name="T5" fmla="*/ 53 h 267"/>
                <a:gd name="T6" fmla="*/ 5 w 199"/>
                <a:gd name="T7" fmla="*/ 36 h 267"/>
                <a:gd name="T8" fmla="*/ 4 w 199"/>
                <a:gd name="T9" fmla="*/ 145 h 267"/>
                <a:gd name="T10" fmla="*/ 24 w 199"/>
                <a:gd name="T11" fmla="*/ 212 h 267"/>
                <a:gd name="T12" fmla="*/ 37 w 199"/>
                <a:gd name="T13" fmla="*/ 240 h 267"/>
                <a:gd name="T14" fmla="*/ 95 w 199"/>
                <a:gd name="T15" fmla="*/ 257 h 267"/>
                <a:gd name="T16" fmla="*/ 165 w 199"/>
                <a:gd name="T17" fmla="*/ 225 h 267"/>
                <a:gd name="T18" fmla="*/ 198 w 199"/>
                <a:gd name="T19" fmla="*/ 1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67">
                  <a:moveTo>
                    <a:pt x="198" y="155"/>
                  </a:moveTo>
                  <a:cubicBezTo>
                    <a:pt x="193" y="120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13" y="78"/>
                    <a:pt x="6" y="117"/>
                    <a:pt x="4" y="145"/>
                  </a:cubicBezTo>
                  <a:cubicBezTo>
                    <a:pt x="21" y="149"/>
                    <a:pt x="30" y="206"/>
                    <a:pt x="24" y="212"/>
                  </a:cubicBezTo>
                  <a:cubicBezTo>
                    <a:pt x="28" y="224"/>
                    <a:pt x="33" y="235"/>
                    <a:pt x="37" y="240"/>
                  </a:cubicBezTo>
                  <a:cubicBezTo>
                    <a:pt x="56" y="267"/>
                    <a:pt x="72" y="257"/>
                    <a:pt x="95" y="257"/>
                  </a:cubicBezTo>
                  <a:cubicBezTo>
                    <a:pt x="118" y="257"/>
                    <a:pt x="142" y="251"/>
                    <a:pt x="165" y="225"/>
                  </a:cubicBezTo>
                  <a:cubicBezTo>
                    <a:pt x="179" y="208"/>
                    <a:pt x="199" y="170"/>
                    <a:pt x="198" y="155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102"/>
            <p:cNvSpPr>
              <a:spLocks/>
            </p:cNvSpPr>
            <p:nvPr/>
          </p:nvSpPr>
          <p:spPr bwMode="auto">
            <a:xfrm>
              <a:off x="3048000" y="936625"/>
              <a:ext cx="77788" cy="165100"/>
            </a:xfrm>
            <a:custGeom>
              <a:avLst/>
              <a:gdLst>
                <a:gd name="T0" fmla="*/ 38 w 38"/>
                <a:gd name="T1" fmla="*/ 63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6 h 80"/>
                <a:gd name="T10" fmla="*/ 23 w 38"/>
                <a:gd name="T11" fmla="*/ 20 h 80"/>
                <a:gd name="T12" fmla="*/ 29 w 38"/>
                <a:gd name="T13" fmla="*/ 20 h 80"/>
                <a:gd name="T14" fmla="*/ 38 w 38"/>
                <a:gd name="T15" fmla="*/ 31 h 80"/>
                <a:gd name="T16" fmla="*/ 38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8" y="63"/>
                  </a:moveTo>
                  <a:cubicBezTo>
                    <a:pt x="38" y="73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7"/>
                    <a:pt x="6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14" y="20"/>
                    <a:pt x="23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8" y="20"/>
                    <a:pt x="38" y="21"/>
                    <a:pt x="38" y="31"/>
                  </a:cubicBezTo>
                  <a:lnTo>
                    <a:pt x="38" y="63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03"/>
            <p:cNvSpPr>
              <a:spLocks/>
            </p:cNvSpPr>
            <p:nvPr/>
          </p:nvSpPr>
          <p:spPr bwMode="auto">
            <a:xfrm>
              <a:off x="3511550" y="936625"/>
              <a:ext cx="77788" cy="165100"/>
            </a:xfrm>
            <a:custGeom>
              <a:avLst/>
              <a:gdLst>
                <a:gd name="T0" fmla="*/ 1 w 38"/>
                <a:gd name="T1" fmla="*/ 63 h 80"/>
                <a:gd name="T2" fmla="*/ 18 w 38"/>
                <a:gd name="T3" fmla="*/ 80 h 80"/>
                <a:gd name="T4" fmla="*/ 18 w 38"/>
                <a:gd name="T5" fmla="*/ 80 h 80"/>
                <a:gd name="T6" fmla="*/ 33 w 38"/>
                <a:gd name="T7" fmla="*/ 40 h 80"/>
                <a:gd name="T8" fmla="*/ 38 w 38"/>
                <a:gd name="T9" fmla="*/ 16 h 80"/>
                <a:gd name="T10" fmla="*/ 15 w 38"/>
                <a:gd name="T11" fmla="*/ 20 h 80"/>
                <a:gd name="T12" fmla="*/ 10 w 38"/>
                <a:gd name="T13" fmla="*/ 20 h 80"/>
                <a:gd name="T14" fmla="*/ 1 w 38"/>
                <a:gd name="T15" fmla="*/ 31 h 80"/>
                <a:gd name="T16" fmla="*/ 1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1" y="63"/>
                  </a:moveTo>
                  <a:cubicBezTo>
                    <a:pt x="1" y="73"/>
                    <a:pt x="9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8" y="80"/>
                    <a:pt x="33" y="77"/>
                    <a:pt x="33" y="4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0"/>
                    <a:pt x="25" y="20"/>
                    <a:pt x="15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0"/>
                    <a:pt x="1" y="21"/>
                    <a:pt x="1" y="31"/>
                  </a:cubicBezTo>
                  <a:lnTo>
                    <a:pt x="1" y="63"/>
                  </a:ln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04"/>
            <p:cNvSpPr>
              <a:spLocks/>
            </p:cNvSpPr>
            <p:nvPr/>
          </p:nvSpPr>
          <p:spPr bwMode="auto">
            <a:xfrm>
              <a:off x="3125788" y="1069975"/>
              <a:ext cx="409575" cy="563563"/>
            </a:xfrm>
            <a:custGeom>
              <a:avLst/>
              <a:gdLst>
                <a:gd name="T0" fmla="*/ 197 w 200"/>
                <a:gd name="T1" fmla="*/ 145 h 275"/>
                <a:gd name="T2" fmla="*/ 195 w 200"/>
                <a:gd name="T3" fmla="*/ 25 h 275"/>
                <a:gd name="T4" fmla="*/ 95 w 200"/>
                <a:gd name="T5" fmla="*/ 53 h 275"/>
                <a:gd name="T6" fmla="*/ 5 w 200"/>
                <a:gd name="T7" fmla="*/ 36 h 275"/>
                <a:gd name="T8" fmla="*/ 9 w 200"/>
                <a:gd name="T9" fmla="*/ 81 h 275"/>
                <a:gd name="T10" fmla="*/ 135 w 200"/>
                <a:gd name="T11" fmla="*/ 275 h 275"/>
                <a:gd name="T12" fmla="*/ 146 w 200"/>
                <a:gd name="T13" fmla="*/ 264 h 275"/>
                <a:gd name="T14" fmla="*/ 197 w 200"/>
                <a:gd name="T15" fmla="*/ 1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75">
                  <a:moveTo>
                    <a:pt x="197" y="145"/>
                  </a:moveTo>
                  <a:cubicBezTo>
                    <a:pt x="192" y="105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9" y="54"/>
                    <a:pt x="9" y="63"/>
                    <a:pt x="9" y="81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61" y="272"/>
                    <a:pt x="136" y="275"/>
                    <a:pt x="146" y="264"/>
                  </a:cubicBezTo>
                  <a:cubicBezTo>
                    <a:pt x="161" y="247"/>
                    <a:pt x="200" y="167"/>
                    <a:pt x="197" y="145"/>
                  </a:cubicBezTo>
                  <a:close/>
                </a:path>
              </a:pathLst>
            </a:custGeom>
            <a:solidFill>
              <a:srgbClr val="E8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105"/>
            <p:cNvSpPr>
              <a:spLocks/>
            </p:cNvSpPr>
            <p:nvPr/>
          </p:nvSpPr>
          <p:spPr bwMode="auto">
            <a:xfrm>
              <a:off x="3316288" y="1363663"/>
              <a:ext cx="215900" cy="1020763"/>
            </a:xfrm>
            <a:custGeom>
              <a:avLst/>
              <a:gdLst>
                <a:gd name="T0" fmla="*/ 50 w 105"/>
                <a:gd name="T1" fmla="*/ 498 h 498"/>
                <a:gd name="T2" fmla="*/ 101 w 105"/>
                <a:gd name="T3" fmla="*/ 193 h 498"/>
                <a:gd name="T4" fmla="*/ 105 w 105"/>
                <a:gd name="T5" fmla="*/ 59 h 498"/>
                <a:gd name="T6" fmla="*/ 105 w 105"/>
                <a:gd name="T7" fmla="*/ 0 h 498"/>
                <a:gd name="T8" fmla="*/ 0 w 105"/>
                <a:gd name="T9" fmla="*/ 75 h 498"/>
                <a:gd name="T10" fmla="*/ 8 w 105"/>
                <a:gd name="T11" fmla="*/ 498 h 498"/>
                <a:gd name="T12" fmla="*/ 50 w 105"/>
                <a:gd name="T1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98">
                  <a:moveTo>
                    <a:pt x="50" y="498"/>
                  </a:moveTo>
                  <a:cubicBezTo>
                    <a:pt x="101" y="193"/>
                    <a:pt x="101" y="193"/>
                    <a:pt x="101" y="193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2" y="70"/>
                    <a:pt x="105" y="0"/>
                    <a:pt x="105" y="0"/>
                  </a:cubicBezTo>
                  <a:cubicBezTo>
                    <a:pt x="103" y="1"/>
                    <a:pt x="2" y="74"/>
                    <a:pt x="0" y="75"/>
                  </a:cubicBezTo>
                  <a:cubicBezTo>
                    <a:pt x="3" y="77"/>
                    <a:pt x="6" y="375"/>
                    <a:pt x="8" y="498"/>
                  </a:cubicBezTo>
                  <a:lnTo>
                    <a:pt x="50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106"/>
            <p:cNvSpPr>
              <a:spLocks/>
            </p:cNvSpPr>
            <p:nvPr/>
          </p:nvSpPr>
          <p:spPr bwMode="auto">
            <a:xfrm>
              <a:off x="3132138" y="1368425"/>
              <a:ext cx="206375" cy="1016000"/>
            </a:xfrm>
            <a:custGeom>
              <a:avLst/>
              <a:gdLst>
                <a:gd name="T0" fmla="*/ 58 w 101"/>
                <a:gd name="T1" fmla="*/ 496 h 496"/>
                <a:gd name="T2" fmla="*/ 101 w 101"/>
                <a:gd name="T3" fmla="*/ 496 h 496"/>
                <a:gd name="T4" fmla="*/ 101 w 101"/>
                <a:gd name="T5" fmla="*/ 69 h 496"/>
                <a:gd name="T6" fmla="*/ 1 w 101"/>
                <a:gd name="T7" fmla="*/ 0 h 496"/>
                <a:gd name="T8" fmla="*/ 0 w 101"/>
                <a:gd name="T9" fmla="*/ 57 h 496"/>
                <a:gd name="T10" fmla="*/ 22 w 101"/>
                <a:gd name="T11" fmla="*/ 153 h 496"/>
                <a:gd name="T12" fmla="*/ 58 w 101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96">
                  <a:moveTo>
                    <a:pt x="58" y="496"/>
                  </a:moveTo>
                  <a:cubicBezTo>
                    <a:pt x="101" y="496"/>
                    <a:pt x="101" y="496"/>
                    <a:pt x="101" y="496"/>
                  </a:cubicBezTo>
                  <a:cubicBezTo>
                    <a:pt x="100" y="364"/>
                    <a:pt x="98" y="71"/>
                    <a:pt x="101" y="69"/>
                  </a:cubicBezTo>
                  <a:cubicBezTo>
                    <a:pt x="98" y="67"/>
                    <a:pt x="4" y="2"/>
                    <a:pt x="1" y="0"/>
                  </a:cubicBezTo>
                  <a:cubicBezTo>
                    <a:pt x="1" y="0"/>
                    <a:pt x="3" y="68"/>
                    <a:pt x="0" y="57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8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107"/>
            <p:cNvSpPr>
              <a:spLocks/>
            </p:cNvSpPr>
            <p:nvPr/>
          </p:nvSpPr>
          <p:spPr bwMode="auto">
            <a:xfrm>
              <a:off x="3314700" y="1570038"/>
              <a:ext cx="42863" cy="44450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2 h 21"/>
                <a:gd name="T4" fmla="*/ 12 w 21"/>
                <a:gd name="T5" fmla="*/ 1 h 21"/>
                <a:gd name="T6" fmla="*/ 1 w 21"/>
                <a:gd name="T7" fmla="*/ 8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108"/>
            <p:cNvSpPr>
              <a:spLocks/>
            </p:cNvSpPr>
            <p:nvPr/>
          </p:nvSpPr>
          <p:spPr bwMode="auto">
            <a:xfrm>
              <a:off x="3328988" y="1581150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109"/>
            <p:cNvSpPr>
              <a:spLocks/>
            </p:cNvSpPr>
            <p:nvPr/>
          </p:nvSpPr>
          <p:spPr bwMode="auto">
            <a:xfrm>
              <a:off x="3327400" y="159067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110"/>
            <p:cNvSpPr>
              <a:spLocks/>
            </p:cNvSpPr>
            <p:nvPr/>
          </p:nvSpPr>
          <p:spPr bwMode="auto">
            <a:xfrm>
              <a:off x="3336925" y="1582738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111"/>
            <p:cNvSpPr>
              <a:spLocks/>
            </p:cNvSpPr>
            <p:nvPr/>
          </p:nvSpPr>
          <p:spPr bwMode="auto">
            <a:xfrm>
              <a:off x="3335338" y="159385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112"/>
            <p:cNvSpPr>
              <a:spLocks/>
            </p:cNvSpPr>
            <p:nvPr/>
          </p:nvSpPr>
          <p:spPr bwMode="auto">
            <a:xfrm>
              <a:off x="3314700" y="1778000"/>
              <a:ext cx="42863" cy="41275"/>
            </a:xfrm>
            <a:custGeom>
              <a:avLst/>
              <a:gdLst>
                <a:gd name="T0" fmla="*/ 8 w 21"/>
                <a:gd name="T1" fmla="*/ 19 h 20"/>
                <a:gd name="T2" fmla="*/ 19 w 21"/>
                <a:gd name="T3" fmla="*/ 12 h 20"/>
                <a:gd name="T4" fmla="*/ 12 w 21"/>
                <a:gd name="T5" fmla="*/ 1 h 20"/>
                <a:gd name="T6" fmla="*/ 1 w 21"/>
                <a:gd name="T7" fmla="*/ 8 h 20"/>
                <a:gd name="T8" fmla="*/ 8 w 21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113"/>
            <p:cNvSpPr>
              <a:spLocks/>
            </p:cNvSpPr>
            <p:nvPr/>
          </p:nvSpPr>
          <p:spPr bwMode="auto">
            <a:xfrm>
              <a:off x="3328988" y="178752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114"/>
            <p:cNvSpPr>
              <a:spLocks/>
            </p:cNvSpPr>
            <p:nvPr/>
          </p:nvSpPr>
          <p:spPr bwMode="auto">
            <a:xfrm>
              <a:off x="3327400" y="1798638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115"/>
            <p:cNvSpPr>
              <a:spLocks/>
            </p:cNvSpPr>
            <p:nvPr/>
          </p:nvSpPr>
          <p:spPr bwMode="auto">
            <a:xfrm>
              <a:off x="3336925" y="179070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116"/>
            <p:cNvSpPr>
              <a:spLocks/>
            </p:cNvSpPr>
            <p:nvPr/>
          </p:nvSpPr>
          <p:spPr bwMode="auto">
            <a:xfrm>
              <a:off x="3335338" y="1800225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117"/>
            <p:cNvSpPr>
              <a:spLocks/>
            </p:cNvSpPr>
            <p:nvPr/>
          </p:nvSpPr>
          <p:spPr bwMode="auto">
            <a:xfrm>
              <a:off x="3314700" y="1982788"/>
              <a:ext cx="42863" cy="42863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3 h 21"/>
                <a:gd name="T4" fmla="*/ 12 w 21"/>
                <a:gd name="T5" fmla="*/ 1 h 21"/>
                <a:gd name="T6" fmla="*/ 1 w 21"/>
                <a:gd name="T7" fmla="*/ 9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3"/>
                  </a:cubicBezTo>
                  <a:cubicBezTo>
                    <a:pt x="21" y="8"/>
                    <a:pt x="17" y="3"/>
                    <a:pt x="12" y="1"/>
                  </a:cubicBezTo>
                  <a:cubicBezTo>
                    <a:pt x="7" y="0"/>
                    <a:pt x="2" y="3"/>
                    <a:pt x="1" y="9"/>
                  </a:cubicBezTo>
                  <a:cubicBezTo>
                    <a:pt x="0" y="14"/>
                    <a:pt x="3" y="19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118"/>
            <p:cNvSpPr>
              <a:spLocks/>
            </p:cNvSpPr>
            <p:nvPr/>
          </p:nvSpPr>
          <p:spPr bwMode="auto">
            <a:xfrm>
              <a:off x="3328988" y="1995488"/>
              <a:ext cx="7938" cy="7938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119"/>
            <p:cNvSpPr>
              <a:spLocks/>
            </p:cNvSpPr>
            <p:nvPr/>
          </p:nvSpPr>
          <p:spPr bwMode="auto">
            <a:xfrm>
              <a:off x="3327400" y="2005013"/>
              <a:ext cx="7938" cy="635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120"/>
            <p:cNvSpPr>
              <a:spLocks/>
            </p:cNvSpPr>
            <p:nvPr/>
          </p:nvSpPr>
          <p:spPr bwMode="auto">
            <a:xfrm>
              <a:off x="3336925" y="1997075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121"/>
            <p:cNvSpPr>
              <a:spLocks/>
            </p:cNvSpPr>
            <p:nvPr/>
          </p:nvSpPr>
          <p:spPr bwMode="auto">
            <a:xfrm>
              <a:off x="3335338" y="2008188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122"/>
            <p:cNvSpPr>
              <a:spLocks/>
            </p:cNvSpPr>
            <p:nvPr/>
          </p:nvSpPr>
          <p:spPr bwMode="auto">
            <a:xfrm>
              <a:off x="3136900" y="1365250"/>
              <a:ext cx="198438" cy="263525"/>
            </a:xfrm>
            <a:custGeom>
              <a:avLst/>
              <a:gdLst>
                <a:gd name="T0" fmla="*/ 0 w 125"/>
                <a:gd name="T1" fmla="*/ 0 h 166"/>
                <a:gd name="T2" fmla="*/ 81 w 125"/>
                <a:gd name="T3" fmla="*/ 166 h 166"/>
                <a:gd name="T4" fmla="*/ 125 w 125"/>
                <a:gd name="T5" fmla="*/ 88 h 166"/>
                <a:gd name="T6" fmla="*/ 0 w 12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66">
                  <a:moveTo>
                    <a:pt x="0" y="0"/>
                  </a:moveTo>
                  <a:lnTo>
                    <a:pt x="81" y="166"/>
                  </a:lnTo>
                  <a:lnTo>
                    <a:pt x="12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123"/>
            <p:cNvSpPr>
              <a:spLocks/>
            </p:cNvSpPr>
            <p:nvPr/>
          </p:nvSpPr>
          <p:spPr bwMode="auto">
            <a:xfrm>
              <a:off x="3335338" y="1363663"/>
              <a:ext cx="196850" cy="258763"/>
            </a:xfrm>
            <a:custGeom>
              <a:avLst/>
              <a:gdLst>
                <a:gd name="T0" fmla="*/ 124 w 124"/>
                <a:gd name="T1" fmla="*/ 0 h 163"/>
                <a:gd name="T2" fmla="*/ 44 w 124"/>
                <a:gd name="T3" fmla="*/ 163 h 163"/>
                <a:gd name="T4" fmla="*/ 0 w 124"/>
                <a:gd name="T5" fmla="*/ 89 h 163"/>
                <a:gd name="T6" fmla="*/ 124 w 124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63">
                  <a:moveTo>
                    <a:pt x="124" y="0"/>
                  </a:moveTo>
                  <a:lnTo>
                    <a:pt x="44" y="163"/>
                  </a:lnTo>
                  <a:lnTo>
                    <a:pt x="0" y="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124"/>
            <p:cNvSpPr>
              <a:spLocks/>
            </p:cNvSpPr>
            <p:nvPr/>
          </p:nvSpPr>
          <p:spPr bwMode="auto">
            <a:xfrm>
              <a:off x="3090863" y="781050"/>
              <a:ext cx="238125" cy="581025"/>
            </a:xfrm>
            <a:custGeom>
              <a:avLst/>
              <a:gdLst>
                <a:gd name="T0" fmla="*/ 8 w 116"/>
                <a:gd name="T1" fmla="*/ 0 h 283"/>
                <a:gd name="T2" fmla="*/ 0 w 116"/>
                <a:gd name="T3" fmla="*/ 95 h 283"/>
                <a:gd name="T4" fmla="*/ 114 w 116"/>
                <a:gd name="T5" fmla="*/ 283 h 283"/>
                <a:gd name="T6" fmla="*/ 116 w 116"/>
                <a:gd name="T7" fmla="*/ 0 h 283"/>
                <a:gd name="T8" fmla="*/ 8 w 116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83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9"/>
                    <a:pt x="39" y="283"/>
                    <a:pt x="114" y="283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125"/>
            <p:cNvSpPr>
              <a:spLocks/>
            </p:cNvSpPr>
            <p:nvPr/>
          </p:nvSpPr>
          <p:spPr bwMode="auto">
            <a:xfrm>
              <a:off x="3316288" y="781050"/>
              <a:ext cx="241300" cy="581025"/>
            </a:xfrm>
            <a:custGeom>
              <a:avLst/>
              <a:gdLst>
                <a:gd name="T0" fmla="*/ 111 w 118"/>
                <a:gd name="T1" fmla="*/ 0 h 283"/>
                <a:gd name="T2" fmla="*/ 0 w 118"/>
                <a:gd name="T3" fmla="*/ 0 h 283"/>
                <a:gd name="T4" fmla="*/ 4 w 118"/>
                <a:gd name="T5" fmla="*/ 283 h 283"/>
                <a:gd name="T6" fmla="*/ 4 w 118"/>
                <a:gd name="T7" fmla="*/ 283 h 283"/>
                <a:gd name="T8" fmla="*/ 118 w 118"/>
                <a:gd name="T9" fmla="*/ 94 h 283"/>
                <a:gd name="T10" fmla="*/ 111 w 11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83">
                  <a:moveTo>
                    <a:pt x="1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83" y="283"/>
                    <a:pt x="117" y="197"/>
                    <a:pt x="118" y="94"/>
                  </a:cubicBezTo>
                  <a:cubicBezTo>
                    <a:pt x="118" y="82"/>
                    <a:pt x="116" y="21"/>
                    <a:pt x="111" y="0"/>
                  </a:cubicBez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126"/>
            <p:cNvSpPr>
              <a:spLocks/>
            </p:cNvSpPr>
            <p:nvPr/>
          </p:nvSpPr>
          <p:spPr bwMode="auto">
            <a:xfrm>
              <a:off x="2978150" y="1362075"/>
              <a:ext cx="292100" cy="1022350"/>
            </a:xfrm>
            <a:custGeom>
              <a:avLst/>
              <a:gdLst>
                <a:gd name="T0" fmla="*/ 17 w 184"/>
                <a:gd name="T1" fmla="*/ 270 h 644"/>
                <a:gd name="T2" fmla="*/ 140 w 184"/>
                <a:gd name="T3" fmla="*/ 644 h 644"/>
                <a:gd name="T4" fmla="*/ 184 w 184"/>
                <a:gd name="T5" fmla="*/ 644 h 644"/>
                <a:gd name="T6" fmla="*/ 98 w 184"/>
                <a:gd name="T7" fmla="*/ 0 h 644"/>
                <a:gd name="T8" fmla="*/ 51 w 184"/>
                <a:gd name="T9" fmla="*/ 35 h 644"/>
                <a:gd name="T10" fmla="*/ 0 w 184"/>
                <a:gd name="T11" fmla="*/ 175 h 644"/>
                <a:gd name="T12" fmla="*/ 82 w 184"/>
                <a:gd name="T13" fmla="*/ 237 h 644"/>
                <a:gd name="T14" fmla="*/ 17 w 184"/>
                <a:gd name="T15" fmla="*/ 27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44">
                  <a:moveTo>
                    <a:pt x="17" y="270"/>
                  </a:moveTo>
                  <a:lnTo>
                    <a:pt x="140" y="644"/>
                  </a:lnTo>
                  <a:lnTo>
                    <a:pt x="184" y="644"/>
                  </a:lnTo>
                  <a:lnTo>
                    <a:pt x="98" y="0"/>
                  </a:lnTo>
                  <a:lnTo>
                    <a:pt x="51" y="35"/>
                  </a:lnTo>
                  <a:lnTo>
                    <a:pt x="0" y="175"/>
                  </a:lnTo>
                  <a:lnTo>
                    <a:pt x="82" y="237"/>
                  </a:lnTo>
                  <a:lnTo>
                    <a:pt x="17" y="270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127"/>
            <p:cNvSpPr>
              <a:spLocks/>
            </p:cNvSpPr>
            <p:nvPr/>
          </p:nvSpPr>
          <p:spPr bwMode="auto">
            <a:xfrm>
              <a:off x="3411538" y="1362075"/>
              <a:ext cx="271463" cy="1022350"/>
            </a:xfrm>
            <a:custGeom>
              <a:avLst/>
              <a:gdLst>
                <a:gd name="T0" fmla="*/ 41 w 171"/>
                <a:gd name="T1" fmla="*/ 644 h 644"/>
                <a:gd name="T2" fmla="*/ 154 w 171"/>
                <a:gd name="T3" fmla="*/ 270 h 644"/>
                <a:gd name="T4" fmla="*/ 90 w 171"/>
                <a:gd name="T5" fmla="*/ 236 h 644"/>
                <a:gd name="T6" fmla="*/ 171 w 171"/>
                <a:gd name="T7" fmla="*/ 174 h 644"/>
                <a:gd name="T8" fmla="*/ 121 w 171"/>
                <a:gd name="T9" fmla="*/ 33 h 644"/>
                <a:gd name="T10" fmla="*/ 76 w 171"/>
                <a:gd name="T11" fmla="*/ 0 h 644"/>
                <a:gd name="T12" fmla="*/ 0 w 171"/>
                <a:gd name="T13" fmla="*/ 644 h 644"/>
                <a:gd name="T14" fmla="*/ 41 w 171"/>
                <a:gd name="T1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644">
                  <a:moveTo>
                    <a:pt x="41" y="644"/>
                  </a:moveTo>
                  <a:lnTo>
                    <a:pt x="154" y="270"/>
                  </a:lnTo>
                  <a:lnTo>
                    <a:pt x="90" y="236"/>
                  </a:lnTo>
                  <a:lnTo>
                    <a:pt x="171" y="174"/>
                  </a:lnTo>
                  <a:lnTo>
                    <a:pt x="121" y="33"/>
                  </a:lnTo>
                  <a:lnTo>
                    <a:pt x="76" y="0"/>
                  </a:lnTo>
                  <a:lnTo>
                    <a:pt x="0" y="644"/>
                  </a:lnTo>
                  <a:lnTo>
                    <a:pt x="41" y="644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128"/>
            <p:cNvSpPr>
              <a:spLocks/>
            </p:cNvSpPr>
            <p:nvPr/>
          </p:nvSpPr>
          <p:spPr bwMode="auto">
            <a:xfrm>
              <a:off x="3255963" y="1500188"/>
              <a:ext cx="155575" cy="889000"/>
            </a:xfrm>
            <a:custGeom>
              <a:avLst/>
              <a:gdLst>
                <a:gd name="T0" fmla="*/ 5 w 98"/>
                <a:gd name="T1" fmla="*/ 560 h 560"/>
                <a:gd name="T2" fmla="*/ 91 w 98"/>
                <a:gd name="T3" fmla="*/ 560 h 560"/>
                <a:gd name="T4" fmla="*/ 98 w 98"/>
                <a:gd name="T5" fmla="*/ 534 h 560"/>
                <a:gd name="T6" fmla="*/ 61 w 98"/>
                <a:gd name="T7" fmla="*/ 124 h 560"/>
                <a:gd name="T8" fmla="*/ 85 w 98"/>
                <a:gd name="T9" fmla="*/ 69 h 560"/>
                <a:gd name="T10" fmla="*/ 52 w 98"/>
                <a:gd name="T11" fmla="*/ 0 h 560"/>
                <a:gd name="T12" fmla="*/ 47 w 98"/>
                <a:gd name="T13" fmla="*/ 0 h 560"/>
                <a:gd name="T14" fmla="*/ 10 w 98"/>
                <a:gd name="T15" fmla="*/ 70 h 560"/>
                <a:gd name="T16" fmla="*/ 37 w 98"/>
                <a:gd name="T17" fmla="*/ 119 h 560"/>
                <a:gd name="T18" fmla="*/ 0 w 98"/>
                <a:gd name="T19" fmla="*/ 533 h 560"/>
                <a:gd name="T20" fmla="*/ 5 w 98"/>
                <a:gd name="T2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60">
                  <a:moveTo>
                    <a:pt x="5" y="560"/>
                  </a:moveTo>
                  <a:lnTo>
                    <a:pt x="91" y="560"/>
                  </a:lnTo>
                  <a:lnTo>
                    <a:pt x="98" y="534"/>
                  </a:lnTo>
                  <a:lnTo>
                    <a:pt x="61" y="124"/>
                  </a:lnTo>
                  <a:lnTo>
                    <a:pt x="85" y="69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10" y="70"/>
                  </a:lnTo>
                  <a:lnTo>
                    <a:pt x="37" y="119"/>
                  </a:lnTo>
                  <a:lnTo>
                    <a:pt x="0" y="533"/>
                  </a:lnTo>
                  <a:lnTo>
                    <a:pt x="5" y="560"/>
                  </a:lnTo>
                  <a:close/>
                </a:path>
              </a:pathLst>
            </a:custGeom>
            <a:solidFill>
              <a:srgbClr val="EB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129"/>
            <p:cNvSpPr>
              <a:spLocks/>
            </p:cNvSpPr>
            <p:nvPr/>
          </p:nvSpPr>
          <p:spPr bwMode="auto">
            <a:xfrm>
              <a:off x="3060700" y="620713"/>
              <a:ext cx="528638" cy="400050"/>
            </a:xfrm>
            <a:custGeom>
              <a:avLst/>
              <a:gdLst>
                <a:gd name="T0" fmla="*/ 0 w 258"/>
                <a:gd name="T1" fmla="*/ 97 h 195"/>
                <a:gd name="T2" fmla="*/ 9 w 258"/>
                <a:gd name="T3" fmla="*/ 166 h 195"/>
                <a:gd name="T4" fmla="*/ 23 w 258"/>
                <a:gd name="T5" fmla="*/ 192 h 195"/>
                <a:gd name="T6" fmla="*/ 36 w 258"/>
                <a:gd name="T7" fmla="*/ 119 h 195"/>
                <a:gd name="T8" fmla="*/ 58 w 258"/>
                <a:gd name="T9" fmla="*/ 87 h 195"/>
                <a:gd name="T10" fmla="*/ 121 w 258"/>
                <a:gd name="T11" fmla="*/ 99 h 195"/>
                <a:gd name="T12" fmla="*/ 184 w 258"/>
                <a:gd name="T13" fmla="*/ 86 h 195"/>
                <a:gd name="T14" fmla="*/ 192 w 258"/>
                <a:gd name="T15" fmla="*/ 86 h 195"/>
                <a:gd name="T16" fmla="*/ 214 w 258"/>
                <a:gd name="T17" fmla="*/ 107 h 195"/>
                <a:gd name="T18" fmla="*/ 228 w 258"/>
                <a:gd name="T19" fmla="*/ 195 h 195"/>
                <a:gd name="T20" fmla="*/ 243 w 258"/>
                <a:gd name="T21" fmla="*/ 172 h 195"/>
                <a:gd name="T22" fmla="*/ 235 w 258"/>
                <a:gd name="T23" fmla="*/ 29 h 195"/>
                <a:gd name="T24" fmla="*/ 151 w 258"/>
                <a:gd name="T25" fmla="*/ 1 h 195"/>
                <a:gd name="T26" fmla="*/ 0 w 258"/>
                <a:gd name="T27" fmla="*/ 9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195">
                  <a:moveTo>
                    <a:pt x="0" y="97"/>
                  </a:moveTo>
                  <a:cubicBezTo>
                    <a:pt x="0" y="100"/>
                    <a:pt x="5" y="129"/>
                    <a:pt x="9" y="166"/>
                  </a:cubicBezTo>
                  <a:cubicBezTo>
                    <a:pt x="10" y="175"/>
                    <a:pt x="20" y="190"/>
                    <a:pt x="23" y="192"/>
                  </a:cubicBezTo>
                  <a:cubicBezTo>
                    <a:pt x="22" y="181"/>
                    <a:pt x="37" y="123"/>
                    <a:pt x="36" y="119"/>
                  </a:cubicBezTo>
                  <a:cubicBezTo>
                    <a:pt x="34" y="101"/>
                    <a:pt x="40" y="91"/>
                    <a:pt x="58" y="87"/>
                  </a:cubicBezTo>
                  <a:cubicBezTo>
                    <a:pt x="71" y="84"/>
                    <a:pt x="108" y="99"/>
                    <a:pt x="121" y="99"/>
                  </a:cubicBezTo>
                  <a:cubicBezTo>
                    <a:pt x="150" y="99"/>
                    <a:pt x="155" y="85"/>
                    <a:pt x="184" y="86"/>
                  </a:cubicBezTo>
                  <a:cubicBezTo>
                    <a:pt x="187" y="86"/>
                    <a:pt x="189" y="86"/>
                    <a:pt x="192" y="86"/>
                  </a:cubicBezTo>
                  <a:cubicBezTo>
                    <a:pt x="205" y="87"/>
                    <a:pt x="212" y="95"/>
                    <a:pt x="214" y="107"/>
                  </a:cubicBezTo>
                  <a:cubicBezTo>
                    <a:pt x="214" y="112"/>
                    <a:pt x="230" y="185"/>
                    <a:pt x="228" y="195"/>
                  </a:cubicBezTo>
                  <a:cubicBezTo>
                    <a:pt x="230" y="189"/>
                    <a:pt x="242" y="177"/>
                    <a:pt x="243" y="172"/>
                  </a:cubicBezTo>
                  <a:cubicBezTo>
                    <a:pt x="246" y="158"/>
                    <a:pt x="258" y="36"/>
                    <a:pt x="235" y="29"/>
                  </a:cubicBezTo>
                  <a:cubicBezTo>
                    <a:pt x="209" y="27"/>
                    <a:pt x="165" y="0"/>
                    <a:pt x="151" y="1"/>
                  </a:cubicBezTo>
                  <a:cubicBezTo>
                    <a:pt x="4" y="6"/>
                    <a:pt x="0" y="52"/>
                    <a:pt x="0" y="97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9" name="组合 738"/>
          <p:cNvGrpSpPr/>
          <p:nvPr/>
        </p:nvGrpSpPr>
        <p:grpSpPr>
          <a:xfrm>
            <a:off x="7960742" y="1432092"/>
            <a:ext cx="1498588" cy="1619011"/>
            <a:chOff x="74394" y="2878598"/>
            <a:chExt cx="1600200" cy="1728788"/>
          </a:xfrm>
        </p:grpSpPr>
        <p:sp>
          <p:nvSpPr>
            <p:cNvPr id="740" name="Freeform 130"/>
            <p:cNvSpPr>
              <a:spLocks/>
            </p:cNvSpPr>
            <p:nvPr/>
          </p:nvSpPr>
          <p:spPr bwMode="auto">
            <a:xfrm>
              <a:off x="890369" y="3608848"/>
              <a:ext cx="784225" cy="998538"/>
            </a:xfrm>
            <a:custGeom>
              <a:avLst/>
              <a:gdLst>
                <a:gd name="T0" fmla="*/ 383 w 383"/>
                <a:gd name="T1" fmla="*/ 487 h 487"/>
                <a:gd name="T2" fmla="*/ 310 w 383"/>
                <a:gd name="T3" fmla="*/ 82 h 487"/>
                <a:gd name="T4" fmla="*/ 94 w 383"/>
                <a:gd name="T5" fmla="*/ 0 h 487"/>
                <a:gd name="T6" fmla="*/ 54 w 383"/>
                <a:gd name="T7" fmla="*/ 69 h 487"/>
                <a:gd name="T8" fmla="*/ 29 w 383"/>
                <a:gd name="T9" fmla="*/ 85 h 487"/>
                <a:gd name="T10" fmla="*/ 24 w 383"/>
                <a:gd name="T11" fmla="*/ 84 h 487"/>
                <a:gd name="T12" fmla="*/ 0 w 383"/>
                <a:gd name="T13" fmla="*/ 487 h 487"/>
                <a:gd name="T14" fmla="*/ 383 w 383"/>
                <a:gd name="T1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487">
                  <a:moveTo>
                    <a:pt x="383" y="487"/>
                  </a:moveTo>
                  <a:cubicBezTo>
                    <a:pt x="376" y="467"/>
                    <a:pt x="314" y="92"/>
                    <a:pt x="310" y="82"/>
                  </a:cubicBezTo>
                  <a:cubicBezTo>
                    <a:pt x="305" y="73"/>
                    <a:pt x="94" y="0"/>
                    <a:pt x="94" y="0"/>
                  </a:cubicBezTo>
                  <a:cubicBezTo>
                    <a:pt x="82" y="16"/>
                    <a:pt x="58" y="64"/>
                    <a:pt x="54" y="69"/>
                  </a:cubicBezTo>
                  <a:cubicBezTo>
                    <a:pt x="50" y="73"/>
                    <a:pt x="29" y="85"/>
                    <a:pt x="29" y="85"/>
                  </a:cubicBezTo>
                  <a:cubicBezTo>
                    <a:pt x="29" y="85"/>
                    <a:pt x="27" y="85"/>
                    <a:pt x="24" y="84"/>
                  </a:cubicBezTo>
                  <a:cubicBezTo>
                    <a:pt x="0" y="487"/>
                    <a:pt x="0" y="487"/>
                    <a:pt x="0" y="487"/>
                  </a:cubicBezTo>
                  <a:lnTo>
                    <a:pt x="383" y="4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31"/>
            <p:cNvSpPr>
              <a:spLocks/>
            </p:cNvSpPr>
            <p:nvPr/>
          </p:nvSpPr>
          <p:spPr bwMode="auto">
            <a:xfrm>
              <a:off x="74394" y="3610436"/>
              <a:ext cx="803275" cy="996950"/>
            </a:xfrm>
            <a:custGeom>
              <a:avLst/>
              <a:gdLst>
                <a:gd name="T0" fmla="*/ 392 w 392"/>
                <a:gd name="T1" fmla="*/ 486 h 486"/>
                <a:gd name="T2" fmla="*/ 357 w 392"/>
                <a:gd name="T3" fmla="*/ 89 h 486"/>
                <a:gd name="T4" fmla="*/ 353 w 392"/>
                <a:gd name="T5" fmla="*/ 91 h 486"/>
                <a:gd name="T6" fmla="*/ 324 w 392"/>
                <a:gd name="T7" fmla="*/ 75 h 486"/>
                <a:gd name="T8" fmla="*/ 302 w 392"/>
                <a:gd name="T9" fmla="*/ 0 h 486"/>
                <a:gd name="T10" fmla="*/ 72 w 392"/>
                <a:gd name="T11" fmla="*/ 88 h 486"/>
                <a:gd name="T12" fmla="*/ 0 w 392"/>
                <a:gd name="T13" fmla="*/ 486 h 486"/>
                <a:gd name="T14" fmla="*/ 392 w 392"/>
                <a:gd name="T1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486">
                  <a:moveTo>
                    <a:pt x="392" y="486"/>
                  </a:moveTo>
                  <a:cubicBezTo>
                    <a:pt x="357" y="89"/>
                    <a:pt x="357" y="89"/>
                    <a:pt x="357" y="89"/>
                  </a:cubicBezTo>
                  <a:cubicBezTo>
                    <a:pt x="354" y="90"/>
                    <a:pt x="353" y="91"/>
                    <a:pt x="353" y="91"/>
                  </a:cubicBezTo>
                  <a:cubicBezTo>
                    <a:pt x="353" y="91"/>
                    <a:pt x="328" y="79"/>
                    <a:pt x="324" y="75"/>
                  </a:cubicBezTo>
                  <a:cubicBezTo>
                    <a:pt x="320" y="71"/>
                    <a:pt x="301" y="7"/>
                    <a:pt x="302" y="0"/>
                  </a:cubicBezTo>
                  <a:cubicBezTo>
                    <a:pt x="302" y="0"/>
                    <a:pt x="76" y="78"/>
                    <a:pt x="72" y="88"/>
                  </a:cubicBezTo>
                  <a:cubicBezTo>
                    <a:pt x="67" y="97"/>
                    <a:pt x="6" y="465"/>
                    <a:pt x="0" y="486"/>
                  </a:cubicBezTo>
                  <a:lnTo>
                    <a:pt x="392" y="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32"/>
            <p:cNvSpPr>
              <a:spLocks/>
            </p:cNvSpPr>
            <p:nvPr/>
          </p:nvSpPr>
          <p:spPr bwMode="auto">
            <a:xfrm>
              <a:off x="682406" y="3315161"/>
              <a:ext cx="401638" cy="536575"/>
            </a:xfrm>
            <a:custGeom>
              <a:avLst/>
              <a:gdLst>
                <a:gd name="T0" fmla="*/ 195 w 196"/>
                <a:gd name="T1" fmla="*/ 152 h 262"/>
                <a:gd name="T2" fmla="*/ 192 w 196"/>
                <a:gd name="T3" fmla="*/ 24 h 262"/>
                <a:gd name="T4" fmla="*/ 94 w 196"/>
                <a:gd name="T5" fmla="*/ 52 h 262"/>
                <a:gd name="T6" fmla="*/ 5 w 196"/>
                <a:gd name="T7" fmla="*/ 35 h 262"/>
                <a:gd name="T8" fmla="*/ 5 w 196"/>
                <a:gd name="T9" fmla="*/ 142 h 262"/>
                <a:gd name="T10" fmla="*/ 24 w 196"/>
                <a:gd name="T11" fmla="*/ 208 h 262"/>
                <a:gd name="T12" fmla="*/ 37 w 196"/>
                <a:gd name="T13" fmla="*/ 235 h 262"/>
                <a:gd name="T14" fmla="*/ 94 w 196"/>
                <a:gd name="T15" fmla="*/ 252 h 262"/>
                <a:gd name="T16" fmla="*/ 162 w 196"/>
                <a:gd name="T17" fmla="*/ 220 h 262"/>
                <a:gd name="T18" fmla="*/ 195 w 196"/>
                <a:gd name="T19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2">
                  <a:moveTo>
                    <a:pt x="195" y="152"/>
                  </a:moveTo>
                  <a:cubicBezTo>
                    <a:pt x="190" y="117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14" y="76"/>
                    <a:pt x="6" y="114"/>
                    <a:pt x="5" y="142"/>
                  </a:cubicBezTo>
                  <a:cubicBezTo>
                    <a:pt x="21" y="146"/>
                    <a:pt x="30" y="202"/>
                    <a:pt x="24" y="208"/>
                  </a:cubicBezTo>
                  <a:cubicBezTo>
                    <a:pt x="28" y="220"/>
                    <a:pt x="33" y="230"/>
                    <a:pt x="37" y="235"/>
                  </a:cubicBezTo>
                  <a:cubicBezTo>
                    <a:pt x="55" y="262"/>
                    <a:pt x="72" y="252"/>
                    <a:pt x="94" y="252"/>
                  </a:cubicBezTo>
                  <a:cubicBezTo>
                    <a:pt x="116" y="252"/>
                    <a:pt x="140" y="246"/>
                    <a:pt x="162" y="220"/>
                  </a:cubicBezTo>
                  <a:cubicBezTo>
                    <a:pt x="177" y="204"/>
                    <a:pt x="196" y="167"/>
                    <a:pt x="195" y="152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33"/>
            <p:cNvSpPr>
              <a:spLocks/>
            </p:cNvSpPr>
            <p:nvPr/>
          </p:nvSpPr>
          <p:spPr bwMode="auto">
            <a:xfrm>
              <a:off x="607794" y="3181811"/>
              <a:ext cx="77788" cy="163513"/>
            </a:xfrm>
            <a:custGeom>
              <a:avLst/>
              <a:gdLst>
                <a:gd name="T0" fmla="*/ 37 w 38"/>
                <a:gd name="T1" fmla="*/ 62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7 h 80"/>
                <a:gd name="T10" fmla="*/ 23 w 38"/>
                <a:gd name="T11" fmla="*/ 20 h 80"/>
                <a:gd name="T12" fmla="*/ 28 w 38"/>
                <a:gd name="T13" fmla="*/ 20 h 80"/>
                <a:gd name="T14" fmla="*/ 37 w 38"/>
                <a:gd name="T15" fmla="*/ 31 h 80"/>
                <a:gd name="T16" fmla="*/ 37 w 38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7" y="62"/>
                  </a:moveTo>
                  <a:cubicBezTo>
                    <a:pt x="37" y="72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6"/>
                    <a:pt x="6" y="4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13" y="20"/>
                    <a:pt x="23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20"/>
                    <a:pt x="37" y="21"/>
                    <a:pt x="37" y="31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34"/>
            <p:cNvSpPr>
              <a:spLocks/>
            </p:cNvSpPr>
            <p:nvPr/>
          </p:nvSpPr>
          <p:spPr bwMode="auto">
            <a:xfrm>
              <a:off x="1063406" y="3181811"/>
              <a:ext cx="76200" cy="163513"/>
            </a:xfrm>
            <a:custGeom>
              <a:avLst/>
              <a:gdLst>
                <a:gd name="T0" fmla="*/ 0 w 37"/>
                <a:gd name="T1" fmla="*/ 62 h 80"/>
                <a:gd name="T2" fmla="*/ 17 w 37"/>
                <a:gd name="T3" fmla="*/ 80 h 80"/>
                <a:gd name="T4" fmla="*/ 17 w 37"/>
                <a:gd name="T5" fmla="*/ 80 h 80"/>
                <a:gd name="T6" fmla="*/ 31 w 37"/>
                <a:gd name="T7" fmla="*/ 40 h 80"/>
                <a:gd name="T8" fmla="*/ 37 w 37"/>
                <a:gd name="T9" fmla="*/ 17 h 80"/>
                <a:gd name="T10" fmla="*/ 14 w 37"/>
                <a:gd name="T11" fmla="*/ 20 h 80"/>
                <a:gd name="T12" fmla="*/ 9 w 37"/>
                <a:gd name="T13" fmla="*/ 20 h 80"/>
                <a:gd name="T14" fmla="*/ 0 w 37"/>
                <a:gd name="T15" fmla="*/ 31 h 80"/>
                <a:gd name="T16" fmla="*/ 0 w 37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0">
                  <a:moveTo>
                    <a:pt x="0" y="62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1" y="76"/>
                    <a:pt x="31" y="4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0"/>
                    <a:pt x="24" y="20"/>
                    <a:pt x="14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1"/>
                    <a:pt x="0" y="3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35"/>
            <p:cNvSpPr>
              <a:spLocks/>
            </p:cNvSpPr>
            <p:nvPr/>
          </p:nvSpPr>
          <p:spPr bwMode="auto">
            <a:xfrm>
              <a:off x="682406" y="3315161"/>
              <a:ext cx="404813" cy="550863"/>
            </a:xfrm>
            <a:custGeom>
              <a:avLst/>
              <a:gdLst>
                <a:gd name="T0" fmla="*/ 194 w 197"/>
                <a:gd name="T1" fmla="*/ 142 h 269"/>
                <a:gd name="T2" fmla="*/ 192 w 197"/>
                <a:gd name="T3" fmla="*/ 24 h 269"/>
                <a:gd name="T4" fmla="*/ 94 w 197"/>
                <a:gd name="T5" fmla="*/ 52 h 269"/>
                <a:gd name="T6" fmla="*/ 5 w 197"/>
                <a:gd name="T7" fmla="*/ 35 h 269"/>
                <a:gd name="T8" fmla="*/ 11 w 197"/>
                <a:gd name="T9" fmla="*/ 91 h 269"/>
                <a:gd name="T10" fmla="*/ 141 w 197"/>
                <a:gd name="T11" fmla="*/ 269 h 269"/>
                <a:gd name="T12" fmla="*/ 144 w 197"/>
                <a:gd name="T13" fmla="*/ 259 h 269"/>
                <a:gd name="T14" fmla="*/ 194 w 197"/>
                <a:gd name="T15" fmla="*/ 14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269">
                  <a:moveTo>
                    <a:pt x="194" y="142"/>
                  </a:moveTo>
                  <a:cubicBezTo>
                    <a:pt x="189" y="103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9" y="52"/>
                    <a:pt x="12" y="74"/>
                    <a:pt x="11" y="91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66" y="266"/>
                    <a:pt x="134" y="269"/>
                    <a:pt x="144" y="259"/>
                  </a:cubicBezTo>
                  <a:cubicBezTo>
                    <a:pt x="158" y="242"/>
                    <a:pt x="197" y="163"/>
                    <a:pt x="194" y="142"/>
                  </a:cubicBezTo>
                  <a:close/>
                </a:path>
              </a:pathLst>
            </a:custGeom>
            <a:solidFill>
              <a:srgbClr val="E7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36"/>
            <p:cNvSpPr>
              <a:spLocks/>
            </p:cNvSpPr>
            <p:nvPr/>
          </p:nvSpPr>
          <p:spPr bwMode="auto">
            <a:xfrm>
              <a:off x="871319" y="3602498"/>
              <a:ext cx="211138" cy="1004888"/>
            </a:xfrm>
            <a:custGeom>
              <a:avLst/>
              <a:gdLst>
                <a:gd name="T0" fmla="*/ 49 w 103"/>
                <a:gd name="T1" fmla="*/ 490 h 490"/>
                <a:gd name="T2" fmla="*/ 100 w 103"/>
                <a:gd name="T3" fmla="*/ 190 h 490"/>
                <a:gd name="T4" fmla="*/ 103 w 103"/>
                <a:gd name="T5" fmla="*/ 58 h 490"/>
                <a:gd name="T6" fmla="*/ 103 w 103"/>
                <a:gd name="T7" fmla="*/ 0 h 490"/>
                <a:gd name="T8" fmla="*/ 0 w 103"/>
                <a:gd name="T9" fmla="*/ 74 h 490"/>
                <a:gd name="T10" fmla="*/ 8 w 103"/>
                <a:gd name="T11" fmla="*/ 490 h 490"/>
                <a:gd name="T12" fmla="*/ 49 w 103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90">
                  <a:moveTo>
                    <a:pt x="49" y="49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0" y="68"/>
                    <a:pt x="103" y="0"/>
                    <a:pt x="103" y="0"/>
                  </a:cubicBezTo>
                  <a:cubicBezTo>
                    <a:pt x="101" y="1"/>
                    <a:pt x="2" y="72"/>
                    <a:pt x="0" y="74"/>
                  </a:cubicBezTo>
                  <a:cubicBezTo>
                    <a:pt x="3" y="76"/>
                    <a:pt x="6" y="369"/>
                    <a:pt x="8" y="490"/>
                  </a:cubicBezTo>
                  <a:lnTo>
                    <a:pt x="49" y="4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37"/>
            <p:cNvSpPr>
              <a:spLocks/>
            </p:cNvSpPr>
            <p:nvPr/>
          </p:nvSpPr>
          <p:spPr bwMode="auto">
            <a:xfrm>
              <a:off x="688756" y="3600911"/>
              <a:ext cx="204788" cy="1006475"/>
            </a:xfrm>
            <a:custGeom>
              <a:avLst/>
              <a:gdLst>
                <a:gd name="T0" fmla="*/ 57 w 100"/>
                <a:gd name="T1" fmla="*/ 491 h 491"/>
                <a:gd name="T2" fmla="*/ 100 w 100"/>
                <a:gd name="T3" fmla="*/ 491 h 491"/>
                <a:gd name="T4" fmla="*/ 100 w 100"/>
                <a:gd name="T5" fmla="*/ 70 h 491"/>
                <a:gd name="T6" fmla="*/ 2 w 100"/>
                <a:gd name="T7" fmla="*/ 0 h 491"/>
                <a:gd name="T8" fmla="*/ 0 w 100"/>
                <a:gd name="T9" fmla="*/ 59 h 491"/>
                <a:gd name="T10" fmla="*/ 22 w 100"/>
                <a:gd name="T11" fmla="*/ 153 h 491"/>
                <a:gd name="T12" fmla="*/ 57 w 100"/>
                <a:gd name="T1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491">
                  <a:moveTo>
                    <a:pt x="57" y="491"/>
                  </a:moveTo>
                  <a:cubicBezTo>
                    <a:pt x="100" y="491"/>
                    <a:pt x="100" y="491"/>
                    <a:pt x="100" y="491"/>
                  </a:cubicBezTo>
                  <a:cubicBezTo>
                    <a:pt x="99" y="361"/>
                    <a:pt x="97" y="72"/>
                    <a:pt x="100" y="70"/>
                  </a:cubicBezTo>
                  <a:cubicBezTo>
                    <a:pt x="97" y="69"/>
                    <a:pt x="4" y="1"/>
                    <a:pt x="2" y="0"/>
                  </a:cubicBezTo>
                  <a:cubicBezTo>
                    <a:pt x="2" y="0"/>
                    <a:pt x="3" y="69"/>
                    <a:pt x="0" y="59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7" y="49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38"/>
            <p:cNvSpPr>
              <a:spLocks/>
            </p:cNvSpPr>
            <p:nvPr/>
          </p:nvSpPr>
          <p:spPr bwMode="auto">
            <a:xfrm>
              <a:off x="871319" y="3737436"/>
              <a:ext cx="36513" cy="869950"/>
            </a:xfrm>
            <a:custGeom>
              <a:avLst/>
              <a:gdLst>
                <a:gd name="T0" fmla="*/ 18 w 18"/>
                <a:gd name="T1" fmla="*/ 424 h 424"/>
                <a:gd name="T2" fmla="*/ 18 w 18"/>
                <a:gd name="T3" fmla="*/ 0 h 424"/>
                <a:gd name="T4" fmla="*/ 9 w 18"/>
                <a:gd name="T5" fmla="*/ 1 h 424"/>
                <a:gd name="T6" fmla="*/ 0 w 18"/>
                <a:gd name="T7" fmla="*/ 0 h 424"/>
                <a:gd name="T8" fmla="*/ 0 w 18"/>
                <a:gd name="T9" fmla="*/ 424 h 424"/>
                <a:gd name="T10" fmla="*/ 18 w 18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4">
                  <a:moveTo>
                    <a:pt x="18" y="42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1"/>
                    <a:pt x="9" y="1"/>
                  </a:cubicBezTo>
                  <a:cubicBezTo>
                    <a:pt x="5" y="1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lnTo>
                    <a:pt x="18" y="424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39"/>
            <p:cNvSpPr>
              <a:spLocks/>
            </p:cNvSpPr>
            <p:nvPr/>
          </p:nvSpPr>
          <p:spPr bwMode="auto">
            <a:xfrm>
              <a:off x="869731" y="3805698"/>
              <a:ext cx="41275" cy="42863"/>
            </a:xfrm>
            <a:custGeom>
              <a:avLst/>
              <a:gdLst>
                <a:gd name="T0" fmla="*/ 8 w 20"/>
                <a:gd name="T1" fmla="*/ 20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20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8"/>
                    <a:pt x="17" y="3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140"/>
            <p:cNvSpPr>
              <a:spLocks/>
            </p:cNvSpPr>
            <p:nvPr/>
          </p:nvSpPr>
          <p:spPr bwMode="auto">
            <a:xfrm>
              <a:off x="882431" y="3816811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141"/>
            <p:cNvSpPr>
              <a:spLocks/>
            </p:cNvSpPr>
            <p:nvPr/>
          </p:nvSpPr>
          <p:spPr bwMode="auto">
            <a:xfrm>
              <a:off x="879256" y="38263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142"/>
            <p:cNvSpPr>
              <a:spLocks/>
            </p:cNvSpPr>
            <p:nvPr/>
          </p:nvSpPr>
          <p:spPr bwMode="auto">
            <a:xfrm>
              <a:off x="891956" y="38199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143"/>
            <p:cNvSpPr>
              <a:spLocks/>
            </p:cNvSpPr>
            <p:nvPr/>
          </p:nvSpPr>
          <p:spPr bwMode="auto">
            <a:xfrm>
              <a:off x="890369" y="38279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144"/>
            <p:cNvSpPr>
              <a:spLocks/>
            </p:cNvSpPr>
            <p:nvPr/>
          </p:nvSpPr>
          <p:spPr bwMode="auto">
            <a:xfrm>
              <a:off x="869731" y="4008898"/>
              <a:ext cx="41275" cy="42863"/>
            </a:xfrm>
            <a:custGeom>
              <a:avLst/>
              <a:gdLst>
                <a:gd name="T0" fmla="*/ 8 w 20"/>
                <a:gd name="T1" fmla="*/ 19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9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145"/>
            <p:cNvSpPr>
              <a:spLocks/>
            </p:cNvSpPr>
            <p:nvPr/>
          </p:nvSpPr>
          <p:spPr bwMode="auto">
            <a:xfrm>
              <a:off x="882431" y="40184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146"/>
            <p:cNvSpPr>
              <a:spLocks/>
            </p:cNvSpPr>
            <p:nvPr/>
          </p:nvSpPr>
          <p:spPr bwMode="auto">
            <a:xfrm>
              <a:off x="879256" y="40295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147"/>
            <p:cNvSpPr>
              <a:spLocks/>
            </p:cNvSpPr>
            <p:nvPr/>
          </p:nvSpPr>
          <p:spPr bwMode="auto">
            <a:xfrm>
              <a:off x="891956" y="40231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148"/>
            <p:cNvSpPr>
              <a:spLocks/>
            </p:cNvSpPr>
            <p:nvPr/>
          </p:nvSpPr>
          <p:spPr bwMode="auto">
            <a:xfrm>
              <a:off x="890369" y="40311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149"/>
            <p:cNvSpPr>
              <a:spLocks/>
            </p:cNvSpPr>
            <p:nvPr/>
          </p:nvSpPr>
          <p:spPr bwMode="auto">
            <a:xfrm>
              <a:off x="869731" y="4210511"/>
              <a:ext cx="41275" cy="41275"/>
            </a:xfrm>
            <a:custGeom>
              <a:avLst/>
              <a:gdLst>
                <a:gd name="T0" fmla="*/ 8 w 20"/>
                <a:gd name="T1" fmla="*/ 19 h 20"/>
                <a:gd name="T2" fmla="*/ 19 w 20"/>
                <a:gd name="T3" fmla="*/ 12 h 20"/>
                <a:gd name="T4" fmla="*/ 12 w 20"/>
                <a:gd name="T5" fmla="*/ 1 h 20"/>
                <a:gd name="T6" fmla="*/ 1 w 20"/>
                <a:gd name="T7" fmla="*/ 8 h 20"/>
                <a:gd name="T8" fmla="*/ 8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50"/>
            <p:cNvSpPr>
              <a:spLocks/>
            </p:cNvSpPr>
            <p:nvPr/>
          </p:nvSpPr>
          <p:spPr bwMode="auto">
            <a:xfrm>
              <a:off x="882431" y="42216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51"/>
            <p:cNvSpPr>
              <a:spLocks/>
            </p:cNvSpPr>
            <p:nvPr/>
          </p:nvSpPr>
          <p:spPr bwMode="auto">
            <a:xfrm>
              <a:off x="879256" y="4231148"/>
              <a:ext cx="9525" cy="9525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52"/>
            <p:cNvSpPr>
              <a:spLocks/>
            </p:cNvSpPr>
            <p:nvPr/>
          </p:nvSpPr>
          <p:spPr bwMode="auto">
            <a:xfrm>
              <a:off x="891956" y="4223211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153"/>
            <p:cNvSpPr>
              <a:spLocks/>
            </p:cNvSpPr>
            <p:nvPr/>
          </p:nvSpPr>
          <p:spPr bwMode="auto">
            <a:xfrm>
              <a:off x="890369" y="42343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154"/>
            <p:cNvSpPr>
              <a:spLocks/>
            </p:cNvSpPr>
            <p:nvPr/>
          </p:nvSpPr>
          <p:spPr bwMode="auto">
            <a:xfrm>
              <a:off x="693519" y="3597736"/>
              <a:ext cx="195263" cy="207963"/>
            </a:xfrm>
            <a:custGeom>
              <a:avLst/>
              <a:gdLst>
                <a:gd name="T0" fmla="*/ 0 w 123"/>
                <a:gd name="T1" fmla="*/ 0 h 131"/>
                <a:gd name="T2" fmla="*/ 67 w 123"/>
                <a:gd name="T3" fmla="*/ 131 h 131"/>
                <a:gd name="T4" fmla="*/ 123 w 123"/>
                <a:gd name="T5" fmla="*/ 91 h 131"/>
                <a:gd name="T6" fmla="*/ 0 w 12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1">
                  <a:moveTo>
                    <a:pt x="0" y="0"/>
                  </a:moveTo>
                  <a:lnTo>
                    <a:pt x="67" y="131"/>
                  </a:lnTo>
                  <a:lnTo>
                    <a:pt x="12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155"/>
            <p:cNvSpPr>
              <a:spLocks/>
            </p:cNvSpPr>
            <p:nvPr/>
          </p:nvSpPr>
          <p:spPr bwMode="auto">
            <a:xfrm>
              <a:off x="890369" y="3602498"/>
              <a:ext cx="192088" cy="203200"/>
            </a:xfrm>
            <a:custGeom>
              <a:avLst/>
              <a:gdLst>
                <a:gd name="T0" fmla="*/ 121 w 121"/>
                <a:gd name="T1" fmla="*/ 0 h 128"/>
                <a:gd name="T2" fmla="*/ 57 w 121"/>
                <a:gd name="T3" fmla="*/ 128 h 128"/>
                <a:gd name="T4" fmla="*/ 0 w 121"/>
                <a:gd name="T5" fmla="*/ 88 h 128"/>
                <a:gd name="T6" fmla="*/ 121 w 12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8">
                  <a:moveTo>
                    <a:pt x="121" y="0"/>
                  </a:moveTo>
                  <a:lnTo>
                    <a:pt x="57" y="128"/>
                  </a:lnTo>
                  <a:lnTo>
                    <a:pt x="0" y="8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56"/>
            <p:cNvSpPr>
              <a:spLocks/>
            </p:cNvSpPr>
            <p:nvPr/>
          </p:nvSpPr>
          <p:spPr bwMode="auto">
            <a:xfrm>
              <a:off x="649069" y="3027823"/>
              <a:ext cx="233363" cy="573088"/>
            </a:xfrm>
            <a:custGeom>
              <a:avLst/>
              <a:gdLst>
                <a:gd name="T0" fmla="*/ 8 w 114"/>
                <a:gd name="T1" fmla="*/ 0 h 279"/>
                <a:gd name="T2" fmla="*/ 0 w 114"/>
                <a:gd name="T3" fmla="*/ 95 h 279"/>
                <a:gd name="T4" fmla="*/ 112 w 114"/>
                <a:gd name="T5" fmla="*/ 279 h 279"/>
                <a:gd name="T6" fmla="*/ 114 w 114"/>
                <a:gd name="T7" fmla="*/ 0 h 279"/>
                <a:gd name="T8" fmla="*/ 8 w 11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79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6"/>
                    <a:pt x="39" y="279"/>
                    <a:pt x="112" y="279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57"/>
            <p:cNvSpPr>
              <a:spLocks/>
            </p:cNvSpPr>
            <p:nvPr/>
          </p:nvSpPr>
          <p:spPr bwMode="auto">
            <a:xfrm>
              <a:off x="869731" y="3027823"/>
              <a:ext cx="241300" cy="573088"/>
            </a:xfrm>
            <a:custGeom>
              <a:avLst/>
              <a:gdLst>
                <a:gd name="T0" fmla="*/ 110 w 118"/>
                <a:gd name="T1" fmla="*/ 0 h 279"/>
                <a:gd name="T2" fmla="*/ 0 w 118"/>
                <a:gd name="T3" fmla="*/ 0 h 279"/>
                <a:gd name="T4" fmla="*/ 4 w 118"/>
                <a:gd name="T5" fmla="*/ 279 h 279"/>
                <a:gd name="T6" fmla="*/ 5 w 118"/>
                <a:gd name="T7" fmla="*/ 279 h 279"/>
                <a:gd name="T8" fmla="*/ 118 w 118"/>
                <a:gd name="T9" fmla="*/ 95 h 279"/>
                <a:gd name="T10" fmla="*/ 110 w 118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79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83" y="279"/>
                    <a:pt x="118" y="197"/>
                    <a:pt x="118" y="95"/>
                  </a:cubicBezTo>
                  <a:cubicBezTo>
                    <a:pt x="118" y="71"/>
                    <a:pt x="115" y="21"/>
                    <a:pt x="110" y="0"/>
                  </a:cubicBez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58"/>
            <p:cNvSpPr>
              <a:spLocks/>
            </p:cNvSpPr>
            <p:nvPr/>
          </p:nvSpPr>
          <p:spPr bwMode="auto">
            <a:xfrm>
              <a:off x="539531" y="3600911"/>
              <a:ext cx="285750" cy="1006475"/>
            </a:xfrm>
            <a:custGeom>
              <a:avLst/>
              <a:gdLst>
                <a:gd name="T0" fmla="*/ 16 w 180"/>
                <a:gd name="T1" fmla="*/ 266 h 634"/>
                <a:gd name="T2" fmla="*/ 137 w 180"/>
                <a:gd name="T3" fmla="*/ 634 h 634"/>
                <a:gd name="T4" fmla="*/ 180 w 180"/>
                <a:gd name="T5" fmla="*/ 634 h 634"/>
                <a:gd name="T6" fmla="*/ 97 w 180"/>
                <a:gd name="T7" fmla="*/ 0 h 634"/>
                <a:gd name="T8" fmla="*/ 49 w 180"/>
                <a:gd name="T9" fmla="*/ 33 h 634"/>
                <a:gd name="T10" fmla="*/ 0 w 180"/>
                <a:gd name="T11" fmla="*/ 171 h 634"/>
                <a:gd name="T12" fmla="*/ 80 w 180"/>
                <a:gd name="T13" fmla="*/ 233 h 634"/>
                <a:gd name="T14" fmla="*/ 16 w 180"/>
                <a:gd name="T15" fmla="*/ 26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634">
                  <a:moveTo>
                    <a:pt x="16" y="266"/>
                  </a:moveTo>
                  <a:lnTo>
                    <a:pt x="137" y="634"/>
                  </a:lnTo>
                  <a:lnTo>
                    <a:pt x="180" y="634"/>
                  </a:lnTo>
                  <a:lnTo>
                    <a:pt x="97" y="0"/>
                  </a:lnTo>
                  <a:lnTo>
                    <a:pt x="49" y="33"/>
                  </a:lnTo>
                  <a:lnTo>
                    <a:pt x="0" y="171"/>
                  </a:lnTo>
                  <a:lnTo>
                    <a:pt x="80" y="233"/>
                  </a:lnTo>
                  <a:lnTo>
                    <a:pt x="16" y="26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59"/>
            <p:cNvSpPr>
              <a:spLocks/>
            </p:cNvSpPr>
            <p:nvPr/>
          </p:nvSpPr>
          <p:spPr bwMode="auto">
            <a:xfrm>
              <a:off x="963394" y="3600911"/>
              <a:ext cx="268288" cy="1006475"/>
            </a:xfrm>
            <a:custGeom>
              <a:avLst/>
              <a:gdLst>
                <a:gd name="T0" fmla="*/ 40 w 169"/>
                <a:gd name="T1" fmla="*/ 634 h 634"/>
                <a:gd name="T2" fmla="*/ 153 w 169"/>
                <a:gd name="T3" fmla="*/ 264 h 634"/>
                <a:gd name="T4" fmla="*/ 89 w 169"/>
                <a:gd name="T5" fmla="*/ 232 h 634"/>
                <a:gd name="T6" fmla="*/ 169 w 169"/>
                <a:gd name="T7" fmla="*/ 171 h 634"/>
                <a:gd name="T8" fmla="*/ 119 w 169"/>
                <a:gd name="T9" fmla="*/ 33 h 634"/>
                <a:gd name="T10" fmla="*/ 75 w 169"/>
                <a:gd name="T11" fmla="*/ 0 h 634"/>
                <a:gd name="T12" fmla="*/ 0 w 169"/>
                <a:gd name="T13" fmla="*/ 634 h 634"/>
                <a:gd name="T14" fmla="*/ 40 w 16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634">
                  <a:moveTo>
                    <a:pt x="40" y="634"/>
                  </a:moveTo>
                  <a:lnTo>
                    <a:pt x="153" y="264"/>
                  </a:lnTo>
                  <a:lnTo>
                    <a:pt x="89" y="232"/>
                  </a:lnTo>
                  <a:lnTo>
                    <a:pt x="169" y="171"/>
                  </a:lnTo>
                  <a:lnTo>
                    <a:pt x="119" y="33"/>
                  </a:lnTo>
                  <a:lnTo>
                    <a:pt x="75" y="0"/>
                  </a:lnTo>
                  <a:lnTo>
                    <a:pt x="0" y="634"/>
                  </a:lnTo>
                  <a:lnTo>
                    <a:pt x="40" y="63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60"/>
            <p:cNvSpPr>
              <a:spLocks/>
            </p:cNvSpPr>
            <p:nvPr/>
          </p:nvSpPr>
          <p:spPr bwMode="auto">
            <a:xfrm>
              <a:off x="623669" y="2878598"/>
              <a:ext cx="519113" cy="392113"/>
            </a:xfrm>
            <a:custGeom>
              <a:avLst/>
              <a:gdLst>
                <a:gd name="T0" fmla="*/ 0 w 253"/>
                <a:gd name="T1" fmla="*/ 95 h 191"/>
                <a:gd name="T2" fmla="*/ 8 w 253"/>
                <a:gd name="T3" fmla="*/ 163 h 191"/>
                <a:gd name="T4" fmla="*/ 22 w 253"/>
                <a:gd name="T5" fmla="*/ 188 h 191"/>
                <a:gd name="T6" fmla="*/ 35 w 253"/>
                <a:gd name="T7" fmla="*/ 117 h 191"/>
                <a:gd name="T8" fmla="*/ 57 w 253"/>
                <a:gd name="T9" fmla="*/ 85 h 191"/>
                <a:gd name="T10" fmla="*/ 118 w 253"/>
                <a:gd name="T11" fmla="*/ 97 h 191"/>
                <a:gd name="T12" fmla="*/ 180 w 253"/>
                <a:gd name="T13" fmla="*/ 84 h 191"/>
                <a:gd name="T14" fmla="*/ 188 w 253"/>
                <a:gd name="T15" fmla="*/ 84 h 191"/>
                <a:gd name="T16" fmla="*/ 209 w 253"/>
                <a:gd name="T17" fmla="*/ 105 h 191"/>
                <a:gd name="T18" fmla="*/ 223 w 253"/>
                <a:gd name="T19" fmla="*/ 191 h 191"/>
                <a:gd name="T20" fmla="*/ 238 w 253"/>
                <a:gd name="T21" fmla="*/ 170 h 191"/>
                <a:gd name="T22" fmla="*/ 231 w 253"/>
                <a:gd name="T23" fmla="*/ 28 h 191"/>
                <a:gd name="T24" fmla="*/ 148 w 253"/>
                <a:gd name="T25" fmla="*/ 0 h 191"/>
                <a:gd name="T26" fmla="*/ 0 w 253"/>
                <a:gd name="T27" fmla="*/ 9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191">
                  <a:moveTo>
                    <a:pt x="0" y="95"/>
                  </a:moveTo>
                  <a:cubicBezTo>
                    <a:pt x="0" y="98"/>
                    <a:pt x="4" y="127"/>
                    <a:pt x="8" y="163"/>
                  </a:cubicBezTo>
                  <a:cubicBezTo>
                    <a:pt x="9" y="171"/>
                    <a:pt x="19" y="186"/>
                    <a:pt x="22" y="188"/>
                  </a:cubicBezTo>
                  <a:cubicBezTo>
                    <a:pt x="21" y="178"/>
                    <a:pt x="35" y="121"/>
                    <a:pt x="35" y="117"/>
                  </a:cubicBezTo>
                  <a:cubicBezTo>
                    <a:pt x="33" y="99"/>
                    <a:pt x="39" y="89"/>
                    <a:pt x="57" y="85"/>
                  </a:cubicBezTo>
                  <a:cubicBezTo>
                    <a:pt x="69" y="82"/>
                    <a:pt x="106" y="97"/>
                    <a:pt x="118" y="97"/>
                  </a:cubicBezTo>
                  <a:cubicBezTo>
                    <a:pt x="147" y="97"/>
                    <a:pt x="152" y="83"/>
                    <a:pt x="180" y="84"/>
                  </a:cubicBezTo>
                  <a:cubicBezTo>
                    <a:pt x="183" y="84"/>
                    <a:pt x="186" y="84"/>
                    <a:pt x="188" y="84"/>
                  </a:cubicBezTo>
                  <a:cubicBezTo>
                    <a:pt x="200" y="85"/>
                    <a:pt x="208" y="92"/>
                    <a:pt x="209" y="105"/>
                  </a:cubicBezTo>
                  <a:cubicBezTo>
                    <a:pt x="210" y="109"/>
                    <a:pt x="225" y="181"/>
                    <a:pt x="223" y="191"/>
                  </a:cubicBezTo>
                  <a:cubicBezTo>
                    <a:pt x="226" y="185"/>
                    <a:pt x="236" y="176"/>
                    <a:pt x="238" y="170"/>
                  </a:cubicBezTo>
                  <a:cubicBezTo>
                    <a:pt x="241" y="157"/>
                    <a:pt x="253" y="35"/>
                    <a:pt x="231" y="28"/>
                  </a:cubicBezTo>
                  <a:cubicBezTo>
                    <a:pt x="205" y="26"/>
                    <a:pt x="161" y="0"/>
                    <a:pt x="148" y="0"/>
                  </a:cubicBezTo>
                  <a:cubicBezTo>
                    <a:pt x="3" y="5"/>
                    <a:pt x="0" y="50"/>
                    <a:pt x="0" y="95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8613364" y="1828536"/>
            <a:ext cx="1508088" cy="1637437"/>
            <a:chOff x="2505075" y="620713"/>
            <a:chExt cx="1628775" cy="1768475"/>
          </a:xfrm>
        </p:grpSpPr>
        <p:sp>
          <p:nvSpPr>
            <p:cNvPr id="480" name="Freeform 99"/>
            <p:cNvSpPr>
              <a:spLocks/>
            </p:cNvSpPr>
            <p:nvPr/>
          </p:nvSpPr>
          <p:spPr bwMode="auto">
            <a:xfrm>
              <a:off x="3336925" y="1370013"/>
              <a:ext cx="796925" cy="1014413"/>
            </a:xfrm>
            <a:custGeom>
              <a:avLst/>
              <a:gdLst>
                <a:gd name="T0" fmla="*/ 389 w 389"/>
                <a:gd name="T1" fmla="*/ 495 h 495"/>
                <a:gd name="T2" fmla="*/ 314 w 389"/>
                <a:gd name="T3" fmla="*/ 84 h 495"/>
                <a:gd name="T4" fmla="*/ 95 w 389"/>
                <a:gd name="T5" fmla="*/ 0 h 495"/>
                <a:gd name="T6" fmla="*/ 54 w 389"/>
                <a:gd name="T7" fmla="*/ 70 h 495"/>
                <a:gd name="T8" fmla="*/ 29 w 389"/>
                <a:gd name="T9" fmla="*/ 87 h 495"/>
                <a:gd name="T10" fmla="*/ 24 w 389"/>
                <a:gd name="T11" fmla="*/ 85 h 495"/>
                <a:gd name="T12" fmla="*/ 0 w 389"/>
                <a:gd name="T13" fmla="*/ 495 h 495"/>
                <a:gd name="T14" fmla="*/ 389 w 389"/>
                <a:gd name="T15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495">
                  <a:moveTo>
                    <a:pt x="389" y="495"/>
                  </a:moveTo>
                  <a:cubicBezTo>
                    <a:pt x="382" y="475"/>
                    <a:pt x="319" y="93"/>
                    <a:pt x="314" y="84"/>
                  </a:cubicBezTo>
                  <a:cubicBezTo>
                    <a:pt x="310" y="74"/>
                    <a:pt x="95" y="0"/>
                    <a:pt x="95" y="0"/>
                  </a:cubicBezTo>
                  <a:cubicBezTo>
                    <a:pt x="83" y="16"/>
                    <a:pt x="59" y="66"/>
                    <a:pt x="54" y="70"/>
                  </a:cubicBezTo>
                  <a:cubicBezTo>
                    <a:pt x="50" y="74"/>
                    <a:pt x="29" y="87"/>
                    <a:pt x="29" y="87"/>
                  </a:cubicBezTo>
                  <a:cubicBezTo>
                    <a:pt x="29" y="87"/>
                    <a:pt x="27" y="86"/>
                    <a:pt x="24" y="85"/>
                  </a:cubicBezTo>
                  <a:cubicBezTo>
                    <a:pt x="0" y="495"/>
                    <a:pt x="0" y="495"/>
                    <a:pt x="0" y="495"/>
                  </a:cubicBezTo>
                  <a:lnTo>
                    <a:pt x="389" y="495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00"/>
            <p:cNvSpPr>
              <a:spLocks/>
            </p:cNvSpPr>
            <p:nvPr/>
          </p:nvSpPr>
          <p:spPr bwMode="auto">
            <a:xfrm>
              <a:off x="2505075" y="1371600"/>
              <a:ext cx="819150" cy="1012825"/>
            </a:xfrm>
            <a:custGeom>
              <a:avLst/>
              <a:gdLst>
                <a:gd name="T0" fmla="*/ 400 w 400"/>
                <a:gd name="T1" fmla="*/ 494 h 494"/>
                <a:gd name="T2" fmla="*/ 364 w 400"/>
                <a:gd name="T3" fmla="*/ 90 h 494"/>
                <a:gd name="T4" fmla="*/ 359 w 400"/>
                <a:gd name="T5" fmla="*/ 92 h 494"/>
                <a:gd name="T6" fmla="*/ 330 w 400"/>
                <a:gd name="T7" fmla="*/ 76 h 494"/>
                <a:gd name="T8" fmla="*/ 308 w 400"/>
                <a:gd name="T9" fmla="*/ 0 h 494"/>
                <a:gd name="T10" fmla="*/ 73 w 400"/>
                <a:gd name="T11" fmla="*/ 89 h 494"/>
                <a:gd name="T12" fmla="*/ 0 w 400"/>
                <a:gd name="T13" fmla="*/ 494 h 494"/>
                <a:gd name="T14" fmla="*/ 400 w 400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94">
                  <a:moveTo>
                    <a:pt x="400" y="494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1" y="92"/>
                    <a:pt x="359" y="92"/>
                    <a:pt x="359" y="92"/>
                  </a:cubicBezTo>
                  <a:cubicBezTo>
                    <a:pt x="359" y="92"/>
                    <a:pt x="334" y="81"/>
                    <a:pt x="330" y="76"/>
                  </a:cubicBezTo>
                  <a:cubicBezTo>
                    <a:pt x="326" y="72"/>
                    <a:pt x="307" y="7"/>
                    <a:pt x="308" y="0"/>
                  </a:cubicBezTo>
                  <a:cubicBezTo>
                    <a:pt x="308" y="0"/>
                    <a:pt x="78" y="80"/>
                    <a:pt x="73" y="89"/>
                  </a:cubicBezTo>
                  <a:cubicBezTo>
                    <a:pt x="69" y="99"/>
                    <a:pt x="7" y="474"/>
                    <a:pt x="0" y="494"/>
                  </a:cubicBezTo>
                  <a:lnTo>
                    <a:pt x="400" y="494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101"/>
            <p:cNvSpPr>
              <a:spLocks/>
            </p:cNvSpPr>
            <p:nvPr/>
          </p:nvSpPr>
          <p:spPr bwMode="auto">
            <a:xfrm>
              <a:off x="3125788" y="1069975"/>
              <a:ext cx="407988" cy="547688"/>
            </a:xfrm>
            <a:custGeom>
              <a:avLst/>
              <a:gdLst>
                <a:gd name="T0" fmla="*/ 198 w 199"/>
                <a:gd name="T1" fmla="*/ 155 h 267"/>
                <a:gd name="T2" fmla="*/ 195 w 199"/>
                <a:gd name="T3" fmla="*/ 25 h 267"/>
                <a:gd name="T4" fmla="*/ 95 w 199"/>
                <a:gd name="T5" fmla="*/ 53 h 267"/>
                <a:gd name="T6" fmla="*/ 5 w 199"/>
                <a:gd name="T7" fmla="*/ 36 h 267"/>
                <a:gd name="T8" fmla="*/ 4 w 199"/>
                <a:gd name="T9" fmla="*/ 145 h 267"/>
                <a:gd name="T10" fmla="*/ 24 w 199"/>
                <a:gd name="T11" fmla="*/ 212 h 267"/>
                <a:gd name="T12" fmla="*/ 37 w 199"/>
                <a:gd name="T13" fmla="*/ 240 h 267"/>
                <a:gd name="T14" fmla="*/ 95 w 199"/>
                <a:gd name="T15" fmla="*/ 257 h 267"/>
                <a:gd name="T16" fmla="*/ 165 w 199"/>
                <a:gd name="T17" fmla="*/ 225 h 267"/>
                <a:gd name="T18" fmla="*/ 198 w 199"/>
                <a:gd name="T19" fmla="*/ 1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67">
                  <a:moveTo>
                    <a:pt x="198" y="155"/>
                  </a:moveTo>
                  <a:cubicBezTo>
                    <a:pt x="193" y="120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13" y="78"/>
                    <a:pt x="6" y="117"/>
                    <a:pt x="4" y="145"/>
                  </a:cubicBezTo>
                  <a:cubicBezTo>
                    <a:pt x="21" y="149"/>
                    <a:pt x="30" y="206"/>
                    <a:pt x="24" y="212"/>
                  </a:cubicBezTo>
                  <a:cubicBezTo>
                    <a:pt x="28" y="224"/>
                    <a:pt x="33" y="235"/>
                    <a:pt x="37" y="240"/>
                  </a:cubicBezTo>
                  <a:cubicBezTo>
                    <a:pt x="56" y="267"/>
                    <a:pt x="72" y="257"/>
                    <a:pt x="95" y="257"/>
                  </a:cubicBezTo>
                  <a:cubicBezTo>
                    <a:pt x="118" y="257"/>
                    <a:pt x="142" y="251"/>
                    <a:pt x="165" y="225"/>
                  </a:cubicBezTo>
                  <a:cubicBezTo>
                    <a:pt x="179" y="208"/>
                    <a:pt x="199" y="170"/>
                    <a:pt x="198" y="155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102"/>
            <p:cNvSpPr>
              <a:spLocks/>
            </p:cNvSpPr>
            <p:nvPr/>
          </p:nvSpPr>
          <p:spPr bwMode="auto">
            <a:xfrm>
              <a:off x="3048000" y="936625"/>
              <a:ext cx="77788" cy="165100"/>
            </a:xfrm>
            <a:custGeom>
              <a:avLst/>
              <a:gdLst>
                <a:gd name="T0" fmla="*/ 38 w 38"/>
                <a:gd name="T1" fmla="*/ 63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6 h 80"/>
                <a:gd name="T10" fmla="*/ 23 w 38"/>
                <a:gd name="T11" fmla="*/ 20 h 80"/>
                <a:gd name="T12" fmla="*/ 29 w 38"/>
                <a:gd name="T13" fmla="*/ 20 h 80"/>
                <a:gd name="T14" fmla="*/ 38 w 38"/>
                <a:gd name="T15" fmla="*/ 31 h 80"/>
                <a:gd name="T16" fmla="*/ 38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8" y="63"/>
                  </a:moveTo>
                  <a:cubicBezTo>
                    <a:pt x="38" y="73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7"/>
                    <a:pt x="6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14" y="20"/>
                    <a:pt x="23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8" y="20"/>
                    <a:pt x="38" y="21"/>
                    <a:pt x="38" y="31"/>
                  </a:cubicBezTo>
                  <a:lnTo>
                    <a:pt x="38" y="63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03"/>
            <p:cNvSpPr>
              <a:spLocks/>
            </p:cNvSpPr>
            <p:nvPr/>
          </p:nvSpPr>
          <p:spPr bwMode="auto">
            <a:xfrm>
              <a:off x="3511550" y="936625"/>
              <a:ext cx="77788" cy="165100"/>
            </a:xfrm>
            <a:custGeom>
              <a:avLst/>
              <a:gdLst>
                <a:gd name="T0" fmla="*/ 1 w 38"/>
                <a:gd name="T1" fmla="*/ 63 h 80"/>
                <a:gd name="T2" fmla="*/ 18 w 38"/>
                <a:gd name="T3" fmla="*/ 80 h 80"/>
                <a:gd name="T4" fmla="*/ 18 w 38"/>
                <a:gd name="T5" fmla="*/ 80 h 80"/>
                <a:gd name="T6" fmla="*/ 33 w 38"/>
                <a:gd name="T7" fmla="*/ 40 h 80"/>
                <a:gd name="T8" fmla="*/ 38 w 38"/>
                <a:gd name="T9" fmla="*/ 16 h 80"/>
                <a:gd name="T10" fmla="*/ 15 w 38"/>
                <a:gd name="T11" fmla="*/ 20 h 80"/>
                <a:gd name="T12" fmla="*/ 10 w 38"/>
                <a:gd name="T13" fmla="*/ 20 h 80"/>
                <a:gd name="T14" fmla="*/ 1 w 38"/>
                <a:gd name="T15" fmla="*/ 31 h 80"/>
                <a:gd name="T16" fmla="*/ 1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1" y="63"/>
                  </a:moveTo>
                  <a:cubicBezTo>
                    <a:pt x="1" y="73"/>
                    <a:pt x="9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8" y="80"/>
                    <a:pt x="33" y="77"/>
                    <a:pt x="33" y="4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0"/>
                    <a:pt x="25" y="20"/>
                    <a:pt x="15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0"/>
                    <a:pt x="1" y="21"/>
                    <a:pt x="1" y="31"/>
                  </a:cubicBezTo>
                  <a:lnTo>
                    <a:pt x="1" y="63"/>
                  </a:ln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04"/>
            <p:cNvSpPr>
              <a:spLocks/>
            </p:cNvSpPr>
            <p:nvPr/>
          </p:nvSpPr>
          <p:spPr bwMode="auto">
            <a:xfrm>
              <a:off x="3125788" y="1069975"/>
              <a:ext cx="409575" cy="563563"/>
            </a:xfrm>
            <a:custGeom>
              <a:avLst/>
              <a:gdLst>
                <a:gd name="T0" fmla="*/ 197 w 200"/>
                <a:gd name="T1" fmla="*/ 145 h 275"/>
                <a:gd name="T2" fmla="*/ 195 w 200"/>
                <a:gd name="T3" fmla="*/ 25 h 275"/>
                <a:gd name="T4" fmla="*/ 95 w 200"/>
                <a:gd name="T5" fmla="*/ 53 h 275"/>
                <a:gd name="T6" fmla="*/ 5 w 200"/>
                <a:gd name="T7" fmla="*/ 36 h 275"/>
                <a:gd name="T8" fmla="*/ 9 w 200"/>
                <a:gd name="T9" fmla="*/ 81 h 275"/>
                <a:gd name="T10" fmla="*/ 135 w 200"/>
                <a:gd name="T11" fmla="*/ 275 h 275"/>
                <a:gd name="T12" fmla="*/ 146 w 200"/>
                <a:gd name="T13" fmla="*/ 264 h 275"/>
                <a:gd name="T14" fmla="*/ 197 w 200"/>
                <a:gd name="T15" fmla="*/ 1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75">
                  <a:moveTo>
                    <a:pt x="197" y="145"/>
                  </a:moveTo>
                  <a:cubicBezTo>
                    <a:pt x="192" y="105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9" y="54"/>
                    <a:pt x="9" y="63"/>
                    <a:pt x="9" y="81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61" y="272"/>
                    <a:pt x="136" y="275"/>
                    <a:pt x="146" y="264"/>
                  </a:cubicBezTo>
                  <a:cubicBezTo>
                    <a:pt x="161" y="247"/>
                    <a:pt x="200" y="167"/>
                    <a:pt x="197" y="145"/>
                  </a:cubicBezTo>
                  <a:close/>
                </a:path>
              </a:pathLst>
            </a:custGeom>
            <a:solidFill>
              <a:srgbClr val="E8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05"/>
            <p:cNvSpPr>
              <a:spLocks/>
            </p:cNvSpPr>
            <p:nvPr/>
          </p:nvSpPr>
          <p:spPr bwMode="auto">
            <a:xfrm>
              <a:off x="3316288" y="1363663"/>
              <a:ext cx="215900" cy="1020763"/>
            </a:xfrm>
            <a:custGeom>
              <a:avLst/>
              <a:gdLst>
                <a:gd name="T0" fmla="*/ 50 w 105"/>
                <a:gd name="T1" fmla="*/ 498 h 498"/>
                <a:gd name="T2" fmla="*/ 101 w 105"/>
                <a:gd name="T3" fmla="*/ 193 h 498"/>
                <a:gd name="T4" fmla="*/ 105 w 105"/>
                <a:gd name="T5" fmla="*/ 59 h 498"/>
                <a:gd name="T6" fmla="*/ 105 w 105"/>
                <a:gd name="T7" fmla="*/ 0 h 498"/>
                <a:gd name="T8" fmla="*/ 0 w 105"/>
                <a:gd name="T9" fmla="*/ 75 h 498"/>
                <a:gd name="T10" fmla="*/ 8 w 105"/>
                <a:gd name="T11" fmla="*/ 498 h 498"/>
                <a:gd name="T12" fmla="*/ 50 w 105"/>
                <a:gd name="T1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98">
                  <a:moveTo>
                    <a:pt x="50" y="498"/>
                  </a:moveTo>
                  <a:cubicBezTo>
                    <a:pt x="101" y="193"/>
                    <a:pt x="101" y="193"/>
                    <a:pt x="101" y="193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2" y="70"/>
                    <a:pt x="105" y="0"/>
                    <a:pt x="105" y="0"/>
                  </a:cubicBezTo>
                  <a:cubicBezTo>
                    <a:pt x="103" y="1"/>
                    <a:pt x="2" y="74"/>
                    <a:pt x="0" y="75"/>
                  </a:cubicBezTo>
                  <a:cubicBezTo>
                    <a:pt x="3" y="77"/>
                    <a:pt x="6" y="375"/>
                    <a:pt x="8" y="498"/>
                  </a:cubicBezTo>
                  <a:lnTo>
                    <a:pt x="50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06"/>
            <p:cNvSpPr>
              <a:spLocks/>
            </p:cNvSpPr>
            <p:nvPr/>
          </p:nvSpPr>
          <p:spPr bwMode="auto">
            <a:xfrm>
              <a:off x="3132138" y="1368425"/>
              <a:ext cx="206375" cy="1016000"/>
            </a:xfrm>
            <a:custGeom>
              <a:avLst/>
              <a:gdLst>
                <a:gd name="T0" fmla="*/ 58 w 101"/>
                <a:gd name="T1" fmla="*/ 496 h 496"/>
                <a:gd name="T2" fmla="*/ 101 w 101"/>
                <a:gd name="T3" fmla="*/ 496 h 496"/>
                <a:gd name="T4" fmla="*/ 101 w 101"/>
                <a:gd name="T5" fmla="*/ 69 h 496"/>
                <a:gd name="T6" fmla="*/ 1 w 101"/>
                <a:gd name="T7" fmla="*/ 0 h 496"/>
                <a:gd name="T8" fmla="*/ 0 w 101"/>
                <a:gd name="T9" fmla="*/ 57 h 496"/>
                <a:gd name="T10" fmla="*/ 22 w 101"/>
                <a:gd name="T11" fmla="*/ 153 h 496"/>
                <a:gd name="T12" fmla="*/ 58 w 101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96">
                  <a:moveTo>
                    <a:pt x="58" y="496"/>
                  </a:moveTo>
                  <a:cubicBezTo>
                    <a:pt x="101" y="496"/>
                    <a:pt x="101" y="496"/>
                    <a:pt x="101" y="496"/>
                  </a:cubicBezTo>
                  <a:cubicBezTo>
                    <a:pt x="100" y="364"/>
                    <a:pt x="98" y="71"/>
                    <a:pt x="101" y="69"/>
                  </a:cubicBezTo>
                  <a:cubicBezTo>
                    <a:pt x="98" y="67"/>
                    <a:pt x="4" y="2"/>
                    <a:pt x="1" y="0"/>
                  </a:cubicBezTo>
                  <a:cubicBezTo>
                    <a:pt x="1" y="0"/>
                    <a:pt x="3" y="68"/>
                    <a:pt x="0" y="57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8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07"/>
            <p:cNvSpPr>
              <a:spLocks/>
            </p:cNvSpPr>
            <p:nvPr/>
          </p:nvSpPr>
          <p:spPr bwMode="auto">
            <a:xfrm>
              <a:off x="3314700" y="1570038"/>
              <a:ext cx="42863" cy="44450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2 h 21"/>
                <a:gd name="T4" fmla="*/ 12 w 21"/>
                <a:gd name="T5" fmla="*/ 1 h 21"/>
                <a:gd name="T6" fmla="*/ 1 w 21"/>
                <a:gd name="T7" fmla="*/ 8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08"/>
            <p:cNvSpPr>
              <a:spLocks/>
            </p:cNvSpPr>
            <p:nvPr/>
          </p:nvSpPr>
          <p:spPr bwMode="auto">
            <a:xfrm>
              <a:off x="3328988" y="1581150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09"/>
            <p:cNvSpPr>
              <a:spLocks/>
            </p:cNvSpPr>
            <p:nvPr/>
          </p:nvSpPr>
          <p:spPr bwMode="auto">
            <a:xfrm>
              <a:off x="3327400" y="159067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10"/>
            <p:cNvSpPr>
              <a:spLocks/>
            </p:cNvSpPr>
            <p:nvPr/>
          </p:nvSpPr>
          <p:spPr bwMode="auto">
            <a:xfrm>
              <a:off x="3336925" y="1582738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1"/>
            <p:cNvSpPr>
              <a:spLocks/>
            </p:cNvSpPr>
            <p:nvPr/>
          </p:nvSpPr>
          <p:spPr bwMode="auto">
            <a:xfrm>
              <a:off x="3335338" y="159385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2"/>
            <p:cNvSpPr>
              <a:spLocks/>
            </p:cNvSpPr>
            <p:nvPr/>
          </p:nvSpPr>
          <p:spPr bwMode="auto">
            <a:xfrm>
              <a:off x="3314700" y="1778000"/>
              <a:ext cx="42863" cy="41275"/>
            </a:xfrm>
            <a:custGeom>
              <a:avLst/>
              <a:gdLst>
                <a:gd name="T0" fmla="*/ 8 w 21"/>
                <a:gd name="T1" fmla="*/ 19 h 20"/>
                <a:gd name="T2" fmla="*/ 19 w 21"/>
                <a:gd name="T3" fmla="*/ 12 h 20"/>
                <a:gd name="T4" fmla="*/ 12 w 21"/>
                <a:gd name="T5" fmla="*/ 1 h 20"/>
                <a:gd name="T6" fmla="*/ 1 w 21"/>
                <a:gd name="T7" fmla="*/ 8 h 20"/>
                <a:gd name="T8" fmla="*/ 8 w 21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3"/>
            <p:cNvSpPr>
              <a:spLocks/>
            </p:cNvSpPr>
            <p:nvPr/>
          </p:nvSpPr>
          <p:spPr bwMode="auto">
            <a:xfrm>
              <a:off x="3328988" y="178752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4"/>
            <p:cNvSpPr>
              <a:spLocks/>
            </p:cNvSpPr>
            <p:nvPr/>
          </p:nvSpPr>
          <p:spPr bwMode="auto">
            <a:xfrm>
              <a:off x="3327400" y="1798638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15"/>
            <p:cNvSpPr>
              <a:spLocks/>
            </p:cNvSpPr>
            <p:nvPr/>
          </p:nvSpPr>
          <p:spPr bwMode="auto">
            <a:xfrm>
              <a:off x="3336925" y="179070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16"/>
            <p:cNvSpPr>
              <a:spLocks/>
            </p:cNvSpPr>
            <p:nvPr/>
          </p:nvSpPr>
          <p:spPr bwMode="auto">
            <a:xfrm>
              <a:off x="3335338" y="1800225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17"/>
            <p:cNvSpPr>
              <a:spLocks/>
            </p:cNvSpPr>
            <p:nvPr/>
          </p:nvSpPr>
          <p:spPr bwMode="auto">
            <a:xfrm>
              <a:off x="3314700" y="1982788"/>
              <a:ext cx="42863" cy="42863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3 h 21"/>
                <a:gd name="T4" fmla="*/ 12 w 21"/>
                <a:gd name="T5" fmla="*/ 1 h 21"/>
                <a:gd name="T6" fmla="*/ 1 w 21"/>
                <a:gd name="T7" fmla="*/ 9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3"/>
                  </a:cubicBezTo>
                  <a:cubicBezTo>
                    <a:pt x="21" y="8"/>
                    <a:pt x="17" y="3"/>
                    <a:pt x="12" y="1"/>
                  </a:cubicBezTo>
                  <a:cubicBezTo>
                    <a:pt x="7" y="0"/>
                    <a:pt x="2" y="3"/>
                    <a:pt x="1" y="9"/>
                  </a:cubicBezTo>
                  <a:cubicBezTo>
                    <a:pt x="0" y="14"/>
                    <a:pt x="3" y="19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118"/>
            <p:cNvSpPr>
              <a:spLocks/>
            </p:cNvSpPr>
            <p:nvPr/>
          </p:nvSpPr>
          <p:spPr bwMode="auto">
            <a:xfrm>
              <a:off x="3328988" y="1995488"/>
              <a:ext cx="7938" cy="7938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9"/>
            <p:cNvSpPr>
              <a:spLocks/>
            </p:cNvSpPr>
            <p:nvPr/>
          </p:nvSpPr>
          <p:spPr bwMode="auto">
            <a:xfrm>
              <a:off x="3327400" y="2005013"/>
              <a:ext cx="7938" cy="635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20"/>
            <p:cNvSpPr>
              <a:spLocks/>
            </p:cNvSpPr>
            <p:nvPr/>
          </p:nvSpPr>
          <p:spPr bwMode="auto">
            <a:xfrm>
              <a:off x="3336925" y="1997075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21"/>
            <p:cNvSpPr>
              <a:spLocks/>
            </p:cNvSpPr>
            <p:nvPr/>
          </p:nvSpPr>
          <p:spPr bwMode="auto">
            <a:xfrm>
              <a:off x="3335338" y="2008188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22"/>
            <p:cNvSpPr>
              <a:spLocks/>
            </p:cNvSpPr>
            <p:nvPr/>
          </p:nvSpPr>
          <p:spPr bwMode="auto">
            <a:xfrm>
              <a:off x="3136900" y="1365250"/>
              <a:ext cx="198438" cy="263525"/>
            </a:xfrm>
            <a:custGeom>
              <a:avLst/>
              <a:gdLst>
                <a:gd name="T0" fmla="*/ 0 w 125"/>
                <a:gd name="T1" fmla="*/ 0 h 166"/>
                <a:gd name="T2" fmla="*/ 81 w 125"/>
                <a:gd name="T3" fmla="*/ 166 h 166"/>
                <a:gd name="T4" fmla="*/ 125 w 125"/>
                <a:gd name="T5" fmla="*/ 88 h 166"/>
                <a:gd name="T6" fmla="*/ 0 w 12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66">
                  <a:moveTo>
                    <a:pt x="0" y="0"/>
                  </a:moveTo>
                  <a:lnTo>
                    <a:pt x="81" y="166"/>
                  </a:lnTo>
                  <a:lnTo>
                    <a:pt x="12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123"/>
            <p:cNvSpPr>
              <a:spLocks/>
            </p:cNvSpPr>
            <p:nvPr/>
          </p:nvSpPr>
          <p:spPr bwMode="auto">
            <a:xfrm>
              <a:off x="3335338" y="1363663"/>
              <a:ext cx="196850" cy="258763"/>
            </a:xfrm>
            <a:custGeom>
              <a:avLst/>
              <a:gdLst>
                <a:gd name="T0" fmla="*/ 124 w 124"/>
                <a:gd name="T1" fmla="*/ 0 h 163"/>
                <a:gd name="T2" fmla="*/ 44 w 124"/>
                <a:gd name="T3" fmla="*/ 163 h 163"/>
                <a:gd name="T4" fmla="*/ 0 w 124"/>
                <a:gd name="T5" fmla="*/ 89 h 163"/>
                <a:gd name="T6" fmla="*/ 124 w 124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63">
                  <a:moveTo>
                    <a:pt x="124" y="0"/>
                  </a:moveTo>
                  <a:lnTo>
                    <a:pt x="44" y="163"/>
                  </a:lnTo>
                  <a:lnTo>
                    <a:pt x="0" y="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124"/>
            <p:cNvSpPr>
              <a:spLocks/>
            </p:cNvSpPr>
            <p:nvPr/>
          </p:nvSpPr>
          <p:spPr bwMode="auto">
            <a:xfrm>
              <a:off x="3090863" y="781050"/>
              <a:ext cx="238125" cy="581025"/>
            </a:xfrm>
            <a:custGeom>
              <a:avLst/>
              <a:gdLst>
                <a:gd name="T0" fmla="*/ 8 w 116"/>
                <a:gd name="T1" fmla="*/ 0 h 283"/>
                <a:gd name="T2" fmla="*/ 0 w 116"/>
                <a:gd name="T3" fmla="*/ 95 h 283"/>
                <a:gd name="T4" fmla="*/ 114 w 116"/>
                <a:gd name="T5" fmla="*/ 283 h 283"/>
                <a:gd name="T6" fmla="*/ 116 w 116"/>
                <a:gd name="T7" fmla="*/ 0 h 283"/>
                <a:gd name="T8" fmla="*/ 8 w 116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83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9"/>
                    <a:pt x="39" y="283"/>
                    <a:pt x="114" y="283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25"/>
            <p:cNvSpPr>
              <a:spLocks/>
            </p:cNvSpPr>
            <p:nvPr/>
          </p:nvSpPr>
          <p:spPr bwMode="auto">
            <a:xfrm>
              <a:off x="3316288" y="781050"/>
              <a:ext cx="241300" cy="581025"/>
            </a:xfrm>
            <a:custGeom>
              <a:avLst/>
              <a:gdLst>
                <a:gd name="T0" fmla="*/ 111 w 118"/>
                <a:gd name="T1" fmla="*/ 0 h 283"/>
                <a:gd name="T2" fmla="*/ 0 w 118"/>
                <a:gd name="T3" fmla="*/ 0 h 283"/>
                <a:gd name="T4" fmla="*/ 4 w 118"/>
                <a:gd name="T5" fmla="*/ 283 h 283"/>
                <a:gd name="T6" fmla="*/ 4 w 118"/>
                <a:gd name="T7" fmla="*/ 283 h 283"/>
                <a:gd name="T8" fmla="*/ 118 w 118"/>
                <a:gd name="T9" fmla="*/ 94 h 283"/>
                <a:gd name="T10" fmla="*/ 111 w 11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83">
                  <a:moveTo>
                    <a:pt x="1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83" y="283"/>
                    <a:pt x="117" y="197"/>
                    <a:pt x="118" y="94"/>
                  </a:cubicBezTo>
                  <a:cubicBezTo>
                    <a:pt x="118" y="82"/>
                    <a:pt x="116" y="21"/>
                    <a:pt x="111" y="0"/>
                  </a:cubicBez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26"/>
            <p:cNvSpPr>
              <a:spLocks/>
            </p:cNvSpPr>
            <p:nvPr/>
          </p:nvSpPr>
          <p:spPr bwMode="auto">
            <a:xfrm>
              <a:off x="2978150" y="1362075"/>
              <a:ext cx="292100" cy="1022350"/>
            </a:xfrm>
            <a:custGeom>
              <a:avLst/>
              <a:gdLst>
                <a:gd name="T0" fmla="*/ 17 w 184"/>
                <a:gd name="T1" fmla="*/ 270 h 644"/>
                <a:gd name="T2" fmla="*/ 140 w 184"/>
                <a:gd name="T3" fmla="*/ 644 h 644"/>
                <a:gd name="T4" fmla="*/ 184 w 184"/>
                <a:gd name="T5" fmla="*/ 644 h 644"/>
                <a:gd name="T6" fmla="*/ 98 w 184"/>
                <a:gd name="T7" fmla="*/ 0 h 644"/>
                <a:gd name="T8" fmla="*/ 51 w 184"/>
                <a:gd name="T9" fmla="*/ 35 h 644"/>
                <a:gd name="T10" fmla="*/ 0 w 184"/>
                <a:gd name="T11" fmla="*/ 175 h 644"/>
                <a:gd name="T12" fmla="*/ 82 w 184"/>
                <a:gd name="T13" fmla="*/ 237 h 644"/>
                <a:gd name="T14" fmla="*/ 17 w 184"/>
                <a:gd name="T15" fmla="*/ 27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44">
                  <a:moveTo>
                    <a:pt x="17" y="270"/>
                  </a:moveTo>
                  <a:lnTo>
                    <a:pt x="140" y="644"/>
                  </a:lnTo>
                  <a:lnTo>
                    <a:pt x="184" y="644"/>
                  </a:lnTo>
                  <a:lnTo>
                    <a:pt x="98" y="0"/>
                  </a:lnTo>
                  <a:lnTo>
                    <a:pt x="51" y="35"/>
                  </a:lnTo>
                  <a:lnTo>
                    <a:pt x="0" y="175"/>
                  </a:lnTo>
                  <a:lnTo>
                    <a:pt x="82" y="237"/>
                  </a:lnTo>
                  <a:lnTo>
                    <a:pt x="17" y="270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27"/>
            <p:cNvSpPr>
              <a:spLocks/>
            </p:cNvSpPr>
            <p:nvPr/>
          </p:nvSpPr>
          <p:spPr bwMode="auto">
            <a:xfrm>
              <a:off x="3411538" y="1362075"/>
              <a:ext cx="271463" cy="1022350"/>
            </a:xfrm>
            <a:custGeom>
              <a:avLst/>
              <a:gdLst>
                <a:gd name="T0" fmla="*/ 41 w 171"/>
                <a:gd name="T1" fmla="*/ 644 h 644"/>
                <a:gd name="T2" fmla="*/ 154 w 171"/>
                <a:gd name="T3" fmla="*/ 270 h 644"/>
                <a:gd name="T4" fmla="*/ 90 w 171"/>
                <a:gd name="T5" fmla="*/ 236 h 644"/>
                <a:gd name="T6" fmla="*/ 171 w 171"/>
                <a:gd name="T7" fmla="*/ 174 h 644"/>
                <a:gd name="T8" fmla="*/ 121 w 171"/>
                <a:gd name="T9" fmla="*/ 33 h 644"/>
                <a:gd name="T10" fmla="*/ 76 w 171"/>
                <a:gd name="T11" fmla="*/ 0 h 644"/>
                <a:gd name="T12" fmla="*/ 0 w 171"/>
                <a:gd name="T13" fmla="*/ 644 h 644"/>
                <a:gd name="T14" fmla="*/ 41 w 171"/>
                <a:gd name="T1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644">
                  <a:moveTo>
                    <a:pt x="41" y="644"/>
                  </a:moveTo>
                  <a:lnTo>
                    <a:pt x="154" y="270"/>
                  </a:lnTo>
                  <a:lnTo>
                    <a:pt x="90" y="236"/>
                  </a:lnTo>
                  <a:lnTo>
                    <a:pt x="171" y="174"/>
                  </a:lnTo>
                  <a:lnTo>
                    <a:pt x="121" y="33"/>
                  </a:lnTo>
                  <a:lnTo>
                    <a:pt x="76" y="0"/>
                  </a:lnTo>
                  <a:lnTo>
                    <a:pt x="0" y="644"/>
                  </a:lnTo>
                  <a:lnTo>
                    <a:pt x="41" y="644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28"/>
            <p:cNvSpPr>
              <a:spLocks/>
            </p:cNvSpPr>
            <p:nvPr/>
          </p:nvSpPr>
          <p:spPr bwMode="auto">
            <a:xfrm>
              <a:off x="3255963" y="1500188"/>
              <a:ext cx="155575" cy="889000"/>
            </a:xfrm>
            <a:custGeom>
              <a:avLst/>
              <a:gdLst>
                <a:gd name="T0" fmla="*/ 5 w 98"/>
                <a:gd name="T1" fmla="*/ 560 h 560"/>
                <a:gd name="T2" fmla="*/ 91 w 98"/>
                <a:gd name="T3" fmla="*/ 560 h 560"/>
                <a:gd name="T4" fmla="*/ 98 w 98"/>
                <a:gd name="T5" fmla="*/ 534 h 560"/>
                <a:gd name="T6" fmla="*/ 61 w 98"/>
                <a:gd name="T7" fmla="*/ 124 h 560"/>
                <a:gd name="T8" fmla="*/ 85 w 98"/>
                <a:gd name="T9" fmla="*/ 69 h 560"/>
                <a:gd name="T10" fmla="*/ 52 w 98"/>
                <a:gd name="T11" fmla="*/ 0 h 560"/>
                <a:gd name="T12" fmla="*/ 47 w 98"/>
                <a:gd name="T13" fmla="*/ 0 h 560"/>
                <a:gd name="T14" fmla="*/ 10 w 98"/>
                <a:gd name="T15" fmla="*/ 70 h 560"/>
                <a:gd name="T16" fmla="*/ 37 w 98"/>
                <a:gd name="T17" fmla="*/ 119 h 560"/>
                <a:gd name="T18" fmla="*/ 0 w 98"/>
                <a:gd name="T19" fmla="*/ 533 h 560"/>
                <a:gd name="T20" fmla="*/ 5 w 98"/>
                <a:gd name="T2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60">
                  <a:moveTo>
                    <a:pt x="5" y="560"/>
                  </a:moveTo>
                  <a:lnTo>
                    <a:pt x="91" y="560"/>
                  </a:lnTo>
                  <a:lnTo>
                    <a:pt x="98" y="534"/>
                  </a:lnTo>
                  <a:lnTo>
                    <a:pt x="61" y="124"/>
                  </a:lnTo>
                  <a:lnTo>
                    <a:pt x="85" y="69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10" y="70"/>
                  </a:lnTo>
                  <a:lnTo>
                    <a:pt x="37" y="119"/>
                  </a:lnTo>
                  <a:lnTo>
                    <a:pt x="0" y="533"/>
                  </a:lnTo>
                  <a:lnTo>
                    <a:pt x="5" y="560"/>
                  </a:lnTo>
                  <a:close/>
                </a:path>
              </a:pathLst>
            </a:custGeom>
            <a:solidFill>
              <a:srgbClr val="EB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29"/>
            <p:cNvSpPr>
              <a:spLocks/>
            </p:cNvSpPr>
            <p:nvPr/>
          </p:nvSpPr>
          <p:spPr bwMode="auto">
            <a:xfrm>
              <a:off x="3060700" y="620713"/>
              <a:ext cx="528638" cy="400050"/>
            </a:xfrm>
            <a:custGeom>
              <a:avLst/>
              <a:gdLst>
                <a:gd name="T0" fmla="*/ 0 w 258"/>
                <a:gd name="T1" fmla="*/ 97 h 195"/>
                <a:gd name="T2" fmla="*/ 9 w 258"/>
                <a:gd name="T3" fmla="*/ 166 h 195"/>
                <a:gd name="T4" fmla="*/ 23 w 258"/>
                <a:gd name="T5" fmla="*/ 192 h 195"/>
                <a:gd name="T6" fmla="*/ 36 w 258"/>
                <a:gd name="T7" fmla="*/ 119 h 195"/>
                <a:gd name="T8" fmla="*/ 58 w 258"/>
                <a:gd name="T9" fmla="*/ 87 h 195"/>
                <a:gd name="T10" fmla="*/ 121 w 258"/>
                <a:gd name="T11" fmla="*/ 99 h 195"/>
                <a:gd name="T12" fmla="*/ 184 w 258"/>
                <a:gd name="T13" fmla="*/ 86 h 195"/>
                <a:gd name="T14" fmla="*/ 192 w 258"/>
                <a:gd name="T15" fmla="*/ 86 h 195"/>
                <a:gd name="T16" fmla="*/ 214 w 258"/>
                <a:gd name="T17" fmla="*/ 107 h 195"/>
                <a:gd name="T18" fmla="*/ 228 w 258"/>
                <a:gd name="T19" fmla="*/ 195 h 195"/>
                <a:gd name="T20" fmla="*/ 243 w 258"/>
                <a:gd name="T21" fmla="*/ 172 h 195"/>
                <a:gd name="T22" fmla="*/ 235 w 258"/>
                <a:gd name="T23" fmla="*/ 29 h 195"/>
                <a:gd name="T24" fmla="*/ 151 w 258"/>
                <a:gd name="T25" fmla="*/ 1 h 195"/>
                <a:gd name="T26" fmla="*/ 0 w 258"/>
                <a:gd name="T27" fmla="*/ 9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195">
                  <a:moveTo>
                    <a:pt x="0" y="97"/>
                  </a:moveTo>
                  <a:cubicBezTo>
                    <a:pt x="0" y="100"/>
                    <a:pt x="5" y="129"/>
                    <a:pt x="9" y="166"/>
                  </a:cubicBezTo>
                  <a:cubicBezTo>
                    <a:pt x="10" y="175"/>
                    <a:pt x="20" y="190"/>
                    <a:pt x="23" y="192"/>
                  </a:cubicBezTo>
                  <a:cubicBezTo>
                    <a:pt x="22" y="181"/>
                    <a:pt x="37" y="123"/>
                    <a:pt x="36" y="119"/>
                  </a:cubicBezTo>
                  <a:cubicBezTo>
                    <a:pt x="34" y="101"/>
                    <a:pt x="40" y="91"/>
                    <a:pt x="58" y="87"/>
                  </a:cubicBezTo>
                  <a:cubicBezTo>
                    <a:pt x="71" y="84"/>
                    <a:pt x="108" y="99"/>
                    <a:pt x="121" y="99"/>
                  </a:cubicBezTo>
                  <a:cubicBezTo>
                    <a:pt x="150" y="99"/>
                    <a:pt x="155" y="85"/>
                    <a:pt x="184" y="86"/>
                  </a:cubicBezTo>
                  <a:cubicBezTo>
                    <a:pt x="187" y="86"/>
                    <a:pt x="189" y="86"/>
                    <a:pt x="192" y="86"/>
                  </a:cubicBezTo>
                  <a:cubicBezTo>
                    <a:pt x="205" y="87"/>
                    <a:pt x="212" y="95"/>
                    <a:pt x="214" y="107"/>
                  </a:cubicBezTo>
                  <a:cubicBezTo>
                    <a:pt x="214" y="112"/>
                    <a:pt x="230" y="185"/>
                    <a:pt x="228" y="195"/>
                  </a:cubicBezTo>
                  <a:cubicBezTo>
                    <a:pt x="230" y="189"/>
                    <a:pt x="242" y="177"/>
                    <a:pt x="243" y="172"/>
                  </a:cubicBezTo>
                  <a:cubicBezTo>
                    <a:pt x="246" y="158"/>
                    <a:pt x="258" y="36"/>
                    <a:pt x="235" y="29"/>
                  </a:cubicBezTo>
                  <a:cubicBezTo>
                    <a:pt x="209" y="27"/>
                    <a:pt x="165" y="0"/>
                    <a:pt x="151" y="1"/>
                  </a:cubicBezTo>
                  <a:cubicBezTo>
                    <a:pt x="4" y="6"/>
                    <a:pt x="0" y="52"/>
                    <a:pt x="0" y="97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39738" y="5816378"/>
            <a:ext cx="11388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个超级富豪的净资产总和已高达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4,260 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亿美元，相当于全球较贫穷的一半人口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(36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</a:t>
            </a:r>
            <a:r>
              <a:rPr lang="en-US" altLang="zh-CN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的财富总和。</a:t>
            </a:r>
            <a:endParaRPr lang="en-US" altLang="zh-CN" sz="14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7380" y="1778000"/>
            <a:ext cx="4757676" cy="3167063"/>
            <a:chOff x="4491038" y="2727325"/>
            <a:chExt cx="3732212" cy="2484438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67400" y="2727325"/>
              <a:ext cx="2355850" cy="2484438"/>
            </a:xfrm>
            <a:custGeom>
              <a:avLst/>
              <a:gdLst>
                <a:gd name="T0" fmla="*/ 393 w 1324"/>
                <a:gd name="T1" fmla="*/ 366 h 1396"/>
                <a:gd name="T2" fmla="*/ 351 w 1324"/>
                <a:gd name="T3" fmla="*/ 418 h 1396"/>
                <a:gd name="T4" fmla="*/ 234 w 1324"/>
                <a:gd name="T5" fmla="*/ 594 h 1396"/>
                <a:gd name="T6" fmla="*/ 132 w 1324"/>
                <a:gd name="T7" fmla="*/ 782 h 1396"/>
                <a:gd name="T8" fmla="*/ 85 w 1324"/>
                <a:gd name="T9" fmla="*/ 1138 h 1396"/>
                <a:gd name="T10" fmla="*/ 91 w 1324"/>
                <a:gd name="T11" fmla="*/ 1247 h 1396"/>
                <a:gd name="T12" fmla="*/ 203 w 1324"/>
                <a:gd name="T13" fmla="*/ 1247 h 1396"/>
                <a:gd name="T14" fmla="*/ 695 w 1324"/>
                <a:gd name="T15" fmla="*/ 1396 h 1396"/>
                <a:gd name="T16" fmla="*/ 1149 w 1324"/>
                <a:gd name="T17" fmla="*/ 1294 h 1396"/>
                <a:gd name="T18" fmla="*/ 1219 w 1324"/>
                <a:gd name="T19" fmla="*/ 1254 h 1396"/>
                <a:gd name="T20" fmla="*/ 1277 w 1324"/>
                <a:gd name="T21" fmla="*/ 1187 h 1396"/>
                <a:gd name="T22" fmla="*/ 1286 w 1324"/>
                <a:gd name="T23" fmla="*/ 914 h 1396"/>
                <a:gd name="T24" fmla="*/ 1110 w 1324"/>
                <a:gd name="T25" fmla="*/ 583 h 1396"/>
                <a:gd name="T26" fmla="*/ 939 w 1324"/>
                <a:gd name="T27" fmla="*/ 323 h 1396"/>
                <a:gd name="T28" fmla="*/ 1044 w 1324"/>
                <a:gd name="T29" fmla="*/ 184 h 1396"/>
                <a:gd name="T30" fmla="*/ 1015 w 1324"/>
                <a:gd name="T31" fmla="*/ 97 h 1396"/>
                <a:gd name="T32" fmla="*/ 937 w 1324"/>
                <a:gd name="T33" fmla="*/ 62 h 1396"/>
                <a:gd name="T34" fmla="*/ 850 w 1324"/>
                <a:gd name="T35" fmla="*/ 23 h 1396"/>
                <a:gd name="T36" fmla="*/ 788 w 1324"/>
                <a:gd name="T37" fmla="*/ 64 h 1396"/>
                <a:gd name="T38" fmla="*/ 705 w 1324"/>
                <a:gd name="T39" fmla="*/ 19 h 1396"/>
                <a:gd name="T40" fmla="*/ 591 w 1324"/>
                <a:gd name="T41" fmla="*/ 50 h 1396"/>
                <a:gd name="T42" fmla="*/ 598 w 1324"/>
                <a:gd name="T43" fmla="*/ 89 h 1396"/>
                <a:gd name="T44" fmla="*/ 545 w 1324"/>
                <a:gd name="T45" fmla="*/ 65 h 1396"/>
                <a:gd name="T46" fmla="*/ 440 w 1324"/>
                <a:gd name="T47" fmla="*/ 44 h 1396"/>
                <a:gd name="T48" fmla="*/ 341 w 1324"/>
                <a:gd name="T49" fmla="*/ 114 h 1396"/>
                <a:gd name="T50" fmla="*/ 316 w 1324"/>
                <a:gd name="T51" fmla="*/ 209 h 1396"/>
                <a:gd name="T52" fmla="*/ 393 w 1324"/>
                <a:gd name="T53" fmla="*/ 36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24" h="1396">
                  <a:moveTo>
                    <a:pt x="393" y="366"/>
                  </a:moveTo>
                  <a:cubicBezTo>
                    <a:pt x="393" y="366"/>
                    <a:pt x="370" y="395"/>
                    <a:pt x="351" y="418"/>
                  </a:cubicBezTo>
                  <a:cubicBezTo>
                    <a:pt x="333" y="441"/>
                    <a:pt x="252" y="528"/>
                    <a:pt x="234" y="594"/>
                  </a:cubicBezTo>
                  <a:cubicBezTo>
                    <a:pt x="215" y="660"/>
                    <a:pt x="167" y="716"/>
                    <a:pt x="132" y="782"/>
                  </a:cubicBezTo>
                  <a:cubicBezTo>
                    <a:pt x="97" y="848"/>
                    <a:pt x="0" y="1032"/>
                    <a:pt x="85" y="1138"/>
                  </a:cubicBezTo>
                  <a:cubicBezTo>
                    <a:pt x="85" y="1138"/>
                    <a:pt x="80" y="1233"/>
                    <a:pt x="91" y="1247"/>
                  </a:cubicBezTo>
                  <a:cubicBezTo>
                    <a:pt x="101" y="1262"/>
                    <a:pt x="203" y="1247"/>
                    <a:pt x="203" y="1247"/>
                  </a:cubicBezTo>
                  <a:cubicBezTo>
                    <a:pt x="203" y="1247"/>
                    <a:pt x="271" y="1396"/>
                    <a:pt x="695" y="1396"/>
                  </a:cubicBezTo>
                  <a:cubicBezTo>
                    <a:pt x="1119" y="1396"/>
                    <a:pt x="1149" y="1294"/>
                    <a:pt x="1149" y="1294"/>
                  </a:cubicBezTo>
                  <a:cubicBezTo>
                    <a:pt x="1149" y="1294"/>
                    <a:pt x="1204" y="1274"/>
                    <a:pt x="1219" y="1254"/>
                  </a:cubicBezTo>
                  <a:cubicBezTo>
                    <a:pt x="1233" y="1233"/>
                    <a:pt x="1277" y="1187"/>
                    <a:pt x="1277" y="1187"/>
                  </a:cubicBezTo>
                  <a:cubicBezTo>
                    <a:pt x="1277" y="1187"/>
                    <a:pt x="1324" y="1022"/>
                    <a:pt x="1286" y="914"/>
                  </a:cubicBezTo>
                  <a:cubicBezTo>
                    <a:pt x="1249" y="807"/>
                    <a:pt x="1139" y="679"/>
                    <a:pt x="1110" y="583"/>
                  </a:cubicBezTo>
                  <a:cubicBezTo>
                    <a:pt x="1082" y="488"/>
                    <a:pt x="986" y="356"/>
                    <a:pt x="939" y="323"/>
                  </a:cubicBezTo>
                  <a:cubicBezTo>
                    <a:pt x="891" y="290"/>
                    <a:pt x="933" y="170"/>
                    <a:pt x="1044" y="184"/>
                  </a:cubicBezTo>
                  <a:cubicBezTo>
                    <a:pt x="1015" y="97"/>
                    <a:pt x="1015" y="97"/>
                    <a:pt x="1015" y="97"/>
                  </a:cubicBezTo>
                  <a:cubicBezTo>
                    <a:pt x="1015" y="97"/>
                    <a:pt x="988" y="124"/>
                    <a:pt x="937" y="62"/>
                  </a:cubicBezTo>
                  <a:cubicBezTo>
                    <a:pt x="885" y="0"/>
                    <a:pt x="850" y="23"/>
                    <a:pt x="850" y="23"/>
                  </a:cubicBezTo>
                  <a:cubicBezTo>
                    <a:pt x="850" y="23"/>
                    <a:pt x="813" y="73"/>
                    <a:pt x="788" y="64"/>
                  </a:cubicBezTo>
                  <a:cubicBezTo>
                    <a:pt x="763" y="56"/>
                    <a:pt x="744" y="15"/>
                    <a:pt x="705" y="19"/>
                  </a:cubicBezTo>
                  <a:cubicBezTo>
                    <a:pt x="666" y="23"/>
                    <a:pt x="600" y="29"/>
                    <a:pt x="591" y="50"/>
                  </a:cubicBezTo>
                  <a:cubicBezTo>
                    <a:pt x="583" y="70"/>
                    <a:pt x="614" y="75"/>
                    <a:pt x="598" y="89"/>
                  </a:cubicBezTo>
                  <a:cubicBezTo>
                    <a:pt x="590" y="96"/>
                    <a:pt x="571" y="80"/>
                    <a:pt x="545" y="65"/>
                  </a:cubicBezTo>
                  <a:cubicBezTo>
                    <a:pt x="517" y="47"/>
                    <a:pt x="480" y="29"/>
                    <a:pt x="440" y="44"/>
                  </a:cubicBezTo>
                  <a:cubicBezTo>
                    <a:pt x="366" y="70"/>
                    <a:pt x="337" y="89"/>
                    <a:pt x="341" y="114"/>
                  </a:cubicBezTo>
                  <a:cubicBezTo>
                    <a:pt x="345" y="139"/>
                    <a:pt x="298" y="186"/>
                    <a:pt x="316" y="209"/>
                  </a:cubicBezTo>
                  <a:cubicBezTo>
                    <a:pt x="335" y="232"/>
                    <a:pt x="500" y="168"/>
                    <a:pt x="393" y="366"/>
                  </a:cubicBezTo>
                </a:path>
              </a:pathLst>
            </a:custGeom>
            <a:solidFill>
              <a:srgbClr val="D3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077075" y="5211763"/>
              <a:ext cx="25400" cy="0"/>
            </a:xfrm>
            <a:custGeom>
              <a:avLst/>
              <a:gdLst>
                <a:gd name="T0" fmla="*/ 13 w 14"/>
                <a:gd name="T1" fmla="*/ 14 w 14"/>
                <a:gd name="T2" fmla="*/ 13 w 14"/>
                <a:gd name="T3" fmla="*/ 12 w 14"/>
                <a:gd name="T4" fmla="*/ 12 w 14"/>
                <a:gd name="T5" fmla="*/ 12 w 14"/>
                <a:gd name="T6" fmla="*/ 10 w 14"/>
                <a:gd name="T7" fmla="*/ 11 w 14"/>
                <a:gd name="T8" fmla="*/ 10 w 14"/>
                <a:gd name="T9" fmla="*/ 9 w 14"/>
                <a:gd name="T10" fmla="*/ 10 w 14"/>
                <a:gd name="T11" fmla="*/ 9 w 14"/>
                <a:gd name="T12" fmla="*/ 8 w 14"/>
                <a:gd name="T13" fmla="*/ 9 w 14"/>
                <a:gd name="T14" fmla="*/ 8 w 14"/>
                <a:gd name="T15" fmla="*/ 7 w 14"/>
                <a:gd name="T16" fmla="*/ 7 w 14"/>
                <a:gd name="T17" fmla="*/ 7 w 14"/>
                <a:gd name="T18" fmla="*/ 6 w 14"/>
                <a:gd name="T19" fmla="*/ 6 w 14"/>
                <a:gd name="T20" fmla="*/ 6 w 14"/>
                <a:gd name="T21" fmla="*/ 4 w 14"/>
                <a:gd name="T22" fmla="*/ 5 w 14"/>
                <a:gd name="T23" fmla="*/ 4 w 14"/>
                <a:gd name="T24" fmla="*/ 3 w 14"/>
                <a:gd name="T25" fmla="*/ 3 w 14"/>
                <a:gd name="T26" fmla="*/ 3 w 14"/>
                <a:gd name="T27" fmla="*/ 2 w 14"/>
                <a:gd name="T28" fmla="*/ 2 w 14"/>
                <a:gd name="T29" fmla="*/ 2 w 14"/>
                <a:gd name="T30" fmla="*/ 1 w 14"/>
                <a:gd name="T31" fmla="*/ 1 w 14"/>
                <a:gd name="T32" fmla="*/ 1 w 14"/>
                <a:gd name="T33" fmla="*/ 0 w 14"/>
                <a:gd name="T34" fmla="*/ 0 w 14"/>
                <a:gd name="T35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</a:cxnLst>
              <a:rect l="0" t="0" r="r" b="b"/>
              <a:pathLst>
                <a:path w="14">
                  <a:moveTo>
                    <a:pt x="13" y="0"/>
                  </a:moveTo>
                  <a:cubicBezTo>
                    <a:pt x="13" y="0"/>
                    <a:pt x="13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moveTo>
                    <a:pt x="9" y="0"/>
                  </a:move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600825" y="2932113"/>
              <a:ext cx="1581150" cy="2279650"/>
            </a:xfrm>
            <a:custGeom>
              <a:avLst/>
              <a:gdLst>
                <a:gd name="T0" fmla="*/ 609 w 889"/>
                <a:gd name="T1" fmla="*/ 0 h 1281"/>
                <a:gd name="T2" fmla="*/ 607 w 889"/>
                <a:gd name="T3" fmla="*/ 0 h 1281"/>
                <a:gd name="T4" fmla="*/ 467 w 889"/>
                <a:gd name="T5" fmla="*/ 184 h 1281"/>
                <a:gd name="T6" fmla="*/ 407 w 889"/>
                <a:gd name="T7" fmla="*/ 183 h 1281"/>
                <a:gd name="T8" fmla="*/ 114 w 889"/>
                <a:gd name="T9" fmla="*/ 208 h 1281"/>
                <a:gd name="T10" fmla="*/ 9 w 889"/>
                <a:gd name="T11" fmla="*/ 233 h 1281"/>
                <a:gd name="T12" fmla="*/ 10 w 889"/>
                <a:gd name="T13" fmla="*/ 233 h 1281"/>
                <a:gd name="T14" fmla="*/ 83 w 889"/>
                <a:gd name="T15" fmla="*/ 231 h 1281"/>
                <a:gd name="T16" fmla="*/ 639 w 889"/>
                <a:gd name="T17" fmla="*/ 470 h 1281"/>
                <a:gd name="T18" fmla="*/ 714 w 889"/>
                <a:gd name="T19" fmla="*/ 631 h 1281"/>
                <a:gd name="T20" fmla="*/ 790 w 889"/>
                <a:gd name="T21" fmla="*/ 755 h 1281"/>
                <a:gd name="T22" fmla="*/ 803 w 889"/>
                <a:gd name="T23" fmla="*/ 1056 h 1281"/>
                <a:gd name="T24" fmla="*/ 700 w 889"/>
                <a:gd name="T25" fmla="*/ 1165 h 1281"/>
                <a:gd name="T26" fmla="*/ 561 w 889"/>
                <a:gd name="T27" fmla="*/ 1201 h 1281"/>
                <a:gd name="T28" fmla="*/ 282 w 889"/>
                <a:gd name="T29" fmla="*/ 1233 h 1281"/>
                <a:gd name="T30" fmla="*/ 110 w 889"/>
                <a:gd name="T31" fmla="*/ 1260 h 1281"/>
                <a:gd name="T32" fmla="*/ 96 w 889"/>
                <a:gd name="T33" fmla="*/ 1260 h 1281"/>
                <a:gd name="T34" fmla="*/ 22 w 889"/>
                <a:gd name="T35" fmla="*/ 1257 h 1281"/>
                <a:gd name="T36" fmla="*/ 268 w 889"/>
                <a:gd name="T37" fmla="*/ 1281 h 1281"/>
                <a:gd name="T38" fmla="*/ 268 w 889"/>
                <a:gd name="T39" fmla="*/ 1281 h 1281"/>
                <a:gd name="T40" fmla="*/ 269 w 889"/>
                <a:gd name="T41" fmla="*/ 1281 h 1281"/>
                <a:gd name="T42" fmla="*/ 269 w 889"/>
                <a:gd name="T43" fmla="*/ 1281 h 1281"/>
                <a:gd name="T44" fmla="*/ 270 w 889"/>
                <a:gd name="T45" fmla="*/ 1281 h 1281"/>
                <a:gd name="T46" fmla="*/ 270 w 889"/>
                <a:gd name="T47" fmla="*/ 1281 h 1281"/>
                <a:gd name="T48" fmla="*/ 271 w 889"/>
                <a:gd name="T49" fmla="*/ 1281 h 1281"/>
                <a:gd name="T50" fmla="*/ 271 w 889"/>
                <a:gd name="T51" fmla="*/ 1281 h 1281"/>
                <a:gd name="T52" fmla="*/ 272 w 889"/>
                <a:gd name="T53" fmla="*/ 1281 h 1281"/>
                <a:gd name="T54" fmla="*/ 273 w 889"/>
                <a:gd name="T55" fmla="*/ 1281 h 1281"/>
                <a:gd name="T56" fmla="*/ 274 w 889"/>
                <a:gd name="T57" fmla="*/ 1281 h 1281"/>
                <a:gd name="T58" fmla="*/ 274 w 889"/>
                <a:gd name="T59" fmla="*/ 1281 h 1281"/>
                <a:gd name="T60" fmla="*/ 275 w 889"/>
                <a:gd name="T61" fmla="*/ 1281 h 1281"/>
                <a:gd name="T62" fmla="*/ 275 w 889"/>
                <a:gd name="T63" fmla="*/ 1281 h 1281"/>
                <a:gd name="T64" fmla="*/ 276 w 889"/>
                <a:gd name="T65" fmla="*/ 1281 h 1281"/>
                <a:gd name="T66" fmla="*/ 277 w 889"/>
                <a:gd name="T67" fmla="*/ 1281 h 1281"/>
                <a:gd name="T68" fmla="*/ 277 w 889"/>
                <a:gd name="T69" fmla="*/ 1281 h 1281"/>
                <a:gd name="T70" fmla="*/ 278 w 889"/>
                <a:gd name="T71" fmla="*/ 1281 h 1281"/>
                <a:gd name="T72" fmla="*/ 278 w 889"/>
                <a:gd name="T73" fmla="*/ 1281 h 1281"/>
                <a:gd name="T74" fmla="*/ 279 w 889"/>
                <a:gd name="T75" fmla="*/ 1281 h 1281"/>
                <a:gd name="T76" fmla="*/ 280 w 889"/>
                <a:gd name="T77" fmla="*/ 1281 h 1281"/>
                <a:gd name="T78" fmla="*/ 280 w 889"/>
                <a:gd name="T79" fmla="*/ 1281 h 1281"/>
                <a:gd name="T80" fmla="*/ 281 w 889"/>
                <a:gd name="T81" fmla="*/ 1281 h 1281"/>
                <a:gd name="T82" fmla="*/ 282 w 889"/>
                <a:gd name="T83" fmla="*/ 1281 h 1281"/>
                <a:gd name="T84" fmla="*/ 283 w 889"/>
                <a:gd name="T85" fmla="*/ 1281 h 1281"/>
                <a:gd name="T86" fmla="*/ 737 w 889"/>
                <a:gd name="T87" fmla="*/ 1179 h 1281"/>
                <a:gd name="T88" fmla="*/ 737 w 889"/>
                <a:gd name="T89" fmla="*/ 1179 h 1281"/>
                <a:gd name="T90" fmla="*/ 807 w 889"/>
                <a:gd name="T91" fmla="*/ 1139 h 1281"/>
                <a:gd name="T92" fmla="*/ 807 w 889"/>
                <a:gd name="T93" fmla="*/ 1138 h 1281"/>
                <a:gd name="T94" fmla="*/ 846 w 889"/>
                <a:gd name="T95" fmla="*/ 1093 h 1281"/>
                <a:gd name="T96" fmla="*/ 865 w 889"/>
                <a:gd name="T97" fmla="*/ 1072 h 1281"/>
                <a:gd name="T98" fmla="*/ 865 w 889"/>
                <a:gd name="T99" fmla="*/ 1072 h 1281"/>
                <a:gd name="T100" fmla="*/ 889 w 889"/>
                <a:gd name="T101" fmla="*/ 901 h 1281"/>
                <a:gd name="T102" fmla="*/ 874 w 889"/>
                <a:gd name="T103" fmla="*/ 799 h 1281"/>
                <a:gd name="T104" fmla="*/ 698 w 889"/>
                <a:gd name="T105" fmla="*/ 468 h 1281"/>
                <a:gd name="T106" fmla="*/ 527 w 889"/>
                <a:gd name="T107" fmla="*/ 208 h 1281"/>
                <a:gd name="T108" fmla="*/ 507 w 889"/>
                <a:gd name="T109" fmla="*/ 165 h 1281"/>
                <a:gd name="T110" fmla="*/ 614 w 889"/>
                <a:gd name="T111" fmla="*/ 68 h 1281"/>
                <a:gd name="T112" fmla="*/ 632 w 889"/>
                <a:gd name="T113" fmla="*/ 69 h 1281"/>
                <a:gd name="T114" fmla="*/ 609 w 889"/>
                <a:gd name="T115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9" h="1281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526" y="12"/>
                    <a:pt x="432" y="95"/>
                    <a:pt x="467" y="184"/>
                  </a:cubicBezTo>
                  <a:cubicBezTo>
                    <a:pt x="446" y="184"/>
                    <a:pt x="427" y="183"/>
                    <a:pt x="407" y="183"/>
                  </a:cubicBezTo>
                  <a:cubicBezTo>
                    <a:pt x="290" y="183"/>
                    <a:pt x="186" y="196"/>
                    <a:pt x="114" y="208"/>
                  </a:cubicBezTo>
                  <a:cubicBezTo>
                    <a:pt x="41" y="220"/>
                    <a:pt x="0" y="233"/>
                    <a:pt x="9" y="233"/>
                  </a:cubicBezTo>
                  <a:cubicBezTo>
                    <a:pt x="9" y="233"/>
                    <a:pt x="9" y="233"/>
                    <a:pt x="10" y="233"/>
                  </a:cubicBezTo>
                  <a:cubicBezTo>
                    <a:pt x="35" y="232"/>
                    <a:pt x="59" y="231"/>
                    <a:pt x="83" y="231"/>
                  </a:cubicBezTo>
                  <a:cubicBezTo>
                    <a:pt x="541" y="231"/>
                    <a:pt x="603" y="396"/>
                    <a:pt x="639" y="470"/>
                  </a:cubicBezTo>
                  <a:cubicBezTo>
                    <a:pt x="665" y="523"/>
                    <a:pt x="686" y="579"/>
                    <a:pt x="714" y="631"/>
                  </a:cubicBezTo>
                  <a:cubicBezTo>
                    <a:pt x="737" y="674"/>
                    <a:pt x="768" y="712"/>
                    <a:pt x="790" y="755"/>
                  </a:cubicBezTo>
                  <a:cubicBezTo>
                    <a:pt x="831" y="839"/>
                    <a:pt x="861" y="978"/>
                    <a:pt x="803" y="1056"/>
                  </a:cubicBezTo>
                  <a:cubicBezTo>
                    <a:pt x="773" y="1097"/>
                    <a:pt x="734" y="1128"/>
                    <a:pt x="700" y="1165"/>
                  </a:cubicBezTo>
                  <a:cubicBezTo>
                    <a:pt x="668" y="1200"/>
                    <a:pt x="606" y="1186"/>
                    <a:pt x="561" y="1201"/>
                  </a:cubicBezTo>
                  <a:cubicBezTo>
                    <a:pt x="470" y="1231"/>
                    <a:pt x="374" y="1214"/>
                    <a:pt x="282" y="1233"/>
                  </a:cubicBezTo>
                  <a:cubicBezTo>
                    <a:pt x="225" y="1245"/>
                    <a:pt x="169" y="1259"/>
                    <a:pt x="110" y="1260"/>
                  </a:cubicBezTo>
                  <a:cubicBezTo>
                    <a:pt x="106" y="1260"/>
                    <a:pt x="101" y="1260"/>
                    <a:pt x="96" y="1260"/>
                  </a:cubicBezTo>
                  <a:cubicBezTo>
                    <a:pt x="71" y="1260"/>
                    <a:pt x="47" y="1259"/>
                    <a:pt x="22" y="1257"/>
                  </a:cubicBezTo>
                  <a:cubicBezTo>
                    <a:pt x="86" y="1271"/>
                    <a:pt x="166" y="1280"/>
                    <a:pt x="268" y="1281"/>
                  </a:cubicBezTo>
                  <a:cubicBezTo>
                    <a:pt x="268" y="1281"/>
                    <a:pt x="268" y="1281"/>
                    <a:pt x="268" y="1281"/>
                  </a:cubicBezTo>
                  <a:cubicBezTo>
                    <a:pt x="268" y="1281"/>
                    <a:pt x="268" y="1281"/>
                    <a:pt x="269" y="1281"/>
                  </a:cubicBezTo>
                  <a:cubicBezTo>
                    <a:pt x="269" y="1281"/>
                    <a:pt x="269" y="1281"/>
                    <a:pt x="269" y="1281"/>
                  </a:cubicBezTo>
                  <a:cubicBezTo>
                    <a:pt x="269" y="1281"/>
                    <a:pt x="270" y="1281"/>
                    <a:pt x="270" y="1281"/>
                  </a:cubicBezTo>
                  <a:cubicBezTo>
                    <a:pt x="270" y="1281"/>
                    <a:pt x="270" y="1281"/>
                    <a:pt x="270" y="1281"/>
                  </a:cubicBezTo>
                  <a:cubicBezTo>
                    <a:pt x="271" y="1281"/>
                    <a:pt x="271" y="1281"/>
                    <a:pt x="271" y="1281"/>
                  </a:cubicBezTo>
                  <a:cubicBezTo>
                    <a:pt x="271" y="1281"/>
                    <a:pt x="271" y="1281"/>
                    <a:pt x="271" y="1281"/>
                  </a:cubicBezTo>
                  <a:cubicBezTo>
                    <a:pt x="272" y="1281"/>
                    <a:pt x="272" y="1281"/>
                    <a:pt x="272" y="1281"/>
                  </a:cubicBezTo>
                  <a:cubicBezTo>
                    <a:pt x="272" y="1281"/>
                    <a:pt x="273" y="1281"/>
                    <a:pt x="273" y="1281"/>
                  </a:cubicBezTo>
                  <a:cubicBezTo>
                    <a:pt x="273" y="1281"/>
                    <a:pt x="273" y="1281"/>
                    <a:pt x="274" y="1281"/>
                  </a:cubicBezTo>
                  <a:cubicBezTo>
                    <a:pt x="274" y="1281"/>
                    <a:pt x="274" y="1281"/>
                    <a:pt x="274" y="1281"/>
                  </a:cubicBezTo>
                  <a:cubicBezTo>
                    <a:pt x="274" y="1281"/>
                    <a:pt x="274" y="1281"/>
                    <a:pt x="275" y="1281"/>
                  </a:cubicBezTo>
                  <a:cubicBezTo>
                    <a:pt x="275" y="1281"/>
                    <a:pt x="275" y="1281"/>
                    <a:pt x="275" y="1281"/>
                  </a:cubicBezTo>
                  <a:cubicBezTo>
                    <a:pt x="275" y="1281"/>
                    <a:pt x="276" y="1281"/>
                    <a:pt x="276" y="1281"/>
                  </a:cubicBezTo>
                  <a:cubicBezTo>
                    <a:pt x="276" y="1281"/>
                    <a:pt x="276" y="1281"/>
                    <a:pt x="277" y="1281"/>
                  </a:cubicBezTo>
                  <a:cubicBezTo>
                    <a:pt x="277" y="1281"/>
                    <a:pt x="277" y="1281"/>
                    <a:pt x="277" y="1281"/>
                  </a:cubicBezTo>
                  <a:cubicBezTo>
                    <a:pt x="277" y="1281"/>
                    <a:pt x="278" y="1281"/>
                    <a:pt x="278" y="1281"/>
                  </a:cubicBezTo>
                  <a:cubicBezTo>
                    <a:pt x="278" y="1281"/>
                    <a:pt x="278" y="1281"/>
                    <a:pt x="278" y="1281"/>
                  </a:cubicBezTo>
                  <a:cubicBezTo>
                    <a:pt x="279" y="1281"/>
                    <a:pt x="279" y="1281"/>
                    <a:pt x="279" y="1281"/>
                  </a:cubicBezTo>
                  <a:cubicBezTo>
                    <a:pt x="279" y="1281"/>
                    <a:pt x="280" y="1281"/>
                    <a:pt x="280" y="1281"/>
                  </a:cubicBezTo>
                  <a:cubicBezTo>
                    <a:pt x="280" y="1281"/>
                    <a:pt x="280" y="1281"/>
                    <a:pt x="280" y="1281"/>
                  </a:cubicBezTo>
                  <a:cubicBezTo>
                    <a:pt x="281" y="1281"/>
                    <a:pt x="281" y="1281"/>
                    <a:pt x="281" y="1281"/>
                  </a:cubicBezTo>
                  <a:cubicBezTo>
                    <a:pt x="281" y="1281"/>
                    <a:pt x="281" y="1281"/>
                    <a:pt x="282" y="1281"/>
                  </a:cubicBezTo>
                  <a:cubicBezTo>
                    <a:pt x="282" y="1281"/>
                    <a:pt x="282" y="1281"/>
                    <a:pt x="283" y="1281"/>
                  </a:cubicBezTo>
                  <a:cubicBezTo>
                    <a:pt x="707" y="1281"/>
                    <a:pt x="737" y="1179"/>
                    <a:pt x="737" y="1179"/>
                  </a:cubicBezTo>
                  <a:cubicBezTo>
                    <a:pt x="737" y="1179"/>
                    <a:pt x="737" y="1179"/>
                    <a:pt x="737" y="1179"/>
                  </a:cubicBezTo>
                  <a:cubicBezTo>
                    <a:pt x="737" y="1179"/>
                    <a:pt x="792" y="1159"/>
                    <a:pt x="807" y="1139"/>
                  </a:cubicBezTo>
                  <a:cubicBezTo>
                    <a:pt x="807" y="1138"/>
                    <a:pt x="807" y="1138"/>
                    <a:pt x="807" y="1138"/>
                  </a:cubicBezTo>
                  <a:cubicBezTo>
                    <a:pt x="815" y="1126"/>
                    <a:pt x="832" y="1107"/>
                    <a:pt x="846" y="1093"/>
                  </a:cubicBezTo>
                  <a:cubicBezTo>
                    <a:pt x="857" y="1081"/>
                    <a:pt x="865" y="1072"/>
                    <a:pt x="865" y="1072"/>
                  </a:cubicBezTo>
                  <a:cubicBezTo>
                    <a:pt x="865" y="1072"/>
                    <a:pt x="865" y="1072"/>
                    <a:pt x="865" y="1072"/>
                  </a:cubicBezTo>
                  <a:cubicBezTo>
                    <a:pt x="865" y="1072"/>
                    <a:pt x="889" y="988"/>
                    <a:pt x="889" y="901"/>
                  </a:cubicBezTo>
                  <a:cubicBezTo>
                    <a:pt x="889" y="866"/>
                    <a:pt x="885" y="830"/>
                    <a:pt x="874" y="799"/>
                  </a:cubicBezTo>
                  <a:cubicBezTo>
                    <a:pt x="837" y="692"/>
                    <a:pt x="727" y="564"/>
                    <a:pt x="698" y="468"/>
                  </a:cubicBezTo>
                  <a:cubicBezTo>
                    <a:pt x="670" y="373"/>
                    <a:pt x="574" y="241"/>
                    <a:pt x="527" y="208"/>
                  </a:cubicBezTo>
                  <a:cubicBezTo>
                    <a:pt x="514" y="199"/>
                    <a:pt x="507" y="183"/>
                    <a:pt x="507" y="165"/>
                  </a:cubicBezTo>
                  <a:cubicBezTo>
                    <a:pt x="507" y="123"/>
                    <a:pt x="545" y="68"/>
                    <a:pt x="614" y="68"/>
                  </a:cubicBezTo>
                  <a:cubicBezTo>
                    <a:pt x="620" y="68"/>
                    <a:pt x="626" y="68"/>
                    <a:pt x="632" y="69"/>
                  </a:cubicBezTo>
                  <a:cubicBezTo>
                    <a:pt x="609" y="0"/>
                    <a:pt x="609" y="0"/>
                    <a:pt x="609" y="0"/>
                  </a:cubicBezTo>
                </a:path>
              </a:pathLst>
            </a:custGeom>
            <a:solidFill>
              <a:srgbClr val="CCB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554788" y="3195638"/>
              <a:ext cx="1000125" cy="168275"/>
            </a:xfrm>
            <a:custGeom>
              <a:avLst/>
              <a:gdLst>
                <a:gd name="T0" fmla="*/ 14 w 562"/>
                <a:gd name="T1" fmla="*/ 94 h 95"/>
                <a:gd name="T2" fmla="*/ 551 w 562"/>
                <a:gd name="T3" fmla="*/ 53 h 95"/>
                <a:gd name="T4" fmla="*/ 553 w 562"/>
                <a:gd name="T5" fmla="*/ 35 h 95"/>
                <a:gd name="T6" fmla="*/ 30 w 562"/>
                <a:gd name="T7" fmla="*/ 41 h 95"/>
                <a:gd name="T8" fmla="*/ 33 w 562"/>
                <a:gd name="T9" fmla="*/ 59 h 95"/>
                <a:gd name="T10" fmla="*/ 278 w 562"/>
                <a:gd name="T11" fmla="*/ 35 h 95"/>
                <a:gd name="T12" fmla="*/ 525 w 562"/>
                <a:gd name="T13" fmla="*/ 19 h 95"/>
                <a:gd name="T14" fmla="*/ 548 w 562"/>
                <a:gd name="T15" fmla="*/ 20 h 95"/>
                <a:gd name="T16" fmla="*/ 549 w 562"/>
                <a:gd name="T17" fmla="*/ 20 h 95"/>
                <a:gd name="T18" fmla="*/ 548 w 562"/>
                <a:gd name="T19" fmla="*/ 20 h 95"/>
                <a:gd name="T20" fmla="*/ 550 w 562"/>
                <a:gd name="T21" fmla="*/ 14 h 95"/>
                <a:gd name="T22" fmla="*/ 551 w 562"/>
                <a:gd name="T23" fmla="*/ 12 h 95"/>
                <a:gd name="T24" fmla="*/ 548 w 562"/>
                <a:gd name="T25" fmla="*/ 20 h 95"/>
                <a:gd name="T26" fmla="*/ 546 w 562"/>
                <a:gd name="T27" fmla="*/ 19 h 95"/>
                <a:gd name="T28" fmla="*/ 544 w 562"/>
                <a:gd name="T29" fmla="*/ 16 h 95"/>
                <a:gd name="T30" fmla="*/ 551 w 562"/>
                <a:gd name="T31" fmla="*/ 11 h 95"/>
                <a:gd name="T32" fmla="*/ 552 w 562"/>
                <a:gd name="T33" fmla="*/ 11 h 95"/>
                <a:gd name="T34" fmla="*/ 544 w 562"/>
                <a:gd name="T35" fmla="*/ 16 h 95"/>
                <a:gd name="T36" fmla="*/ 542 w 562"/>
                <a:gd name="T37" fmla="*/ 11 h 95"/>
                <a:gd name="T38" fmla="*/ 543 w 562"/>
                <a:gd name="T39" fmla="*/ 7 h 95"/>
                <a:gd name="T40" fmla="*/ 552 w 562"/>
                <a:gd name="T41" fmla="*/ 11 h 95"/>
                <a:gd name="T42" fmla="*/ 551 w 562"/>
                <a:gd name="T43" fmla="*/ 11 h 95"/>
                <a:gd name="T44" fmla="*/ 543 w 562"/>
                <a:gd name="T45" fmla="*/ 7 h 95"/>
                <a:gd name="T46" fmla="*/ 546 w 562"/>
                <a:gd name="T47" fmla="*/ 3 h 95"/>
                <a:gd name="T48" fmla="*/ 548 w 562"/>
                <a:gd name="T49" fmla="*/ 2 h 95"/>
                <a:gd name="T50" fmla="*/ 551 w 562"/>
                <a:gd name="T51" fmla="*/ 11 h 95"/>
                <a:gd name="T52" fmla="*/ 551 w 562"/>
                <a:gd name="T53" fmla="*/ 9 h 95"/>
                <a:gd name="T54" fmla="*/ 548 w 562"/>
                <a:gd name="T55" fmla="*/ 2 h 95"/>
                <a:gd name="T56" fmla="*/ 549 w 562"/>
                <a:gd name="T57" fmla="*/ 2 h 95"/>
                <a:gd name="T58" fmla="*/ 549 w 562"/>
                <a:gd name="T59" fmla="*/ 2 h 95"/>
                <a:gd name="T60" fmla="*/ 550 w 562"/>
                <a:gd name="T61" fmla="*/ 5 h 95"/>
                <a:gd name="T62" fmla="*/ 549 w 562"/>
                <a:gd name="T63" fmla="*/ 2 h 95"/>
                <a:gd name="T64" fmla="*/ 515 w 562"/>
                <a:gd name="T65" fmla="*/ 3 h 95"/>
                <a:gd name="T66" fmla="*/ 196 w 562"/>
                <a:gd name="T67" fmla="*/ 2 h 95"/>
                <a:gd name="T68" fmla="*/ 54 w 562"/>
                <a:gd name="T69" fmla="*/ 0 h 95"/>
                <a:gd name="T70" fmla="*/ 33 w 562"/>
                <a:gd name="T71" fmla="*/ 10 h 95"/>
                <a:gd name="T72" fmla="*/ 460 w 562"/>
                <a:gd name="T73" fmla="*/ 22 h 95"/>
                <a:gd name="T74" fmla="*/ 545 w 562"/>
                <a:gd name="T75" fmla="*/ 21 h 95"/>
                <a:gd name="T76" fmla="*/ 553 w 562"/>
                <a:gd name="T77" fmla="*/ 21 h 95"/>
                <a:gd name="T78" fmla="*/ 558 w 562"/>
                <a:gd name="T79" fmla="*/ 18 h 95"/>
                <a:gd name="T80" fmla="*/ 561 w 562"/>
                <a:gd name="T81" fmla="*/ 11 h 95"/>
                <a:gd name="T82" fmla="*/ 557 w 562"/>
                <a:gd name="T83" fmla="*/ 3 h 95"/>
                <a:gd name="T84" fmla="*/ 554 w 562"/>
                <a:gd name="T85" fmla="*/ 2 h 95"/>
                <a:gd name="T86" fmla="*/ 545 w 562"/>
                <a:gd name="T87" fmla="*/ 1 h 95"/>
                <a:gd name="T88" fmla="*/ 400 w 562"/>
                <a:gd name="T89" fmla="*/ 6 h 95"/>
                <a:gd name="T90" fmla="*/ 32 w 562"/>
                <a:gd name="T91" fmla="*/ 50 h 95"/>
                <a:gd name="T92" fmla="*/ 293 w 562"/>
                <a:gd name="T93" fmla="*/ 35 h 95"/>
                <a:gd name="T94" fmla="*/ 530 w 562"/>
                <a:gd name="T95" fmla="*/ 50 h 95"/>
                <a:gd name="T96" fmla="*/ 549 w 562"/>
                <a:gd name="T97" fmla="*/ 53 h 95"/>
                <a:gd name="T98" fmla="*/ 552 w 562"/>
                <a:gd name="T99" fmla="*/ 44 h 95"/>
                <a:gd name="T100" fmla="*/ 392 w 562"/>
                <a:gd name="T101" fmla="*/ 27 h 95"/>
                <a:gd name="T102" fmla="*/ 2 w 562"/>
                <a:gd name="T103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2" h="95"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7" y="92"/>
                    <a:pt x="160" y="46"/>
                    <a:pt x="392" y="46"/>
                  </a:cubicBezTo>
                  <a:cubicBezTo>
                    <a:pt x="441" y="46"/>
                    <a:pt x="494" y="49"/>
                    <a:pt x="551" y="53"/>
                  </a:cubicBezTo>
                  <a:cubicBezTo>
                    <a:pt x="556" y="54"/>
                    <a:pt x="560" y="50"/>
                    <a:pt x="561" y="45"/>
                  </a:cubicBezTo>
                  <a:cubicBezTo>
                    <a:pt x="562" y="40"/>
                    <a:pt x="558" y="35"/>
                    <a:pt x="553" y="35"/>
                  </a:cubicBezTo>
                  <a:cubicBezTo>
                    <a:pt x="553" y="35"/>
                    <a:pt x="439" y="16"/>
                    <a:pt x="293" y="16"/>
                  </a:cubicBezTo>
                  <a:cubicBezTo>
                    <a:pt x="211" y="16"/>
                    <a:pt x="118" y="22"/>
                    <a:pt x="30" y="41"/>
                  </a:cubicBezTo>
                  <a:cubicBezTo>
                    <a:pt x="25" y="42"/>
                    <a:pt x="22" y="46"/>
                    <a:pt x="22" y="51"/>
                  </a:cubicBezTo>
                  <a:cubicBezTo>
                    <a:pt x="23" y="56"/>
                    <a:pt x="28" y="60"/>
                    <a:pt x="33" y="59"/>
                  </a:cubicBezTo>
                  <a:cubicBezTo>
                    <a:pt x="33" y="59"/>
                    <a:pt x="39" y="59"/>
                    <a:pt x="49" y="58"/>
                  </a:cubicBezTo>
                  <a:cubicBezTo>
                    <a:pt x="86" y="54"/>
                    <a:pt x="181" y="44"/>
                    <a:pt x="278" y="35"/>
                  </a:cubicBezTo>
                  <a:cubicBezTo>
                    <a:pt x="327" y="31"/>
                    <a:pt x="377" y="27"/>
                    <a:pt x="420" y="24"/>
                  </a:cubicBezTo>
                  <a:cubicBezTo>
                    <a:pt x="464" y="21"/>
                    <a:pt x="501" y="19"/>
                    <a:pt x="525" y="19"/>
                  </a:cubicBezTo>
                  <a:cubicBezTo>
                    <a:pt x="533" y="19"/>
                    <a:pt x="539" y="19"/>
                    <a:pt x="543" y="20"/>
                  </a:cubicBezTo>
                  <a:cubicBezTo>
                    <a:pt x="546" y="20"/>
                    <a:pt x="548" y="20"/>
                    <a:pt x="548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48" y="20"/>
                    <a:pt x="548" y="20"/>
                    <a:pt x="548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48" y="20"/>
                    <a:pt x="548" y="20"/>
                    <a:pt x="548" y="2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6" y="19"/>
                    <a:pt x="546" y="19"/>
                    <a:pt x="546" y="19"/>
                  </a:cubicBezTo>
                  <a:cubicBezTo>
                    <a:pt x="547" y="19"/>
                    <a:pt x="547" y="20"/>
                    <a:pt x="548" y="20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546" y="19"/>
                    <a:pt x="546" y="19"/>
                    <a:pt x="546" y="19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4" y="16"/>
                    <a:pt x="544" y="16"/>
                    <a:pt x="544" y="16"/>
                  </a:cubicBezTo>
                  <a:cubicBezTo>
                    <a:pt x="544" y="17"/>
                    <a:pt x="545" y="18"/>
                    <a:pt x="546" y="19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4" y="16"/>
                    <a:pt x="544" y="16"/>
                    <a:pt x="544" y="16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2" y="11"/>
                    <a:pt x="542" y="11"/>
                    <a:pt x="542" y="11"/>
                  </a:cubicBezTo>
                  <a:cubicBezTo>
                    <a:pt x="542" y="13"/>
                    <a:pt x="543" y="15"/>
                    <a:pt x="544" y="16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2" y="11"/>
                    <a:pt x="542" y="11"/>
                    <a:pt x="542" y="11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3" y="7"/>
                    <a:pt x="543" y="7"/>
                    <a:pt x="543" y="7"/>
                  </a:cubicBezTo>
                  <a:cubicBezTo>
                    <a:pt x="543" y="8"/>
                    <a:pt x="542" y="10"/>
                    <a:pt x="542" y="11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43" y="7"/>
                    <a:pt x="543" y="7"/>
                    <a:pt x="543" y="7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46" y="4"/>
                    <a:pt x="544" y="5"/>
                    <a:pt x="543" y="7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6" y="3"/>
                    <a:pt x="546" y="3"/>
                    <a:pt x="546" y="3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8" y="2"/>
                    <a:pt x="548" y="2"/>
                    <a:pt x="548" y="2"/>
                  </a:cubicBezTo>
                  <a:cubicBezTo>
                    <a:pt x="548" y="3"/>
                    <a:pt x="547" y="3"/>
                    <a:pt x="546" y="3"/>
                  </a:cubicBezTo>
                  <a:cubicBezTo>
                    <a:pt x="551" y="11"/>
                    <a:pt x="551" y="11"/>
                    <a:pt x="551" y="11"/>
                  </a:cubicBezTo>
                  <a:cubicBezTo>
                    <a:pt x="548" y="2"/>
                    <a:pt x="548" y="2"/>
                    <a:pt x="548" y="2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8" y="2"/>
                  </a:cubicBezTo>
                  <a:cubicBezTo>
                    <a:pt x="551" y="9"/>
                    <a:pt x="551" y="9"/>
                    <a:pt x="551" y="9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9" y="2"/>
                    <a:pt x="549" y="2"/>
                  </a:cubicBezTo>
                  <a:cubicBezTo>
                    <a:pt x="549" y="2"/>
                    <a:pt x="548" y="2"/>
                    <a:pt x="546" y="2"/>
                  </a:cubicBezTo>
                  <a:cubicBezTo>
                    <a:pt x="541" y="3"/>
                    <a:pt x="530" y="3"/>
                    <a:pt x="515" y="3"/>
                  </a:cubicBezTo>
                  <a:cubicBezTo>
                    <a:pt x="500" y="3"/>
                    <a:pt x="481" y="3"/>
                    <a:pt x="460" y="3"/>
                  </a:cubicBezTo>
                  <a:cubicBezTo>
                    <a:pt x="387" y="3"/>
                    <a:pt x="282" y="2"/>
                    <a:pt x="196" y="2"/>
                  </a:cubicBezTo>
                  <a:cubicBezTo>
                    <a:pt x="153" y="1"/>
                    <a:pt x="115" y="1"/>
                    <a:pt x="87" y="1"/>
                  </a:cubicBezTo>
                  <a:cubicBezTo>
                    <a:pt x="73" y="0"/>
                    <a:pt x="62" y="0"/>
                    <a:pt x="54" y="0"/>
                  </a:cubicBezTo>
                  <a:cubicBezTo>
                    <a:pt x="47" y="0"/>
                    <a:pt x="42" y="0"/>
                    <a:pt x="42" y="0"/>
                  </a:cubicBezTo>
                  <a:cubicBezTo>
                    <a:pt x="37" y="0"/>
                    <a:pt x="33" y="4"/>
                    <a:pt x="33" y="10"/>
                  </a:cubicBezTo>
                  <a:cubicBezTo>
                    <a:pt x="33" y="15"/>
                    <a:pt x="37" y="19"/>
                    <a:pt x="42" y="19"/>
                  </a:cubicBezTo>
                  <a:cubicBezTo>
                    <a:pt x="42" y="19"/>
                    <a:pt x="313" y="22"/>
                    <a:pt x="460" y="22"/>
                  </a:cubicBezTo>
                  <a:cubicBezTo>
                    <a:pt x="487" y="22"/>
                    <a:pt x="510" y="22"/>
                    <a:pt x="526" y="22"/>
                  </a:cubicBezTo>
                  <a:cubicBezTo>
                    <a:pt x="534" y="22"/>
                    <a:pt x="541" y="22"/>
                    <a:pt x="545" y="21"/>
                  </a:cubicBezTo>
                  <a:cubicBezTo>
                    <a:pt x="548" y="21"/>
                    <a:pt x="549" y="21"/>
                    <a:pt x="551" y="21"/>
                  </a:cubicBezTo>
                  <a:cubicBezTo>
                    <a:pt x="552" y="21"/>
                    <a:pt x="552" y="21"/>
                    <a:pt x="553" y="21"/>
                  </a:cubicBezTo>
                  <a:cubicBezTo>
                    <a:pt x="554" y="20"/>
                    <a:pt x="554" y="20"/>
                    <a:pt x="556" y="20"/>
                  </a:cubicBezTo>
                  <a:cubicBezTo>
                    <a:pt x="556" y="19"/>
                    <a:pt x="557" y="19"/>
                    <a:pt x="558" y="18"/>
                  </a:cubicBezTo>
                  <a:cubicBezTo>
                    <a:pt x="559" y="17"/>
                    <a:pt x="560" y="17"/>
                    <a:pt x="560" y="15"/>
                  </a:cubicBezTo>
                  <a:cubicBezTo>
                    <a:pt x="561" y="14"/>
                    <a:pt x="561" y="13"/>
                    <a:pt x="561" y="11"/>
                  </a:cubicBezTo>
                  <a:cubicBezTo>
                    <a:pt x="561" y="10"/>
                    <a:pt x="561" y="8"/>
                    <a:pt x="560" y="7"/>
                  </a:cubicBezTo>
                  <a:cubicBezTo>
                    <a:pt x="559" y="5"/>
                    <a:pt x="558" y="4"/>
                    <a:pt x="557" y="3"/>
                  </a:cubicBezTo>
                  <a:cubicBezTo>
                    <a:pt x="556" y="3"/>
                    <a:pt x="556" y="3"/>
                    <a:pt x="555" y="2"/>
                  </a:cubicBezTo>
                  <a:cubicBezTo>
                    <a:pt x="554" y="2"/>
                    <a:pt x="554" y="2"/>
                    <a:pt x="554" y="2"/>
                  </a:cubicBezTo>
                  <a:cubicBezTo>
                    <a:pt x="553" y="2"/>
                    <a:pt x="552" y="1"/>
                    <a:pt x="552" y="1"/>
                  </a:cubicBezTo>
                  <a:cubicBezTo>
                    <a:pt x="550" y="1"/>
                    <a:pt x="548" y="1"/>
                    <a:pt x="545" y="1"/>
                  </a:cubicBezTo>
                  <a:cubicBezTo>
                    <a:pt x="540" y="0"/>
                    <a:pt x="533" y="0"/>
                    <a:pt x="525" y="0"/>
                  </a:cubicBezTo>
                  <a:cubicBezTo>
                    <a:pt x="496" y="0"/>
                    <a:pt x="451" y="3"/>
                    <a:pt x="400" y="6"/>
                  </a:cubicBezTo>
                  <a:cubicBezTo>
                    <a:pt x="245" y="18"/>
                    <a:pt x="31" y="40"/>
                    <a:pt x="31" y="4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120" y="41"/>
                    <a:pt x="212" y="35"/>
                    <a:pt x="293" y="35"/>
                  </a:cubicBezTo>
                  <a:cubicBezTo>
                    <a:pt x="365" y="35"/>
                    <a:pt x="430" y="39"/>
                    <a:pt x="476" y="44"/>
                  </a:cubicBezTo>
                  <a:cubicBezTo>
                    <a:pt x="499" y="46"/>
                    <a:pt x="518" y="49"/>
                    <a:pt x="530" y="50"/>
                  </a:cubicBezTo>
                  <a:cubicBezTo>
                    <a:pt x="537" y="51"/>
                    <a:pt x="542" y="52"/>
                    <a:pt x="545" y="53"/>
                  </a:cubicBezTo>
                  <a:cubicBezTo>
                    <a:pt x="547" y="53"/>
                    <a:pt x="548" y="53"/>
                    <a:pt x="549" y="53"/>
                  </a:cubicBezTo>
                  <a:cubicBezTo>
                    <a:pt x="550" y="53"/>
                    <a:pt x="550" y="53"/>
                    <a:pt x="550" y="53"/>
                  </a:cubicBezTo>
                  <a:cubicBezTo>
                    <a:pt x="552" y="44"/>
                    <a:pt x="552" y="44"/>
                    <a:pt x="552" y="44"/>
                  </a:cubicBezTo>
                  <a:cubicBezTo>
                    <a:pt x="552" y="34"/>
                    <a:pt x="552" y="34"/>
                    <a:pt x="552" y="34"/>
                  </a:cubicBezTo>
                  <a:cubicBezTo>
                    <a:pt x="495" y="30"/>
                    <a:pt x="442" y="27"/>
                    <a:pt x="392" y="27"/>
                  </a:cubicBezTo>
                  <a:cubicBezTo>
                    <a:pt x="153" y="27"/>
                    <a:pt x="8" y="75"/>
                    <a:pt x="8" y="76"/>
                  </a:cubicBezTo>
                  <a:cubicBezTo>
                    <a:pt x="3" y="77"/>
                    <a:pt x="0" y="83"/>
                    <a:pt x="2" y="88"/>
                  </a:cubicBezTo>
                  <a:cubicBezTo>
                    <a:pt x="3" y="93"/>
                    <a:pt x="9" y="95"/>
                    <a:pt x="14" y="94"/>
                  </a:cubicBez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51475" y="4829175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9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51475" y="4767263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507038" y="47783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422900" y="4743450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8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21313" y="467995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478463" y="4691063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422900" y="4665663"/>
              <a:ext cx="811213" cy="331788"/>
            </a:xfrm>
            <a:custGeom>
              <a:avLst/>
              <a:gdLst>
                <a:gd name="T0" fmla="*/ 439 w 456"/>
                <a:gd name="T1" fmla="*/ 57 h 186"/>
                <a:gd name="T2" fmla="*/ 228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9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9" y="57"/>
                  </a:moveTo>
                  <a:cubicBezTo>
                    <a:pt x="404" y="21"/>
                    <a:pt x="323" y="0"/>
                    <a:pt x="228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21313" y="45989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478463" y="46101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422900" y="4579938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6"/>
                    <a:pt x="102" y="188"/>
                    <a:pt x="228" y="188"/>
                  </a:cubicBezTo>
                  <a:cubicBezTo>
                    <a:pt x="354" y="188"/>
                    <a:pt x="456" y="146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5421313" y="451802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78463" y="452913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94325" y="4494213"/>
              <a:ext cx="819150" cy="333375"/>
            </a:xfrm>
            <a:custGeom>
              <a:avLst/>
              <a:gdLst>
                <a:gd name="T0" fmla="*/ 440 w 460"/>
                <a:gd name="T1" fmla="*/ 57 h 187"/>
                <a:gd name="T2" fmla="*/ 229 w 460"/>
                <a:gd name="T3" fmla="*/ 0 h 187"/>
                <a:gd name="T4" fmla="*/ 19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0" y="57"/>
                  </a:moveTo>
                  <a:cubicBezTo>
                    <a:pt x="405" y="25"/>
                    <a:pt x="324" y="0"/>
                    <a:pt x="229" y="0"/>
                  </a:cubicBezTo>
                  <a:cubicBezTo>
                    <a:pt x="135" y="0"/>
                    <a:pt x="54" y="25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6"/>
                    <a:pt x="104" y="187"/>
                    <a:pt x="230" y="187"/>
                  </a:cubicBezTo>
                  <a:cubicBezTo>
                    <a:pt x="356" y="187"/>
                    <a:pt x="460" y="146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5395913" y="443071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451475" y="4441825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451475" y="4416425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9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3 h 187"/>
                <a:gd name="T10" fmla="*/ 228 w 456"/>
                <a:gd name="T11" fmla="*/ 187 h 187"/>
                <a:gd name="T12" fmla="*/ 456 w 456"/>
                <a:gd name="T13" fmla="*/ 93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451475" y="4351338"/>
              <a:ext cx="812800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507038" y="436245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380038" y="4310063"/>
              <a:ext cx="811213" cy="330200"/>
            </a:xfrm>
            <a:custGeom>
              <a:avLst/>
              <a:gdLst>
                <a:gd name="T0" fmla="*/ 437 w 456"/>
                <a:gd name="T1" fmla="*/ 57 h 186"/>
                <a:gd name="T2" fmla="*/ 227 w 456"/>
                <a:gd name="T3" fmla="*/ 0 h 186"/>
                <a:gd name="T4" fmla="*/ 17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7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7" y="57"/>
                  </a:moveTo>
                  <a:cubicBezTo>
                    <a:pt x="402" y="21"/>
                    <a:pt x="321" y="0"/>
                    <a:pt x="227" y="0"/>
                  </a:cubicBezTo>
                  <a:cubicBezTo>
                    <a:pt x="133" y="0"/>
                    <a:pt x="52" y="21"/>
                    <a:pt x="1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7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376863" y="42433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32425" y="4254500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380038" y="4216400"/>
              <a:ext cx="811213" cy="333375"/>
            </a:xfrm>
            <a:custGeom>
              <a:avLst/>
              <a:gdLst>
                <a:gd name="T0" fmla="*/ 437 w 456"/>
                <a:gd name="T1" fmla="*/ 57 h 187"/>
                <a:gd name="T2" fmla="*/ 227 w 456"/>
                <a:gd name="T3" fmla="*/ 0 h 187"/>
                <a:gd name="T4" fmla="*/ 17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7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7" y="57"/>
                  </a:moveTo>
                  <a:cubicBezTo>
                    <a:pt x="402" y="25"/>
                    <a:pt x="321" y="0"/>
                    <a:pt x="227" y="0"/>
                  </a:cubicBezTo>
                  <a:cubicBezTo>
                    <a:pt x="133" y="0"/>
                    <a:pt x="52" y="25"/>
                    <a:pt x="1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7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376863" y="415290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32425" y="4164013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408613" y="4138613"/>
              <a:ext cx="819150" cy="336550"/>
            </a:xfrm>
            <a:custGeom>
              <a:avLst/>
              <a:gdLst>
                <a:gd name="T0" fmla="*/ 440 w 460"/>
                <a:gd name="T1" fmla="*/ 57 h 189"/>
                <a:gd name="T2" fmla="*/ 230 w 460"/>
                <a:gd name="T3" fmla="*/ 0 h 189"/>
                <a:gd name="T4" fmla="*/ 19 w 460"/>
                <a:gd name="T5" fmla="*/ 57 h 189"/>
                <a:gd name="T6" fmla="*/ 0 w 460"/>
                <a:gd name="T7" fmla="*/ 57 h 189"/>
                <a:gd name="T8" fmla="*/ 0 w 460"/>
                <a:gd name="T9" fmla="*/ 95 h 189"/>
                <a:gd name="T10" fmla="*/ 230 w 460"/>
                <a:gd name="T11" fmla="*/ 189 h 189"/>
                <a:gd name="T12" fmla="*/ 460 w 460"/>
                <a:gd name="T13" fmla="*/ 95 h 189"/>
                <a:gd name="T14" fmla="*/ 460 w 460"/>
                <a:gd name="T15" fmla="*/ 57 h 189"/>
                <a:gd name="T16" fmla="*/ 440 w 460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9">
                  <a:moveTo>
                    <a:pt x="440" y="57"/>
                  </a:moveTo>
                  <a:cubicBezTo>
                    <a:pt x="405" y="25"/>
                    <a:pt x="324" y="0"/>
                    <a:pt x="230" y="0"/>
                  </a:cubicBezTo>
                  <a:cubicBezTo>
                    <a:pt x="135" y="0"/>
                    <a:pt x="54" y="25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4" y="189"/>
                    <a:pt x="230" y="189"/>
                  </a:cubicBezTo>
                  <a:cubicBezTo>
                    <a:pt x="356" y="189"/>
                    <a:pt x="460" y="147"/>
                    <a:pt x="460" y="95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410200" y="4076700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465763" y="4089400"/>
              <a:ext cx="703263" cy="273050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94325" y="4052888"/>
              <a:ext cx="819150" cy="331788"/>
            </a:xfrm>
            <a:custGeom>
              <a:avLst/>
              <a:gdLst>
                <a:gd name="T0" fmla="*/ 440 w 460"/>
                <a:gd name="T1" fmla="*/ 57 h 186"/>
                <a:gd name="T2" fmla="*/ 229 w 460"/>
                <a:gd name="T3" fmla="*/ 0 h 186"/>
                <a:gd name="T4" fmla="*/ 19 w 460"/>
                <a:gd name="T5" fmla="*/ 57 h 186"/>
                <a:gd name="T6" fmla="*/ 0 w 460"/>
                <a:gd name="T7" fmla="*/ 57 h 186"/>
                <a:gd name="T8" fmla="*/ 0 w 460"/>
                <a:gd name="T9" fmla="*/ 92 h 186"/>
                <a:gd name="T10" fmla="*/ 230 w 460"/>
                <a:gd name="T11" fmla="*/ 186 h 186"/>
                <a:gd name="T12" fmla="*/ 460 w 460"/>
                <a:gd name="T13" fmla="*/ 92 h 186"/>
                <a:gd name="T14" fmla="*/ 460 w 460"/>
                <a:gd name="T15" fmla="*/ 57 h 186"/>
                <a:gd name="T16" fmla="*/ 44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440" y="57"/>
                  </a:moveTo>
                  <a:cubicBezTo>
                    <a:pt x="405" y="21"/>
                    <a:pt x="324" y="0"/>
                    <a:pt x="229" y="0"/>
                  </a:cubicBezTo>
                  <a:cubicBezTo>
                    <a:pt x="135" y="0"/>
                    <a:pt x="54" y="21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4"/>
                    <a:pt x="104" y="186"/>
                    <a:pt x="230" y="186"/>
                  </a:cubicBezTo>
                  <a:cubicBezTo>
                    <a:pt x="356" y="186"/>
                    <a:pt x="460" y="144"/>
                    <a:pt x="460" y="92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5395913" y="3987800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451475" y="3997325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430838" y="3952875"/>
              <a:ext cx="817563" cy="333375"/>
            </a:xfrm>
            <a:custGeom>
              <a:avLst/>
              <a:gdLst>
                <a:gd name="T0" fmla="*/ 441 w 460"/>
                <a:gd name="T1" fmla="*/ 57 h 187"/>
                <a:gd name="T2" fmla="*/ 230 w 460"/>
                <a:gd name="T3" fmla="*/ 0 h 187"/>
                <a:gd name="T4" fmla="*/ 20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1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1" y="57"/>
                  </a:moveTo>
                  <a:cubicBezTo>
                    <a:pt x="406" y="25"/>
                    <a:pt x="325" y="0"/>
                    <a:pt x="230" y="0"/>
                  </a:cubicBezTo>
                  <a:cubicBezTo>
                    <a:pt x="136" y="0"/>
                    <a:pt x="55" y="25"/>
                    <a:pt x="2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4" y="187"/>
                    <a:pt x="230" y="187"/>
                  </a:cubicBezTo>
                  <a:cubicBezTo>
                    <a:pt x="356" y="187"/>
                    <a:pt x="460" y="145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1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432425" y="3889375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5489575" y="3900488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422900" y="3860800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421313" y="3798888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478463" y="38100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465763" y="3789363"/>
              <a:ext cx="811213" cy="331788"/>
            </a:xfrm>
            <a:custGeom>
              <a:avLst/>
              <a:gdLst>
                <a:gd name="T0" fmla="*/ 439 w 456"/>
                <a:gd name="T1" fmla="*/ 57 h 186"/>
                <a:gd name="T2" fmla="*/ 229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3 h 186"/>
                <a:gd name="T10" fmla="*/ 228 w 456"/>
                <a:gd name="T11" fmla="*/ 186 h 186"/>
                <a:gd name="T12" fmla="*/ 456 w 456"/>
                <a:gd name="T13" fmla="*/ 93 h 186"/>
                <a:gd name="T14" fmla="*/ 456 w 456"/>
                <a:gd name="T15" fmla="*/ 57 h 186"/>
                <a:gd name="T16" fmla="*/ 439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9" y="57"/>
                  </a:moveTo>
                  <a:cubicBezTo>
                    <a:pt x="404" y="21"/>
                    <a:pt x="323" y="0"/>
                    <a:pt x="229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3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465763" y="372427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521325" y="373538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422900" y="3697288"/>
              <a:ext cx="811213" cy="333375"/>
            </a:xfrm>
            <a:custGeom>
              <a:avLst/>
              <a:gdLst>
                <a:gd name="T0" fmla="*/ 439 w 456"/>
                <a:gd name="T1" fmla="*/ 57 h 187"/>
                <a:gd name="T2" fmla="*/ 228 w 456"/>
                <a:gd name="T3" fmla="*/ 0 h 187"/>
                <a:gd name="T4" fmla="*/ 18 w 456"/>
                <a:gd name="T5" fmla="*/ 57 h 187"/>
                <a:gd name="T6" fmla="*/ 0 w 456"/>
                <a:gd name="T7" fmla="*/ 57 h 187"/>
                <a:gd name="T8" fmla="*/ 0 w 456"/>
                <a:gd name="T9" fmla="*/ 94 h 187"/>
                <a:gd name="T10" fmla="*/ 228 w 456"/>
                <a:gd name="T11" fmla="*/ 187 h 187"/>
                <a:gd name="T12" fmla="*/ 456 w 456"/>
                <a:gd name="T13" fmla="*/ 94 h 187"/>
                <a:gd name="T14" fmla="*/ 456 w 456"/>
                <a:gd name="T15" fmla="*/ 57 h 187"/>
                <a:gd name="T16" fmla="*/ 439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2" y="187"/>
                    <a:pt x="228" y="187"/>
                  </a:cubicBezTo>
                  <a:cubicBezTo>
                    <a:pt x="354" y="187"/>
                    <a:pt x="456" y="145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5421313" y="363378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5478463" y="36433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505325" y="4829175"/>
              <a:ext cx="819150" cy="334963"/>
            </a:xfrm>
            <a:custGeom>
              <a:avLst/>
              <a:gdLst>
                <a:gd name="T0" fmla="*/ 20 w 460"/>
                <a:gd name="T1" fmla="*/ 57 h 188"/>
                <a:gd name="T2" fmla="*/ 230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0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8"/>
                    <a:pt x="230" y="188"/>
                  </a:cubicBezTo>
                  <a:cubicBezTo>
                    <a:pt x="104" y="188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506913" y="476726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564063" y="47783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33900" y="4743450"/>
              <a:ext cx="817563" cy="333375"/>
            </a:xfrm>
            <a:custGeom>
              <a:avLst/>
              <a:gdLst>
                <a:gd name="T0" fmla="*/ 20 w 460"/>
                <a:gd name="T1" fmla="*/ 57 h 187"/>
                <a:gd name="T2" fmla="*/ 231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4537075" y="467995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592638" y="4691063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533900" y="4665663"/>
              <a:ext cx="817563" cy="331788"/>
            </a:xfrm>
            <a:custGeom>
              <a:avLst/>
              <a:gdLst>
                <a:gd name="T0" fmla="*/ 20 w 460"/>
                <a:gd name="T1" fmla="*/ 57 h 186"/>
                <a:gd name="T2" fmla="*/ 231 w 460"/>
                <a:gd name="T3" fmla="*/ 0 h 186"/>
                <a:gd name="T4" fmla="*/ 441 w 460"/>
                <a:gd name="T5" fmla="*/ 57 h 186"/>
                <a:gd name="T6" fmla="*/ 460 w 460"/>
                <a:gd name="T7" fmla="*/ 57 h 186"/>
                <a:gd name="T8" fmla="*/ 460 w 460"/>
                <a:gd name="T9" fmla="*/ 93 h 186"/>
                <a:gd name="T10" fmla="*/ 230 w 460"/>
                <a:gd name="T11" fmla="*/ 186 h 186"/>
                <a:gd name="T12" fmla="*/ 0 w 460"/>
                <a:gd name="T13" fmla="*/ 93 h 186"/>
                <a:gd name="T14" fmla="*/ 0 w 460"/>
                <a:gd name="T15" fmla="*/ 57 h 186"/>
                <a:gd name="T16" fmla="*/ 2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20" y="57"/>
                  </a:moveTo>
                  <a:cubicBezTo>
                    <a:pt x="55" y="21"/>
                    <a:pt x="136" y="0"/>
                    <a:pt x="231" y="0"/>
                  </a:cubicBezTo>
                  <a:cubicBezTo>
                    <a:pt x="325" y="0"/>
                    <a:pt x="406" y="21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4537075" y="45989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4592638" y="46101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33900" y="4579938"/>
              <a:ext cx="817563" cy="334963"/>
            </a:xfrm>
            <a:custGeom>
              <a:avLst/>
              <a:gdLst>
                <a:gd name="T0" fmla="*/ 20 w 460"/>
                <a:gd name="T1" fmla="*/ 57 h 188"/>
                <a:gd name="T2" fmla="*/ 231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6"/>
                    <a:pt x="356" y="188"/>
                    <a:pt x="230" y="188"/>
                  </a:cubicBezTo>
                  <a:cubicBezTo>
                    <a:pt x="104" y="188"/>
                    <a:pt x="0" y="146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537075" y="451802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4592638" y="452913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4562475" y="4494213"/>
              <a:ext cx="817563" cy="333375"/>
            </a:xfrm>
            <a:custGeom>
              <a:avLst/>
              <a:gdLst>
                <a:gd name="T0" fmla="*/ 19 w 460"/>
                <a:gd name="T1" fmla="*/ 57 h 187"/>
                <a:gd name="T2" fmla="*/ 229 w 460"/>
                <a:gd name="T3" fmla="*/ 0 h 187"/>
                <a:gd name="T4" fmla="*/ 440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19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19" y="57"/>
                  </a:moveTo>
                  <a:cubicBezTo>
                    <a:pt x="54" y="25"/>
                    <a:pt x="135" y="0"/>
                    <a:pt x="229" y="0"/>
                  </a:cubicBezTo>
                  <a:cubicBezTo>
                    <a:pt x="324" y="0"/>
                    <a:pt x="405" y="25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6"/>
                    <a:pt x="356" y="187"/>
                    <a:pt x="230" y="187"/>
                  </a:cubicBezTo>
                  <a:cubicBezTo>
                    <a:pt x="104" y="187"/>
                    <a:pt x="0" y="146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4564063" y="4430713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619625" y="4441825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505325" y="4416425"/>
              <a:ext cx="819150" cy="333375"/>
            </a:xfrm>
            <a:custGeom>
              <a:avLst/>
              <a:gdLst>
                <a:gd name="T0" fmla="*/ 20 w 460"/>
                <a:gd name="T1" fmla="*/ 57 h 187"/>
                <a:gd name="T2" fmla="*/ 230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3 h 187"/>
                <a:gd name="T10" fmla="*/ 230 w 460"/>
                <a:gd name="T11" fmla="*/ 187 h 187"/>
                <a:gd name="T12" fmla="*/ 0 w 460"/>
                <a:gd name="T13" fmla="*/ 93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0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4506913" y="435133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4564063" y="436245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583113" y="4310063"/>
              <a:ext cx="811213" cy="330200"/>
            </a:xfrm>
            <a:custGeom>
              <a:avLst/>
              <a:gdLst>
                <a:gd name="T0" fmla="*/ 18 w 456"/>
                <a:gd name="T1" fmla="*/ 57 h 186"/>
                <a:gd name="T2" fmla="*/ 228 w 456"/>
                <a:gd name="T3" fmla="*/ 0 h 186"/>
                <a:gd name="T4" fmla="*/ 438 w 456"/>
                <a:gd name="T5" fmla="*/ 57 h 186"/>
                <a:gd name="T6" fmla="*/ 456 w 456"/>
                <a:gd name="T7" fmla="*/ 57 h 186"/>
                <a:gd name="T8" fmla="*/ 456 w 456"/>
                <a:gd name="T9" fmla="*/ 93 h 186"/>
                <a:gd name="T10" fmla="*/ 228 w 456"/>
                <a:gd name="T11" fmla="*/ 186 h 186"/>
                <a:gd name="T12" fmla="*/ 0 w 456"/>
                <a:gd name="T13" fmla="*/ 93 h 186"/>
                <a:gd name="T14" fmla="*/ 0 w 456"/>
                <a:gd name="T15" fmla="*/ 57 h 186"/>
                <a:gd name="T16" fmla="*/ 18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18" y="57"/>
                  </a:moveTo>
                  <a:cubicBezTo>
                    <a:pt x="52" y="21"/>
                    <a:pt x="134" y="0"/>
                    <a:pt x="228" y="0"/>
                  </a:cubicBezTo>
                  <a:cubicBezTo>
                    <a:pt x="322" y="0"/>
                    <a:pt x="403" y="21"/>
                    <a:pt x="438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6" y="144"/>
                    <a:pt x="354" y="186"/>
                    <a:pt x="228" y="186"/>
                  </a:cubicBezTo>
                  <a:cubicBezTo>
                    <a:pt x="102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4581525" y="424338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4637088" y="4254500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583113" y="4216400"/>
              <a:ext cx="811213" cy="333375"/>
            </a:xfrm>
            <a:custGeom>
              <a:avLst/>
              <a:gdLst>
                <a:gd name="T0" fmla="*/ 18 w 456"/>
                <a:gd name="T1" fmla="*/ 57 h 187"/>
                <a:gd name="T2" fmla="*/ 228 w 456"/>
                <a:gd name="T3" fmla="*/ 0 h 187"/>
                <a:gd name="T4" fmla="*/ 438 w 456"/>
                <a:gd name="T5" fmla="*/ 57 h 187"/>
                <a:gd name="T6" fmla="*/ 456 w 456"/>
                <a:gd name="T7" fmla="*/ 57 h 187"/>
                <a:gd name="T8" fmla="*/ 456 w 456"/>
                <a:gd name="T9" fmla="*/ 94 h 187"/>
                <a:gd name="T10" fmla="*/ 228 w 456"/>
                <a:gd name="T11" fmla="*/ 187 h 187"/>
                <a:gd name="T12" fmla="*/ 0 w 456"/>
                <a:gd name="T13" fmla="*/ 94 h 187"/>
                <a:gd name="T14" fmla="*/ 0 w 456"/>
                <a:gd name="T15" fmla="*/ 57 h 187"/>
                <a:gd name="T16" fmla="*/ 18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18" y="57"/>
                  </a:moveTo>
                  <a:cubicBezTo>
                    <a:pt x="52" y="25"/>
                    <a:pt x="134" y="0"/>
                    <a:pt x="228" y="0"/>
                  </a:cubicBezTo>
                  <a:cubicBezTo>
                    <a:pt x="322" y="0"/>
                    <a:pt x="403" y="25"/>
                    <a:pt x="438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6" y="145"/>
                    <a:pt x="354" y="187"/>
                    <a:pt x="228" y="187"/>
                  </a:cubicBezTo>
                  <a:cubicBezTo>
                    <a:pt x="102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4581525" y="4152900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4637088" y="41640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4548188" y="4138613"/>
              <a:ext cx="817563" cy="336550"/>
            </a:xfrm>
            <a:custGeom>
              <a:avLst/>
              <a:gdLst>
                <a:gd name="T0" fmla="*/ 19 w 460"/>
                <a:gd name="T1" fmla="*/ 57 h 189"/>
                <a:gd name="T2" fmla="*/ 229 w 460"/>
                <a:gd name="T3" fmla="*/ 0 h 189"/>
                <a:gd name="T4" fmla="*/ 440 w 460"/>
                <a:gd name="T5" fmla="*/ 57 h 189"/>
                <a:gd name="T6" fmla="*/ 460 w 460"/>
                <a:gd name="T7" fmla="*/ 57 h 189"/>
                <a:gd name="T8" fmla="*/ 460 w 460"/>
                <a:gd name="T9" fmla="*/ 95 h 189"/>
                <a:gd name="T10" fmla="*/ 230 w 460"/>
                <a:gd name="T11" fmla="*/ 189 h 189"/>
                <a:gd name="T12" fmla="*/ 0 w 460"/>
                <a:gd name="T13" fmla="*/ 95 h 189"/>
                <a:gd name="T14" fmla="*/ 0 w 460"/>
                <a:gd name="T15" fmla="*/ 57 h 189"/>
                <a:gd name="T16" fmla="*/ 19 w 460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9">
                  <a:moveTo>
                    <a:pt x="19" y="57"/>
                  </a:moveTo>
                  <a:cubicBezTo>
                    <a:pt x="54" y="25"/>
                    <a:pt x="135" y="0"/>
                    <a:pt x="229" y="0"/>
                  </a:cubicBezTo>
                  <a:cubicBezTo>
                    <a:pt x="324" y="0"/>
                    <a:pt x="405" y="25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9"/>
                    <a:pt x="230" y="189"/>
                  </a:cubicBezTo>
                  <a:cubicBezTo>
                    <a:pt x="104" y="189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4549775" y="4076700"/>
              <a:ext cx="812800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4605338" y="4089400"/>
              <a:ext cx="701675" cy="273050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562475" y="4052888"/>
              <a:ext cx="817563" cy="331788"/>
            </a:xfrm>
            <a:custGeom>
              <a:avLst/>
              <a:gdLst>
                <a:gd name="T0" fmla="*/ 19 w 460"/>
                <a:gd name="T1" fmla="*/ 57 h 186"/>
                <a:gd name="T2" fmla="*/ 229 w 460"/>
                <a:gd name="T3" fmla="*/ 0 h 186"/>
                <a:gd name="T4" fmla="*/ 440 w 460"/>
                <a:gd name="T5" fmla="*/ 57 h 186"/>
                <a:gd name="T6" fmla="*/ 460 w 460"/>
                <a:gd name="T7" fmla="*/ 57 h 186"/>
                <a:gd name="T8" fmla="*/ 460 w 460"/>
                <a:gd name="T9" fmla="*/ 92 h 186"/>
                <a:gd name="T10" fmla="*/ 230 w 460"/>
                <a:gd name="T11" fmla="*/ 186 h 186"/>
                <a:gd name="T12" fmla="*/ 0 w 460"/>
                <a:gd name="T13" fmla="*/ 92 h 186"/>
                <a:gd name="T14" fmla="*/ 0 w 460"/>
                <a:gd name="T15" fmla="*/ 57 h 186"/>
                <a:gd name="T16" fmla="*/ 19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19" y="57"/>
                  </a:moveTo>
                  <a:cubicBezTo>
                    <a:pt x="54" y="21"/>
                    <a:pt x="135" y="0"/>
                    <a:pt x="229" y="0"/>
                  </a:cubicBezTo>
                  <a:cubicBezTo>
                    <a:pt x="324" y="0"/>
                    <a:pt x="405" y="21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2"/>
                    <a:pt x="460" y="92"/>
                    <a:pt x="460" y="92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2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4564063" y="3987800"/>
              <a:ext cx="812800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4619625" y="3997325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527550" y="3952875"/>
              <a:ext cx="811213" cy="333375"/>
            </a:xfrm>
            <a:custGeom>
              <a:avLst/>
              <a:gdLst>
                <a:gd name="T0" fmla="*/ 18 w 456"/>
                <a:gd name="T1" fmla="*/ 57 h 187"/>
                <a:gd name="T2" fmla="*/ 229 w 456"/>
                <a:gd name="T3" fmla="*/ 0 h 187"/>
                <a:gd name="T4" fmla="*/ 439 w 456"/>
                <a:gd name="T5" fmla="*/ 57 h 187"/>
                <a:gd name="T6" fmla="*/ 456 w 456"/>
                <a:gd name="T7" fmla="*/ 57 h 187"/>
                <a:gd name="T8" fmla="*/ 456 w 456"/>
                <a:gd name="T9" fmla="*/ 94 h 187"/>
                <a:gd name="T10" fmla="*/ 228 w 456"/>
                <a:gd name="T11" fmla="*/ 187 h 187"/>
                <a:gd name="T12" fmla="*/ 0 w 456"/>
                <a:gd name="T13" fmla="*/ 94 h 187"/>
                <a:gd name="T14" fmla="*/ 0 w 456"/>
                <a:gd name="T15" fmla="*/ 57 h 187"/>
                <a:gd name="T16" fmla="*/ 18 w 456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7">
                  <a:moveTo>
                    <a:pt x="18" y="57"/>
                  </a:moveTo>
                  <a:cubicBezTo>
                    <a:pt x="53" y="25"/>
                    <a:pt x="134" y="0"/>
                    <a:pt x="229" y="0"/>
                  </a:cubicBezTo>
                  <a:cubicBezTo>
                    <a:pt x="323" y="0"/>
                    <a:pt x="404" y="25"/>
                    <a:pt x="439" y="57"/>
                  </a:cubicBezTo>
                  <a:cubicBezTo>
                    <a:pt x="456" y="57"/>
                    <a:pt x="456" y="57"/>
                    <a:pt x="456" y="57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6" y="145"/>
                    <a:pt x="354" y="187"/>
                    <a:pt x="228" y="187"/>
                  </a:cubicBezTo>
                  <a:cubicBezTo>
                    <a:pt x="102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4527550" y="3889375"/>
              <a:ext cx="812800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4581525" y="39004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533900" y="3860800"/>
              <a:ext cx="817563" cy="334963"/>
            </a:xfrm>
            <a:custGeom>
              <a:avLst/>
              <a:gdLst>
                <a:gd name="T0" fmla="*/ 20 w 460"/>
                <a:gd name="T1" fmla="*/ 57 h 188"/>
                <a:gd name="T2" fmla="*/ 231 w 460"/>
                <a:gd name="T3" fmla="*/ 0 h 188"/>
                <a:gd name="T4" fmla="*/ 441 w 460"/>
                <a:gd name="T5" fmla="*/ 57 h 188"/>
                <a:gd name="T6" fmla="*/ 460 w 460"/>
                <a:gd name="T7" fmla="*/ 57 h 188"/>
                <a:gd name="T8" fmla="*/ 460 w 460"/>
                <a:gd name="T9" fmla="*/ 95 h 188"/>
                <a:gd name="T10" fmla="*/ 230 w 460"/>
                <a:gd name="T11" fmla="*/ 188 h 188"/>
                <a:gd name="T12" fmla="*/ 0 w 460"/>
                <a:gd name="T13" fmla="*/ 95 h 188"/>
                <a:gd name="T14" fmla="*/ 0 w 460"/>
                <a:gd name="T15" fmla="*/ 57 h 188"/>
                <a:gd name="T16" fmla="*/ 20 w 460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8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60" y="147"/>
                    <a:pt x="356" y="188"/>
                    <a:pt x="230" y="188"/>
                  </a:cubicBezTo>
                  <a:cubicBezTo>
                    <a:pt x="104" y="188"/>
                    <a:pt x="0" y="147"/>
                    <a:pt x="0" y="95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4537075" y="3798888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4592638" y="38100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491038" y="3789363"/>
              <a:ext cx="819150" cy="331788"/>
            </a:xfrm>
            <a:custGeom>
              <a:avLst/>
              <a:gdLst>
                <a:gd name="T0" fmla="*/ 20 w 460"/>
                <a:gd name="T1" fmla="*/ 57 h 186"/>
                <a:gd name="T2" fmla="*/ 230 w 460"/>
                <a:gd name="T3" fmla="*/ 0 h 186"/>
                <a:gd name="T4" fmla="*/ 440 w 460"/>
                <a:gd name="T5" fmla="*/ 57 h 186"/>
                <a:gd name="T6" fmla="*/ 460 w 460"/>
                <a:gd name="T7" fmla="*/ 57 h 186"/>
                <a:gd name="T8" fmla="*/ 460 w 460"/>
                <a:gd name="T9" fmla="*/ 93 h 186"/>
                <a:gd name="T10" fmla="*/ 230 w 460"/>
                <a:gd name="T11" fmla="*/ 186 h 186"/>
                <a:gd name="T12" fmla="*/ 0 w 460"/>
                <a:gd name="T13" fmla="*/ 93 h 186"/>
                <a:gd name="T14" fmla="*/ 0 w 460"/>
                <a:gd name="T15" fmla="*/ 57 h 186"/>
                <a:gd name="T16" fmla="*/ 2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20" y="57"/>
                  </a:moveTo>
                  <a:cubicBezTo>
                    <a:pt x="55" y="21"/>
                    <a:pt x="136" y="0"/>
                    <a:pt x="230" y="0"/>
                  </a:cubicBezTo>
                  <a:cubicBezTo>
                    <a:pt x="325" y="0"/>
                    <a:pt x="406" y="21"/>
                    <a:pt x="440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144"/>
                    <a:pt x="356" y="186"/>
                    <a:pt x="230" y="186"/>
                  </a:cubicBezTo>
                  <a:cubicBezTo>
                    <a:pt x="104" y="186"/>
                    <a:pt x="0" y="144"/>
                    <a:pt x="0" y="9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4492625" y="3724275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549775" y="3735388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533900" y="3697288"/>
              <a:ext cx="817563" cy="333375"/>
            </a:xfrm>
            <a:custGeom>
              <a:avLst/>
              <a:gdLst>
                <a:gd name="T0" fmla="*/ 20 w 460"/>
                <a:gd name="T1" fmla="*/ 57 h 187"/>
                <a:gd name="T2" fmla="*/ 231 w 460"/>
                <a:gd name="T3" fmla="*/ 0 h 187"/>
                <a:gd name="T4" fmla="*/ 441 w 460"/>
                <a:gd name="T5" fmla="*/ 57 h 187"/>
                <a:gd name="T6" fmla="*/ 460 w 460"/>
                <a:gd name="T7" fmla="*/ 57 h 187"/>
                <a:gd name="T8" fmla="*/ 460 w 460"/>
                <a:gd name="T9" fmla="*/ 94 h 187"/>
                <a:gd name="T10" fmla="*/ 230 w 460"/>
                <a:gd name="T11" fmla="*/ 187 h 187"/>
                <a:gd name="T12" fmla="*/ 0 w 460"/>
                <a:gd name="T13" fmla="*/ 94 h 187"/>
                <a:gd name="T14" fmla="*/ 0 w 460"/>
                <a:gd name="T15" fmla="*/ 57 h 187"/>
                <a:gd name="T16" fmla="*/ 20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20" y="57"/>
                  </a:moveTo>
                  <a:cubicBezTo>
                    <a:pt x="55" y="25"/>
                    <a:pt x="136" y="0"/>
                    <a:pt x="231" y="0"/>
                  </a:cubicBezTo>
                  <a:cubicBezTo>
                    <a:pt x="325" y="0"/>
                    <a:pt x="406" y="25"/>
                    <a:pt x="441" y="57"/>
                  </a:cubicBezTo>
                  <a:cubicBezTo>
                    <a:pt x="460" y="57"/>
                    <a:pt x="460" y="57"/>
                    <a:pt x="460" y="57"/>
                  </a:cubicBezTo>
                  <a:cubicBezTo>
                    <a:pt x="460" y="94"/>
                    <a:pt x="460" y="94"/>
                    <a:pt x="460" y="94"/>
                  </a:cubicBezTo>
                  <a:cubicBezTo>
                    <a:pt x="460" y="145"/>
                    <a:pt x="356" y="187"/>
                    <a:pt x="230" y="187"/>
                  </a:cubicBezTo>
                  <a:cubicBezTo>
                    <a:pt x="104" y="187"/>
                    <a:pt x="0" y="145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2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4537075" y="363378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4592638" y="3643313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422900" y="3597275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8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5 h 188"/>
                <a:gd name="T10" fmla="*/ 228 w 456"/>
                <a:gd name="T11" fmla="*/ 188 h 188"/>
                <a:gd name="T12" fmla="*/ 456 w 456"/>
                <a:gd name="T13" fmla="*/ 95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8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47"/>
                    <a:pt x="102" y="188"/>
                    <a:pt x="228" y="188"/>
                  </a:cubicBezTo>
                  <a:cubicBezTo>
                    <a:pt x="354" y="188"/>
                    <a:pt x="456" y="147"/>
                    <a:pt x="456" y="95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5421313" y="3535363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5478463" y="3546475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465763" y="3519488"/>
              <a:ext cx="811213" cy="334963"/>
            </a:xfrm>
            <a:custGeom>
              <a:avLst/>
              <a:gdLst>
                <a:gd name="T0" fmla="*/ 439 w 456"/>
                <a:gd name="T1" fmla="*/ 57 h 188"/>
                <a:gd name="T2" fmla="*/ 229 w 456"/>
                <a:gd name="T3" fmla="*/ 0 h 188"/>
                <a:gd name="T4" fmla="*/ 18 w 456"/>
                <a:gd name="T5" fmla="*/ 57 h 188"/>
                <a:gd name="T6" fmla="*/ 0 w 456"/>
                <a:gd name="T7" fmla="*/ 57 h 188"/>
                <a:gd name="T8" fmla="*/ 0 w 456"/>
                <a:gd name="T9" fmla="*/ 94 h 188"/>
                <a:gd name="T10" fmla="*/ 228 w 456"/>
                <a:gd name="T11" fmla="*/ 188 h 188"/>
                <a:gd name="T12" fmla="*/ 456 w 456"/>
                <a:gd name="T13" fmla="*/ 94 h 188"/>
                <a:gd name="T14" fmla="*/ 456 w 456"/>
                <a:gd name="T15" fmla="*/ 57 h 188"/>
                <a:gd name="T16" fmla="*/ 439 w 456"/>
                <a:gd name="T17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8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6"/>
                    <a:pt x="102" y="188"/>
                    <a:pt x="228" y="188"/>
                  </a:cubicBezTo>
                  <a:cubicBezTo>
                    <a:pt x="354" y="188"/>
                    <a:pt x="456" y="146"/>
                    <a:pt x="456" y="94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5465763" y="3454400"/>
              <a:ext cx="814388" cy="333375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5521325" y="3467100"/>
              <a:ext cx="703263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430838" y="3413125"/>
              <a:ext cx="817563" cy="331788"/>
            </a:xfrm>
            <a:custGeom>
              <a:avLst/>
              <a:gdLst>
                <a:gd name="T0" fmla="*/ 441 w 460"/>
                <a:gd name="T1" fmla="*/ 57 h 187"/>
                <a:gd name="T2" fmla="*/ 230 w 460"/>
                <a:gd name="T3" fmla="*/ 0 h 187"/>
                <a:gd name="T4" fmla="*/ 20 w 460"/>
                <a:gd name="T5" fmla="*/ 57 h 187"/>
                <a:gd name="T6" fmla="*/ 0 w 460"/>
                <a:gd name="T7" fmla="*/ 57 h 187"/>
                <a:gd name="T8" fmla="*/ 0 w 460"/>
                <a:gd name="T9" fmla="*/ 94 h 187"/>
                <a:gd name="T10" fmla="*/ 230 w 460"/>
                <a:gd name="T11" fmla="*/ 187 h 187"/>
                <a:gd name="T12" fmla="*/ 460 w 460"/>
                <a:gd name="T13" fmla="*/ 94 h 187"/>
                <a:gd name="T14" fmla="*/ 460 w 460"/>
                <a:gd name="T15" fmla="*/ 57 h 187"/>
                <a:gd name="T16" fmla="*/ 441 w 460"/>
                <a:gd name="T1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7">
                  <a:moveTo>
                    <a:pt x="441" y="57"/>
                  </a:moveTo>
                  <a:cubicBezTo>
                    <a:pt x="406" y="25"/>
                    <a:pt x="325" y="0"/>
                    <a:pt x="230" y="0"/>
                  </a:cubicBezTo>
                  <a:cubicBezTo>
                    <a:pt x="136" y="0"/>
                    <a:pt x="55" y="25"/>
                    <a:pt x="2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45"/>
                    <a:pt x="104" y="187"/>
                    <a:pt x="230" y="187"/>
                  </a:cubicBezTo>
                  <a:cubicBezTo>
                    <a:pt x="356" y="187"/>
                    <a:pt x="460" y="145"/>
                    <a:pt x="460" y="94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1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5432425" y="3348038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5489575" y="3359150"/>
              <a:ext cx="701675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487988" y="3333750"/>
              <a:ext cx="817563" cy="331788"/>
            </a:xfrm>
            <a:custGeom>
              <a:avLst/>
              <a:gdLst>
                <a:gd name="T0" fmla="*/ 440 w 460"/>
                <a:gd name="T1" fmla="*/ 57 h 186"/>
                <a:gd name="T2" fmla="*/ 229 w 460"/>
                <a:gd name="T3" fmla="*/ 0 h 186"/>
                <a:gd name="T4" fmla="*/ 19 w 460"/>
                <a:gd name="T5" fmla="*/ 57 h 186"/>
                <a:gd name="T6" fmla="*/ 0 w 460"/>
                <a:gd name="T7" fmla="*/ 57 h 186"/>
                <a:gd name="T8" fmla="*/ 0 w 460"/>
                <a:gd name="T9" fmla="*/ 93 h 186"/>
                <a:gd name="T10" fmla="*/ 230 w 460"/>
                <a:gd name="T11" fmla="*/ 186 h 186"/>
                <a:gd name="T12" fmla="*/ 460 w 460"/>
                <a:gd name="T13" fmla="*/ 93 h 186"/>
                <a:gd name="T14" fmla="*/ 460 w 460"/>
                <a:gd name="T15" fmla="*/ 57 h 186"/>
                <a:gd name="T16" fmla="*/ 440 w 460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186">
                  <a:moveTo>
                    <a:pt x="440" y="57"/>
                  </a:moveTo>
                  <a:cubicBezTo>
                    <a:pt x="405" y="21"/>
                    <a:pt x="324" y="0"/>
                    <a:pt x="229" y="0"/>
                  </a:cubicBezTo>
                  <a:cubicBezTo>
                    <a:pt x="135" y="0"/>
                    <a:pt x="54" y="21"/>
                    <a:pt x="1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4"/>
                    <a:pt x="104" y="186"/>
                    <a:pt x="230" y="186"/>
                  </a:cubicBezTo>
                  <a:cubicBezTo>
                    <a:pt x="356" y="186"/>
                    <a:pt x="460" y="144"/>
                    <a:pt x="460" y="93"/>
                  </a:cubicBezTo>
                  <a:cubicBezTo>
                    <a:pt x="460" y="57"/>
                    <a:pt x="460" y="57"/>
                    <a:pt x="460" y="57"/>
                  </a:cubicBezTo>
                  <a:lnTo>
                    <a:pt x="440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5489575" y="3268663"/>
              <a:ext cx="812800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5543550" y="32781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508625" y="3248025"/>
              <a:ext cx="811213" cy="331788"/>
            </a:xfrm>
            <a:custGeom>
              <a:avLst/>
              <a:gdLst>
                <a:gd name="T0" fmla="*/ 438 w 456"/>
                <a:gd name="T1" fmla="*/ 57 h 186"/>
                <a:gd name="T2" fmla="*/ 228 w 456"/>
                <a:gd name="T3" fmla="*/ 0 h 186"/>
                <a:gd name="T4" fmla="*/ 18 w 456"/>
                <a:gd name="T5" fmla="*/ 57 h 186"/>
                <a:gd name="T6" fmla="*/ 0 w 456"/>
                <a:gd name="T7" fmla="*/ 57 h 186"/>
                <a:gd name="T8" fmla="*/ 0 w 456"/>
                <a:gd name="T9" fmla="*/ 92 h 186"/>
                <a:gd name="T10" fmla="*/ 228 w 456"/>
                <a:gd name="T11" fmla="*/ 186 h 186"/>
                <a:gd name="T12" fmla="*/ 456 w 456"/>
                <a:gd name="T13" fmla="*/ 92 h 186"/>
                <a:gd name="T14" fmla="*/ 456 w 456"/>
                <a:gd name="T15" fmla="*/ 57 h 186"/>
                <a:gd name="T16" fmla="*/ 438 w 456"/>
                <a:gd name="T17" fmla="*/ 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6">
                  <a:moveTo>
                    <a:pt x="438" y="57"/>
                  </a:moveTo>
                  <a:cubicBezTo>
                    <a:pt x="403" y="21"/>
                    <a:pt x="322" y="0"/>
                    <a:pt x="228" y="0"/>
                  </a:cubicBezTo>
                  <a:cubicBezTo>
                    <a:pt x="134" y="0"/>
                    <a:pt x="53" y="21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4"/>
                    <a:pt x="102" y="186"/>
                    <a:pt x="228" y="186"/>
                  </a:cubicBezTo>
                  <a:cubicBezTo>
                    <a:pt x="354" y="186"/>
                    <a:pt x="456" y="144"/>
                    <a:pt x="456" y="92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8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5507038" y="3182938"/>
              <a:ext cx="814388" cy="3302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5562600" y="3194050"/>
              <a:ext cx="701675" cy="2746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5465763" y="3163888"/>
              <a:ext cx="811213" cy="336550"/>
            </a:xfrm>
            <a:custGeom>
              <a:avLst/>
              <a:gdLst>
                <a:gd name="T0" fmla="*/ 439 w 456"/>
                <a:gd name="T1" fmla="*/ 57 h 189"/>
                <a:gd name="T2" fmla="*/ 229 w 456"/>
                <a:gd name="T3" fmla="*/ 0 h 189"/>
                <a:gd name="T4" fmla="*/ 18 w 456"/>
                <a:gd name="T5" fmla="*/ 57 h 189"/>
                <a:gd name="T6" fmla="*/ 0 w 456"/>
                <a:gd name="T7" fmla="*/ 57 h 189"/>
                <a:gd name="T8" fmla="*/ 0 w 456"/>
                <a:gd name="T9" fmla="*/ 96 h 189"/>
                <a:gd name="T10" fmla="*/ 228 w 456"/>
                <a:gd name="T11" fmla="*/ 189 h 189"/>
                <a:gd name="T12" fmla="*/ 456 w 456"/>
                <a:gd name="T13" fmla="*/ 96 h 189"/>
                <a:gd name="T14" fmla="*/ 456 w 456"/>
                <a:gd name="T15" fmla="*/ 57 h 189"/>
                <a:gd name="T16" fmla="*/ 439 w 456"/>
                <a:gd name="T17" fmla="*/ 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6" h="189">
                  <a:moveTo>
                    <a:pt x="439" y="57"/>
                  </a:moveTo>
                  <a:cubicBezTo>
                    <a:pt x="404" y="25"/>
                    <a:pt x="323" y="0"/>
                    <a:pt x="229" y="0"/>
                  </a:cubicBezTo>
                  <a:cubicBezTo>
                    <a:pt x="134" y="0"/>
                    <a:pt x="53" y="25"/>
                    <a:pt x="18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47"/>
                    <a:pt x="102" y="189"/>
                    <a:pt x="228" y="189"/>
                  </a:cubicBezTo>
                  <a:cubicBezTo>
                    <a:pt x="354" y="189"/>
                    <a:pt x="456" y="147"/>
                    <a:pt x="456" y="96"/>
                  </a:cubicBezTo>
                  <a:cubicBezTo>
                    <a:pt x="456" y="57"/>
                    <a:pt x="456" y="57"/>
                    <a:pt x="456" y="57"/>
                  </a:cubicBezTo>
                  <a:lnTo>
                    <a:pt x="439" y="57"/>
                  </a:lnTo>
                  <a:close/>
                </a:path>
              </a:pathLst>
            </a:cu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5465763" y="3101975"/>
              <a:ext cx="814388" cy="331788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5521325" y="3113088"/>
              <a:ext cx="703263" cy="276225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5967413" y="4391025"/>
              <a:ext cx="814388" cy="81438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5967413" y="4367213"/>
              <a:ext cx="814388" cy="812800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6021388" y="4419600"/>
              <a:ext cx="708025" cy="706438"/>
            </a:xfrm>
            <a:prstGeom prst="ellipse">
              <a:avLst/>
            </a:prstGeom>
            <a:solidFill>
              <a:srgbClr val="FCE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" name="Freeform 137"/>
          <p:cNvSpPr>
            <a:spLocks/>
          </p:cNvSpPr>
          <p:nvPr/>
        </p:nvSpPr>
        <p:spPr bwMode="auto">
          <a:xfrm>
            <a:off x="4746138" y="3567095"/>
            <a:ext cx="3211513" cy="649288"/>
          </a:xfrm>
          <a:custGeom>
            <a:avLst/>
            <a:gdLst>
              <a:gd name="T0" fmla="*/ 2023 w 2023"/>
              <a:gd name="T1" fmla="*/ 0 h 409"/>
              <a:gd name="T2" fmla="*/ 1247 w 2023"/>
              <a:gd name="T3" fmla="*/ 0 h 409"/>
              <a:gd name="T4" fmla="*/ 776 w 2023"/>
              <a:gd name="T5" fmla="*/ 0 h 409"/>
              <a:gd name="T6" fmla="*/ 0 w 2023"/>
              <a:gd name="T7" fmla="*/ 0 h 409"/>
              <a:gd name="T8" fmla="*/ 62 w 2023"/>
              <a:gd name="T9" fmla="*/ 208 h 409"/>
              <a:gd name="T10" fmla="*/ 0 w 2023"/>
              <a:gd name="T11" fmla="*/ 409 h 409"/>
              <a:gd name="T12" fmla="*/ 776 w 2023"/>
              <a:gd name="T13" fmla="*/ 409 h 409"/>
              <a:gd name="T14" fmla="*/ 1247 w 2023"/>
              <a:gd name="T15" fmla="*/ 409 h 409"/>
              <a:gd name="T16" fmla="*/ 2023 w 2023"/>
              <a:gd name="T17" fmla="*/ 409 h 409"/>
              <a:gd name="T18" fmla="*/ 1943 w 2023"/>
              <a:gd name="T19" fmla="*/ 208 h 409"/>
              <a:gd name="T20" fmla="*/ 2023 w 2023"/>
              <a:gd name="T2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23" h="409">
                <a:moveTo>
                  <a:pt x="2023" y="0"/>
                </a:moveTo>
                <a:lnTo>
                  <a:pt x="1247" y="0"/>
                </a:lnTo>
                <a:lnTo>
                  <a:pt x="776" y="0"/>
                </a:lnTo>
                <a:lnTo>
                  <a:pt x="0" y="0"/>
                </a:lnTo>
                <a:lnTo>
                  <a:pt x="62" y="208"/>
                </a:lnTo>
                <a:lnTo>
                  <a:pt x="0" y="409"/>
                </a:lnTo>
                <a:lnTo>
                  <a:pt x="776" y="409"/>
                </a:lnTo>
                <a:lnTo>
                  <a:pt x="1247" y="409"/>
                </a:lnTo>
                <a:lnTo>
                  <a:pt x="2023" y="409"/>
                </a:lnTo>
                <a:lnTo>
                  <a:pt x="1943" y="208"/>
                </a:lnTo>
                <a:lnTo>
                  <a:pt x="202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4260亿美元</a:t>
            </a:r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079878" y="3356573"/>
            <a:ext cx="2549257" cy="2205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全球8个超级富豪的淨资产总和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3609975" y="6203894"/>
            <a:ext cx="504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(Credit Suisse (2016) ‘Global Wealth </a:t>
            </a:r>
            <a:r>
              <a:rPr lang="en-US" altLang="zh-CN" sz="1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Databook</a:t>
            </a:r>
            <a:r>
              <a:rPr lang="en-US" altLang="zh-CN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2016’.)</a:t>
            </a:r>
            <a:endParaRPr lang="zh-CN" alt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6" name="组合 705"/>
          <p:cNvGrpSpPr/>
          <p:nvPr/>
        </p:nvGrpSpPr>
        <p:grpSpPr>
          <a:xfrm>
            <a:off x="1952859" y="2611898"/>
            <a:ext cx="1600200" cy="1728788"/>
            <a:chOff x="74394" y="2878598"/>
            <a:chExt cx="1600200" cy="1728788"/>
          </a:xfrm>
        </p:grpSpPr>
        <p:sp>
          <p:nvSpPr>
            <p:cNvPr id="675" name="Freeform 130"/>
            <p:cNvSpPr>
              <a:spLocks/>
            </p:cNvSpPr>
            <p:nvPr/>
          </p:nvSpPr>
          <p:spPr bwMode="auto">
            <a:xfrm>
              <a:off x="890369" y="3608848"/>
              <a:ext cx="784225" cy="998538"/>
            </a:xfrm>
            <a:custGeom>
              <a:avLst/>
              <a:gdLst>
                <a:gd name="T0" fmla="*/ 383 w 383"/>
                <a:gd name="T1" fmla="*/ 487 h 487"/>
                <a:gd name="T2" fmla="*/ 310 w 383"/>
                <a:gd name="T3" fmla="*/ 82 h 487"/>
                <a:gd name="T4" fmla="*/ 94 w 383"/>
                <a:gd name="T5" fmla="*/ 0 h 487"/>
                <a:gd name="T6" fmla="*/ 54 w 383"/>
                <a:gd name="T7" fmla="*/ 69 h 487"/>
                <a:gd name="T8" fmla="*/ 29 w 383"/>
                <a:gd name="T9" fmla="*/ 85 h 487"/>
                <a:gd name="T10" fmla="*/ 24 w 383"/>
                <a:gd name="T11" fmla="*/ 84 h 487"/>
                <a:gd name="T12" fmla="*/ 0 w 383"/>
                <a:gd name="T13" fmla="*/ 487 h 487"/>
                <a:gd name="T14" fmla="*/ 383 w 383"/>
                <a:gd name="T1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487">
                  <a:moveTo>
                    <a:pt x="383" y="487"/>
                  </a:moveTo>
                  <a:cubicBezTo>
                    <a:pt x="376" y="467"/>
                    <a:pt x="314" y="92"/>
                    <a:pt x="310" y="82"/>
                  </a:cubicBezTo>
                  <a:cubicBezTo>
                    <a:pt x="305" y="73"/>
                    <a:pt x="94" y="0"/>
                    <a:pt x="94" y="0"/>
                  </a:cubicBezTo>
                  <a:cubicBezTo>
                    <a:pt x="82" y="16"/>
                    <a:pt x="58" y="64"/>
                    <a:pt x="54" y="69"/>
                  </a:cubicBezTo>
                  <a:cubicBezTo>
                    <a:pt x="50" y="73"/>
                    <a:pt x="29" y="85"/>
                    <a:pt x="29" y="85"/>
                  </a:cubicBezTo>
                  <a:cubicBezTo>
                    <a:pt x="29" y="85"/>
                    <a:pt x="27" y="85"/>
                    <a:pt x="24" y="84"/>
                  </a:cubicBezTo>
                  <a:cubicBezTo>
                    <a:pt x="0" y="487"/>
                    <a:pt x="0" y="487"/>
                    <a:pt x="0" y="487"/>
                  </a:cubicBezTo>
                  <a:lnTo>
                    <a:pt x="383" y="4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131"/>
            <p:cNvSpPr>
              <a:spLocks/>
            </p:cNvSpPr>
            <p:nvPr/>
          </p:nvSpPr>
          <p:spPr bwMode="auto">
            <a:xfrm>
              <a:off x="74394" y="3610436"/>
              <a:ext cx="803275" cy="996950"/>
            </a:xfrm>
            <a:custGeom>
              <a:avLst/>
              <a:gdLst>
                <a:gd name="T0" fmla="*/ 392 w 392"/>
                <a:gd name="T1" fmla="*/ 486 h 486"/>
                <a:gd name="T2" fmla="*/ 357 w 392"/>
                <a:gd name="T3" fmla="*/ 89 h 486"/>
                <a:gd name="T4" fmla="*/ 353 w 392"/>
                <a:gd name="T5" fmla="*/ 91 h 486"/>
                <a:gd name="T6" fmla="*/ 324 w 392"/>
                <a:gd name="T7" fmla="*/ 75 h 486"/>
                <a:gd name="T8" fmla="*/ 302 w 392"/>
                <a:gd name="T9" fmla="*/ 0 h 486"/>
                <a:gd name="T10" fmla="*/ 72 w 392"/>
                <a:gd name="T11" fmla="*/ 88 h 486"/>
                <a:gd name="T12" fmla="*/ 0 w 392"/>
                <a:gd name="T13" fmla="*/ 486 h 486"/>
                <a:gd name="T14" fmla="*/ 392 w 392"/>
                <a:gd name="T1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486">
                  <a:moveTo>
                    <a:pt x="392" y="486"/>
                  </a:moveTo>
                  <a:cubicBezTo>
                    <a:pt x="357" y="89"/>
                    <a:pt x="357" y="89"/>
                    <a:pt x="357" y="89"/>
                  </a:cubicBezTo>
                  <a:cubicBezTo>
                    <a:pt x="354" y="90"/>
                    <a:pt x="353" y="91"/>
                    <a:pt x="353" y="91"/>
                  </a:cubicBezTo>
                  <a:cubicBezTo>
                    <a:pt x="353" y="91"/>
                    <a:pt x="328" y="79"/>
                    <a:pt x="324" y="75"/>
                  </a:cubicBezTo>
                  <a:cubicBezTo>
                    <a:pt x="320" y="71"/>
                    <a:pt x="301" y="7"/>
                    <a:pt x="302" y="0"/>
                  </a:cubicBezTo>
                  <a:cubicBezTo>
                    <a:pt x="302" y="0"/>
                    <a:pt x="76" y="78"/>
                    <a:pt x="72" y="88"/>
                  </a:cubicBezTo>
                  <a:cubicBezTo>
                    <a:pt x="67" y="97"/>
                    <a:pt x="6" y="465"/>
                    <a:pt x="0" y="486"/>
                  </a:cubicBezTo>
                  <a:lnTo>
                    <a:pt x="392" y="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132"/>
            <p:cNvSpPr>
              <a:spLocks/>
            </p:cNvSpPr>
            <p:nvPr/>
          </p:nvSpPr>
          <p:spPr bwMode="auto">
            <a:xfrm>
              <a:off x="682406" y="3315161"/>
              <a:ext cx="401638" cy="536575"/>
            </a:xfrm>
            <a:custGeom>
              <a:avLst/>
              <a:gdLst>
                <a:gd name="T0" fmla="*/ 195 w 196"/>
                <a:gd name="T1" fmla="*/ 152 h 262"/>
                <a:gd name="T2" fmla="*/ 192 w 196"/>
                <a:gd name="T3" fmla="*/ 24 h 262"/>
                <a:gd name="T4" fmla="*/ 94 w 196"/>
                <a:gd name="T5" fmla="*/ 52 h 262"/>
                <a:gd name="T6" fmla="*/ 5 w 196"/>
                <a:gd name="T7" fmla="*/ 35 h 262"/>
                <a:gd name="T8" fmla="*/ 5 w 196"/>
                <a:gd name="T9" fmla="*/ 142 h 262"/>
                <a:gd name="T10" fmla="*/ 24 w 196"/>
                <a:gd name="T11" fmla="*/ 208 h 262"/>
                <a:gd name="T12" fmla="*/ 37 w 196"/>
                <a:gd name="T13" fmla="*/ 235 h 262"/>
                <a:gd name="T14" fmla="*/ 94 w 196"/>
                <a:gd name="T15" fmla="*/ 252 h 262"/>
                <a:gd name="T16" fmla="*/ 162 w 196"/>
                <a:gd name="T17" fmla="*/ 220 h 262"/>
                <a:gd name="T18" fmla="*/ 195 w 196"/>
                <a:gd name="T19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2">
                  <a:moveTo>
                    <a:pt x="195" y="152"/>
                  </a:moveTo>
                  <a:cubicBezTo>
                    <a:pt x="190" y="117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14" y="76"/>
                    <a:pt x="6" y="114"/>
                    <a:pt x="5" y="142"/>
                  </a:cubicBezTo>
                  <a:cubicBezTo>
                    <a:pt x="21" y="146"/>
                    <a:pt x="30" y="202"/>
                    <a:pt x="24" y="208"/>
                  </a:cubicBezTo>
                  <a:cubicBezTo>
                    <a:pt x="28" y="220"/>
                    <a:pt x="33" y="230"/>
                    <a:pt x="37" y="235"/>
                  </a:cubicBezTo>
                  <a:cubicBezTo>
                    <a:pt x="55" y="262"/>
                    <a:pt x="72" y="252"/>
                    <a:pt x="94" y="252"/>
                  </a:cubicBezTo>
                  <a:cubicBezTo>
                    <a:pt x="116" y="252"/>
                    <a:pt x="140" y="246"/>
                    <a:pt x="162" y="220"/>
                  </a:cubicBezTo>
                  <a:cubicBezTo>
                    <a:pt x="177" y="204"/>
                    <a:pt x="196" y="167"/>
                    <a:pt x="195" y="152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3"/>
            <p:cNvSpPr>
              <a:spLocks/>
            </p:cNvSpPr>
            <p:nvPr/>
          </p:nvSpPr>
          <p:spPr bwMode="auto">
            <a:xfrm>
              <a:off x="607794" y="3181811"/>
              <a:ext cx="77788" cy="163513"/>
            </a:xfrm>
            <a:custGeom>
              <a:avLst/>
              <a:gdLst>
                <a:gd name="T0" fmla="*/ 37 w 38"/>
                <a:gd name="T1" fmla="*/ 62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7 h 80"/>
                <a:gd name="T10" fmla="*/ 23 w 38"/>
                <a:gd name="T11" fmla="*/ 20 h 80"/>
                <a:gd name="T12" fmla="*/ 28 w 38"/>
                <a:gd name="T13" fmla="*/ 20 h 80"/>
                <a:gd name="T14" fmla="*/ 37 w 38"/>
                <a:gd name="T15" fmla="*/ 31 h 80"/>
                <a:gd name="T16" fmla="*/ 37 w 38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7" y="62"/>
                  </a:moveTo>
                  <a:cubicBezTo>
                    <a:pt x="37" y="72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6"/>
                    <a:pt x="6" y="4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13" y="20"/>
                    <a:pt x="23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20"/>
                    <a:pt x="37" y="21"/>
                    <a:pt x="37" y="31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"/>
            <p:cNvSpPr>
              <a:spLocks/>
            </p:cNvSpPr>
            <p:nvPr/>
          </p:nvSpPr>
          <p:spPr bwMode="auto">
            <a:xfrm>
              <a:off x="1063406" y="3181811"/>
              <a:ext cx="76200" cy="163513"/>
            </a:xfrm>
            <a:custGeom>
              <a:avLst/>
              <a:gdLst>
                <a:gd name="T0" fmla="*/ 0 w 37"/>
                <a:gd name="T1" fmla="*/ 62 h 80"/>
                <a:gd name="T2" fmla="*/ 17 w 37"/>
                <a:gd name="T3" fmla="*/ 80 h 80"/>
                <a:gd name="T4" fmla="*/ 17 w 37"/>
                <a:gd name="T5" fmla="*/ 80 h 80"/>
                <a:gd name="T6" fmla="*/ 31 w 37"/>
                <a:gd name="T7" fmla="*/ 40 h 80"/>
                <a:gd name="T8" fmla="*/ 37 w 37"/>
                <a:gd name="T9" fmla="*/ 17 h 80"/>
                <a:gd name="T10" fmla="*/ 14 w 37"/>
                <a:gd name="T11" fmla="*/ 20 h 80"/>
                <a:gd name="T12" fmla="*/ 9 w 37"/>
                <a:gd name="T13" fmla="*/ 20 h 80"/>
                <a:gd name="T14" fmla="*/ 0 w 37"/>
                <a:gd name="T15" fmla="*/ 31 h 80"/>
                <a:gd name="T16" fmla="*/ 0 w 37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0">
                  <a:moveTo>
                    <a:pt x="0" y="62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1" y="76"/>
                    <a:pt x="31" y="4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0"/>
                    <a:pt x="24" y="20"/>
                    <a:pt x="14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1"/>
                    <a:pt x="0" y="3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5"/>
            <p:cNvSpPr>
              <a:spLocks/>
            </p:cNvSpPr>
            <p:nvPr/>
          </p:nvSpPr>
          <p:spPr bwMode="auto">
            <a:xfrm>
              <a:off x="682406" y="3315161"/>
              <a:ext cx="404813" cy="550863"/>
            </a:xfrm>
            <a:custGeom>
              <a:avLst/>
              <a:gdLst>
                <a:gd name="T0" fmla="*/ 194 w 197"/>
                <a:gd name="T1" fmla="*/ 142 h 269"/>
                <a:gd name="T2" fmla="*/ 192 w 197"/>
                <a:gd name="T3" fmla="*/ 24 h 269"/>
                <a:gd name="T4" fmla="*/ 94 w 197"/>
                <a:gd name="T5" fmla="*/ 52 h 269"/>
                <a:gd name="T6" fmla="*/ 5 w 197"/>
                <a:gd name="T7" fmla="*/ 35 h 269"/>
                <a:gd name="T8" fmla="*/ 11 w 197"/>
                <a:gd name="T9" fmla="*/ 91 h 269"/>
                <a:gd name="T10" fmla="*/ 141 w 197"/>
                <a:gd name="T11" fmla="*/ 269 h 269"/>
                <a:gd name="T12" fmla="*/ 144 w 197"/>
                <a:gd name="T13" fmla="*/ 259 h 269"/>
                <a:gd name="T14" fmla="*/ 194 w 197"/>
                <a:gd name="T15" fmla="*/ 14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269">
                  <a:moveTo>
                    <a:pt x="194" y="142"/>
                  </a:moveTo>
                  <a:cubicBezTo>
                    <a:pt x="189" y="103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9" y="52"/>
                    <a:pt x="12" y="74"/>
                    <a:pt x="11" y="91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66" y="266"/>
                    <a:pt x="134" y="269"/>
                    <a:pt x="144" y="259"/>
                  </a:cubicBezTo>
                  <a:cubicBezTo>
                    <a:pt x="158" y="242"/>
                    <a:pt x="197" y="163"/>
                    <a:pt x="194" y="142"/>
                  </a:cubicBezTo>
                  <a:close/>
                </a:path>
              </a:pathLst>
            </a:custGeom>
            <a:solidFill>
              <a:srgbClr val="E7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6"/>
            <p:cNvSpPr>
              <a:spLocks/>
            </p:cNvSpPr>
            <p:nvPr/>
          </p:nvSpPr>
          <p:spPr bwMode="auto">
            <a:xfrm>
              <a:off x="871319" y="3602498"/>
              <a:ext cx="211138" cy="1004888"/>
            </a:xfrm>
            <a:custGeom>
              <a:avLst/>
              <a:gdLst>
                <a:gd name="T0" fmla="*/ 49 w 103"/>
                <a:gd name="T1" fmla="*/ 490 h 490"/>
                <a:gd name="T2" fmla="*/ 100 w 103"/>
                <a:gd name="T3" fmla="*/ 190 h 490"/>
                <a:gd name="T4" fmla="*/ 103 w 103"/>
                <a:gd name="T5" fmla="*/ 58 h 490"/>
                <a:gd name="T6" fmla="*/ 103 w 103"/>
                <a:gd name="T7" fmla="*/ 0 h 490"/>
                <a:gd name="T8" fmla="*/ 0 w 103"/>
                <a:gd name="T9" fmla="*/ 74 h 490"/>
                <a:gd name="T10" fmla="*/ 8 w 103"/>
                <a:gd name="T11" fmla="*/ 490 h 490"/>
                <a:gd name="T12" fmla="*/ 49 w 103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90">
                  <a:moveTo>
                    <a:pt x="49" y="49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0" y="68"/>
                    <a:pt x="103" y="0"/>
                    <a:pt x="103" y="0"/>
                  </a:cubicBezTo>
                  <a:cubicBezTo>
                    <a:pt x="101" y="1"/>
                    <a:pt x="2" y="72"/>
                    <a:pt x="0" y="74"/>
                  </a:cubicBezTo>
                  <a:cubicBezTo>
                    <a:pt x="3" y="76"/>
                    <a:pt x="6" y="369"/>
                    <a:pt x="8" y="490"/>
                  </a:cubicBezTo>
                  <a:lnTo>
                    <a:pt x="49" y="4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7"/>
            <p:cNvSpPr>
              <a:spLocks/>
            </p:cNvSpPr>
            <p:nvPr/>
          </p:nvSpPr>
          <p:spPr bwMode="auto">
            <a:xfrm>
              <a:off x="688756" y="3600911"/>
              <a:ext cx="204788" cy="1006475"/>
            </a:xfrm>
            <a:custGeom>
              <a:avLst/>
              <a:gdLst>
                <a:gd name="T0" fmla="*/ 57 w 100"/>
                <a:gd name="T1" fmla="*/ 491 h 491"/>
                <a:gd name="T2" fmla="*/ 100 w 100"/>
                <a:gd name="T3" fmla="*/ 491 h 491"/>
                <a:gd name="T4" fmla="*/ 100 w 100"/>
                <a:gd name="T5" fmla="*/ 70 h 491"/>
                <a:gd name="T6" fmla="*/ 2 w 100"/>
                <a:gd name="T7" fmla="*/ 0 h 491"/>
                <a:gd name="T8" fmla="*/ 0 w 100"/>
                <a:gd name="T9" fmla="*/ 59 h 491"/>
                <a:gd name="T10" fmla="*/ 22 w 100"/>
                <a:gd name="T11" fmla="*/ 153 h 491"/>
                <a:gd name="T12" fmla="*/ 57 w 100"/>
                <a:gd name="T1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491">
                  <a:moveTo>
                    <a:pt x="57" y="491"/>
                  </a:moveTo>
                  <a:cubicBezTo>
                    <a:pt x="100" y="491"/>
                    <a:pt x="100" y="491"/>
                    <a:pt x="100" y="491"/>
                  </a:cubicBezTo>
                  <a:cubicBezTo>
                    <a:pt x="99" y="361"/>
                    <a:pt x="97" y="72"/>
                    <a:pt x="100" y="70"/>
                  </a:cubicBezTo>
                  <a:cubicBezTo>
                    <a:pt x="97" y="69"/>
                    <a:pt x="4" y="1"/>
                    <a:pt x="2" y="0"/>
                  </a:cubicBezTo>
                  <a:cubicBezTo>
                    <a:pt x="2" y="0"/>
                    <a:pt x="3" y="69"/>
                    <a:pt x="0" y="59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7" y="49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8"/>
            <p:cNvSpPr>
              <a:spLocks/>
            </p:cNvSpPr>
            <p:nvPr/>
          </p:nvSpPr>
          <p:spPr bwMode="auto">
            <a:xfrm>
              <a:off x="871319" y="3737436"/>
              <a:ext cx="36513" cy="869950"/>
            </a:xfrm>
            <a:custGeom>
              <a:avLst/>
              <a:gdLst>
                <a:gd name="T0" fmla="*/ 18 w 18"/>
                <a:gd name="T1" fmla="*/ 424 h 424"/>
                <a:gd name="T2" fmla="*/ 18 w 18"/>
                <a:gd name="T3" fmla="*/ 0 h 424"/>
                <a:gd name="T4" fmla="*/ 9 w 18"/>
                <a:gd name="T5" fmla="*/ 1 h 424"/>
                <a:gd name="T6" fmla="*/ 0 w 18"/>
                <a:gd name="T7" fmla="*/ 0 h 424"/>
                <a:gd name="T8" fmla="*/ 0 w 18"/>
                <a:gd name="T9" fmla="*/ 424 h 424"/>
                <a:gd name="T10" fmla="*/ 18 w 18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4">
                  <a:moveTo>
                    <a:pt x="18" y="42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1"/>
                    <a:pt x="9" y="1"/>
                  </a:cubicBezTo>
                  <a:cubicBezTo>
                    <a:pt x="5" y="1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lnTo>
                    <a:pt x="18" y="424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9"/>
            <p:cNvSpPr>
              <a:spLocks/>
            </p:cNvSpPr>
            <p:nvPr/>
          </p:nvSpPr>
          <p:spPr bwMode="auto">
            <a:xfrm>
              <a:off x="869731" y="3805698"/>
              <a:ext cx="41275" cy="42863"/>
            </a:xfrm>
            <a:custGeom>
              <a:avLst/>
              <a:gdLst>
                <a:gd name="T0" fmla="*/ 8 w 20"/>
                <a:gd name="T1" fmla="*/ 20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20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8"/>
                    <a:pt x="17" y="3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40"/>
            <p:cNvSpPr>
              <a:spLocks/>
            </p:cNvSpPr>
            <p:nvPr/>
          </p:nvSpPr>
          <p:spPr bwMode="auto">
            <a:xfrm>
              <a:off x="882431" y="3816811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41"/>
            <p:cNvSpPr>
              <a:spLocks/>
            </p:cNvSpPr>
            <p:nvPr/>
          </p:nvSpPr>
          <p:spPr bwMode="auto">
            <a:xfrm>
              <a:off x="879256" y="38263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42"/>
            <p:cNvSpPr>
              <a:spLocks/>
            </p:cNvSpPr>
            <p:nvPr/>
          </p:nvSpPr>
          <p:spPr bwMode="auto">
            <a:xfrm>
              <a:off x="891956" y="38199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143"/>
            <p:cNvSpPr>
              <a:spLocks/>
            </p:cNvSpPr>
            <p:nvPr/>
          </p:nvSpPr>
          <p:spPr bwMode="auto">
            <a:xfrm>
              <a:off x="890369" y="38279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44"/>
            <p:cNvSpPr>
              <a:spLocks/>
            </p:cNvSpPr>
            <p:nvPr/>
          </p:nvSpPr>
          <p:spPr bwMode="auto">
            <a:xfrm>
              <a:off x="869731" y="4008898"/>
              <a:ext cx="41275" cy="42863"/>
            </a:xfrm>
            <a:custGeom>
              <a:avLst/>
              <a:gdLst>
                <a:gd name="T0" fmla="*/ 8 w 20"/>
                <a:gd name="T1" fmla="*/ 19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9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45"/>
            <p:cNvSpPr>
              <a:spLocks/>
            </p:cNvSpPr>
            <p:nvPr/>
          </p:nvSpPr>
          <p:spPr bwMode="auto">
            <a:xfrm>
              <a:off x="882431" y="40184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146"/>
            <p:cNvSpPr>
              <a:spLocks/>
            </p:cNvSpPr>
            <p:nvPr/>
          </p:nvSpPr>
          <p:spPr bwMode="auto">
            <a:xfrm>
              <a:off x="879256" y="40295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147"/>
            <p:cNvSpPr>
              <a:spLocks/>
            </p:cNvSpPr>
            <p:nvPr/>
          </p:nvSpPr>
          <p:spPr bwMode="auto">
            <a:xfrm>
              <a:off x="891956" y="40231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148"/>
            <p:cNvSpPr>
              <a:spLocks/>
            </p:cNvSpPr>
            <p:nvPr/>
          </p:nvSpPr>
          <p:spPr bwMode="auto">
            <a:xfrm>
              <a:off x="890369" y="40311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149"/>
            <p:cNvSpPr>
              <a:spLocks/>
            </p:cNvSpPr>
            <p:nvPr/>
          </p:nvSpPr>
          <p:spPr bwMode="auto">
            <a:xfrm>
              <a:off x="869731" y="4210511"/>
              <a:ext cx="41275" cy="41275"/>
            </a:xfrm>
            <a:custGeom>
              <a:avLst/>
              <a:gdLst>
                <a:gd name="T0" fmla="*/ 8 w 20"/>
                <a:gd name="T1" fmla="*/ 19 h 20"/>
                <a:gd name="T2" fmla="*/ 19 w 20"/>
                <a:gd name="T3" fmla="*/ 12 h 20"/>
                <a:gd name="T4" fmla="*/ 12 w 20"/>
                <a:gd name="T5" fmla="*/ 1 h 20"/>
                <a:gd name="T6" fmla="*/ 1 w 20"/>
                <a:gd name="T7" fmla="*/ 8 h 20"/>
                <a:gd name="T8" fmla="*/ 8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150"/>
            <p:cNvSpPr>
              <a:spLocks/>
            </p:cNvSpPr>
            <p:nvPr/>
          </p:nvSpPr>
          <p:spPr bwMode="auto">
            <a:xfrm>
              <a:off x="882431" y="42216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151"/>
            <p:cNvSpPr>
              <a:spLocks/>
            </p:cNvSpPr>
            <p:nvPr/>
          </p:nvSpPr>
          <p:spPr bwMode="auto">
            <a:xfrm>
              <a:off x="879256" y="4231148"/>
              <a:ext cx="9525" cy="9525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152"/>
            <p:cNvSpPr>
              <a:spLocks/>
            </p:cNvSpPr>
            <p:nvPr/>
          </p:nvSpPr>
          <p:spPr bwMode="auto">
            <a:xfrm>
              <a:off x="891956" y="4223211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153"/>
            <p:cNvSpPr>
              <a:spLocks/>
            </p:cNvSpPr>
            <p:nvPr/>
          </p:nvSpPr>
          <p:spPr bwMode="auto">
            <a:xfrm>
              <a:off x="890369" y="42343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154"/>
            <p:cNvSpPr>
              <a:spLocks/>
            </p:cNvSpPr>
            <p:nvPr/>
          </p:nvSpPr>
          <p:spPr bwMode="auto">
            <a:xfrm>
              <a:off x="693519" y="3597736"/>
              <a:ext cx="195263" cy="207963"/>
            </a:xfrm>
            <a:custGeom>
              <a:avLst/>
              <a:gdLst>
                <a:gd name="T0" fmla="*/ 0 w 123"/>
                <a:gd name="T1" fmla="*/ 0 h 131"/>
                <a:gd name="T2" fmla="*/ 67 w 123"/>
                <a:gd name="T3" fmla="*/ 131 h 131"/>
                <a:gd name="T4" fmla="*/ 123 w 123"/>
                <a:gd name="T5" fmla="*/ 91 h 131"/>
                <a:gd name="T6" fmla="*/ 0 w 12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1">
                  <a:moveTo>
                    <a:pt x="0" y="0"/>
                  </a:moveTo>
                  <a:lnTo>
                    <a:pt x="67" y="131"/>
                  </a:lnTo>
                  <a:lnTo>
                    <a:pt x="12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155"/>
            <p:cNvSpPr>
              <a:spLocks/>
            </p:cNvSpPr>
            <p:nvPr/>
          </p:nvSpPr>
          <p:spPr bwMode="auto">
            <a:xfrm>
              <a:off x="890369" y="3602498"/>
              <a:ext cx="192088" cy="203200"/>
            </a:xfrm>
            <a:custGeom>
              <a:avLst/>
              <a:gdLst>
                <a:gd name="T0" fmla="*/ 121 w 121"/>
                <a:gd name="T1" fmla="*/ 0 h 128"/>
                <a:gd name="T2" fmla="*/ 57 w 121"/>
                <a:gd name="T3" fmla="*/ 128 h 128"/>
                <a:gd name="T4" fmla="*/ 0 w 121"/>
                <a:gd name="T5" fmla="*/ 88 h 128"/>
                <a:gd name="T6" fmla="*/ 121 w 12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8">
                  <a:moveTo>
                    <a:pt x="121" y="0"/>
                  </a:moveTo>
                  <a:lnTo>
                    <a:pt x="57" y="128"/>
                  </a:lnTo>
                  <a:lnTo>
                    <a:pt x="0" y="8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156"/>
            <p:cNvSpPr>
              <a:spLocks/>
            </p:cNvSpPr>
            <p:nvPr/>
          </p:nvSpPr>
          <p:spPr bwMode="auto">
            <a:xfrm>
              <a:off x="649069" y="3027823"/>
              <a:ext cx="233363" cy="573088"/>
            </a:xfrm>
            <a:custGeom>
              <a:avLst/>
              <a:gdLst>
                <a:gd name="T0" fmla="*/ 8 w 114"/>
                <a:gd name="T1" fmla="*/ 0 h 279"/>
                <a:gd name="T2" fmla="*/ 0 w 114"/>
                <a:gd name="T3" fmla="*/ 95 h 279"/>
                <a:gd name="T4" fmla="*/ 112 w 114"/>
                <a:gd name="T5" fmla="*/ 279 h 279"/>
                <a:gd name="T6" fmla="*/ 114 w 114"/>
                <a:gd name="T7" fmla="*/ 0 h 279"/>
                <a:gd name="T8" fmla="*/ 8 w 11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79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6"/>
                    <a:pt x="39" y="279"/>
                    <a:pt x="112" y="279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57"/>
            <p:cNvSpPr>
              <a:spLocks/>
            </p:cNvSpPr>
            <p:nvPr/>
          </p:nvSpPr>
          <p:spPr bwMode="auto">
            <a:xfrm>
              <a:off x="869731" y="3027823"/>
              <a:ext cx="241300" cy="573088"/>
            </a:xfrm>
            <a:custGeom>
              <a:avLst/>
              <a:gdLst>
                <a:gd name="T0" fmla="*/ 110 w 118"/>
                <a:gd name="T1" fmla="*/ 0 h 279"/>
                <a:gd name="T2" fmla="*/ 0 w 118"/>
                <a:gd name="T3" fmla="*/ 0 h 279"/>
                <a:gd name="T4" fmla="*/ 4 w 118"/>
                <a:gd name="T5" fmla="*/ 279 h 279"/>
                <a:gd name="T6" fmla="*/ 5 w 118"/>
                <a:gd name="T7" fmla="*/ 279 h 279"/>
                <a:gd name="T8" fmla="*/ 118 w 118"/>
                <a:gd name="T9" fmla="*/ 95 h 279"/>
                <a:gd name="T10" fmla="*/ 110 w 118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79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83" y="279"/>
                    <a:pt x="118" y="197"/>
                    <a:pt x="118" y="95"/>
                  </a:cubicBezTo>
                  <a:cubicBezTo>
                    <a:pt x="118" y="71"/>
                    <a:pt x="115" y="21"/>
                    <a:pt x="110" y="0"/>
                  </a:cubicBez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58"/>
            <p:cNvSpPr>
              <a:spLocks/>
            </p:cNvSpPr>
            <p:nvPr/>
          </p:nvSpPr>
          <p:spPr bwMode="auto">
            <a:xfrm>
              <a:off x="539531" y="3600911"/>
              <a:ext cx="285750" cy="1006475"/>
            </a:xfrm>
            <a:custGeom>
              <a:avLst/>
              <a:gdLst>
                <a:gd name="T0" fmla="*/ 16 w 180"/>
                <a:gd name="T1" fmla="*/ 266 h 634"/>
                <a:gd name="T2" fmla="*/ 137 w 180"/>
                <a:gd name="T3" fmla="*/ 634 h 634"/>
                <a:gd name="T4" fmla="*/ 180 w 180"/>
                <a:gd name="T5" fmla="*/ 634 h 634"/>
                <a:gd name="T6" fmla="*/ 97 w 180"/>
                <a:gd name="T7" fmla="*/ 0 h 634"/>
                <a:gd name="T8" fmla="*/ 49 w 180"/>
                <a:gd name="T9" fmla="*/ 33 h 634"/>
                <a:gd name="T10" fmla="*/ 0 w 180"/>
                <a:gd name="T11" fmla="*/ 171 h 634"/>
                <a:gd name="T12" fmla="*/ 80 w 180"/>
                <a:gd name="T13" fmla="*/ 233 h 634"/>
                <a:gd name="T14" fmla="*/ 16 w 180"/>
                <a:gd name="T15" fmla="*/ 26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634">
                  <a:moveTo>
                    <a:pt x="16" y="266"/>
                  </a:moveTo>
                  <a:lnTo>
                    <a:pt x="137" y="634"/>
                  </a:lnTo>
                  <a:lnTo>
                    <a:pt x="180" y="634"/>
                  </a:lnTo>
                  <a:lnTo>
                    <a:pt x="97" y="0"/>
                  </a:lnTo>
                  <a:lnTo>
                    <a:pt x="49" y="33"/>
                  </a:lnTo>
                  <a:lnTo>
                    <a:pt x="0" y="171"/>
                  </a:lnTo>
                  <a:lnTo>
                    <a:pt x="80" y="233"/>
                  </a:lnTo>
                  <a:lnTo>
                    <a:pt x="16" y="26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59"/>
            <p:cNvSpPr>
              <a:spLocks/>
            </p:cNvSpPr>
            <p:nvPr/>
          </p:nvSpPr>
          <p:spPr bwMode="auto">
            <a:xfrm>
              <a:off x="963394" y="3600911"/>
              <a:ext cx="268288" cy="1006475"/>
            </a:xfrm>
            <a:custGeom>
              <a:avLst/>
              <a:gdLst>
                <a:gd name="T0" fmla="*/ 40 w 169"/>
                <a:gd name="T1" fmla="*/ 634 h 634"/>
                <a:gd name="T2" fmla="*/ 153 w 169"/>
                <a:gd name="T3" fmla="*/ 264 h 634"/>
                <a:gd name="T4" fmla="*/ 89 w 169"/>
                <a:gd name="T5" fmla="*/ 232 h 634"/>
                <a:gd name="T6" fmla="*/ 169 w 169"/>
                <a:gd name="T7" fmla="*/ 171 h 634"/>
                <a:gd name="T8" fmla="*/ 119 w 169"/>
                <a:gd name="T9" fmla="*/ 33 h 634"/>
                <a:gd name="T10" fmla="*/ 75 w 169"/>
                <a:gd name="T11" fmla="*/ 0 h 634"/>
                <a:gd name="T12" fmla="*/ 0 w 169"/>
                <a:gd name="T13" fmla="*/ 634 h 634"/>
                <a:gd name="T14" fmla="*/ 40 w 16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634">
                  <a:moveTo>
                    <a:pt x="40" y="634"/>
                  </a:moveTo>
                  <a:lnTo>
                    <a:pt x="153" y="264"/>
                  </a:lnTo>
                  <a:lnTo>
                    <a:pt x="89" y="232"/>
                  </a:lnTo>
                  <a:lnTo>
                    <a:pt x="169" y="171"/>
                  </a:lnTo>
                  <a:lnTo>
                    <a:pt x="119" y="33"/>
                  </a:lnTo>
                  <a:lnTo>
                    <a:pt x="75" y="0"/>
                  </a:lnTo>
                  <a:lnTo>
                    <a:pt x="0" y="634"/>
                  </a:lnTo>
                  <a:lnTo>
                    <a:pt x="40" y="63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60"/>
            <p:cNvSpPr>
              <a:spLocks/>
            </p:cNvSpPr>
            <p:nvPr/>
          </p:nvSpPr>
          <p:spPr bwMode="auto">
            <a:xfrm>
              <a:off x="623669" y="2878598"/>
              <a:ext cx="519113" cy="392113"/>
            </a:xfrm>
            <a:custGeom>
              <a:avLst/>
              <a:gdLst>
                <a:gd name="T0" fmla="*/ 0 w 253"/>
                <a:gd name="T1" fmla="*/ 95 h 191"/>
                <a:gd name="T2" fmla="*/ 8 w 253"/>
                <a:gd name="T3" fmla="*/ 163 h 191"/>
                <a:gd name="T4" fmla="*/ 22 w 253"/>
                <a:gd name="T5" fmla="*/ 188 h 191"/>
                <a:gd name="T6" fmla="*/ 35 w 253"/>
                <a:gd name="T7" fmla="*/ 117 h 191"/>
                <a:gd name="T8" fmla="*/ 57 w 253"/>
                <a:gd name="T9" fmla="*/ 85 h 191"/>
                <a:gd name="T10" fmla="*/ 118 w 253"/>
                <a:gd name="T11" fmla="*/ 97 h 191"/>
                <a:gd name="T12" fmla="*/ 180 w 253"/>
                <a:gd name="T13" fmla="*/ 84 h 191"/>
                <a:gd name="T14" fmla="*/ 188 w 253"/>
                <a:gd name="T15" fmla="*/ 84 h 191"/>
                <a:gd name="T16" fmla="*/ 209 w 253"/>
                <a:gd name="T17" fmla="*/ 105 h 191"/>
                <a:gd name="T18" fmla="*/ 223 w 253"/>
                <a:gd name="T19" fmla="*/ 191 h 191"/>
                <a:gd name="T20" fmla="*/ 238 w 253"/>
                <a:gd name="T21" fmla="*/ 170 h 191"/>
                <a:gd name="T22" fmla="*/ 231 w 253"/>
                <a:gd name="T23" fmla="*/ 28 h 191"/>
                <a:gd name="T24" fmla="*/ 148 w 253"/>
                <a:gd name="T25" fmla="*/ 0 h 191"/>
                <a:gd name="T26" fmla="*/ 0 w 253"/>
                <a:gd name="T27" fmla="*/ 9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191">
                  <a:moveTo>
                    <a:pt x="0" y="95"/>
                  </a:moveTo>
                  <a:cubicBezTo>
                    <a:pt x="0" y="98"/>
                    <a:pt x="4" y="127"/>
                    <a:pt x="8" y="163"/>
                  </a:cubicBezTo>
                  <a:cubicBezTo>
                    <a:pt x="9" y="171"/>
                    <a:pt x="19" y="186"/>
                    <a:pt x="22" y="188"/>
                  </a:cubicBezTo>
                  <a:cubicBezTo>
                    <a:pt x="21" y="178"/>
                    <a:pt x="35" y="121"/>
                    <a:pt x="35" y="117"/>
                  </a:cubicBezTo>
                  <a:cubicBezTo>
                    <a:pt x="33" y="99"/>
                    <a:pt x="39" y="89"/>
                    <a:pt x="57" y="85"/>
                  </a:cubicBezTo>
                  <a:cubicBezTo>
                    <a:pt x="69" y="82"/>
                    <a:pt x="106" y="97"/>
                    <a:pt x="118" y="97"/>
                  </a:cubicBezTo>
                  <a:cubicBezTo>
                    <a:pt x="147" y="97"/>
                    <a:pt x="152" y="83"/>
                    <a:pt x="180" y="84"/>
                  </a:cubicBezTo>
                  <a:cubicBezTo>
                    <a:pt x="183" y="84"/>
                    <a:pt x="186" y="84"/>
                    <a:pt x="188" y="84"/>
                  </a:cubicBezTo>
                  <a:cubicBezTo>
                    <a:pt x="200" y="85"/>
                    <a:pt x="208" y="92"/>
                    <a:pt x="209" y="105"/>
                  </a:cubicBezTo>
                  <a:cubicBezTo>
                    <a:pt x="210" y="109"/>
                    <a:pt x="225" y="181"/>
                    <a:pt x="223" y="191"/>
                  </a:cubicBezTo>
                  <a:cubicBezTo>
                    <a:pt x="226" y="185"/>
                    <a:pt x="236" y="176"/>
                    <a:pt x="238" y="170"/>
                  </a:cubicBezTo>
                  <a:cubicBezTo>
                    <a:pt x="241" y="157"/>
                    <a:pt x="253" y="35"/>
                    <a:pt x="231" y="28"/>
                  </a:cubicBezTo>
                  <a:cubicBezTo>
                    <a:pt x="205" y="26"/>
                    <a:pt x="161" y="0"/>
                    <a:pt x="148" y="0"/>
                  </a:cubicBezTo>
                  <a:cubicBezTo>
                    <a:pt x="3" y="5"/>
                    <a:pt x="0" y="50"/>
                    <a:pt x="0" y="95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772504" y="3122660"/>
            <a:ext cx="1852082" cy="2010935"/>
            <a:chOff x="2505075" y="620713"/>
            <a:chExt cx="1628775" cy="1768475"/>
          </a:xfrm>
        </p:grpSpPr>
        <p:sp>
          <p:nvSpPr>
            <p:cNvPr id="221" name="Freeform 99"/>
            <p:cNvSpPr>
              <a:spLocks/>
            </p:cNvSpPr>
            <p:nvPr/>
          </p:nvSpPr>
          <p:spPr bwMode="auto">
            <a:xfrm>
              <a:off x="3336925" y="1370013"/>
              <a:ext cx="796925" cy="1014413"/>
            </a:xfrm>
            <a:custGeom>
              <a:avLst/>
              <a:gdLst>
                <a:gd name="T0" fmla="*/ 389 w 389"/>
                <a:gd name="T1" fmla="*/ 495 h 495"/>
                <a:gd name="T2" fmla="*/ 314 w 389"/>
                <a:gd name="T3" fmla="*/ 84 h 495"/>
                <a:gd name="T4" fmla="*/ 95 w 389"/>
                <a:gd name="T5" fmla="*/ 0 h 495"/>
                <a:gd name="T6" fmla="*/ 54 w 389"/>
                <a:gd name="T7" fmla="*/ 70 h 495"/>
                <a:gd name="T8" fmla="*/ 29 w 389"/>
                <a:gd name="T9" fmla="*/ 87 h 495"/>
                <a:gd name="T10" fmla="*/ 24 w 389"/>
                <a:gd name="T11" fmla="*/ 85 h 495"/>
                <a:gd name="T12" fmla="*/ 0 w 389"/>
                <a:gd name="T13" fmla="*/ 495 h 495"/>
                <a:gd name="T14" fmla="*/ 389 w 389"/>
                <a:gd name="T15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495">
                  <a:moveTo>
                    <a:pt x="389" y="495"/>
                  </a:moveTo>
                  <a:cubicBezTo>
                    <a:pt x="382" y="475"/>
                    <a:pt x="319" y="93"/>
                    <a:pt x="314" y="84"/>
                  </a:cubicBezTo>
                  <a:cubicBezTo>
                    <a:pt x="310" y="74"/>
                    <a:pt x="95" y="0"/>
                    <a:pt x="95" y="0"/>
                  </a:cubicBezTo>
                  <a:cubicBezTo>
                    <a:pt x="83" y="16"/>
                    <a:pt x="59" y="66"/>
                    <a:pt x="54" y="70"/>
                  </a:cubicBezTo>
                  <a:cubicBezTo>
                    <a:pt x="50" y="74"/>
                    <a:pt x="29" y="87"/>
                    <a:pt x="29" y="87"/>
                  </a:cubicBezTo>
                  <a:cubicBezTo>
                    <a:pt x="29" y="87"/>
                    <a:pt x="27" y="86"/>
                    <a:pt x="24" y="85"/>
                  </a:cubicBezTo>
                  <a:cubicBezTo>
                    <a:pt x="0" y="495"/>
                    <a:pt x="0" y="495"/>
                    <a:pt x="0" y="495"/>
                  </a:cubicBezTo>
                  <a:lnTo>
                    <a:pt x="389" y="495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00"/>
            <p:cNvSpPr>
              <a:spLocks/>
            </p:cNvSpPr>
            <p:nvPr/>
          </p:nvSpPr>
          <p:spPr bwMode="auto">
            <a:xfrm>
              <a:off x="2505075" y="1371600"/>
              <a:ext cx="819150" cy="1012825"/>
            </a:xfrm>
            <a:custGeom>
              <a:avLst/>
              <a:gdLst>
                <a:gd name="T0" fmla="*/ 400 w 400"/>
                <a:gd name="T1" fmla="*/ 494 h 494"/>
                <a:gd name="T2" fmla="*/ 364 w 400"/>
                <a:gd name="T3" fmla="*/ 90 h 494"/>
                <a:gd name="T4" fmla="*/ 359 w 400"/>
                <a:gd name="T5" fmla="*/ 92 h 494"/>
                <a:gd name="T6" fmla="*/ 330 w 400"/>
                <a:gd name="T7" fmla="*/ 76 h 494"/>
                <a:gd name="T8" fmla="*/ 308 w 400"/>
                <a:gd name="T9" fmla="*/ 0 h 494"/>
                <a:gd name="T10" fmla="*/ 73 w 400"/>
                <a:gd name="T11" fmla="*/ 89 h 494"/>
                <a:gd name="T12" fmla="*/ 0 w 400"/>
                <a:gd name="T13" fmla="*/ 494 h 494"/>
                <a:gd name="T14" fmla="*/ 400 w 400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94">
                  <a:moveTo>
                    <a:pt x="400" y="494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1" y="92"/>
                    <a:pt x="359" y="92"/>
                    <a:pt x="359" y="92"/>
                  </a:cubicBezTo>
                  <a:cubicBezTo>
                    <a:pt x="359" y="92"/>
                    <a:pt x="334" y="81"/>
                    <a:pt x="330" y="76"/>
                  </a:cubicBezTo>
                  <a:cubicBezTo>
                    <a:pt x="326" y="72"/>
                    <a:pt x="307" y="7"/>
                    <a:pt x="308" y="0"/>
                  </a:cubicBezTo>
                  <a:cubicBezTo>
                    <a:pt x="308" y="0"/>
                    <a:pt x="78" y="80"/>
                    <a:pt x="73" y="89"/>
                  </a:cubicBezTo>
                  <a:cubicBezTo>
                    <a:pt x="69" y="99"/>
                    <a:pt x="7" y="474"/>
                    <a:pt x="0" y="494"/>
                  </a:cubicBezTo>
                  <a:lnTo>
                    <a:pt x="400" y="494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01"/>
            <p:cNvSpPr>
              <a:spLocks/>
            </p:cNvSpPr>
            <p:nvPr/>
          </p:nvSpPr>
          <p:spPr bwMode="auto">
            <a:xfrm>
              <a:off x="3125788" y="1069975"/>
              <a:ext cx="407988" cy="547688"/>
            </a:xfrm>
            <a:custGeom>
              <a:avLst/>
              <a:gdLst>
                <a:gd name="T0" fmla="*/ 198 w 199"/>
                <a:gd name="T1" fmla="*/ 155 h 267"/>
                <a:gd name="T2" fmla="*/ 195 w 199"/>
                <a:gd name="T3" fmla="*/ 25 h 267"/>
                <a:gd name="T4" fmla="*/ 95 w 199"/>
                <a:gd name="T5" fmla="*/ 53 h 267"/>
                <a:gd name="T6" fmla="*/ 5 w 199"/>
                <a:gd name="T7" fmla="*/ 36 h 267"/>
                <a:gd name="T8" fmla="*/ 4 w 199"/>
                <a:gd name="T9" fmla="*/ 145 h 267"/>
                <a:gd name="T10" fmla="*/ 24 w 199"/>
                <a:gd name="T11" fmla="*/ 212 h 267"/>
                <a:gd name="T12" fmla="*/ 37 w 199"/>
                <a:gd name="T13" fmla="*/ 240 h 267"/>
                <a:gd name="T14" fmla="*/ 95 w 199"/>
                <a:gd name="T15" fmla="*/ 257 h 267"/>
                <a:gd name="T16" fmla="*/ 165 w 199"/>
                <a:gd name="T17" fmla="*/ 225 h 267"/>
                <a:gd name="T18" fmla="*/ 198 w 199"/>
                <a:gd name="T19" fmla="*/ 1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67">
                  <a:moveTo>
                    <a:pt x="198" y="155"/>
                  </a:moveTo>
                  <a:cubicBezTo>
                    <a:pt x="193" y="120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13" y="78"/>
                    <a:pt x="6" y="117"/>
                    <a:pt x="4" y="145"/>
                  </a:cubicBezTo>
                  <a:cubicBezTo>
                    <a:pt x="21" y="149"/>
                    <a:pt x="30" y="206"/>
                    <a:pt x="24" y="212"/>
                  </a:cubicBezTo>
                  <a:cubicBezTo>
                    <a:pt x="28" y="224"/>
                    <a:pt x="33" y="235"/>
                    <a:pt x="37" y="240"/>
                  </a:cubicBezTo>
                  <a:cubicBezTo>
                    <a:pt x="56" y="267"/>
                    <a:pt x="72" y="257"/>
                    <a:pt x="95" y="257"/>
                  </a:cubicBezTo>
                  <a:cubicBezTo>
                    <a:pt x="118" y="257"/>
                    <a:pt x="142" y="251"/>
                    <a:pt x="165" y="225"/>
                  </a:cubicBezTo>
                  <a:cubicBezTo>
                    <a:pt x="179" y="208"/>
                    <a:pt x="199" y="170"/>
                    <a:pt x="198" y="155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02"/>
            <p:cNvSpPr>
              <a:spLocks/>
            </p:cNvSpPr>
            <p:nvPr/>
          </p:nvSpPr>
          <p:spPr bwMode="auto">
            <a:xfrm>
              <a:off x="3048000" y="936625"/>
              <a:ext cx="77788" cy="165100"/>
            </a:xfrm>
            <a:custGeom>
              <a:avLst/>
              <a:gdLst>
                <a:gd name="T0" fmla="*/ 38 w 38"/>
                <a:gd name="T1" fmla="*/ 63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6 h 80"/>
                <a:gd name="T10" fmla="*/ 23 w 38"/>
                <a:gd name="T11" fmla="*/ 20 h 80"/>
                <a:gd name="T12" fmla="*/ 29 w 38"/>
                <a:gd name="T13" fmla="*/ 20 h 80"/>
                <a:gd name="T14" fmla="*/ 38 w 38"/>
                <a:gd name="T15" fmla="*/ 31 h 80"/>
                <a:gd name="T16" fmla="*/ 38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8" y="63"/>
                  </a:moveTo>
                  <a:cubicBezTo>
                    <a:pt x="38" y="73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7"/>
                    <a:pt x="6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14" y="20"/>
                    <a:pt x="23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8" y="20"/>
                    <a:pt x="38" y="21"/>
                    <a:pt x="38" y="31"/>
                  </a:cubicBezTo>
                  <a:lnTo>
                    <a:pt x="38" y="63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03"/>
            <p:cNvSpPr>
              <a:spLocks/>
            </p:cNvSpPr>
            <p:nvPr/>
          </p:nvSpPr>
          <p:spPr bwMode="auto">
            <a:xfrm>
              <a:off x="3511550" y="936625"/>
              <a:ext cx="77788" cy="165100"/>
            </a:xfrm>
            <a:custGeom>
              <a:avLst/>
              <a:gdLst>
                <a:gd name="T0" fmla="*/ 1 w 38"/>
                <a:gd name="T1" fmla="*/ 63 h 80"/>
                <a:gd name="T2" fmla="*/ 18 w 38"/>
                <a:gd name="T3" fmla="*/ 80 h 80"/>
                <a:gd name="T4" fmla="*/ 18 w 38"/>
                <a:gd name="T5" fmla="*/ 80 h 80"/>
                <a:gd name="T6" fmla="*/ 33 w 38"/>
                <a:gd name="T7" fmla="*/ 40 h 80"/>
                <a:gd name="T8" fmla="*/ 38 w 38"/>
                <a:gd name="T9" fmla="*/ 16 h 80"/>
                <a:gd name="T10" fmla="*/ 15 w 38"/>
                <a:gd name="T11" fmla="*/ 20 h 80"/>
                <a:gd name="T12" fmla="*/ 10 w 38"/>
                <a:gd name="T13" fmla="*/ 20 h 80"/>
                <a:gd name="T14" fmla="*/ 1 w 38"/>
                <a:gd name="T15" fmla="*/ 31 h 80"/>
                <a:gd name="T16" fmla="*/ 1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1" y="63"/>
                  </a:moveTo>
                  <a:cubicBezTo>
                    <a:pt x="1" y="73"/>
                    <a:pt x="9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8" y="80"/>
                    <a:pt x="33" y="77"/>
                    <a:pt x="33" y="4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0"/>
                    <a:pt x="25" y="20"/>
                    <a:pt x="15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0"/>
                    <a:pt x="1" y="21"/>
                    <a:pt x="1" y="31"/>
                  </a:cubicBezTo>
                  <a:lnTo>
                    <a:pt x="1" y="63"/>
                  </a:ln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04"/>
            <p:cNvSpPr>
              <a:spLocks/>
            </p:cNvSpPr>
            <p:nvPr/>
          </p:nvSpPr>
          <p:spPr bwMode="auto">
            <a:xfrm>
              <a:off x="3125788" y="1069975"/>
              <a:ext cx="409575" cy="563563"/>
            </a:xfrm>
            <a:custGeom>
              <a:avLst/>
              <a:gdLst>
                <a:gd name="T0" fmla="*/ 197 w 200"/>
                <a:gd name="T1" fmla="*/ 145 h 275"/>
                <a:gd name="T2" fmla="*/ 195 w 200"/>
                <a:gd name="T3" fmla="*/ 25 h 275"/>
                <a:gd name="T4" fmla="*/ 95 w 200"/>
                <a:gd name="T5" fmla="*/ 53 h 275"/>
                <a:gd name="T6" fmla="*/ 5 w 200"/>
                <a:gd name="T7" fmla="*/ 36 h 275"/>
                <a:gd name="T8" fmla="*/ 9 w 200"/>
                <a:gd name="T9" fmla="*/ 81 h 275"/>
                <a:gd name="T10" fmla="*/ 135 w 200"/>
                <a:gd name="T11" fmla="*/ 275 h 275"/>
                <a:gd name="T12" fmla="*/ 146 w 200"/>
                <a:gd name="T13" fmla="*/ 264 h 275"/>
                <a:gd name="T14" fmla="*/ 197 w 200"/>
                <a:gd name="T15" fmla="*/ 1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75">
                  <a:moveTo>
                    <a:pt x="197" y="145"/>
                  </a:moveTo>
                  <a:cubicBezTo>
                    <a:pt x="192" y="105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9" y="54"/>
                    <a:pt x="9" y="63"/>
                    <a:pt x="9" y="81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61" y="272"/>
                    <a:pt x="136" y="275"/>
                    <a:pt x="146" y="264"/>
                  </a:cubicBezTo>
                  <a:cubicBezTo>
                    <a:pt x="161" y="247"/>
                    <a:pt x="200" y="167"/>
                    <a:pt x="197" y="145"/>
                  </a:cubicBezTo>
                  <a:close/>
                </a:path>
              </a:pathLst>
            </a:custGeom>
            <a:solidFill>
              <a:srgbClr val="E8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05"/>
            <p:cNvSpPr>
              <a:spLocks/>
            </p:cNvSpPr>
            <p:nvPr/>
          </p:nvSpPr>
          <p:spPr bwMode="auto">
            <a:xfrm>
              <a:off x="3316288" y="1363663"/>
              <a:ext cx="215900" cy="1020763"/>
            </a:xfrm>
            <a:custGeom>
              <a:avLst/>
              <a:gdLst>
                <a:gd name="T0" fmla="*/ 50 w 105"/>
                <a:gd name="T1" fmla="*/ 498 h 498"/>
                <a:gd name="T2" fmla="*/ 101 w 105"/>
                <a:gd name="T3" fmla="*/ 193 h 498"/>
                <a:gd name="T4" fmla="*/ 105 w 105"/>
                <a:gd name="T5" fmla="*/ 59 h 498"/>
                <a:gd name="T6" fmla="*/ 105 w 105"/>
                <a:gd name="T7" fmla="*/ 0 h 498"/>
                <a:gd name="T8" fmla="*/ 0 w 105"/>
                <a:gd name="T9" fmla="*/ 75 h 498"/>
                <a:gd name="T10" fmla="*/ 8 w 105"/>
                <a:gd name="T11" fmla="*/ 498 h 498"/>
                <a:gd name="T12" fmla="*/ 50 w 105"/>
                <a:gd name="T1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98">
                  <a:moveTo>
                    <a:pt x="50" y="498"/>
                  </a:moveTo>
                  <a:cubicBezTo>
                    <a:pt x="101" y="193"/>
                    <a:pt x="101" y="193"/>
                    <a:pt x="101" y="193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2" y="70"/>
                    <a:pt x="105" y="0"/>
                    <a:pt x="105" y="0"/>
                  </a:cubicBezTo>
                  <a:cubicBezTo>
                    <a:pt x="103" y="1"/>
                    <a:pt x="2" y="74"/>
                    <a:pt x="0" y="75"/>
                  </a:cubicBezTo>
                  <a:cubicBezTo>
                    <a:pt x="3" y="77"/>
                    <a:pt x="6" y="375"/>
                    <a:pt x="8" y="498"/>
                  </a:cubicBezTo>
                  <a:lnTo>
                    <a:pt x="50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06"/>
            <p:cNvSpPr>
              <a:spLocks/>
            </p:cNvSpPr>
            <p:nvPr/>
          </p:nvSpPr>
          <p:spPr bwMode="auto">
            <a:xfrm>
              <a:off x="3132138" y="1368425"/>
              <a:ext cx="206375" cy="1016000"/>
            </a:xfrm>
            <a:custGeom>
              <a:avLst/>
              <a:gdLst>
                <a:gd name="T0" fmla="*/ 58 w 101"/>
                <a:gd name="T1" fmla="*/ 496 h 496"/>
                <a:gd name="T2" fmla="*/ 101 w 101"/>
                <a:gd name="T3" fmla="*/ 496 h 496"/>
                <a:gd name="T4" fmla="*/ 101 w 101"/>
                <a:gd name="T5" fmla="*/ 69 h 496"/>
                <a:gd name="T6" fmla="*/ 1 w 101"/>
                <a:gd name="T7" fmla="*/ 0 h 496"/>
                <a:gd name="T8" fmla="*/ 0 w 101"/>
                <a:gd name="T9" fmla="*/ 57 h 496"/>
                <a:gd name="T10" fmla="*/ 22 w 101"/>
                <a:gd name="T11" fmla="*/ 153 h 496"/>
                <a:gd name="T12" fmla="*/ 58 w 101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96">
                  <a:moveTo>
                    <a:pt x="58" y="496"/>
                  </a:moveTo>
                  <a:cubicBezTo>
                    <a:pt x="101" y="496"/>
                    <a:pt x="101" y="496"/>
                    <a:pt x="101" y="496"/>
                  </a:cubicBezTo>
                  <a:cubicBezTo>
                    <a:pt x="100" y="364"/>
                    <a:pt x="98" y="71"/>
                    <a:pt x="101" y="69"/>
                  </a:cubicBezTo>
                  <a:cubicBezTo>
                    <a:pt x="98" y="67"/>
                    <a:pt x="4" y="2"/>
                    <a:pt x="1" y="0"/>
                  </a:cubicBezTo>
                  <a:cubicBezTo>
                    <a:pt x="1" y="0"/>
                    <a:pt x="3" y="68"/>
                    <a:pt x="0" y="57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8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07"/>
            <p:cNvSpPr>
              <a:spLocks/>
            </p:cNvSpPr>
            <p:nvPr/>
          </p:nvSpPr>
          <p:spPr bwMode="auto">
            <a:xfrm>
              <a:off x="3314700" y="1570038"/>
              <a:ext cx="42863" cy="44450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2 h 21"/>
                <a:gd name="T4" fmla="*/ 12 w 21"/>
                <a:gd name="T5" fmla="*/ 1 h 21"/>
                <a:gd name="T6" fmla="*/ 1 w 21"/>
                <a:gd name="T7" fmla="*/ 8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08"/>
            <p:cNvSpPr>
              <a:spLocks/>
            </p:cNvSpPr>
            <p:nvPr/>
          </p:nvSpPr>
          <p:spPr bwMode="auto">
            <a:xfrm>
              <a:off x="3328988" y="1581150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9"/>
            <p:cNvSpPr>
              <a:spLocks/>
            </p:cNvSpPr>
            <p:nvPr/>
          </p:nvSpPr>
          <p:spPr bwMode="auto">
            <a:xfrm>
              <a:off x="3327400" y="159067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10"/>
            <p:cNvSpPr>
              <a:spLocks/>
            </p:cNvSpPr>
            <p:nvPr/>
          </p:nvSpPr>
          <p:spPr bwMode="auto">
            <a:xfrm>
              <a:off x="3336925" y="1582738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11"/>
            <p:cNvSpPr>
              <a:spLocks/>
            </p:cNvSpPr>
            <p:nvPr/>
          </p:nvSpPr>
          <p:spPr bwMode="auto">
            <a:xfrm>
              <a:off x="3335338" y="159385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12"/>
            <p:cNvSpPr>
              <a:spLocks/>
            </p:cNvSpPr>
            <p:nvPr/>
          </p:nvSpPr>
          <p:spPr bwMode="auto">
            <a:xfrm>
              <a:off x="3314700" y="1778000"/>
              <a:ext cx="42863" cy="41275"/>
            </a:xfrm>
            <a:custGeom>
              <a:avLst/>
              <a:gdLst>
                <a:gd name="T0" fmla="*/ 8 w 21"/>
                <a:gd name="T1" fmla="*/ 19 h 20"/>
                <a:gd name="T2" fmla="*/ 19 w 21"/>
                <a:gd name="T3" fmla="*/ 12 h 20"/>
                <a:gd name="T4" fmla="*/ 12 w 21"/>
                <a:gd name="T5" fmla="*/ 1 h 20"/>
                <a:gd name="T6" fmla="*/ 1 w 21"/>
                <a:gd name="T7" fmla="*/ 8 h 20"/>
                <a:gd name="T8" fmla="*/ 8 w 21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13"/>
            <p:cNvSpPr>
              <a:spLocks/>
            </p:cNvSpPr>
            <p:nvPr/>
          </p:nvSpPr>
          <p:spPr bwMode="auto">
            <a:xfrm>
              <a:off x="3328988" y="178752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14"/>
            <p:cNvSpPr>
              <a:spLocks/>
            </p:cNvSpPr>
            <p:nvPr/>
          </p:nvSpPr>
          <p:spPr bwMode="auto">
            <a:xfrm>
              <a:off x="3327400" y="1798638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15"/>
            <p:cNvSpPr>
              <a:spLocks/>
            </p:cNvSpPr>
            <p:nvPr/>
          </p:nvSpPr>
          <p:spPr bwMode="auto">
            <a:xfrm>
              <a:off x="3336925" y="179070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16"/>
            <p:cNvSpPr>
              <a:spLocks/>
            </p:cNvSpPr>
            <p:nvPr/>
          </p:nvSpPr>
          <p:spPr bwMode="auto">
            <a:xfrm>
              <a:off x="3335338" y="1800225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17"/>
            <p:cNvSpPr>
              <a:spLocks/>
            </p:cNvSpPr>
            <p:nvPr/>
          </p:nvSpPr>
          <p:spPr bwMode="auto">
            <a:xfrm>
              <a:off x="3314700" y="1982788"/>
              <a:ext cx="42863" cy="42863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3 h 21"/>
                <a:gd name="T4" fmla="*/ 12 w 21"/>
                <a:gd name="T5" fmla="*/ 1 h 21"/>
                <a:gd name="T6" fmla="*/ 1 w 21"/>
                <a:gd name="T7" fmla="*/ 9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3"/>
                  </a:cubicBezTo>
                  <a:cubicBezTo>
                    <a:pt x="21" y="8"/>
                    <a:pt x="17" y="3"/>
                    <a:pt x="12" y="1"/>
                  </a:cubicBezTo>
                  <a:cubicBezTo>
                    <a:pt x="7" y="0"/>
                    <a:pt x="2" y="3"/>
                    <a:pt x="1" y="9"/>
                  </a:cubicBezTo>
                  <a:cubicBezTo>
                    <a:pt x="0" y="14"/>
                    <a:pt x="3" y="19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18"/>
            <p:cNvSpPr>
              <a:spLocks/>
            </p:cNvSpPr>
            <p:nvPr/>
          </p:nvSpPr>
          <p:spPr bwMode="auto">
            <a:xfrm>
              <a:off x="3328988" y="1995488"/>
              <a:ext cx="7938" cy="7938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19"/>
            <p:cNvSpPr>
              <a:spLocks/>
            </p:cNvSpPr>
            <p:nvPr/>
          </p:nvSpPr>
          <p:spPr bwMode="auto">
            <a:xfrm>
              <a:off x="3327400" y="2005013"/>
              <a:ext cx="7938" cy="635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20"/>
            <p:cNvSpPr>
              <a:spLocks/>
            </p:cNvSpPr>
            <p:nvPr/>
          </p:nvSpPr>
          <p:spPr bwMode="auto">
            <a:xfrm>
              <a:off x="3336925" y="1997075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21"/>
            <p:cNvSpPr>
              <a:spLocks/>
            </p:cNvSpPr>
            <p:nvPr/>
          </p:nvSpPr>
          <p:spPr bwMode="auto">
            <a:xfrm>
              <a:off x="3335338" y="2008188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22"/>
            <p:cNvSpPr>
              <a:spLocks/>
            </p:cNvSpPr>
            <p:nvPr/>
          </p:nvSpPr>
          <p:spPr bwMode="auto">
            <a:xfrm>
              <a:off x="3136900" y="1365250"/>
              <a:ext cx="198438" cy="263525"/>
            </a:xfrm>
            <a:custGeom>
              <a:avLst/>
              <a:gdLst>
                <a:gd name="T0" fmla="*/ 0 w 125"/>
                <a:gd name="T1" fmla="*/ 0 h 166"/>
                <a:gd name="T2" fmla="*/ 81 w 125"/>
                <a:gd name="T3" fmla="*/ 166 h 166"/>
                <a:gd name="T4" fmla="*/ 125 w 125"/>
                <a:gd name="T5" fmla="*/ 88 h 166"/>
                <a:gd name="T6" fmla="*/ 0 w 12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66">
                  <a:moveTo>
                    <a:pt x="0" y="0"/>
                  </a:moveTo>
                  <a:lnTo>
                    <a:pt x="81" y="166"/>
                  </a:lnTo>
                  <a:lnTo>
                    <a:pt x="12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23"/>
            <p:cNvSpPr>
              <a:spLocks/>
            </p:cNvSpPr>
            <p:nvPr/>
          </p:nvSpPr>
          <p:spPr bwMode="auto">
            <a:xfrm>
              <a:off x="3335338" y="1363663"/>
              <a:ext cx="196850" cy="258763"/>
            </a:xfrm>
            <a:custGeom>
              <a:avLst/>
              <a:gdLst>
                <a:gd name="T0" fmla="*/ 124 w 124"/>
                <a:gd name="T1" fmla="*/ 0 h 163"/>
                <a:gd name="T2" fmla="*/ 44 w 124"/>
                <a:gd name="T3" fmla="*/ 163 h 163"/>
                <a:gd name="T4" fmla="*/ 0 w 124"/>
                <a:gd name="T5" fmla="*/ 89 h 163"/>
                <a:gd name="T6" fmla="*/ 124 w 124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63">
                  <a:moveTo>
                    <a:pt x="124" y="0"/>
                  </a:moveTo>
                  <a:lnTo>
                    <a:pt x="44" y="163"/>
                  </a:lnTo>
                  <a:lnTo>
                    <a:pt x="0" y="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24"/>
            <p:cNvSpPr>
              <a:spLocks/>
            </p:cNvSpPr>
            <p:nvPr/>
          </p:nvSpPr>
          <p:spPr bwMode="auto">
            <a:xfrm>
              <a:off x="3090863" y="781050"/>
              <a:ext cx="238125" cy="581025"/>
            </a:xfrm>
            <a:custGeom>
              <a:avLst/>
              <a:gdLst>
                <a:gd name="T0" fmla="*/ 8 w 116"/>
                <a:gd name="T1" fmla="*/ 0 h 283"/>
                <a:gd name="T2" fmla="*/ 0 w 116"/>
                <a:gd name="T3" fmla="*/ 95 h 283"/>
                <a:gd name="T4" fmla="*/ 114 w 116"/>
                <a:gd name="T5" fmla="*/ 283 h 283"/>
                <a:gd name="T6" fmla="*/ 116 w 116"/>
                <a:gd name="T7" fmla="*/ 0 h 283"/>
                <a:gd name="T8" fmla="*/ 8 w 116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83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9"/>
                    <a:pt x="39" y="283"/>
                    <a:pt x="114" y="283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25"/>
            <p:cNvSpPr>
              <a:spLocks/>
            </p:cNvSpPr>
            <p:nvPr/>
          </p:nvSpPr>
          <p:spPr bwMode="auto">
            <a:xfrm>
              <a:off x="3316288" y="781050"/>
              <a:ext cx="241300" cy="581025"/>
            </a:xfrm>
            <a:custGeom>
              <a:avLst/>
              <a:gdLst>
                <a:gd name="T0" fmla="*/ 111 w 118"/>
                <a:gd name="T1" fmla="*/ 0 h 283"/>
                <a:gd name="T2" fmla="*/ 0 w 118"/>
                <a:gd name="T3" fmla="*/ 0 h 283"/>
                <a:gd name="T4" fmla="*/ 4 w 118"/>
                <a:gd name="T5" fmla="*/ 283 h 283"/>
                <a:gd name="T6" fmla="*/ 4 w 118"/>
                <a:gd name="T7" fmla="*/ 283 h 283"/>
                <a:gd name="T8" fmla="*/ 118 w 118"/>
                <a:gd name="T9" fmla="*/ 94 h 283"/>
                <a:gd name="T10" fmla="*/ 111 w 11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83">
                  <a:moveTo>
                    <a:pt x="1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83" y="283"/>
                    <a:pt x="117" y="197"/>
                    <a:pt x="118" y="94"/>
                  </a:cubicBezTo>
                  <a:cubicBezTo>
                    <a:pt x="118" y="82"/>
                    <a:pt x="116" y="21"/>
                    <a:pt x="111" y="0"/>
                  </a:cubicBez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26"/>
            <p:cNvSpPr>
              <a:spLocks/>
            </p:cNvSpPr>
            <p:nvPr/>
          </p:nvSpPr>
          <p:spPr bwMode="auto">
            <a:xfrm>
              <a:off x="2978150" y="1362075"/>
              <a:ext cx="292100" cy="1022350"/>
            </a:xfrm>
            <a:custGeom>
              <a:avLst/>
              <a:gdLst>
                <a:gd name="T0" fmla="*/ 17 w 184"/>
                <a:gd name="T1" fmla="*/ 270 h 644"/>
                <a:gd name="T2" fmla="*/ 140 w 184"/>
                <a:gd name="T3" fmla="*/ 644 h 644"/>
                <a:gd name="T4" fmla="*/ 184 w 184"/>
                <a:gd name="T5" fmla="*/ 644 h 644"/>
                <a:gd name="T6" fmla="*/ 98 w 184"/>
                <a:gd name="T7" fmla="*/ 0 h 644"/>
                <a:gd name="T8" fmla="*/ 51 w 184"/>
                <a:gd name="T9" fmla="*/ 35 h 644"/>
                <a:gd name="T10" fmla="*/ 0 w 184"/>
                <a:gd name="T11" fmla="*/ 175 h 644"/>
                <a:gd name="T12" fmla="*/ 82 w 184"/>
                <a:gd name="T13" fmla="*/ 237 h 644"/>
                <a:gd name="T14" fmla="*/ 17 w 184"/>
                <a:gd name="T15" fmla="*/ 27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44">
                  <a:moveTo>
                    <a:pt x="17" y="270"/>
                  </a:moveTo>
                  <a:lnTo>
                    <a:pt x="140" y="644"/>
                  </a:lnTo>
                  <a:lnTo>
                    <a:pt x="184" y="644"/>
                  </a:lnTo>
                  <a:lnTo>
                    <a:pt x="98" y="0"/>
                  </a:lnTo>
                  <a:lnTo>
                    <a:pt x="51" y="35"/>
                  </a:lnTo>
                  <a:lnTo>
                    <a:pt x="0" y="175"/>
                  </a:lnTo>
                  <a:lnTo>
                    <a:pt x="82" y="237"/>
                  </a:lnTo>
                  <a:lnTo>
                    <a:pt x="17" y="270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27"/>
            <p:cNvSpPr>
              <a:spLocks/>
            </p:cNvSpPr>
            <p:nvPr/>
          </p:nvSpPr>
          <p:spPr bwMode="auto">
            <a:xfrm>
              <a:off x="3411538" y="1362075"/>
              <a:ext cx="271463" cy="1022350"/>
            </a:xfrm>
            <a:custGeom>
              <a:avLst/>
              <a:gdLst>
                <a:gd name="T0" fmla="*/ 41 w 171"/>
                <a:gd name="T1" fmla="*/ 644 h 644"/>
                <a:gd name="T2" fmla="*/ 154 w 171"/>
                <a:gd name="T3" fmla="*/ 270 h 644"/>
                <a:gd name="T4" fmla="*/ 90 w 171"/>
                <a:gd name="T5" fmla="*/ 236 h 644"/>
                <a:gd name="T6" fmla="*/ 171 w 171"/>
                <a:gd name="T7" fmla="*/ 174 h 644"/>
                <a:gd name="T8" fmla="*/ 121 w 171"/>
                <a:gd name="T9" fmla="*/ 33 h 644"/>
                <a:gd name="T10" fmla="*/ 76 w 171"/>
                <a:gd name="T11" fmla="*/ 0 h 644"/>
                <a:gd name="T12" fmla="*/ 0 w 171"/>
                <a:gd name="T13" fmla="*/ 644 h 644"/>
                <a:gd name="T14" fmla="*/ 41 w 171"/>
                <a:gd name="T1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644">
                  <a:moveTo>
                    <a:pt x="41" y="644"/>
                  </a:moveTo>
                  <a:lnTo>
                    <a:pt x="154" y="270"/>
                  </a:lnTo>
                  <a:lnTo>
                    <a:pt x="90" y="236"/>
                  </a:lnTo>
                  <a:lnTo>
                    <a:pt x="171" y="174"/>
                  </a:lnTo>
                  <a:lnTo>
                    <a:pt x="121" y="33"/>
                  </a:lnTo>
                  <a:lnTo>
                    <a:pt x="76" y="0"/>
                  </a:lnTo>
                  <a:lnTo>
                    <a:pt x="0" y="644"/>
                  </a:lnTo>
                  <a:lnTo>
                    <a:pt x="41" y="644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28"/>
            <p:cNvSpPr>
              <a:spLocks/>
            </p:cNvSpPr>
            <p:nvPr/>
          </p:nvSpPr>
          <p:spPr bwMode="auto">
            <a:xfrm>
              <a:off x="3255963" y="1500188"/>
              <a:ext cx="155575" cy="889000"/>
            </a:xfrm>
            <a:custGeom>
              <a:avLst/>
              <a:gdLst>
                <a:gd name="T0" fmla="*/ 5 w 98"/>
                <a:gd name="T1" fmla="*/ 560 h 560"/>
                <a:gd name="T2" fmla="*/ 91 w 98"/>
                <a:gd name="T3" fmla="*/ 560 h 560"/>
                <a:gd name="T4" fmla="*/ 98 w 98"/>
                <a:gd name="T5" fmla="*/ 534 h 560"/>
                <a:gd name="T6" fmla="*/ 61 w 98"/>
                <a:gd name="T7" fmla="*/ 124 h 560"/>
                <a:gd name="T8" fmla="*/ 85 w 98"/>
                <a:gd name="T9" fmla="*/ 69 h 560"/>
                <a:gd name="T10" fmla="*/ 52 w 98"/>
                <a:gd name="T11" fmla="*/ 0 h 560"/>
                <a:gd name="T12" fmla="*/ 47 w 98"/>
                <a:gd name="T13" fmla="*/ 0 h 560"/>
                <a:gd name="T14" fmla="*/ 10 w 98"/>
                <a:gd name="T15" fmla="*/ 70 h 560"/>
                <a:gd name="T16" fmla="*/ 37 w 98"/>
                <a:gd name="T17" fmla="*/ 119 h 560"/>
                <a:gd name="T18" fmla="*/ 0 w 98"/>
                <a:gd name="T19" fmla="*/ 533 h 560"/>
                <a:gd name="T20" fmla="*/ 5 w 98"/>
                <a:gd name="T2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60">
                  <a:moveTo>
                    <a:pt x="5" y="560"/>
                  </a:moveTo>
                  <a:lnTo>
                    <a:pt x="91" y="560"/>
                  </a:lnTo>
                  <a:lnTo>
                    <a:pt x="98" y="534"/>
                  </a:lnTo>
                  <a:lnTo>
                    <a:pt x="61" y="124"/>
                  </a:lnTo>
                  <a:lnTo>
                    <a:pt x="85" y="69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10" y="70"/>
                  </a:lnTo>
                  <a:lnTo>
                    <a:pt x="37" y="119"/>
                  </a:lnTo>
                  <a:lnTo>
                    <a:pt x="0" y="533"/>
                  </a:lnTo>
                  <a:lnTo>
                    <a:pt x="5" y="560"/>
                  </a:lnTo>
                  <a:close/>
                </a:path>
              </a:pathLst>
            </a:custGeom>
            <a:solidFill>
              <a:srgbClr val="EB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29"/>
            <p:cNvSpPr>
              <a:spLocks/>
            </p:cNvSpPr>
            <p:nvPr/>
          </p:nvSpPr>
          <p:spPr bwMode="auto">
            <a:xfrm>
              <a:off x="3060700" y="620713"/>
              <a:ext cx="528638" cy="400050"/>
            </a:xfrm>
            <a:custGeom>
              <a:avLst/>
              <a:gdLst>
                <a:gd name="T0" fmla="*/ 0 w 258"/>
                <a:gd name="T1" fmla="*/ 97 h 195"/>
                <a:gd name="T2" fmla="*/ 9 w 258"/>
                <a:gd name="T3" fmla="*/ 166 h 195"/>
                <a:gd name="T4" fmla="*/ 23 w 258"/>
                <a:gd name="T5" fmla="*/ 192 h 195"/>
                <a:gd name="T6" fmla="*/ 36 w 258"/>
                <a:gd name="T7" fmla="*/ 119 h 195"/>
                <a:gd name="T8" fmla="*/ 58 w 258"/>
                <a:gd name="T9" fmla="*/ 87 h 195"/>
                <a:gd name="T10" fmla="*/ 121 w 258"/>
                <a:gd name="T11" fmla="*/ 99 h 195"/>
                <a:gd name="T12" fmla="*/ 184 w 258"/>
                <a:gd name="T13" fmla="*/ 86 h 195"/>
                <a:gd name="T14" fmla="*/ 192 w 258"/>
                <a:gd name="T15" fmla="*/ 86 h 195"/>
                <a:gd name="T16" fmla="*/ 214 w 258"/>
                <a:gd name="T17" fmla="*/ 107 h 195"/>
                <a:gd name="T18" fmla="*/ 228 w 258"/>
                <a:gd name="T19" fmla="*/ 195 h 195"/>
                <a:gd name="T20" fmla="*/ 243 w 258"/>
                <a:gd name="T21" fmla="*/ 172 h 195"/>
                <a:gd name="T22" fmla="*/ 235 w 258"/>
                <a:gd name="T23" fmla="*/ 29 h 195"/>
                <a:gd name="T24" fmla="*/ 151 w 258"/>
                <a:gd name="T25" fmla="*/ 1 h 195"/>
                <a:gd name="T26" fmla="*/ 0 w 258"/>
                <a:gd name="T27" fmla="*/ 9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195">
                  <a:moveTo>
                    <a:pt x="0" y="97"/>
                  </a:moveTo>
                  <a:cubicBezTo>
                    <a:pt x="0" y="100"/>
                    <a:pt x="5" y="129"/>
                    <a:pt x="9" y="166"/>
                  </a:cubicBezTo>
                  <a:cubicBezTo>
                    <a:pt x="10" y="175"/>
                    <a:pt x="20" y="190"/>
                    <a:pt x="23" y="192"/>
                  </a:cubicBezTo>
                  <a:cubicBezTo>
                    <a:pt x="22" y="181"/>
                    <a:pt x="37" y="123"/>
                    <a:pt x="36" y="119"/>
                  </a:cubicBezTo>
                  <a:cubicBezTo>
                    <a:pt x="34" y="101"/>
                    <a:pt x="40" y="91"/>
                    <a:pt x="58" y="87"/>
                  </a:cubicBezTo>
                  <a:cubicBezTo>
                    <a:pt x="71" y="84"/>
                    <a:pt x="108" y="99"/>
                    <a:pt x="121" y="99"/>
                  </a:cubicBezTo>
                  <a:cubicBezTo>
                    <a:pt x="150" y="99"/>
                    <a:pt x="155" y="85"/>
                    <a:pt x="184" y="86"/>
                  </a:cubicBezTo>
                  <a:cubicBezTo>
                    <a:pt x="187" y="86"/>
                    <a:pt x="189" y="86"/>
                    <a:pt x="192" y="86"/>
                  </a:cubicBezTo>
                  <a:cubicBezTo>
                    <a:pt x="205" y="87"/>
                    <a:pt x="212" y="95"/>
                    <a:pt x="214" y="107"/>
                  </a:cubicBezTo>
                  <a:cubicBezTo>
                    <a:pt x="214" y="112"/>
                    <a:pt x="230" y="185"/>
                    <a:pt x="228" y="195"/>
                  </a:cubicBezTo>
                  <a:cubicBezTo>
                    <a:pt x="230" y="189"/>
                    <a:pt x="242" y="177"/>
                    <a:pt x="243" y="172"/>
                  </a:cubicBezTo>
                  <a:cubicBezTo>
                    <a:pt x="246" y="158"/>
                    <a:pt x="258" y="36"/>
                    <a:pt x="235" y="29"/>
                  </a:cubicBezTo>
                  <a:cubicBezTo>
                    <a:pt x="209" y="27"/>
                    <a:pt x="165" y="0"/>
                    <a:pt x="151" y="1"/>
                  </a:cubicBezTo>
                  <a:cubicBezTo>
                    <a:pt x="4" y="6"/>
                    <a:pt x="0" y="52"/>
                    <a:pt x="0" y="97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7" name="组合 706"/>
          <p:cNvGrpSpPr/>
          <p:nvPr/>
        </p:nvGrpSpPr>
        <p:grpSpPr>
          <a:xfrm>
            <a:off x="9012731" y="2611898"/>
            <a:ext cx="1600200" cy="1728788"/>
            <a:chOff x="74394" y="2878598"/>
            <a:chExt cx="1600200" cy="1728788"/>
          </a:xfrm>
        </p:grpSpPr>
        <p:sp>
          <p:nvSpPr>
            <p:cNvPr id="708" name="Freeform 130"/>
            <p:cNvSpPr>
              <a:spLocks/>
            </p:cNvSpPr>
            <p:nvPr/>
          </p:nvSpPr>
          <p:spPr bwMode="auto">
            <a:xfrm>
              <a:off x="890369" y="3608848"/>
              <a:ext cx="784225" cy="998538"/>
            </a:xfrm>
            <a:custGeom>
              <a:avLst/>
              <a:gdLst>
                <a:gd name="T0" fmla="*/ 383 w 383"/>
                <a:gd name="T1" fmla="*/ 487 h 487"/>
                <a:gd name="T2" fmla="*/ 310 w 383"/>
                <a:gd name="T3" fmla="*/ 82 h 487"/>
                <a:gd name="T4" fmla="*/ 94 w 383"/>
                <a:gd name="T5" fmla="*/ 0 h 487"/>
                <a:gd name="T6" fmla="*/ 54 w 383"/>
                <a:gd name="T7" fmla="*/ 69 h 487"/>
                <a:gd name="T8" fmla="*/ 29 w 383"/>
                <a:gd name="T9" fmla="*/ 85 h 487"/>
                <a:gd name="T10" fmla="*/ 24 w 383"/>
                <a:gd name="T11" fmla="*/ 84 h 487"/>
                <a:gd name="T12" fmla="*/ 0 w 383"/>
                <a:gd name="T13" fmla="*/ 487 h 487"/>
                <a:gd name="T14" fmla="*/ 383 w 383"/>
                <a:gd name="T15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487">
                  <a:moveTo>
                    <a:pt x="383" y="487"/>
                  </a:moveTo>
                  <a:cubicBezTo>
                    <a:pt x="376" y="467"/>
                    <a:pt x="314" y="92"/>
                    <a:pt x="310" y="82"/>
                  </a:cubicBezTo>
                  <a:cubicBezTo>
                    <a:pt x="305" y="73"/>
                    <a:pt x="94" y="0"/>
                    <a:pt x="94" y="0"/>
                  </a:cubicBezTo>
                  <a:cubicBezTo>
                    <a:pt x="82" y="16"/>
                    <a:pt x="58" y="64"/>
                    <a:pt x="54" y="69"/>
                  </a:cubicBezTo>
                  <a:cubicBezTo>
                    <a:pt x="50" y="73"/>
                    <a:pt x="29" y="85"/>
                    <a:pt x="29" y="85"/>
                  </a:cubicBezTo>
                  <a:cubicBezTo>
                    <a:pt x="29" y="85"/>
                    <a:pt x="27" y="85"/>
                    <a:pt x="24" y="84"/>
                  </a:cubicBezTo>
                  <a:cubicBezTo>
                    <a:pt x="0" y="487"/>
                    <a:pt x="0" y="487"/>
                    <a:pt x="0" y="487"/>
                  </a:cubicBezTo>
                  <a:lnTo>
                    <a:pt x="383" y="4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1"/>
            <p:cNvSpPr>
              <a:spLocks/>
            </p:cNvSpPr>
            <p:nvPr/>
          </p:nvSpPr>
          <p:spPr bwMode="auto">
            <a:xfrm>
              <a:off x="74394" y="3610436"/>
              <a:ext cx="803275" cy="996950"/>
            </a:xfrm>
            <a:custGeom>
              <a:avLst/>
              <a:gdLst>
                <a:gd name="T0" fmla="*/ 392 w 392"/>
                <a:gd name="T1" fmla="*/ 486 h 486"/>
                <a:gd name="T2" fmla="*/ 357 w 392"/>
                <a:gd name="T3" fmla="*/ 89 h 486"/>
                <a:gd name="T4" fmla="*/ 353 w 392"/>
                <a:gd name="T5" fmla="*/ 91 h 486"/>
                <a:gd name="T6" fmla="*/ 324 w 392"/>
                <a:gd name="T7" fmla="*/ 75 h 486"/>
                <a:gd name="T8" fmla="*/ 302 w 392"/>
                <a:gd name="T9" fmla="*/ 0 h 486"/>
                <a:gd name="T10" fmla="*/ 72 w 392"/>
                <a:gd name="T11" fmla="*/ 88 h 486"/>
                <a:gd name="T12" fmla="*/ 0 w 392"/>
                <a:gd name="T13" fmla="*/ 486 h 486"/>
                <a:gd name="T14" fmla="*/ 392 w 392"/>
                <a:gd name="T1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486">
                  <a:moveTo>
                    <a:pt x="392" y="486"/>
                  </a:moveTo>
                  <a:cubicBezTo>
                    <a:pt x="357" y="89"/>
                    <a:pt x="357" y="89"/>
                    <a:pt x="357" y="89"/>
                  </a:cubicBezTo>
                  <a:cubicBezTo>
                    <a:pt x="354" y="90"/>
                    <a:pt x="353" y="91"/>
                    <a:pt x="353" y="91"/>
                  </a:cubicBezTo>
                  <a:cubicBezTo>
                    <a:pt x="353" y="91"/>
                    <a:pt x="328" y="79"/>
                    <a:pt x="324" y="75"/>
                  </a:cubicBezTo>
                  <a:cubicBezTo>
                    <a:pt x="320" y="71"/>
                    <a:pt x="301" y="7"/>
                    <a:pt x="302" y="0"/>
                  </a:cubicBezTo>
                  <a:cubicBezTo>
                    <a:pt x="302" y="0"/>
                    <a:pt x="76" y="78"/>
                    <a:pt x="72" y="88"/>
                  </a:cubicBezTo>
                  <a:cubicBezTo>
                    <a:pt x="67" y="97"/>
                    <a:pt x="6" y="465"/>
                    <a:pt x="0" y="486"/>
                  </a:cubicBezTo>
                  <a:lnTo>
                    <a:pt x="392" y="48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2"/>
            <p:cNvSpPr>
              <a:spLocks/>
            </p:cNvSpPr>
            <p:nvPr/>
          </p:nvSpPr>
          <p:spPr bwMode="auto">
            <a:xfrm>
              <a:off x="682406" y="3315161"/>
              <a:ext cx="401638" cy="536575"/>
            </a:xfrm>
            <a:custGeom>
              <a:avLst/>
              <a:gdLst>
                <a:gd name="T0" fmla="*/ 195 w 196"/>
                <a:gd name="T1" fmla="*/ 152 h 262"/>
                <a:gd name="T2" fmla="*/ 192 w 196"/>
                <a:gd name="T3" fmla="*/ 24 h 262"/>
                <a:gd name="T4" fmla="*/ 94 w 196"/>
                <a:gd name="T5" fmla="*/ 52 h 262"/>
                <a:gd name="T6" fmla="*/ 5 w 196"/>
                <a:gd name="T7" fmla="*/ 35 h 262"/>
                <a:gd name="T8" fmla="*/ 5 w 196"/>
                <a:gd name="T9" fmla="*/ 142 h 262"/>
                <a:gd name="T10" fmla="*/ 24 w 196"/>
                <a:gd name="T11" fmla="*/ 208 h 262"/>
                <a:gd name="T12" fmla="*/ 37 w 196"/>
                <a:gd name="T13" fmla="*/ 235 h 262"/>
                <a:gd name="T14" fmla="*/ 94 w 196"/>
                <a:gd name="T15" fmla="*/ 252 h 262"/>
                <a:gd name="T16" fmla="*/ 162 w 196"/>
                <a:gd name="T17" fmla="*/ 220 h 262"/>
                <a:gd name="T18" fmla="*/ 195 w 196"/>
                <a:gd name="T19" fmla="*/ 15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2">
                  <a:moveTo>
                    <a:pt x="195" y="152"/>
                  </a:moveTo>
                  <a:cubicBezTo>
                    <a:pt x="190" y="117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14" y="76"/>
                    <a:pt x="6" y="114"/>
                    <a:pt x="5" y="142"/>
                  </a:cubicBezTo>
                  <a:cubicBezTo>
                    <a:pt x="21" y="146"/>
                    <a:pt x="30" y="202"/>
                    <a:pt x="24" y="208"/>
                  </a:cubicBezTo>
                  <a:cubicBezTo>
                    <a:pt x="28" y="220"/>
                    <a:pt x="33" y="230"/>
                    <a:pt x="37" y="235"/>
                  </a:cubicBezTo>
                  <a:cubicBezTo>
                    <a:pt x="55" y="262"/>
                    <a:pt x="72" y="252"/>
                    <a:pt x="94" y="252"/>
                  </a:cubicBezTo>
                  <a:cubicBezTo>
                    <a:pt x="116" y="252"/>
                    <a:pt x="140" y="246"/>
                    <a:pt x="162" y="220"/>
                  </a:cubicBezTo>
                  <a:cubicBezTo>
                    <a:pt x="177" y="204"/>
                    <a:pt x="196" y="167"/>
                    <a:pt x="195" y="152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3"/>
            <p:cNvSpPr>
              <a:spLocks/>
            </p:cNvSpPr>
            <p:nvPr/>
          </p:nvSpPr>
          <p:spPr bwMode="auto">
            <a:xfrm>
              <a:off x="607794" y="3181811"/>
              <a:ext cx="77788" cy="163513"/>
            </a:xfrm>
            <a:custGeom>
              <a:avLst/>
              <a:gdLst>
                <a:gd name="T0" fmla="*/ 37 w 38"/>
                <a:gd name="T1" fmla="*/ 62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7 h 80"/>
                <a:gd name="T10" fmla="*/ 23 w 38"/>
                <a:gd name="T11" fmla="*/ 20 h 80"/>
                <a:gd name="T12" fmla="*/ 28 w 38"/>
                <a:gd name="T13" fmla="*/ 20 h 80"/>
                <a:gd name="T14" fmla="*/ 37 w 38"/>
                <a:gd name="T15" fmla="*/ 31 h 80"/>
                <a:gd name="T16" fmla="*/ 37 w 38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7" y="62"/>
                  </a:moveTo>
                  <a:cubicBezTo>
                    <a:pt x="37" y="72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6"/>
                    <a:pt x="6" y="4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13" y="20"/>
                    <a:pt x="23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20"/>
                    <a:pt x="37" y="21"/>
                    <a:pt x="37" y="31"/>
                  </a:cubicBezTo>
                  <a:lnTo>
                    <a:pt x="37" y="62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4"/>
            <p:cNvSpPr>
              <a:spLocks/>
            </p:cNvSpPr>
            <p:nvPr/>
          </p:nvSpPr>
          <p:spPr bwMode="auto">
            <a:xfrm>
              <a:off x="1063406" y="3181811"/>
              <a:ext cx="76200" cy="163513"/>
            </a:xfrm>
            <a:custGeom>
              <a:avLst/>
              <a:gdLst>
                <a:gd name="T0" fmla="*/ 0 w 37"/>
                <a:gd name="T1" fmla="*/ 62 h 80"/>
                <a:gd name="T2" fmla="*/ 17 w 37"/>
                <a:gd name="T3" fmla="*/ 80 h 80"/>
                <a:gd name="T4" fmla="*/ 17 w 37"/>
                <a:gd name="T5" fmla="*/ 80 h 80"/>
                <a:gd name="T6" fmla="*/ 31 w 37"/>
                <a:gd name="T7" fmla="*/ 40 h 80"/>
                <a:gd name="T8" fmla="*/ 37 w 37"/>
                <a:gd name="T9" fmla="*/ 17 h 80"/>
                <a:gd name="T10" fmla="*/ 14 w 37"/>
                <a:gd name="T11" fmla="*/ 20 h 80"/>
                <a:gd name="T12" fmla="*/ 9 w 37"/>
                <a:gd name="T13" fmla="*/ 20 h 80"/>
                <a:gd name="T14" fmla="*/ 0 w 37"/>
                <a:gd name="T15" fmla="*/ 31 h 80"/>
                <a:gd name="T16" fmla="*/ 0 w 37"/>
                <a:gd name="T1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0">
                  <a:moveTo>
                    <a:pt x="0" y="62"/>
                  </a:moveTo>
                  <a:cubicBezTo>
                    <a:pt x="0" y="72"/>
                    <a:pt x="8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27" y="80"/>
                    <a:pt x="31" y="76"/>
                    <a:pt x="31" y="4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0"/>
                    <a:pt x="24" y="20"/>
                    <a:pt x="14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0" y="20"/>
                    <a:pt x="0" y="21"/>
                    <a:pt x="0" y="3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5"/>
            <p:cNvSpPr>
              <a:spLocks/>
            </p:cNvSpPr>
            <p:nvPr/>
          </p:nvSpPr>
          <p:spPr bwMode="auto">
            <a:xfrm>
              <a:off x="682406" y="3315161"/>
              <a:ext cx="404813" cy="550863"/>
            </a:xfrm>
            <a:custGeom>
              <a:avLst/>
              <a:gdLst>
                <a:gd name="T0" fmla="*/ 194 w 197"/>
                <a:gd name="T1" fmla="*/ 142 h 269"/>
                <a:gd name="T2" fmla="*/ 192 w 197"/>
                <a:gd name="T3" fmla="*/ 24 h 269"/>
                <a:gd name="T4" fmla="*/ 94 w 197"/>
                <a:gd name="T5" fmla="*/ 52 h 269"/>
                <a:gd name="T6" fmla="*/ 5 w 197"/>
                <a:gd name="T7" fmla="*/ 35 h 269"/>
                <a:gd name="T8" fmla="*/ 11 w 197"/>
                <a:gd name="T9" fmla="*/ 91 h 269"/>
                <a:gd name="T10" fmla="*/ 141 w 197"/>
                <a:gd name="T11" fmla="*/ 269 h 269"/>
                <a:gd name="T12" fmla="*/ 144 w 197"/>
                <a:gd name="T13" fmla="*/ 259 h 269"/>
                <a:gd name="T14" fmla="*/ 194 w 197"/>
                <a:gd name="T15" fmla="*/ 14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269">
                  <a:moveTo>
                    <a:pt x="194" y="142"/>
                  </a:moveTo>
                  <a:cubicBezTo>
                    <a:pt x="189" y="103"/>
                    <a:pt x="188" y="64"/>
                    <a:pt x="192" y="24"/>
                  </a:cubicBezTo>
                  <a:cubicBezTo>
                    <a:pt x="195" y="0"/>
                    <a:pt x="110" y="52"/>
                    <a:pt x="94" y="52"/>
                  </a:cubicBezTo>
                  <a:cubicBezTo>
                    <a:pt x="76" y="52"/>
                    <a:pt x="0" y="10"/>
                    <a:pt x="5" y="35"/>
                  </a:cubicBezTo>
                  <a:cubicBezTo>
                    <a:pt x="9" y="52"/>
                    <a:pt x="12" y="74"/>
                    <a:pt x="11" y="91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66" y="266"/>
                    <a:pt x="134" y="269"/>
                    <a:pt x="144" y="259"/>
                  </a:cubicBezTo>
                  <a:cubicBezTo>
                    <a:pt x="158" y="242"/>
                    <a:pt x="197" y="163"/>
                    <a:pt x="194" y="142"/>
                  </a:cubicBezTo>
                  <a:close/>
                </a:path>
              </a:pathLst>
            </a:custGeom>
            <a:solidFill>
              <a:srgbClr val="E7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6"/>
            <p:cNvSpPr>
              <a:spLocks/>
            </p:cNvSpPr>
            <p:nvPr/>
          </p:nvSpPr>
          <p:spPr bwMode="auto">
            <a:xfrm>
              <a:off x="871319" y="3602498"/>
              <a:ext cx="211138" cy="1004888"/>
            </a:xfrm>
            <a:custGeom>
              <a:avLst/>
              <a:gdLst>
                <a:gd name="T0" fmla="*/ 49 w 103"/>
                <a:gd name="T1" fmla="*/ 490 h 490"/>
                <a:gd name="T2" fmla="*/ 100 w 103"/>
                <a:gd name="T3" fmla="*/ 190 h 490"/>
                <a:gd name="T4" fmla="*/ 103 w 103"/>
                <a:gd name="T5" fmla="*/ 58 h 490"/>
                <a:gd name="T6" fmla="*/ 103 w 103"/>
                <a:gd name="T7" fmla="*/ 0 h 490"/>
                <a:gd name="T8" fmla="*/ 0 w 103"/>
                <a:gd name="T9" fmla="*/ 74 h 490"/>
                <a:gd name="T10" fmla="*/ 8 w 103"/>
                <a:gd name="T11" fmla="*/ 490 h 490"/>
                <a:gd name="T12" fmla="*/ 49 w 103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90">
                  <a:moveTo>
                    <a:pt x="49" y="490"/>
                  </a:moveTo>
                  <a:cubicBezTo>
                    <a:pt x="100" y="190"/>
                    <a:pt x="100" y="190"/>
                    <a:pt x="100" y="190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0" y="68"/>
                    <a:pt x="103" y="0"/>
                    <a:pt x="103" y="0"/>
                  </a:cubicBezTo>
                  <a:cubicBezTo>
                    <a:pt x="101" y="1"/>
                    <a:pt x="2" y="72"/>
                    <a:pt x="0" y="74"/>
                  </a:cubicBezTo>
                  <a:cubicBezTo>
                    <a:pt x="3" y="76"/>
                    <a:pt x="6" y="369"/>
                    <a:pt x="8" y="490"/>
                  </a:cubicBezTo>
                  <a:lnTo>
                    <a:pt x="49" y="49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7"/>
            <p:cNvSpPr>
              <a:spLocks/>
            </p:cNvSpPr>
            <p:nvPr/>
          </p:nvSpPr>
          <p:spPr bwMode="auto">
            <a:xfrm>
              <a:off x="688756" y="3600911"/>
              <a:ext cx="204788" cy="1006475"/>
            </a:xfrm>
            <a:custGeom>
              <a:avLst/>
              <a:gdLst>
                <a:gd name="T0" fmla="*/ 57 w 100"/>
                <a:gd name="T1" fmla="*/ 491 h 491"/>
                <a:gd name="T2" fmla="*/ 100 w 100"/>
                <a:gd name="T3" fmla="*/ 491 h 491"/>
                <a:gd name="T4" fmla="*/ 100 w 100"/>
                <a:gd name="T5" fmla="*/ 70 h 491"/>
                <a:gd name="T6" fmla="*/ 2 w 100"/>
                <a:gd name="T7" fmla="*/ 0 h 491"/>
                <a:gd name="T8" fmla="*/ 0 w 100"/>
                <a:gd name="T9" fmla="*/ 59 h 491"/>
                <a:gd name="T10" fmla="*/ 22 w 100"/>
                <a:gd name="T11" fmla="*/ 153 h 491"/>
                <a:gd name="T12" fmla="*/ 57 w 100"/>
                <a:gd name="T1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491">
                  <a:moveTo>
                    <a:pt x="57" y="491"/>
                  </a:moveTo>
                  <a:cubicBezTo>
                    <a:pt x="100" y="491"/>
                    <a:pt x="100" y="491"/>
                    <a:pt x="100" y="491"/>
                  </a:cubicBezTo>
                  <a:cubicBezTo>
                    <a:pt x="99" y="361"/>
                    <a:pt x="97" y="72"/>
                    <a:pt x="100" y="70"/>
                  </a:cubicBezTo>
                  <a:cubicBezTo>
                    <a:pt x="97" y="69"/>
                    <a:pt x="4" y="1"/>
                    <a:pt x="2" y="0"/>
                  </a:cubicBezTo>
                  <a:cubicBezTo>
                    <a:pt x="2" y="0"/>
                    <a:pt x="3" y="69"/>
                    <a:pt x="0" y="59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7" y="49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"/>
            <p:cNvSpPr>
              <a:spLocks/>
            </p:cNvSpPr>
            <p:nvPr/>
          </p:nvSpPr>
          <p:spPr bwMode="auto">
            <a:xfrm>
              <a:off x="871319" y="3737436"/>
              <a:ext cx="36513" cy="869950"/>
            </a:xfrm>
            <a:custGeom>
              <a:avLst/>
              <a:gdLst>
                <a:gd name="T0" fmla="*/ 18 w 18"/>
                <a:gd name="T1" fmla="*/ 424 h 424"/>
                <a:gd name="T2" fmla="*/ 18 w 18"/>
                <a:gd name="T3" fmla="*/ 0 h 424"/>
                <a:gd name="T4" fmla="*/ 9 w 18"/>
                <a:gd name="T5" fmla="*/ 1 h 424"/>
                <a:gd name="T6" fmla="*/ 0 w 18"/>
                <a:gd name="T7" fmla="*/ 0 h 424"/>
                <a:gd name="T8" fmla="*/ 0 w 18"/>
                <a:gd name="T9" fmla="*/ 424 h 424"/>
                <a:gd name="T10" fmla="*/ 18 w 18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24">
                  <a:moveTo>
                    <a:pt x="18" y="42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1"/>
                    <a:pt x="9" y="1"/>
                  </a:cubicBezTo>
                  <a:cubicBezTo>
                    <a:pt x="5" y="1"/>
                    <a:pt x="0" y="0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lnTo>
                    <a:pt x="18" y="424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139"/>
            <p:cNvSpPr>
              <a:spLocks/>
            </p:cNvSpPr>
            <p:nvPr/>
          </p:nvSpPr>
          <p:spPr bwMode="auto">
            <a:xfrm>
              <a:off x="869731" y="3805698"/>
              <a:ext cx="41275" cy="42863"/>
            </a:xfrm>
            <a:custGeom>
              <a:avLst/>
              <a:gdLst>
                <a:gd name="T0" fmla="*/ 8 w 20"/>
                <a:gd name="T1" fmla="*/ 20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20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8"/>
                    <a:pt x="17" y="3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40"/>
            <p:cNvSpPr>
              <a:spLocks/>
            </p:cNvSpPr>
            <p:nvPr/>
          </p:nvSpPr>
          <p:spPr bwMode="auto">
            <a:xfrm>
              <a:off x="882431" y="3816811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3 w 4"/>
                <a:gd name="T5" fmla="*/ 0 h 3"/>
                <a:gd name="T6" fmla="*/ 1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41"/>
            <p:cNvSpPr>
              <a:spLocks/>
            </p:cNvSpPr>
            <p:nvPr/>
          </p:nvSpPr>
          <p:spPr bwMode="auto">
            <a:xfrm>
              <a:off x="879256" y="38263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42"/>
            <p:cNvSpPr>
              <a:spLocks/>
            </p:cNvSpPr>
            <p:nvPr/>
          </p:nvSpPr>
          <p:spPr bwMode="auto">
            <a:xfrm>
              <a:off x="891956" y="38199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43"/>
            <p:cNvSpPr>
              <a:spLocks/>
            </p:cNvSpPr>
            <p:nvPr/>
          </p:nvSpPr>
          <p:spPr bwMode="auto">
            <a:xfrm>
              <a:off x="890369" y="38279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44"/>
            <p:cNvSpPr>
              <a:spLocks/>
            </p:cNvSpPr>
            <p:nvPr/>
          </p:nvSpPr>
          <p:spPr bwMode="auto">
            <a:xfrm>
              <a:off x="869731" y="4008898"/>
              <a:ext cx="41275" cy="42863"/>
            </a:xfrm>
            <a:custGeom>
              <a:avLst/>
              <a:gdLst>
                <a:gd name="T0" fmla="*/ 8 w 20"/>
                <a:gd name="T1" fmla="*/ 19 h 21"/>
                <a:gd name="T2" fmla="*/ 19 w 20"/>
                <a:gd name="T3" fmla="*/ 12 h 21"/>
                <a:gd name="T4" fmla="*/ 12 w 20"/>
                <a:gd name="T5" fmla="*/ 1 h 21"/>
                <a:gd name="T6" fmla="*/ 1 w 20"/>
                <a:gd name="T7" fmla="*/ 8 h 21"/>
                <a:gd name="T8" fmla="*/ 8 w 20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9"/>
                  </a:moveTo>
                  <a:cubicBezTo>
                    <a:pt x="13" y="21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45"/>
            <p:cNvSpPr>
              <a:spLocks/>
            </p:cNvSpPr>
            <p:nvPr/>
          </p:nvSpPr>
          <p:spPr bwMode="auto">
            <a:xfrm>
              <a:off x="882431" y="40184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46"/>
            <p:cNvSpPr>
              <a:spLocks/>
            </p:cNvSpPr>
            <p:nvPr/>
          </p:nvSpPr>
          <p:spPr bwMode="auto">
            <a:xfrm>
              <a:off x="879256" y="4029536"/>
              <a:ext cx="9525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47"/>
            <p:cNvSpPr>
              <a:spLocks/>
            </p:cNvSpPr>
            <p:nvPr/>
          </p:nvSpPr>
          <p:spPr bwMode="auto">
            <a:xfrm>
              <a:off x="891956" y="4023186"/>
              <a:ext cx="7938" cy="6350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48"/>
            <p:cNvSpPr>
              <a:spLocks/>
            </p:cNvSpPr>
            <p:nvPr/>
          </p:nvSpPr>
          <p:spPr bwMode="auto">
            <a:xfrm>
              <a:off x="890369" y="40311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49"/>
            <p:cNvSpPr>
              <a:spLocks/>
            </p:cNvSpPr>
            <p:nvPr/>
          </p:nvSpPr>
          <p:spPr bwMode="auto">
            <a:xfrm>
              <a:off x="869731" y="4210511"/>
              <a:ext cx="41275" cy="41275"/>
            </a:xfrm>
            <a:custGeom>
              <a:avLst/>
              <a:gdLst>
                <a:gd name="T0" fmla="*/ 8 w 20"/>
                <a:gd name="T1" fmla="*/ 19 h 20"/>
                <a:gd name="T2" fmla="*/ 19 w 20"/>
                <a:gd name="T3" fmla="*/ 12 h 20"/>
                <a:gd name="T4" fmla="*/ 12 w 20"/>
                <a:gd name="T5" fmla="*/ 1 h 20"/>
                <a:gd name="T6" fmla="*/ 1 w 20"/>
                <a:gd name="T7" fmla="*/ 8 h 20"/>
                <a:gd name="T8" fmla="*/ 8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0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50"/>
            <p:cNvSpPr>
              <a:spLocks/>
            </p:cNvSpPr>
            <p:nvPr/>
          </p:nvSpPr>
          <p:spPr bwMode="auto">
            <a:xfrm>
              <a:off x="882431" y="4221623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51"/>
            <p:cNvSpPr>
              <a:spLocks/>
            </p:cNvSpPr>
            <p:nvPr/>
          </p:nvSpPr>
          <p:spPr bwMode="auto">
            <a:xfrm>
              <a:off x="879256" y="4231148"/>
              <a:ext cx="9525" cy="9525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52"/>
            <p:cNvSpPr>
              <a:spLocks/>
            </p:cNvSpPr>
            <p:nvPr/>
          </p:nvSpPr>
          <p:spPr bwMode="auto">
            <a:xfrm>
              <a:off x="891956" y="4223211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53"/>
            <p:cNvSpPr>
              <a:spLocks/>
            </p:cNvSpPr>
            <p:nvPr/>
          </p:nvSpPr>
          <p:spPr bwMode="auto">
            <a:xfrm>
              <a:off x="890369" y="4234323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54"/>
            <p:cNvSpPr>
              <a:spLocks/>
            </p:cNvSpPr>
            <p:nvPr/>
          </p:nvSpPr>
          <p:spPr bwMode="auto">
            <a:xfrm>
              <a:off x="693519" y="3597736"/>
              <a:ext cx="195263" cy="207963"/>
            </a:xfrm>
            <a:custGeom>
              <a:avLst/>
              <a:gdLst>
                <a:gd name="T0" fmla="*/ 0 w 123"/>
                <a:gd name="T1" fmla="*/ 0 h 131"/>
                <a:gd name="T2" fmla="*/ 67 w 123"/>
                <a:gd name="T3" fmla="*/ 131 h 131"/>
                <a:gd name="T4" fmla="*/ 123 w 123"/>
                <a:gd name="T5" fmla="*/ 91 h 131"/>
                <a:gd name="T6" fmla="*/ 0 w 12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31">
                  <a:moveTo>
                    <a:pt x="0" y="0"/>
                  </a:moveTo>
                  <a:lnTo>
                    <a:pt x="67" y="131"/>
                  </a:lnTo>
                  <a:lnTo>
                    <a:pt x="12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55"/>
            <p:cNvSpPr>
              <a:spLocks/>
            </p:cNvSpPr>
            <p:nvPr/>
          </p:nvSpPr>
          <p:spPr bwMode="auto">
            <a:xfrm>
              <a:off x="890369" y="3602498"/>
              <a:ext cx="192088" cy="203200"/>
            </a:xfrm>
            <a:custGeom>
              <a:avLst/>
              <a:gdLst>
                <a:gd name="T0" fmla="*/ 121 w 121"/>
                <a:gd name="T1" fmla="*/ 0 h 128"/>
                <a:gd name="T2" fmla="*/ 57 w 121"/>
                <a:gd name="T3" fmla="*/ 128 h 128"/>
                <a:gd name="T4" fmla="*/ 0 w 121"/>
                <a:gd name="T5" fmla="*/ 88 h 128"/>
                <a:gd name="T6" fmla="*/ 121 w 121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8">
                  <a:moveTo>
                    <a:pt x="121" y="0"/>
                  </a:moveTo>
                  <a:lnTo>
                    <a:pt x="57" y="128"/>
                  </a:lnTo>
                  <a:lnTo>
                    <a:pt x="0" y="88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1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56"/>
            <p:cNvSpPr>
              <a:spLocks/>
            </p:cNvSpPr>
            <p:nvPr/>
          </p:nvSpPr>
          <p:spPr bwMode="auto">
            <a:xfrm>
              <a:off x="649069" y="3027823"/>
              <a:ext cx="233363" cy="573088"/>
            </a:xfrm>
            <a:custGeom>
              <a:avLst/>
              <a:gdLst>
                <a:gd name="T0" fmla="*/ 8 w 114"/>
                <a:gd name="T1" fmla="*/ 0 h 279"/>
                <a:gd name="T2" fmla="*/ 0 w 114"/>
                <a:gd name="T3" fmla="*/ 95 h 279"/>
                <a:gd name="T4" fmla="*/ 112 w 114"/>
                <a:gd name="T5" fmla="*/ 279 h 279"/>
                <a:gd name="T6" fmla="*/ 114 w 114"/>
                <a:gd name="T7" fmla="*/ 0 h 279"/>
                <a:gd name="T8" fmla="*/ 8 w 114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79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6"/>
                    <a:pt x="39" y="279"/>
                    <a:pt x="112" y="279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57"/>
            <p:cNvSpPr>
              <a:spLocks/>
            </p:cNvSpPr>
            <p:nvPr/>
          </p:nvSpPr>
          <p:spPr bwMode="auto">
            <a:xfrm>
              <a:off x="869731" y="3027823"/>
              <a:ext cx="241300" cy="573088"/>
            </a:xfrm>
            <a:custGeom>
              <a:avLst/>
              <a:gdLst>
                <a:gd name="T0" fmla="*/ 110 w 118"/>
                <a:gd name="T1" fmla="*/ 0 h 279"/>
                <a:gd name="T2" fmla="*/ 0 w 118"/>
                <a:gd name="T3" fmla="*/ 0 h 279"/>
                <a:gd name="T4" fmla="*/ 4 w 118"/>
                <a:gd name="T5" fmla="*/ 279 h 279"/>
                <a:gd name="T6" fmla="*/ 5 w 118"/>
                <a:gd name="T7" fmla="*/ 279 h 279"/>
                <a:gd name="T8" fmla="*/ 118 w 118"/>
                <a:gd name="T9" fmla="*/ 95 h 279"/>
                <a:gd name="T10" fmla="*/ 110 w 118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79">
                  <a:moveTo>
                    <a:pt x="1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83" y="279"/>
                    <a:pt x="118" y="197"/>
                    <a:pt x="118" y="95"/>
                  </a:cubicBezTo>
                  <a:cubicBezTo>
                    <a:pt x="118" y="71"/>
                    <a:pt x="115" y="21"/>
                    <a:pt x="110" y="0"/>
                  </a:cubicBezTo>
                  <a:close/>
                </a:path>
              </a:pathLst>
            </a:custGeom>
            <a:solidFill>
              <a:srgbClr val="F0C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58"/>
            <p:cNvSpPr>
              <a:spLocks/>
            </p:cNvSpPr>
            <p:nvPr/>
          </p:nvSpPr>
          <p:spPr bwMode="auto">
            <a:xfrm>
              <a:off x="539531" y="3600911"/>
              <a:ext cx="285750" cy="1006475"/>
            </a:xfrm>
            <a:custGeom>
              <a:avLst/>
              <a:gdLst>
                <a:gd name="T0" fmla="*/ 16 w 180"/>
                <a:gd name="T1" fmla="*/ 266 h 634"/>
                <a:gd name="T2" fmla="*/ 137 w 180"/>
                <a:gd name="T3" fmla="*/ 634 h 634"/>
                <a:gd name="T4" fmla="*/ 180 w 180"/>
                <a:gd name="T5" fmla="*/ 634 h 634"/>
                <a:gd name="T6" fmla="*/ 97 w 180"/>
                <a:gd name="T7" fmla="*/ 0 h 634"/>
                <a:gd name="T8" fmla="*/ 49 w 180"/>
                <a:gd name="T9" fmla="*/ 33 h 634"/>
                <a:gd name="T10" fmla="*/ 0 w 180"/>
                <a:gd name="T11" fmla="*/ 171 h 634"/>
                <a:gd name="T12" fmla="*/ 80 w 180"/>
                <a:gd name="T13" fmla="*/ 233 h 634"/>
                <a:gd name="T14" fmla="*/ 16 w 180"/>
                <a:gd name="T15" fmla="*/ 26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634">
                  <a:moveTo>
                    <a:pt x="16" y="266"/>
                  </a:moveTo>
                  <a:lnTo>
                    <a:pt x="137" y="634"/>
                  </a:lnTo>
                  <a:lnTo>
                    <a:pt x="180" y="634"/>
                  </a:lnTo>
                  <a:lnTo>
                    <a:pt x="97" y="0"/>
                  </a:lnTo>
                  <a:lnTo>
                    <a:pt x="49" y="33"/>
                  </a:lnTo>
                  <a:lnTo>
                    <a:pt x="0" y="171"/>
                  </a:lnTo>
                  <a:lnTo>
                    <a:pt x="80" y="233"/>
                  </a:lnTo>
                  <a:lnTo>
                    <a:pt x="16" y="26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59"/>
            <p:cNvSpPr>
              <a:spLocks/>
            </p:cNvSpPr>
            <p:nvPr/>
          </p:nvSpPr>
          <p:spPr bwMode="auto">
            <a:xfrm>
              <a:off x="963394" y="3600911"/>
              <a:ext cx="268288" cy="1006475"/>
            </a:xfrm>
            <a:custGeom>
              <a:avLst/>
              <a:gdLst>
                <a:gd name="T0" fmla="*/ 40 w 169"/>
                <a:gd name="T1" fmla="*/ 634 h 634"/>
                <a:gd name="T2" fmla="*/ 153 w 169"/>
                <a:gd name="T3" fmla="*/ 264 h 634"/>
                <a:gd name="T4" fmla="*/ 89 w 169"/>
                <a:gd name="T5" fmla="*/ 232 h 634"/>
                <a:gd name="T6" fmla="*/ 169 w 169"/>
                <a:gd name="T7" fmla="*/ 171 h 634"/>
                <a:gd name="T8" fmla="*/ 119 w 169"/>
                <a:gd name="T9" fmla="*/ 33 h 634"/>
                <a:gd name="T10" fmla="*/ 75 w 169"/>
                <a:gd name="T11" fmla="*/ 0 h 634"/>
                <a:gd name="T12" fmla="*/ 0 w 169"/>
                <a:gd name="T13" fmla="*/ 634 h 634"/>
                <a:gd name="T14" fmla="*/ 40 w 169"/>
                <a:gd name="T15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634">
                  <a:moveTo>
                    <a:pt x="40" y="634"/>
                  </a:moveTo>
                  <a:lnTo>
                    <a:pt x="153" y="264"/>
                  </a:lnTo>
                  <a:lnTo>
                    <a:pt x="89" y="232"/>
                  </a:lnTo>
                  <a:lnTo>
                    <a:pt x="169" y="171"/>
                  </a:lnTo>
                  <a:lnTo>
                    <a:pt x="119" y="33"/>
                  </a:lnTo>
                  <a:lnTo>
                    <a:pt x="75" y="0"/>
                  </a:lnTo>
                  <a:lnTo>
                    <a:pt x="0" y="634"/>
                  </a:lnTo>
                  <a:lnTo>
                    <a:pt x="40" y="63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60"/>
            <p:cNvSpPr>
              <a:spLocks/>
            </p:cNvSpPr>
            <p:nvPr/>
          </p:nvSpPr>
          <p:spPr bwMode="auto">
            <a:xfrm>
              <a:off x="623669" y="2878598"/>
              <a:ext cx="519113" cy="392113"/>
            </a:xfrm>
            <a:custGeom>
              <a:avLst/>
              <a:gdLst>
                <a:gd name="T0" fmla="*/ 0 w 253"/>
                <a:gd name="T1" fmla="*/ 95 h 191"/>
                <a:gd name="T2" fmla="*/ 8 w 253"/>
                <a:gd name="T3" fmla="*/ 163 h 191"/>
                <a:gd name="T4" fmla="*/ 22 w 253"/>
                <a:gd name="T5" fmla="*/ 188 h 191"/>
                <a:gd name="T6" fmla="*/ 35 w 253"/>
                <a:gd name="T7" fmla="*/ 117 h 191"/>
                <a:gd name="T8" fmla="*/ 57 w 253"/>
                <a:gd name="T9" fmla="*/ 85 h 191"/>
                <a:gd name="T10" fmla="*/ 118 w 253"/>
                <a:gd name="T11" fmla="*/ 97 h 191"/>
                <a:gd name="T12" fmla="*/ 180 w 253"/>
                <a:gd name="T13" fmla="*/ 84 h 191"/>
                <a:gd name="T14" fmla="*/ 188 w 253"/>
                <a:gd name="T15" fmla="*/ 84 h 191"/>
                <a:gd name="T16" fmla="*/ 209 w 253"/>
                <a:gd name="T17" fmla="*/ 105 h 191"/>
                <a:gd name="T18" fmla="*/ 223 w 253"/>
                <a:gd name="T19" fmla="*/ 191 h 191"/>
                <a:gd name="T20" fmla="*/ 238 w 253"/>
                <a:gd name="T21" fmla="*/ 170 h 191"/>
                <a:gd name="T22" fmla="*/ 231 w 253"/>
                <a:gd name="T23" fmla="*/ 28 h 191"/>
                <a:gd name="T24" fmla="*/ 148 w 253"/>
                <a:gd name="T25" fmla="*/ 0 h 191"/>
                <a:gd name="T26" fmla="*/ 0 w 253"/>
                <a:gd name="T27" fmla="*/ 9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191">
                  <a:moveTo>
                    <a:pt x="0" y="95"/>
                  </a:moveTo>
                  <a:cubicBezTo>
                    <a:pt x="0" y="98"/>
                    <a:pt x="4" y="127"/>
                    <a:pt x="8" y="163"/>
                  </a:cubicBezTo>
                  <a:cubicBezTo>
                    <a:pt x="9" y="171"/>
                    <a:pt x="19" y="186"/>
                    <a:pt x="22" y="188"/>
                  </a:cubicBezTo>
                  <a:cubicBezTo>
                    <a:pt x="21" y="178"/>
                    <a:pt x="35" y="121"/>
                    <a:pt x="35" y="117"/>
                  </a:cubicBezTo>
                  <a:cubicBezTo>
                    <a:pt x="33" y="99"/>
                    <a:pt x="39" y="89"/>
                    <a:pt x="57" y="85"/>
                  </a:cubicBezTo>
                  <a:cubicBezTo>
                    <a:pt x="69" y="82"/>
                    <a:pt x="106" y="97"/>
                    <a:pt x="118" y="97"/>
                  </a:cubicBezTo>
                  <a:cubicBezTo>
                    <a:pt x="147" y="97"/>
                    <a:pt x="152" y="83"/>
                    <a:pt x="180" y="84"/>
                  </a:cubicBezTo>
                  <a:cubicBezTo>
                    <a:pt x="183" y="84"/>
                    <a:pt x="186" y="84"/>
                    <a:pt x="188" y="84"/>
                  </a:cubicBezTo>
                  <a:cubicBezTo>
                    <a:pt x="200" y="85"/>
                    <a:pt x="208" y="92"/>
                    <a:pt x="209" y="105"/>
                  </a:cubicBezTo>
                  <a:cubicBezTo>
                    <a:pt x="210" y="109"/>
                    <a:pt x="225" y="181"/>
                    <a:pt x="223" y="191"/>
                  </a:cubicBezTo>
                  <a:cubicBezTo>
                    <a:pt x="226" y="185"/>
                    <a:pt x="236" y="176"/>
                    <a:pt x="238" y="170"/>
                  </a:cubicBezTo>
                  <a:cubicBezTo>
                    <a:pt x="241" y="157"/>
                    <a:pt x="253" y="35"/>
                    <a:pt x="231" y="28"/>
                  </a:cubicBezTo>
                  <a:cubicBezTo>
                    <a:pt x="205" y="26"/>
                    <a:pt x="161" y="0"/>
                    <a:pt x="148" y="0"/>
                  </a:cubicBezTo>
                  <a:cubicBezTo>
                    <a:pt x="3" y="5"/>
                    <a:pt x="0" y="50"/>
                    <a:pt x="0" y="95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9" name="组合 348"/>
          <p:cNvGrpSpPr/>
          <p:nvPr/>
        </p:nvGrpSpPr>
        <p:grpSpPr>
          <a:xfrm flipH="1">
            <a:off x="7946374" y="3147569"/>
            <a:ext cx="1852082" cy="2010935"/>
            <a:chOff x="2505075" y="620713"/>
            <a:chExt cx="1628775" cy="1768475"/>
          </a:xfrm>
        </p:grpSpPr>
        <p:sp>
          <p:nvSpPr>
            <p:cNvPr id="350" name="Freeform 99"/>
            <p:cNvSpPr>
              <a:spLocks/>
            </p:cNvSpPr>
            <p:nvPr/>
          </p:nvSpPr>
          <p:spPr bwMode="auto">
            <a:xfrm>
              <a:off x="3336925" y="1370013"/>
              <a:ext cx="796925" cy="1014413"/>
            </a:xfrm>
            <a:custGeom>
              <a:avLst/>
              <a:gdLst>
                <a:gd name="T0" fmla="*/ 389 w 389"/>
                <a:gd name="T1" fmla="*/ 495 h 495"/>
                <a:gd name="T2" fmla="*/ 314 w 389"/>
                <a:gd name="T3" fmla="*/ 84 h 495"/>
                <a:gd name="T4" fmla="*/ 95 w 389"/>
                <a:gd name="T5" fmla="*/ 0 h 495"/>
                <a:gd name="T6" fmla="*/ 54 w 389"/>
                <a:gd name="T7" fmla="*/ 70 h 495"/>
                <a:gd name="T8" fmla="*/ 29 w 389"/>
                <a:gd name="T9" fmla="*/ 87 h 495"/>
                <a:gd name="T10" fmla="*/ 24 w 389"/>
                <a:gd name="T11" fmla="*/ 85 h 495"/>
                <a:gd name="T12" fmla="*/ 0 w 389"/>
                <a:gd name="T13" fmla="*/ 495 h 495"/>
                <a:gd name="T14" fmla="*/ 389 w 389"/>
                <a:gd name="T15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9" h="495">
                  <a:moveTo>
                    <a:pt x="389" y="495"/>
                  </a:moveTo>
                  <a:cubicBezTo>
                    <a:pt x="382" y="475"/>
                    <a:pt x="319" y="93"/>
                    <a:pt x="314" y="84"/>
                  </a:cubicBezTo>
                  <a:cubicBezTo>
                    <a:pt x="310" y="74"/>
                    <a:pt x="95" y="0"/>
                    <a:pt x="95" y="0"/>
                  </a:cubicBezTo>
                  <a:cubicBezTo>
                    <a:pt x="83" y="16"/>
                    <a:pt x="59" y="66"/>
                    <a:pt x="54" y="70"/>
                  </a:cubicBezTo>
                  <a:cubicBezTo>
                    <a:pt x="50" y="74"/>
                    <a:pt x="29" y="87"/>
                    <a:pt x="29" y="87"/>
                  </a:cubicBezTo>
                  <a:cubicBezTo>
                    <a:pt x="29" y="87"/>
                    <a:pt x="27" y="86"/>
                    <a:pt x="24" y="85"/>
                  </a:cubicBezTo>
                  <a:cubicBezTo>
                    <a:pt x="0" y="495"/>
                    <a:pt x="0" y="495"/>
                    <a:pt x="0" y="495"/>
                  </a:cubicBezTo>
                  <a:lnTo>
                    <a:pt x="389" y="495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auto">
            <a:xfrm>
              <a:off x="2505075" y="1371600"/>
              <a:ext cx="819150" cy="1012825"/>
            </a:xfrm>
            <a:custGeom>
              <a:avLst/>
              <a:gdLst>
                <a:gd name="T0" fmla="*/ 400 w 400"/>
                <a:gd name="T1" fmla="*/ 494 h 494"/>
                <a:gd name="T2" fmla="*/ 364 w 400"/>
                <a:gd name="T3" fmla="*/ 90 h 494"/>
                <a:gd name="T4" fmla="*/ 359 w 400"/>
                <a:gd name="T5" fmla="*/ 92 h 494"/>
                <a:gd name="T6" fmla="*/ 330 w 400"/>
                <a:gd name="T7" fmla="*/ 76 h 494"/>
                <a:gd name="T8" fmla="*/ 308 w 400"/>
                <a:gd name="T9" fmla="*/ 0 h 494"/>
                <a:gd name="T10" fmla="*/ 73 w 400"/>
                <a:gd name="T11" fmla="*/ 89 h 494"/>
                <a:gd name="T12" fmla="*/ 0 w 400"/>
                <a:gd name="T13" fmla="*/ 494 h 494"/>
                <a:gd name="T14" fmla="*/ 400 w 400"/>
                <a:gd name="T15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94">
                  <a:moveTo>
                    <a:pt x="400" y="494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1" y="92"/>
                    <a:pt x="359" y="92"/>
                    <a:pt x="359" y="92"/>
                  </a:cubicBezTo>
                  <a:cubicBezTo>
                    <a:pt x="359" y="92"/>
                    <a:pt x="334" y="81"/>
                    <a:pt x="330" y="76"/>
                  </a:cubicBezTo>
                  <a:cubicBezTo>
                    <a:pt x="326" y="72"/>
                    <a:pt x="307" y="7"/>
                    <a:pt x="308" y="0"/>
                  </a:cubicBezTo>
                  <a:cubicBezTo>
                    <a:pt x="308" y="0"/>
                    <a:pt x="78" y="80"/>
                    <a:pt x="73" y="89"/>
                  </a:cubicBezTo>
                  <a:cubicBezTo>
                    <a:pt x="69" y="99"/>
                    <a:pt x="7" y="474"/>
                    <a:pt x="0" y="494"/>
                  </a:cubicBezTo>
                  <a:lnTo>
                    <a:pt x="400" y="494"/>
                  </a:lnTo>
                  <a:close/>
                </a:path>
              </a:pathLst>
            </a:custGeom>
            <a:solidFill>
              <a:srgbClr val="25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auto">
            <a:xfrm>
              <a:off x="3125788" y="1069975"/>
              <a:ext cx="407988" cy="547688"/>
            </a:xfrm>
            <a:custGeom>
              <a:avLst/>
              <a:gdLst>
                <a:gd name="T0" fmla="*/ 198 w 199"/>
                <a:gd name="T1" fmla="*/ 155 h 267"/>
                <a:gd name="T2" fmla="*/ 195 w 199"/>
                <a:gd name="T3" fmla="*/ 25 h 267"/>
                <a:gd name="T4" fmla="*/ 95 w 199"/>
                <a:gd name="T5" fmla="*/ 53 h 267"/>
                <a:gd name="T6" fmla="*/ 5 w 199"/>
                <a:gd name="T7" fmla="*/ 36 h 267"/>
                <a:gd name="T8" fmla="*/ 4 w 199"/>
                <a:gd name="T9" fmla="*/ 145 h 267"/>
                <a:gd name="T10" fmla="*/ 24 w 199"/>
                <a:gd name="T11" fmla="*/ 212 h 267"/>
                <a:gd name="T12" fmla="*/ 37 w 199"/>
                <a:gd name="T13" fmla="*/ 240 h 267"/>
                <a:gd name="T14" fmla="*/ 95 w 199"/>
                <a:gd name="T15" fmla="*/ 257 h 267"/>
                <a:gd name="T16" fmla="*/ 165 w 199"/>
                <a:gd name="T17" fmla="*/ 225 h 267"/>
                <a:gd name="T18" fmla="*/ 198 w 199"/>
                <a:gd name="T19" fmla="*/ 1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267">
                  <a:moveTo>
                    <a:pt x="198" y="155"/>
                  </a:moveTo>
                  <a:cubicBezTo>
                    <a:pt x="193" y="120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13" y="78"/>
                    <a:pt x="6" y="117"/>
                    <a:pt x="4" y="145"/>
                  </a:cubicBezTo>
                  <a:cubicBezTo>
                    <a:pt x="21" y="149"/>
                    <a:pt x="30" y="206"/>
                    <a:pt x="24" y="212"/>
                  </a:cubicBezTo>
                  <a:cubicBezTo>
                    <a:pt x="28" y="224"/>
                    <a:pt x="33" y="235"/>
                    <a:pt x="37" y="240"/>
                  </a:cubicBezTo>
                  <a:cubicBezTo>
                    <a:pt x="56" y="267"/>
                    <a:pt x="72" y="257"/>
                    <a:pt x="95" y="257"/>
                  </a:cubicBezTo>
                  <a:cubicBezTo>
                    <a:pt x="118" y="257"/>
                    <a:pt x="142" y="251"/>
                    <a:pt x="165" y="225"/>
                  </a:cubicBezTo>
                  <a:cubicBezTo>
                    <a:pt x="179" y="208"/>
                    <a:pt x="199" y="170"/>
                    <a:pt x="198" y="155"/>
                  </a:cubicBez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auto">
            <a:xfrm>
              <a:off x="3048000" y="936625"/>
              <a:ext cx="77788" cy="165100"/>
            </a:xfrm>
            <a:custGeom>
              <a:avLst/>
              <a:gdLst>
                <a:gd name="T0" fmla="*/ 38 w 38"/>
                <a:gd name="T1" fmla="*/ 63 h 80"/>
                <a:gd name="T2" fmla="*/ 20 w 38"/>
                <a:gd name="T3" fmla="*/ 80 h 80"/>
                <a:gd name="T4" fmla="*/ 20 w 38"/>
                <a:gd name="T5" fmla="*/ 80 h 80"/>
                <a:gd name="T6" fmla="*/ 6 w 38"/>
                <a:gd name="T7" fmla="*/ 40 h 80"/>
                <a:gd name="T8" fmla="*/ 0 w 38"/>
                <a:gd name="T9" fmla="*/ 16 h 80"/>
                <a:gd name="T10" fmla="*/ 23 w 38"/>
                <a:gd name="T11" fmla="*/ 20 h 80"/>
                <a:gd name="T12" fmla="*/ 29 w 38"/>
                <a:gd name="T13" fmla="*/ 20 h 80"/>
                <a:gd name="T14" fmla="*/ 38 w 38"/>
                <a:gd name="T15" fmla="*/ 31 h 80"/>
                <a:gd name="T16" fmla="*/ 38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38" y="63"/>
                  </a:moveTo>
                  <a:cubicBezTo>
                    <a:pt x="38" y="73"/>
                    <a:pt x="3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0"/>
                    <a:pt x="6" y="77"/>
                    <a:pt x="6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14" y="20"/>
                    <a:pt x="23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8" y="20"/>
                    <a:pt x="38" y="21"/>
                    <a:pt x="38" y="31"/>
                  </a:cubicBezTo>
                  <a:lnTo>
                    <a:pt x="38" y="63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auto">
            <a:xfrm>
              <a:off x="3511550" y="936625"/>
              <a:ext cx="77788" cy="165100"/>
            </a:xfrm>
            <a:custGeom>
              <a:avLst/>
              <a:gdLst>
                <a:gd name="T0" fmla="*/ 1 w 38"/>
                <a:gd name="T1" fmla="*/ 63 h 80"/>
                <a:gd name="T2" fmla="*/ 18 w 38"/>
                <a:gd name="T3" fmla="*/ 80 h 80"/>
                <a:gd name="T4" fmla="*/ 18 w 38"/>
                <a:gd name="T5" fmla="*/ 80 h 80"/>
                <a:gd name="T6" fmla="*/ 33 w 38"/>
                <a:gd name="T7" fmla="*/ 40 h 80"/>
                <a:gd name="T8" fmla="*/ 38 w 38"/>
                <a:gd name="T9" fmla="*/ 16 h 80"/>
                <a:gd name="T10" fmla="*/ 15 w 38"/>
                <a:gd name="T11" fmla="*/ 20 h 80"/>
                <a:gd name="T12" fmla="*/ 10 w 38"/>
                <a:gd name="T13" fmla="*/ 20 h 80"/>
                <a:gd name="T14" fmla="*/ 1 w 38"/>
                <a:gd name="T15" fmla="*/ 31 h 80"/>
                <a:gd name="T16" fmla="*/ 1 w 38"/>
                <a:gd name="T17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0">
                  <a:moveTo>
                    <a:pt x="1" y="63"/>
                  </a:moveTo>
                  <a:cubicBezTo>
                    <a:pt x="1" y="73"/>
                    <a:pt x="9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8" y="80"/>
                    <a:pt x="33" y="77"/>
                    <a:pt x="33" y="4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0"/>
                    <a:pt x="25" y="20"/>
                    <a:pt x="15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0" y="20"/>
                    <a:pt x="1" y="21"/>
                    <a:pt x="1" y="31"/>
                  </a:cubicBezTo>
                  <a:lnTo>
                    <a:pt x="1" y="63"/>
                  </a:ln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auto">
            <a:xfrm>
              <a:off x="3125788" y="1069975"/>
              <a:ext cx="409575" cy="563563"/>
            </a:xfrm>
            <a:custGeom>
              <a:avLst/>
              <a:gdLst>
                <a:gd name="T0" fmla="*/ 197 w 200"/>
                <a:gd name="T1" fmla="*/ 145 h 275"/>
                <a:gd name="T2" fmla="*/ 195 w 200"/>
                <a:gd name="T3" fmla="*/ 25 h 275"/>
                <a:gd name="T4" fmla="*/ 95 w 200"/>
                <a:gd name="T5" fmla="*/ 53 h 275"/>
                <a:gd name="T6" fmla="*/ 5 w 200"/>
                <a:gd name="T7" fmla="*/ 36 h 275"/>
                <a:gd name="T8" fmla="*/ 9 w 200"/>
                <a:gd name="T9" fmla="*/ 81 h 275"/>
                <a:gd name="T10" fmla="*/ 135 w 200"/>
                <a:gd name="T11" fmla="*/ 275 h 275"/>
                <a:gd name="T12" fmla="*/ 146 w 200"/>
                <a:gd name="T13" fmla="*/ 264 h 275"/>
                <a:gd name="T14" fmla="*/ 197 w 200"/>
                <a:gd name="T15" fmla="*/ 1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275">
                  <a:moveTo>
                    <a:pt x="197" y="145"/>
                  </a:moveTo>
                  <a:cubicBezTo>
                    <a:pt x="192" y="105"/>
                    <a:pt x="191" y="66"/>
                    <a:pt x="195" y="25"/>
                  </a:cubicBezTo>
                  <a:cubicBezTo>
                    <a:pt x="198" y="0"/>
                    <a:pt x="112" y="53"/>
                    <a:pt x="95" y="53"/>
                  </a:cubicBezTo>
                  <a:cubicBezTo>
                    <a:pt x="77" y="53"/>
                    <a:pt x="0" y="11"/>
                    <a:pt x="5" y="36"/>
                  </a:cubicBezTo>
                  <a:cubicBezTo>
                    <a:pt x="9" y="54"/>
                    <a:pt x="9" y="63"/>
                    <a:pt x="9" y="81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61" y="272"/>
                    <a:pt x="136" y="275"/>
                    <a:pt x="146" y="264"/>
                  </a:cubicBezTo>
                  <a:cubicBezTo>
                    <a:pt x="161" y="247"/>
                    <a:pt x="200" y="167"/>
                    <a:pt x="197" y="145"/>
                  </a:cubicBezTo>
                  <a:close/>
                </a:path>
              </a:pathLst>
            </a:custGeom>
            <a:solidFill>
              <a:srgbClr val="E8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auto">
            <a:xfrm>
              <a:off x="3316288" y="1363663"/>
              <a:ext cx="215900" cy="1020763"/>
            </a:xfrm>
            <a:custGeom>
              <a:avLst/>
              <a:gdLst>
                <a:gd name="T0" fmla="*/ 50 w 105"/>
                <a:gd name="T1" fmla="*/ 498 h 498"/>
                <a:gd name="T2" fmla="*/ 101 w 105"/>
                <a:gd name="T3" fmla="*/ 193 h 498"/>
                <a:gd name="T4" fmla="*/ 105 w 105"/>
                <a:gd name="T5" fmla="*/ 59 h 498"/>
                <a:gd name="T6" fmla="*/ 105 w 105"/>
                <a:gd name="T7" fmla="*/ 0 h 498"/>
                <a:gd name="T8" fmla="*/ 0 w 105"/>
                <a:gd name="T9" fmla="*/ 75 h 498"/>
                <a:gd name="T10" fmla="*/ 8 w 105"/>
                <a:gd name="T11" fmla="*/ 498 h 498"/>
                <a:gd name="T12" fmla="*/ 50 w 105"/>
                <a:gd name="T1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98">
                  <a:moveTo>
                    <a:pt x="50" y="498"/>
                  </a:moveTo>
                  <a:cubicBezTo>
                    <a:pt x="101" y="193"/>
                    <a:pt x="101" y="193"/>
                    <a:pt x="101" y="193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2" y="70"/>
                    <a:pt x="105" y="0"/>
                    <a:pt x="105" y="0"/>
                  </a:cubicBezTo>
                  <a:cubicBezTo>
                    <a:pt x="103" y="1"/>
                    <a:pt x="2" y="74"/>
                    <a:pt x="0" y="75"/>
                  </a:cubicBezTo>
                  <a:cubicBezTo>
                    <a:pt x="3" y="77"/>
                    <a:pt x="6" y="375"/>
                    <a:pt x="8" y="498"/>
                  </a:cubicBezTo>
                  <a:lnTo>
                    <a:pt x="50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auto">
            <a:xfrm>
              <a:off x="3132138" y="1368425"/>
              <a:ext cx="206375" cy="1016000"/>
            </a:xfrm>
            <a:custGeom>
              <a:avLst/>
              <a:gdLst>
                <a:gd name="T0" fmla="*/ 58 w 101"/>
                <a:gd name="T1" fmla="*/ 496 h 496"/>
                <a:gd name="T2" fmla="*/ 101 w 101"/>
                <a:gd name="T3" fmla="*/ 496 h 496"/>
                <a:gd name="T4" fmla="*/ 101 w 101"/>
                <a:gd name="T5" fmla="*/ 69 h 496"/>
                <a:gd name="T6" fmla="*/ 1 w 101"/>
                <a:gd name="T7" fmla="*/ 0 h 496"/>
                <a:gd name="T8" fmla="*/ 0 w 101"/>
                <a:gd name="T9" fmla="*/ 57 h 496"/>
                <a:gd name="T10" fmla="*/ 22 w 101"/>
                <a:gd name="T11" fmla="*/ 153 h 496"/>
                <a:gd name="T12" fmla="*/ 58 w 101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96">
                  <a:moveTo>
                    <a:pt x="58" y="496"/>
                  </a:moveTo>
                  <a:cubicBezTo>
                    <a:pt x="101" y="496"/>
                    <a:pt x="101" y="496"/>
                    <a:pt x="101" y="496"/>
                  </a:cubicBezTo>
                  <a:cubicBezTo>
                    <a:pt x="100" y="364"/>
                    <a:pt x="98" y="71"/>
                    <a:pt x="101" y="69"/>
                  </a:cubicBezTo>
                  <a:cubicBezTo>
                    <a:pt x="98" y="67"/>
                    <a:pt x="4" y="2"/>
                    <a:pt x="1" y="0"/>
                  </a:cubicBezTo>
                  <a:cubicBezTo>
                    <a:pt x="1" y="0"/>
                    <a:pt x="3" y="68"/>
                    <a:pt x="0" y="57"/>
                  </a:cubicBezTo>
                  <a:cubicBezTo>
                    <a:pt x="22" y="153"/>
                    <a:pt x="22" y="153"/>
                    <a:pt x="22" y="153"/>
                  </a:cubicBezTo>
                  <a:lnTo>
                    <a:pt x="58" y="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auto">
            <a:xfrm>
              <a:off x="3314700" y="1570038"/>
              <a:ext cx="42863" cy="44450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2 h 21"/>
                <a:gd name="T4" fmla="*/ 12 w 21"/>
                <a:gd name="T5" fmla="*/ 1 h 21"/>
                <a:gd name="T6" fmla="*/ 1 w 21"/>
                <a:gd name="T7" fmla="*/ 8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auto">
            <a:xfrm>
              <a:off x="3328988" y="1581150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auto">
            <a:xfrm>
              <a:off x="3327400" y="159067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3 h 4"/>
                <a:gd name="T4" fmla="*/ 2 w 4"/>
                <a:gd name="T5" fmla="*/ 1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auto">
            <a:xfrm>
              <a:off x="3336925" y="1582738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auto">
            <a:xfrm>
              <a:off x="3335338" y="159385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3 h 4"/>
                <a:gd name="T4" fmla="*/ 3 w 4"/>
                <a:gd name="T5" fmla="*/ 1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auto">
            <a:xfrm>
              <a:off x="3314700" y="1778000"/>
              <a:ext cx="42863" cy="41275"/>
            </a:xfrm>
            <a:custGeom>
              <a:avLst/>
              <a:gdLst>
                <a:gd name="T0" fmla="*/ 8 w 21"/>
                <a:gd name="T1" fmla="*/ 19 h 20"/>
                <a:gd name="T2" fmla="*/ 19 w 21"/>
                <a:gd name="T3" fmla="*/ 12 h 20"/>
                <a:gd name="T4" fmla="*/ 12 w 21"/>
                <a:gd name="T5" fmla="*/ 1 h 20"/>
                <a:gd name="T6" fmla="*/ 1 w 21"/>
                <a:gd name="T7" fmla="*/ 8 h 20"/>
                <a:gd name="T8" fmla="*/ 8 w 21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8" y="19"/>
                  </a:moveTo>
                  <a:cubicBezTo>
                    <a:pt x="13" y="20"/>
                    <a:pt x="18" y="17"/>
                    <a:pt x="19" y="12"/>
                  </a:cubicBezTo>
                  <a:cubicBezTo>
                    <a:pt x="21" y="7"/>
                    <a:pt x="17" y="2"/>
                    <a:pt x="12" y="1"/>
                  </a:cubicBezTo>
                  <a:cubicBezTo>
                    <a:pt x="7" y="0"/>
                    <a:pt x="2" y="3"/>
                    <a:pt x="1" y="8"/>
                  </a:cubicBezTo>
                  <a:cubicBezTo>
                    <a:pt x="0" y="13"/>
                    <a:pt x="3" y="18"/>
                    <a:pt x="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auto">
            <a:xfrm>
              <a:off x="3328988" y="1787525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auto">
            <a:xfrm>
              <a:off x="3327400" y="1798638"/>
              <a:ext cx="7938" cy="7938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auto">
            <a:xfrm>
              <a:off x="3336925" y="1790700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auto">
            <a:xfrm>
              <a:off x="3335338" y="1800225"/>
              <a:ext cx="7938" cy="7938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auto">
            <a:xfrm>
              <a:off x="3314700" y="1982788"/>
              <a:ext cx="42863" cy="42863"/>
            </a:xfrm>
            <a:custGeom>
              <a:avLst/>
              <a:gdLst>
                <a:gd name="T0" fmla="*/ 8 w 21"/>
                <a:gd name="T1" fmla="*/ 20 h 21"/>
                <a:gd name="T2" fmla="*/ 19 w 21"/>
                <a:gd name="T3" fmla="*/ 13 h 21"/>
                <a:gd name="T4" fmla="*/ 12 w 21"/>
                <a:gd name="T5" fmla="*/ 1 h 21"/>
                <a:gd name="T6" fmla="*/ 1 w 21"/>
                <a:gd name="T7" fmla="*/ 9 h 21"/>
                <a:gd name="T8" fmla="*/ 8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20"/>
                  </a:moveTo>
                  <a:cubicBezTo>
                    <a:pt x="13" y="21"/>
                    <a:pt x="18" y="18"/>
                    <a:pt x="19" y="13"/>
                  </a:cubicBezTo>
                  <a:cubicBezTo>
                    <a:pt x="21" y="8"/>
                    <a:pt x="17" y="3"/>
                    <a:pt x="12" y="1"/>
                  </a:cubicBezTo>
                  <a:cubicBezTo>
                    <a:pt x="7" y="0"/>
                    <a:pt x="2" y="3"/>
                    <a:pt x="1" y="9"/>
                  </a:cubicBezTo>
                  <a:cubicBezTo>
                    <a:pt x="0" y="14"/>
                    <a:pt x="3" y="19"/>
                    <a:pt x="8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auto">
            <a:xfrm>
              <a:off x="3328988" y="1995488"/>
              <a:ext cx="7938" cy="7938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auto">
            <a:xfrm>
              <a:off x="3327400" y="2005013"/>
              <a:ext cx="7938" cy="6350"/>
            </a:xfrm>
            <a:custGeom>
              <a:avLst/>
              <a:gdLst>
                <a:gd name="T0" fmla="*/ 1 w 4"/>
                <a:gd name="T1" fmla="*/ 3 h 3"/>
                <a:gd name="T2" fmla="*/ 3 w 4"/>
                <a:gd name="T3" fmla="*/ 2 h 3"/>
                <a:gd name="T4" fmla="*/ 2 w 4"/>
                <a:gd name="T5" fmla="*/ 0 h 3"/>
                <a:gd name="T6" fmla="*/ 0 w 4"/>
                <a:gd name="T7" fmla="*/ 1 h 3"/>
                <a:gd name="T8" fmla="*/ 1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auto">
            <a:xfrm>
              <a:off x="3336925" y="1997075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1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auto">
            <a:xfrm>
              <a:off x="3335338" y="2008188"/>
              <a:ext cx="7938" cy="7938"/>
            </a:xfrm>
            <a:custGeom>
              <a:avLst/>
              <a:gdLst>
                <a:gd name="T0" fmla="*/ 2 w 4"/>
                <a:gd name="T1" fmla="*/ 3 h 4"/>
                <a:gd name="T2" fmla="*/ 4 w 4"/>
                <a:gd name="T3" fmla="*/ 2 h 4"/>
                <a:gd name="T4" fmla="*/ 3 w 4"/>
                <a:gd name="T5" fmla="*/ 0 h 4"/>
                <a:gd name="T6" fmla="*/ 0 w 4"/>
                <a:gd name="T7" fmla="*/ 1 h 4"/>
                <a:gd name="T8" fmla="*/ 2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C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auto">
            <a:xfrm>
              <a:off x="3136900" y="1365250"/>
              <a:ext cx="198438" cy="263525"/>
            </a:xfrm>
            <a:custGeom>
              <a:avLst/>
              <a:gdLst>
                <a:gd name="T0" fmla="*/ 0 w 125"/>
                <a:gd name="T1" fmla="*/ 0 h 166"/>
                <a:gd name="T2" fmla="*/ 81 w 125"/>
                <a:gd name="T3" fmla="*/ 166 h 166"/>
                <a:gd name="T4" fmla="*/ 125 w 125"/>
                <a:gd name="T5" fmla="*/ 88 h 166"/>
                <a:gd name="T6" fmla="*/ 0 w 12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66">
                  <a:moveTo>
                    <a:pt x="0" y="0"/>
                  </a:moveTo>
                  <a:lnTo>
                    <a:pt x="81" y="166"/>
                  </a:lnTo>
                  <a:lnTo>
                    <a:pt x="12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auto">
            <a:xfrm>
              <a:off x="3335338" y="1363663"/>
              <a:ext cx="196850" cy="258763"/>
            </a:xfrm>
            <a:custGeom>
              <a:avLst/>
              <a:gdLst>
                <a:gd name="T0" fmla="*/ 124 w 124"/>
                <a:gd name="T1" fmla="*/ 0 h 163"/>
                <a:gd name="T2" fmla="*/ 44 w 124"/>
                <a:gd name="T3" fmla="*/ 163 h 163"/>
                <a:gd name="T4" fmla="*/ 0 w 124"/>
                <a:gd name="T5" fmla="*/ 89 h 163"/>
                <a:gd name="T6" fmla="*/ 124 w 124"/>
                <a:gd name="T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63">
                  <a:moveTo>
                    <a:pt x="124" y="0"/>
                  </a:moveTo>
                  <a:lnTo>
                    <a:pt x="44" y="163"/>
                  </a:lnTo>
                  <a:lnTo>
                    <a:pt x="0" y="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7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auto">
            <a:xfrm>
              <a:off x="3090863" y="781050"/>
              <a:ext cx="238125" cy="581025"/>
            </a:xfrm>
            <a:custGeom>
              <a:avLst/>
              <a:gdLst>
                <a:gd name="T0" fmla="*/ 8 w 116"/>
                <a:gd name="T1" fmla="*/ 0 h 283"/>
                <a:gd name="T2" fmla="*/ 0 w 116"/>
                <a:gd name="T3" fmla="*/ 95 h 283"/>
                <a:gd name="T4" fmla="*/ 114 w 116"/>
                <a:gd name="T5" fmla="*/ 283 h 283"/>
                <a:gd name="T6" fmla="*/ 116 w 116"/>
                <a:gd name="T7" fmla="*/ 0 h 283"/>
                <a:gd name="T8" fmla="*/ 8 w 116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83">
                  <a:moveTo>
                    <a:pt x="8" y="0"/>
                  </a:moveTo>
                  <a:cubicBezTo>
                    <a:pt x="3" y="21"/>
                    <a:pt x="0" y="71"/>
                    <a:pt x="0" y="95"/>
                  </a:cubicBezTo>
                  <a:cubicBezTo>
                    <a:pt x="0" y="199"/>
                    <a:pt x="39" y="283"/>
                    <a:pt x="114" y="283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7D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auto">
            <a:xfrm>
              <a:off x="3316288" y="781050"/>
              <a:ext cx="241300" cy="581025"/>
            </a:xfrm>
            <a:custGeom>
              <a:avLst/>
              <a:gdLst>
                <a:gd name="T0" fmla="*/ 111 w 118"/>
                <a:gd name="T1" fmla="*/ 0 h 283"/>
                <a:gd name="T2" fmla="*/ 0 w 118"/>
                <a:gd name="T3" fmla="*/ 0 h 283"/>
                <a:gd name="T4" fmla="*/ 4 w 118"/>
                <a:gd name="T5" fmla="*/ 283 h 283"/>
                <a:gd name="T6" fmla="*/ 4 w 118"/>
                <a:gd name="T7" fmla="*/ 283 h 283"/>
                <a:gd name="T8" fmla="*/ 118 w 118"/>
                <a:gd name="T9" fmla="*/ 94 h 283"/>
                <a:gd name="T10" fmla="*/ 111 w 118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83">
                  <a:moveTo>
                    <a:pt x="1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83" y="283"/>
                    <a:pt x="117" y="197"/>
                    <a:pt x="118" y="94"/>
                  </a:cubicBezTo>
                  <a:cubicBezTo>
                    <a:pt x="118" y="82"/>
                    <a:pt x="116" y="21"/>
                    <a:pt x="111" y="0"/>
                  </a:cubicBezTo>
                  <a:close/>
                </a:path>
              </a:pathLst>
            </a:custGeom>
            <a:solidFill>
              <a:srgbClr val="F1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auto">
            <a:xfrm>
              <a:off x="2978150" y="1362075"/>
              <a:ext cx="292100" cy="1022350"/>
            </a:xfrm>
            <a:custGeom>
              <a:avLst/>
              <a:gdLst>
                <a:gd name="T0" fmla="*/ 17 w 184"/>
                <a:gd name="T1" fmla="*/ 270 h 644"/>
                <a:gd name="T2" fmla="*/ 140 w 184"/>
                <a:gd name="T3" fmla="*/ 644 h 644"/>
                <a:gd name="T4" fmla="*/ 184 w 184"/>
                <a:gd name="T5" fmla="*/ 644 h 644"/>
                <a:gd name="T6" fmla="*/ 98 w 184"/>
                <a:gd name="T7" fmla="*/ 0 h 644"/>
                <a:gd name="T8" fmla="*/ 51 w 184"/>
                <a:gd name="T9" fmla="*/ 35 h 644"/>
                <a:gd name="T10" fmla="*/ 0 w 184"/>
                <a:gd name="T11" fmla="*/ 175 h 644"/>
                <a:gd name="T12" fmla="*/ 82 w 184"/>
                <a:gd name="T13" fmla="*/ 237 h 644"/>
                <a:gd name="T14" fmla="*/ 17 w 184"/>
                <a:gd name="T15" fmla="*/ 27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44">
                  <a:moveTo>
                    <a:pt x="17" y="270"/>
                  </a:moveTo>
                  <a:lnTo>
                    <a:pt x="140" y="644"/>
                  </a:lnTo>
                  <a:lnTo>
                    <a:pt x="184" y="644"/>
                  </a:lnTo>
                  <a:lnTo>
                    <a:pt x="98" y="0"/>
                  </a:lnTo>
                  <a:lnTo>
                    <a:pt x="51" y="35"/>
                  </a:lnTo>
                  <a:lnTo>
                    <a:pt x="0" y="175"/>
                  </a:lnTo>
                  <a:lnTo>
                    <a:pt x="82" y="237"/>
                  </a:lnTo>
                  <a:lnTo>
                    <a:pt x="17" y="270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auto">
            <a:xfrm>
              <a:off x="3411538" y="1362075"/>
              <a:ext cx="271463" cy="1022350"/>
            </a:xfrm>
            <a:custGeom>
              <a:avLst/>
              <a:gdLst>
                <a:gd name="T0" fmla="*/ 41 w 171"/>
                <a:gd name="T1" fmla="*/ 644 h 644"/>
                <a:gd name="T2" fmla="*/ 154 w 171"/>
                <a:gd name="T3" fmla="*/ 270 h 644"/>
                <a:gd name="T4" fmla="*/ 90 w 171"/>
                <a:gd name="T5" fmla="*/ 236 h 644"/>
                <a:gd name="T6" fmla="*/ 171 w 171"/>
                <a:gd name="T7" fmla="*/ 174 h 644"/>
                <a:gd name="T8" fmla="*/ 121 w 171"/>
                <a:gd name="T9" fmla="*/ 33 h 644"/>
                <a:gd name="T10" fmla="*/ 76 w 171"/>
                <a:gd name="T11" fmla="*/ 0 h 644"/>
                <a:gd name="T12" fmla="*/ 0 w 171"/>
                <a:gd name="T13" fmla="*/ 644 h 644"/>
                <a:gd name="T14" fmla="*/ 41 w 171"/>
                <a:gd name="T1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644">
                  <a:moveTo>
                    <a:pt x="41" y="644"/>
                  </a:moveTo>
                  <a:lnTo>
                    <a:pt x="154" y="270"/>
                  </a:lnTo>
                  <a:lnTo>
                    <a:pt x="90" y="236"/>
                  </a:lnTo>
                  <a:lnTo>
                    <a:pt x="171" y="174"/>
                  </a:lnTo>
                  <a:lnTo>
                    <a:pt x="121" y="33"/>
                  </a:lnTo>
                  <a:lnTo>
                    <a:pt x="76" y="0"/>
                  </a:lnTo>
                  <a:lnTo>
                    <a:pt x="0" y="644"/>
                  </a:lnTo>
                  <a:lnTo>
                    <a:pt x="41" y="644"/>
                  </a:lnTo>
                  <a:close/>
                </a:path>
              </a:pathLst>
            </a:custGeom>
            <a:solidFill>
              <a:srgbClr val="2E5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28"/>
            <p:cNvSpPr>
              <a:spLocks/>
            </p:cNvSpPr>
            <p:nvPr/>
          </p:nvSpPr>
          <p:spPr bwMode="auto">
            <a:xfrm>
              <a:off x="3255963" y="1500188"/>
              <a:ext cx="155575" cy="889000"/>
            </a:xfrm>
            <a:custGeom>
              <a:avLst/>
              <a:gdLst>
                <a:gd name="T0" fmla="*/ 5 w 98"/>
                <a:gd name="T1" fmla="*/ 560 h 560"/>
                <a:gd name="T2" fmla="*/ 91 w 98"/>
                <a:gd name="T3" fmla="*/ 560 h 560"/>
                <a:gd name="T4" fmla="*/ 98 w 98"/>
                <a:gd name="T5" fmla="*/ 534 h 560"/>
                <a:gd name="T6" fmla="*/ 61 w 98"/>
                <a:gd name="T7" fmla="*/ 124 h 560"/>
                <a:gd name="T8" fmla="*/ 85 w 98"/>
                <a:gd name="T9" fmla="*/ 69 h 560"/>
                <a:gd name="T10" fmla="*/ 52 w 98"/>
                <a:gd name="T11" fmla="*/ 0 h 560"/>
                <a:gd name="T12" fmla="*/ 47 w 98"/>
                <a:gd name="T13" fmla="*/ 0 h 560"/>
                <a:gd name="T14" fmla="*/ 10 w 98"/>
                <a:gd name="T15" fmla="*/ 70 h 560"/>
                <a:gd name="T16" fmla="*/ 37 w 98"/>
                <a:gd name="T17" fmla="*/ 119 h 560"/>
                <a:gd name="T18" fmla="*/ 0 w 98"/>
                <a:gd name="T19" fmla="*/ 533 h 560"/>
                <a:gd name="T20" fmla="*/ 5 w 98"/>
                <a:gd name="T21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60">
                  <a:moveTo>
                    <a:pt x="5" y="560"/>
                  </a:moveTo>
                  <a:lnTo>
                    <a:pt x="91" y="560"/>
                  </a:lnTo>
                  <a:lnTo>
                    <a:pt x="98" y="534"/>
                  </a:lnTo>
                  <a:lnTo>
                    <a:pt x="61" y="124"/>
                  </a:lnTo>
                  <a:lnTo>
                    <a:pt x="85" y="69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10" y="70"/>
                  </a:lnTo>
                  <a:lnTo>
                    <a:pt x="37" y="119"/>
                  </a:lnTo>
                  <a:lnTo>
                    <a:pt x="0" y="533"/>
                  </a:lnTo>
                  <a:lnTo>
                    <a:pt x="5" y="560"/>
                  </a:lnTo>
                  <a:close/>
                </a:path>
              </a:pathLst>
            </a:custGeom>
            <a:solidFill>
              <a:srgbClr val="EB6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29"/>
            <p:cNvSpPr>
              <a:spLocks/>
            </p:cNvSpPr>
            <p:nvPr/>
          </p:nvSpPr>
          <p:spPr bwMode="auto">
            <a:xfrm>
              <a:off x="3060700" y="620713"/>
              <a:ext cx="528638" cy="400050"/>
            </a:xfrm>
            <a:custGeom>
              <a:avLst/>
              <a:gdLst>
                <a:gd name="T0" fmla="*/ 0 w 258"/>
                <a:gd name="T1" fmla="*/ 97 h 195"/>
                <a:gd name="T2" fmla="*/ 9 w 258"/>
                <a:gd name="T3" fmla="*/ 166 h 195"/>
                <a:gd name="T4" fmla="*/ 23 w 258"/>
                <a:gd name="T5" fmla="*/ 192 h 195"/>
                <a:gd name="T6" fmla="*/ 36 w 258"/>
                <a:gd name="T7" fmla="*/ 119 h 195"/>
                <a:gd name="T8" fmla="*/ 58 w 258"/>
                <a:gd name="T9" fmla="*/ 87 h 195"/>
                <a:gd name="T10" fmla="*/ 121 w 258"/>
                <a:gd name="T11" fmla="*/ 99 h 195"/>
                <a:gd name="T12" fmla="*/ 184 w 258"/>
                <a:gd name="T13" fmla="*/ 86 h 195"/>
                <a:gd name="T14" fmla="*/ 192 w 258"/>
                <a:gd name="T15" fmla="*/ 86 h 195"/>
                <a:gd name="T16" fmla="*/ 214 w 258"/>
                <a:gd name="T17" fmla="*/ 107 h 195"/>
                <a:gd name="T18" fmla="*/ 228 w 258"/>
                <a:gd name="T19" fmla="*/ 195 h 195"/>
                <a:gd name="T20" fmla="*/ 243 w 258"/>
                <a:gd name="T21" fmla="*/ 172 h 195"/>
                <a:gd name="T22" fmla="*/ 235 w 258"/>
                <a:gd name="T23" fmla="*/ 29 h 195"/>
                <a:gd name="T24" fmla="*/ 151 w 258"/>
                <a:gd name="T25" fmla="*/ 1 h 195"/>
                <a:gd name="T26" fmla="*/ 0 w 258"/>
                <a:gd name="T27" fmla="*/ 9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195">
                  <a:moveTo>
                    <a:pt x="0" y="97"/>
                  </a:moveTo>
                  <a:cubicBezTo>
                    <a:pt x="0" y="100"/>
                    <a:pt x="5" y="129"/>
                    <a:pt x="9" y="166"/>
                  </a:cubicBezTo>
                  <a:cubicBezTo>
                    <a:pt x="10" y="175"/>
                    <a:pt x="20" y="190"/>
                    <a:pt x="23" y="192"/>
                  </a:cubicBezTo>
                  <a:cubicBezTo>
                    <a:pt x="22" y="181"/>
                    <a:pt x="37" y="123"/>
                    <a:pt x="36" y="119"/>
                  </a:cubicBezTo>
                  <a:cubicBezTo>
                    <a:pt x="34" y="101"/>
                    <a:pt x="40" y="91"/>
                    <a:pt x="58" y="87"/>
                  </a:cubicBezTo>
                  <a:cubicBezTo>
                    <a:pt x="71" y="84"/>
                    <a:pt x="108" y="99"/>
                    <a:pt x="121" y="99"/>
                  </a:cubicBezTo>
                  <a:cubicBezTo>
                    <a:pt x="150" y="99"/>
                    <a:pt x="155" y="85"/>
                    <a:pt x="184" y="86"/>
                  </a:cubicBezTo>
                  <a:cubicBezTo>
                    <a:pt x="187" y="86"/>
                    <a:pt x="189" y="86"/>
                    <a:pt x="192" y="86"/>
                  </a:cubicBezTo>
                  <a:cubicBezTo>
                    <a:pt x="205" y="87"/>
                    <a:pt x="212" y="95"/>
                    <a:pt x="214" y="107"/>
                  </a:cubicBezTo>
                  <a:cubicBezTo>
                    <a:pt x="214" y="112"/>
                    <a:pt x="230" y="185"/>
                    <a:pt x="228" y="195"/>
                  </a:cubicBezTo>
                  <a:cubicBezTo>
                    <a:pt x="230" y="189"/>
                    <a:pt x="242" y="177"/>
                    <a:pt x="243" y="172"/>
                  </a:cubicBezTo>
                  <a:cubicBezTo>
                    <a:pt x="246" y="158"/>
                    <a:pt x="258" y="36"/>
                    <a:pt x="235" y="29"/>
                  </a:cubicBezTo>
                  <a:cubicBezTo>
                    <a:pt x="209" y="27"/>
                    <a:pt x="165" y="0"/>
                    <a:pt x="151" y="1"/>
                  </a:cubicBezTo>
                  <a:cubicBezTo>
                    <a:pt x="4" y="6"/>
                    <a:pt x="0" y="52"/>
                    <a:pt x="0" y="97"/>
                  </a:cubicBezTo>
                  <a:close/>
                </a:path>
              </a:pathLst>
            </a:custGeom>
            <a:solidFill>
              <a:srgbClr val="101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09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3"/>
          <p:cNvSpPr>
            <a:spLocks noEditPoints="1"/>
          </p:cNvSpPr>
          <p:nvPr/>
        </p:nvSpPr>
        <p:spPr bwMode="auto">
          <a:xfrm>
            <a:off x="1471612" y="838200"/>
            <a:ext cx="8443913" cy="4151313"/>
          </a:xfrm>
          <a:custGeom>
            <a:avLst/>
            <a:gdLst>
              <a:gd name="T0" fmla="*/ 1302 w 4832"/>
              <a:gd name="T1" fmla="*/ 472 h 2374"/>
              <a:gd name="T2" fmla="*/ 92 w 4832"/>
              <a:gd name="T3" fmla="*/ 600 h 2374"/>
              <a:gd name="T4" fmla="*/ 1495 w 4832"/>
              <a:gd name="T5" fmla="*/ 1292 h 2374"/>
              <a:gd name="T6" fmla="*/ 1140 w 4832"/>
              <a:gd name="T7" fmla="*/ 1152 h 2374"/>
              <a:gd name="T8" fmla="*/ 1388 w 4832"/>
              <a:gd name="T9" fmla="*/ 822 h 2374"/>
              <a:gd name="T10" fmla="*/ 1513 w 4832"/>
              <a:gd name="T11" fmla="*/ 658 h 2374"/>
              <a:gd name="T12" fmla="*/ 1510 w 4832"/>
              <a:gd name="T13" fmla="*/ 476 h 2374"/>
              <a:gd name="T14" fmla="*/ 1245 w 4832"/>
              <a:gd name="T15" fmla="*/ 556 h 2374"/>
              <a:gd name="T16" fmla="*/ 1284 w 4832"/>
              <a:gd name="T17" fmla="*/ 342 h 2374"/>
              <a:gd name="T18" fmla="*/ 1483 w 4832"/>
              <a:gd name="T19" fmla="*/ 457 h 2374"/>
              <a:gd name="T20" fmla="*/ 1210 w 4832"/>
              <a:gd name="T21" fmla="*/ 260 h 2374"/>
              <a:gd name="T22" fmla="*/ 1115 w 4832"/>
              <a:gd name="T23" fmla="*/ 248 h 2374"/>
              <a:gd name="T24" fmla="*/ 972 w 4832"/>
              <a:gd name="T25" fmla="*/ 264 h 2374"/>
              <a:gd name="T26" fmla="*/ 897 w 4832"/>
              <a:gd name="T27" fmla="*/ 188 h 2374"/>
              <a:gd name="T28" fmla="*/ 782 w 4832"/>
              <a:gd name="T29" fmla="*/ 326 h 2374"/>
              <a:gd name="T30" fmla="*/ 208 w 4832"/>
              <a:gd name="T31" fmla="*/ 312 h 2374"/>
              <a:gd name="T32" fmla="*/ 196 w 4832"/>
              <a:gd name="T33" fmla="*/ 519 h 2374"/>
              <a:gd name="T34" fmla="*/ 417 w 4832"/>
              <a:gd name="T35" fmla="*/ 484 h 2374"/>
              <a:gd name="T36" fmla="*/ 813 w 4832"/>
              <a:gd name="T37" fmla="*/ 1027 h 2374"/>
              <a:gd name="T38" fmla="*/ 1225 w 4832"/>
              <a:gd name="T39" fmla="*/ 1313 h 2374"/>
              <a:gd name="T40" fmla="*/ 1402 w 4832"/>
              <a:gd name="T41" fmla="*/ 1972 h 2374"/>
              <a:gd name="T42" fmla="*/ 1500 w 4832"/>
              <a:gd name="T43" fmla="*/ 2229 h 2374"/>
              <a:gd name="T44" fmla="*/ 1858 w 4832"/>
              <a:gd name="T45" fmla="*/ 1697 h 2374"/>
              <a:gd name="T46" fmla="*/ 1242 w 4832"/>
              <a:gd name="T47" fmla="*/ 708 h 2374"/>
              <a:gd name="T48" fmla="*/ 1197 w 4832"/>
              <a:gd name="T49" fmla="*/ 354 h 2374"/>
              <a:gd name="T50" fmla="*/ 1678 w 4832"/>
              <a:gd name="T51" fmla="*/ 1473 h 2374"/>
              <a:gd name="T52" fmla="*/ 4069 w 4832"/>
              <a:gd name="T53" fmla="*/ 1312 h 2374"/>
              <a:gd name="T54" fmla="*/ 4372 w 4832"/>
              <a:gd name="T55" fmla="*/ 1753 h 2374"/>
              <a:gd name="T56" fmla="*/ 4278 w 4832"/>
              <a:gd name="T57" fmla="*/ 1604 h 2374"/>
              <a:gd name="T58" fmla="*/ 3915 w 4832"/>
              <a:gd name="T59" fmla="*/ 1902 h 2374"/>
              <a:gd name="T60" fmla="*/ 4355 w 4832"/>
              <a:gd name="T61" fmla="*/ 2105 h 2374"/>
              <a:gd name="T62" fmla="*/ 4769 w 4832"/>
              <a:gd name="T63" fmla="*/ 2066 h 2374"/>
              <a:gd name="T64" fmla="*/ 2422 w 4832"/>
              <a:gd name="T65" fmla="*/ 804 h 2374"/>
              <a:gd name="T66" fmla="*/ 4823 w 4832"/>
              <a:gd name="T67" fmla="*/ 362 h 2374"/>
              <a:gd name="T68" fmla="*/ 4216 w 4832"/>
              <a:gd name="T69" fmla="*/ 296 h 2374"/>
              <a:gd name="T70" fmla="*/ 3529 w 4832"/>
              <a:gd name="T71" fmla="*/ 259 h 2374"/>
              <a:gd name="T72" fmla="*/ 3291 w 4832"/>
              <a:gd name="T73" fmla="*/ 342 h 2374"/>
              <a:gd name="T74" fmla="*/ 2474 w 4832"/>
              <a:gd name="T75" fmla="*/ 531 h 2374"/>
              <a:gd name="T76" fmla="*/ 2305 w 4832"/>
              <a:gd name="T77" fmla="*/ 617 h 2374"/>
              <a:gd name="T78" fmla="*/ 2144 w 4832"/>
              <a:gd name="T79" fmla="*/ 1215 h 2374"/>
              <a:gd name="T80" fmla="*/ 2625 w 4832"/>
              <a:gd name="T81" fmla="*/ 2014 h 2374"/>
              <a:gd name="T82" fmla="*/ 2980 w 4832"/>
              <a:gd name="T83" fmla="*/ 1294 h 2374"/>
              <a:gd name="T84" fmla="*/ 3319 w 4832"/>
              <a:gd name="T85" fmla="*/ 1093 h 2374"/>
              <a:gd name="T86" fmla="*/ 3704 w 4832"/>
              <a:gd name="T87" fmla="*/ 1197 h 2374"/>
              <a:gd name="T88" fmla="*/ 3889 w 4832"/>
              <a:gd name="T89" fmla="*/ 1144 h 2374"/>
              <a:gd name="T90" fmla="*/ 4171 w 4832"/>
              <a:gd name="T91" fmla="*/ 771 h 2374"/>
              <a:gd name="T92" fmla="*/ 4460 w 4832"/>
              <a:gd name="T93" fmla="*/ 517 h 2374"/>
              <a:gd name="T94" fmla="*/ 2804 w 4832"/>
              <a:gd name="T95" fmla="*/ 472 h 2374"/>
              <a:gd name="T96" fmla="*/ 2604 w 4832"/>
              <a:gd name="T97" fmla="*/ 555 h 2374"/>
              <a:gd name="T98" fmla="*/ 2520 w 4832"/>
              <a:gd name="T99" fmla="*/ 531 h 2374"/>
              <a:gd name="T100" fmla="*/ 2577 w 4832"/>
              <a:gd name="T101" fmla="*/ 935 h 2374"/>
              <a:gd name="T102" fmla="*/ 2607 w 4832"/>
              <a:gd name="T103" fmla="*/ 851 h 2374"/>
              <a:gd name="T104" fmla="*/ 2929 w 4832"/>
              <a:gd name="T105" fmla="*/ 1150 h 2374"/>
              <a:gd name="T106" fmla="*/ 3433 w 4832"/>
              <a:gd name="T107" fmla="*/ 335 h 2374"/>
              <a:gd name="T108" fmla="*/ 2048 w 4832"/>
              <a:gd name="T109" fmla="*/ 113 h 2374"/>
              <a:gd name="T110" fmla="*/ 1424 w 4832"/>
              <a:gd name="T111" fmla="*/ 188 h 2374"/>
              <a:gd name="T112" fmla="*/ 1778 w 4832"/>
              <a:gd name="T113" fmla="*/ 447 h 2374"/>
              <a:gd name="T114" fmla="*/ 1978 w 4832"/>
              <a:gd name="T115" fmla="*/ 315 h 2374"/>
              <a:gd name="T116" fmla="*/ 3020 w 4832"/>
              <a:gd name="T117" fmla="*/ 1881 h 2374"/>
              <a:gd name="T118" fmla="*/ 1328 w 4832"/>
              <a:gd name="T119" fmla="*/ 1167 h 2374"/>
              <a:gd name="T120" fmla="*/ 3863 w 4832"/>
              <a:gd name="T121" fmla="*/ 1594 h 2374"/>
              <a:gd name="T122" fmla="*/ 4308 w 4832"/>
              <a:gd name="T123" fmla="*/ 812 h 2374"/>
              <a:gd name="T124" fmla="*/ 3980 w 4832"/>
              <a:gd name="T125" fmla="*/ 1353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32" h="2374">
                <a:moveTo>
                  <a:pt x="3080" y="309"/>
                </a:moveTo>
                <a:cubicBezTo>
                  <a:pt x="3080" y="309"/>
                  <a:pt x="3080" y="309"/>
                  <a:pt x="3080" y="309"/>
                </a:cubicBezTo>
                <a:cubicBezTo>
                  <a:pt x="3088" y="312"/>
                  <a:pt x="3102" y="313"/>
                  <a:pt x="3113" y="320"/>
                </a:cubicBezTo>
                <a:cubicBezTo>
                  <a:pt x="3121" y="325"/>
                  <a:pt x="3131" y="328"/>
                  <a:pt x="3140" y="328"/>
                </a:cubicBezTo>
                <a:cubicBezTo>
                  <a:pt x="3140" y="328"/>
                  <a:pt x="3140" y="328"/>
                  <a:pt x="3140" y="328"/>
                </a:cubicBezTo>
                <a:cubicBezTo>
                  <a:pt x="3148" y="328"/>
                  <a:pt x="3155" y="326"/>
                  <a:pt x="3160" y="320"/>
                </a:cubicBezTo>
                <a:cubicBezTo>
                  <a:pt x="3163" y="316"/>
                  <a:pt x="3165" y="312"/>
                  <a:pt x="3165" y="307"/>
                </a:cubicBezTo>
                <a:cubicBezTo>
                  <a:pt x="3165" y="303"/>
                  <a:pt x="3163" y="299"/>
                  <a:pt x="3161" y="295"/>
                </a:cubicBezTo>
                <a:cubicBezTo>
                  <a:pt x="3159" y="292"/>
                  <a:pt x="3156" y="289"/>
                  <a:pt x="3152" y="288"/>
                </a:cubicBezTo>
                <a:cubicBezTo>
                  <a:pt x="3152" y="288"/>
                  <a:pt x="3152" y="288"/>
                  <a:pt x="3152" y="288"/>
                </a:cubicBezTo>
                <a:cubicBezTo>
                  <a:pt x="3152" y="287"/>
                  <a:pt x="3152" y="287"/>
                  <a:pt x="3152" y="286"/>
                </a:cubicBezTo>
                <a:cubicBezTo>
                  <a:pt x="3152" y="285"/>
                  <a:pt x="3153" y="281"/>
                  <a:pt x="3160" y="277"/>
                </a:cubicBezTo>
                <a:cubicBezTo>
                  <a:pt x="3175" y="267"/>
                  <a:pt x="3191" y="255"/>
                  <a:pt x="3206" y="253"/>
                </a:cubicBezTo>
                <a:cubicBezTo>
                  <a:pt x="3215" y="251"/>
                  <a:pt x="3231" y="250"/>
                  <a:pt x="3245" y="250"/>
                </a:cubicBezTo>
                <a:cubicBezTo>
                  <a:pt x="3257" y="250"/>
                  <a:pt x="3269" y="251"/>
                  <a:pt x="3273" y="253"/>
                </a:cubicBezTo>
                <a:cubicBezTo>
                  <a:pt x="3275" y="253"/>
                  <a:pt x="3277" y="253"/>
                  <a:pt x="3279" y="253"/>
                </a:cubicBezTo>
                <a:cubicBezTo>
                  <a:pt x="3288" y="253"/>
                  <a:pt x="3297" y="247"/>
                  <a:pt x="3304" y="241"/>
                </a:cubicBezTo>
                <a:cubicBezTo>
                  <a:pt x="3312" y="235"/>
                  <a:pt x="3318" y="228"/>
                  <a:pt x="3321" y="222"/>
                </a:cubicBezTo>
                <a:cubicBezTo>
                  <a:pt x="3322" y="220"/>
                  <a:pt x="3322" y="218"/>
                  <a:pt x="3322" y="216"/>
                </a:cubicBezTo>
                <a:cubicBezTo>
                  <a:pt x="3322" y="211"/>
                  <a:pt x="3319" y="207"/>
                  <a:pt x="3315" y="205"/>
                </a:cubicBezTo>
                <a:cubicBezTo>
                  <a:pt x="3311" y="203"/>
                  <a:pt x="3307" y="202"/>
                  <a:pt x="3302" y="202"/>
                </a:cubicBezTo>
                <a:cubicBezTo>
                  <a:pt x="3296" y="202"/>
                  <a:pt x="3289" y="204"/>
                  <a:pt x="3285" y="210"/>
                </a:cubicBezTo>
                <a:cubicBezTo>
                  <a:pt x="3285" y="213"/>
                  <a:pt x="3274" y="216"/>
                  <a:pt x="3263" y="216"/>
                </a:cubicBezTo>
                <a:cubicBezTo>
                  <a:pt x="3255" y="216"/>
                  <a:pt x="3247" y="214"/>
                  <a:pt x="3245" y="214"/>
                </a:cubicBezTo>
                <a:cubicBezTo>
                  <a:pt x="3243" y="213"/>
                  <a:pt x="3242" y="213"/>
                  <a:pt x="3240" y="213"/>
                </a:cubicBezTo>
                <a:cubicBezTo>
                  <a:pt x="3232" y="213"/>
                  <a:pt x="3217" y="216"/>
                  <a:pt x="3202" y="218"/>
                </a:cubicBezTo>
                <a:cubicBezTo>
                  <a:pt x="3188" y="221"/>
                  <a:pt x="3173" y="224"/>
                  <a:pt x="3169" y="224"/>
                </a:cubicBezTo>
                <a:cubicBezTo>
                  <a:pt x="3160" y="224"/>
                  <a:pt x="3155" y="230"/>
                  <a:pt x="3151" y="235"/>
                </a:cubicBezTo>
                <a:cubicBezTo>
                  <a:pt x="3146" y="241"/>
                  <a:pt x="3141" y="246"/>
                  <a:pt x="3134" y="250"/>
                </a:cubicBezTo>
                <a:cubicBezTo>
                  <a:pt x="3118" y="258"/>
                  <a:pt x="3096" y="270"/>
                  <a:pt x="3088" y="274"/>
                </a:cubicBezTo>
                <a:cubicBezTo>
                  <a:pt x="3080" y="279"/>
                  <a:pt x="3074" y="289"/>
                  <a:pt x="3073" y="299"/>
                </a:cubicBezTo>
                <a:cubicBezTo>
                  <a:pt x="3073" y="302"/>
                  <a:pt x="3075" y="307"/>
                  <a:pt x="3080" y="309"/>
                </a:cubicBezTo>
                <a:close/>
                <a:moveTo>
                  <a:pt x="969" y="199"/>
                </a:moveTo>
                <a:cubicBezTo>
                  <a:pt x="977" y="199"/>
                  <a:pt x="989" y="196"/>
                  <a:pt x="995" y="196"/>
                </a:cubicBezTo>
                <a:cubicBezTo>
                  <a:pt x="995" y="196"/>
                  <a:pt x="995" y="196"/>
                  <a:pt x="995" y="196"/>
                </a:cubicBezTo>
                <a:cubicBezTo>
                  <a:pt x="995" y="200"/>
                  <a:pt x="995" y="199"/>
                  <a:pt x="996" y="201"/>
                </a:cubicBezTo>
                <a:cubicBezTo>
                  <a:pt x="999" y="206"/>
                  <a:pt x="1003" y="208"/>
                  <a:pt x="1009" y="209"/>
                </a:cubicBezTo>
                <a:cubicBezTo>
                  <a:pt x="1019" y="210"/>
                  <a:pt x="1024" y="213"/>
                  <a:pt x="1031" y="213"/>
                </a:cubicBezTo>
                <a:cubicBezTo>
                  <a:pt x="1031" y="213"/>
                  <a:pt x="1032" y="213"/>
                  <a:pt x="1032" y="213"/>
                </a:cubicBezTo>
                <a:cubicBezTo>
                  <a:pt x="1035" y="213"/>
                  <a:pt x="1038" y="211"/>
                  <a:pt x="1039" y="209"/>
                </a:cubicBezTo>
                <a:cubicBezTo>
                  <a:pt x="1041" y="206"/>
                  <a:pt x="1041" y="204"/>
                  <a:pt x="1041" y="202"/>
                </a:cubicBezTo>
                <a:cubicBezTo>
                  <a:pt x="1041" y="195"/>
                  <a:pt x="1039" y="189"/>
                  <a:pt x="1035" y="183"/>
                </a:cubicBezTo>
                <a:cubicBezTo>
                  <a:pt x="1032" y="179"/>
                  <a:pt x="1031" y="177"/>
                  <a:pt x="1028" y="174"/>
                </a:cubicBezTo>
                <a:cubicBezTo>
                  <a:pt x="1024" y="172"/>
                  <a:pt x="1021" y="171"/>
                  <a:pt x="1014" y="169"/>
                </a:cubicBezTo>
                <a:cubicBezTo>
                  <a:pt x="1004" y="165"/>
                  <a:pt x="994" y="164"/>
                  <a:pt x="985" y="164"/>
                </a:cubicBezTo>
                <a:cubicBezTo>
                  <a:pt x="981" y="164"/>
                  <a:pt x="978" y="165"/>
                  <a:pt x="975" y="165"/>
                </a:cubicBezTo>
                <a:cubicBezTo>
                  <a:pt x="971" y="165"/>
                  <a:pt x="966" y="165"/>
                  <a:pt x="960" y="166"/>
                </a:cubicBezTo>
                <a:cubicBezTo>
                  <a:pt x="955" y="167"/>
                  <a:pt x="949" y="173"/>
                  <a:pt x="948" y="181"/>
                </a:cubicBezTo>
                <a:cubicBezTo>
                  <a:pt x="948" y="182"/>
                  <a:pt x="948" y="182"/>
                  <a:pt x="948" y="183"/>
                </a:cubicBezTo>
                <a:cubicBezTo>
                  <a:pt x="948" y="194"/>
                  <a:pt x="959" y="199"/>
                  <a:pt x="969" y="199"/>
                </a:cubicBezTo>
                <a:close/>
                <a:moveTo>
                  <a:pt x="1296" y="449"/>
                </a:moveTo>
                <a:cubicBezTo>
                  <a:pt x="1294" y="449"/>
                  <a:pt x="1292" y="449"/>
                  <a:pt x="1290" y="450"/>
                </a:cubicBezTo>
                <a:cubicBezTo>
                  <a:pt x="1290" y="450"/>
                  <a:pt x="1290" y="450"/>
                  <a:pt x="1290" y="450"/>
                </a:cubicBezTo>
                <a:cubicBezTo>
                  <a:pt x="1285" y="452"/>
                  <a:pt x="1281" y="455"/>
                  <a:pt x="1281" y="461"/>
                </a:cubicBezTo>
                <a:cubicBezTo>
                  <a:pt x="1282" y="470"/>
                  <a:pt x="1289" y="473"/>
                  <a:pt x="1296" y="474"/>
                </a:cubicBezTo>
                <a:cubicBezTo>
                  <a:pt x="1298" y="474"/>
                  <a:pt x="1300" y="473"/>
                  <a:pt x="1302" y="472"/>
                </a:cubicBezTo>
                <a:cubicBezTo>
                  <a:pt x="1306" y="470"/>
                  <a:pt x="1309" y="466"/>
                  <a:pt x="1309" y="461"/>
                </a:cubicBezTo>
                <a:cubicBezTo>
                  <a:pt x="1309" y="458"/>
                  <a:pt x="1308" y="455"/>
                  <a:pt x="1305" y="452"/>
                </a:cubicBezTo>
                <a:cubicBezTo>
                  <a:pt x="1303" y="450"/>
                  <a:pt x="1300" y="449"/>
                  <a:pt x="1296" y="449"/>
                </a:cubicBezTo>
                <a:close/>
                <a:moveTo>
                  <a:pt x="1480" y="1152"/>
                </a:move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71" y="1152"/>
                  <a:pt x="1469" y="1162"/>
                  <a:pt x="1469" y="1169"/>
                </a:cubicBezTo>
                <a:cubicBezTo>
                  <a:pt x="1469" y="1173"/>
                  <a:pt x="1470" y="1177"/>
                  <a:pt x="1472" y="1181"/>
                </a:cubicBezTo>
                <a:cubicBezTo>
                  <a:pt x="1474" y="1184"/>
                  <a:pt x="1478" y="1188"/>
                  <a:pt x="1483" y="1188"/>
                </a:cubicBezTo>
                <a:cubicBezTo>
                  <a:pt x="1483" y="1188"/>
                  <a:pt x="1483" y="1188"/>
                  <a:pt x="1483" y="1188"/>
                </a:cubicBezTo>
                <a:cubicBezTo>
                  <a:pt x="1485" y="1188"/>
                  <a:pt x="1486" y="1187"/>
                  <a:pt x="1488" y="1186"/>
                </a:cubicBezTo>
                <a:cubicBezTo>
                  <a:pt x="1495" y="1184"/>
                  <a:pt x="1499" y="1176"/>
                  <a:pt x="1499" y="1170"/>
                </a:cubicBezTo>
                <a:cubicBezTo>
                  <a:pt x="1499" y="1162"/>
                  <a:pt x="1494" y="1152"/>
                  <a:pt x="1483" y="1152"/>
                </a:cubicBezTo>
                <a:cubicBezTo>
                  <a:pt x="1482" y="1152"/>
                  <a:pt x="1481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ubicBezTo>
                  <a:pt x="1480" y="1152"/>
                  <a:pt x="1480" y="1152"/>
                  <a:pt x="1480" y="1152"/>
                </a:cubicBezTo>
                <a:close/>
                <a:moveTo>
                  <a:pt x="54" y="612"/>
                </a:moveTo>
                <a:cubicBezTo>
                  <a:pt x="51" y="611"/>
                  <a:pt x="38" y="605"/>
                  <a:pt x="38" y="605"/>
                </a:cubicBezTo>
                <a:cubicBezTo>
                  <a:pt x="37" y="605"/>
                  <a:pt x="37" y="605"/>
                  <a:pt x="37" y="605"/>
                </a:cubicBezTo>
                <a:cubicBezTo>
                  <a:pt x="33" y="604"/>
                  <a:pt x="30" y="604"/>
                  <a:pt x="26" y="604"/>
                </a:cubicBezTo>
                <a:cubicBezTo>
                  <a:pt x="21" y="604"/>
                  <a:pt x="16" y="605"/>
                  <a:pt x="12" y="606"/>
                </a:cubicBezTo>
                <a:cubicBezTo>
                  <a:pt x="7" y="607"/>
                  <a:pt x="3" y="609"/>
                  <a:pt x="0" y="614"/>
                </a:cubicBezTo>
                <a:cubicBezTo>
                  <a:pt x="0" y="615"/>
                  <a:pt x="0" y="616"/>
                  <a:pt x="0" y="617"/>
                </a:cubicBezTo>
                <a:cubicBezTo>
                  <a:pt x="0" y="622"/>
                  <a:pt x="2" y="624"/>
                  <a:pt x="4" y="626"/>
                </a:cubicBezTo>
                <a:cubicBezTo>
                  <a:pt x="11" y="630"/>
                  <a:pt x="20" y="632"/>
                  <a:pt x="28" y="632"/>
                </a:cubicBezTo>
                <a:cubicBezTo>
                  <a:pt x="33" y="632"/>
                  <a:pt x="40" y="630"/>
                  <a:pt x="45" y="628"/>
                </a:cubicBezTo>
                <a:cubicBezTo>
                  <a:pt x="48" y="627"/>
                  <a:pt x="50" y="627"/>
                  <a:pt x="53" y="626"/>
                </a:cubicBezTo>
                <a:cubicBezTo>
                  <a:pt x="54" y="625"/>
                  <a:pt x="54" y="624"/>
                  <a:pt x="55" y="624"/>
                </a:cubicBezTo>
                <a:cubicBezTo>
                  <a:pt x="56" y="623"/>
                  <a:pt x="58" y="622"/>
                  <a:pt x="59" y="618"/>
                </a:cubicBezTo>
                <a:cubicBezTo>
                  <a:pt x="59" y="614"/>
                  <a:pt x="55" y="612"/>
                  <a:pt x="54" y="612"/>
                </a:cubicBezTo>
                <a:close/>
                <a:moveTo>
                  <a:pt x="1421" y="1133"/>
                </a:moveTo>
                <a:cubicBezTo>
                  <a:pt x="1413" y="1133"/>
                  <a:pt x="1406" y="1135"/>
                  <a:pt x="1402" y="1135"/>
                </a:cubicBezTo>
                <a:cubicBezTo>
                  <a:pt x="1395" y="1137"/>
                  <a:pt x="1389" y="1143"/>
                  <a:pt x="1383" y="1148"/>
                </a:cubicBezTo>
                <a:cubicBezTo>
                  <a:pt x="1377" y="1154"/>
                  <a:pt x="1372" y="1159"/>
                  <a:pt x="1372" y="1159"/>
                </a:cubicBezTo>
                <a:cubicBezTo>
                  <a:pt x="1371" y="1161"/>
                  <a:pt x="1370" y="1163"/>
                  <a:pt x="1371" y="1165"/>
                </a:cubicBezTo>
                <a:cubicBezTo>
                  <a:pt x="1371" y="1167"/>
                  <a:pt x="1373" y="1169"/>
                  <a:pt x="1375" y="1169"/>
                </a:cubicBezTo>
                <a:cubicBezTo>
                  <a:pt x="1376" y="1169"/>
                  <a:pt x="1388" y="1172"/>
                  <a:pt x="1397" y="1172"/>
                </a:cubicBezTo>
                <a:cubicBezTo>
                  <a:pt x="1402" y="1172"/>
                  <a:pt x="1406" y="1176"/>
                  <a:pt x="1414" y="1181"/>
                </a:cubicBezTo>
                <a:cubicBezTo>
                  <a:pt x="1416" y="1182"/>
                  <a:pt x="1419" y="1183"/>
                  <a:pt x="1421" y="1183"/>
                </a:cubicBezTo>
                <a:cubicBezTo>
                  <a:pt x="1426" y="1183"/>
                  <a:pt x="1431" y="1181"/>
                  <a:pt x="1435" y="1179"/>
                </a:cubicBezTo>
                <a:cubicBezTo>
                  <a:pt x="1437" y="1178"/>
                  <a:pt x="1438" y="1178"/>
                  <a:pt x="1440" y="1177"/>
                </a:cubicBezTo>
                <a:cubicBezTo>
                  <a:pt x="1440" y="1177"/>
                  <a:pt x="1440" y="1177"/>
                  <a:pt x="1440" y="1177"/>
                </a:cubicBezTo>
                <a:cubicBezTo>
                  <a:pt x="1441" y="1177"/>
                  <a:pt x="1441" y="1178"/>
                  <a:pt x="1442" y="1179"/>
                </a:cubicBezTo>
                <a:cubicBezTo>
                  <a:pt x="1444" y="1180"/>
                  <a:pt x="1444" y="1183"/>
                  <a:pt x="1450" y="1183"/>
                </a:cubicBezTo>
                <a:cubicBezTo>
                  <a:pt x="1454" y="1183"/>
                  <a:pt x="1457" y="1179"/>
                  <a:pt x="1457" y="1178"/>
                </a:cubicBezTo>
                <a:cubicBezTo>
                  <a:pt x="1458" y="1175"/>
                  <a:pt x="1458" y="1173"/>
                  <a:pt x="1459" y="1169"/>
                </a:cubicBezTo>
                <a:cubicBezTo>
                  <a:pt x="1459" y="1169"/>
                  <a:pt x="1459" y="1168"/>
                  <a:pt x="1459" y="1167"/>
                </a:cubicBezTo>
                <a:cubicBezTo>
                  <a:pt x="1458" y="1146"/>
                  <a:pt x="1441" y="1137"/>
                  <a:pt x="1431" y="1134"/>
                </a:cubicBezTo>
                <a:cubicBezTo>
                  <a:pt x="1428" y="1133"/>
                  <a:pt x="1424" y="1133"/>
                  <a:pt x="1421" y="1133"/>
                </a:cubicBezTo>
                <a:close/>
                <a:moveTo>
                  <a:pt x="128" y="575"/>
                </a:moveTo>
                <a:cubicBezTo>
                  <a:pt x="128" y="575"/>
                  <a:pt x="128" y="575"/>
                  <a:pt x="128" y="575"/>
                </a:cubicBezTo>
                <a:cubicBezTo>
                  <a:pt x="124" y="574"/>
                  <a:pt x="124" y="574"/>
                  <a:pt x="122" y="574"/>
                </a:cubicBezTo>
                <a:cubicBezTo>
                  <a:pt x="118" y="573"/>
                  <a:pt x="114" y="577"/>
                  <a:pt x="113" y="580"/>
                </a:cubicBezTo>
                <a:cubicBezTo>
                  <a:pt x="111" y="584"/>
                  <a:pt x="110" y="588"/>
                  <a:pt x="109" y="591"/>
                </a:cubicBezTo>
                <a:cubicBezTo>
                  <a:pt x="108" y="594"/>
                  <a:pt x="107" y="595"/>
                  <a:pt x="106" y="595"/>
                </a:cubicBezTo>
                <a:cubicBezTo>
                  <a:pt x="101" y="596"/>
                  <a:pt x="96" y="598"/>
                  <a:pt x="92" y="600"/>
                </a:cubicBezTo>
                <a:cubicBezTo>
                  <a:pt x="90" y="601"/>
                  <a:pt x="88" y="602"/>
                  <a:pt x="86" y="604"/>
                </a:cubicBezTo>
                <a:cubicBezTo>
                  <a:pt x="85" y="605"/>
                  <a:pt x="82" y="607"/>
                  <a:pt x="82" y="611"/>
                </a:cubicBezTo>
                <a:cubicBezTo>
                  <a:pt x="82" y="613"/>
                  <a:pt x="84" y="616"/>
                  <a:pt x="85" y="617"/>
                </a:cubicBezTo>
                <a:cubicBezTo>
                  <a:pt x="87" y="618"/>
                  <a:pt x="88" y="619"/>
                  <a:pt x="89" y="619"/>
                </a:cubicBezTo>
                <a:cubicBezTo>
                  <a:pt x="92" y="620"/>
                  <a:pt x="96" y="620"/>
                  <a:pt x="99" y="620"/>
                </a:cubicBezTo>
                <a:cubicBezTo>
                  <a:pt x="104" y="620"/>
                  <a:pt x="110" y="620"/>
                  <a:pt x="116" y="618"/>
                </a:cubicBezTo>
                <a:cubicBezTo>
                  <a:pt x="121" y="616"/>
                  <a:pt x="125" y="616"/>
                  <a:pt x="129" y="611"/>
                </a:cubicBezTo>
                <a:cubicBezTo>
                  <a:pt x="130" y="608"/>
                  <a:pt x="131" y="605"/>
                  <a:pt x="131" y="601"/>
                </a:cubicBezTo>
                <a:cubicBezTo>
                  <a:pt x="132" y="597"/>
                  <a:pt x="132" y="592"/>
                  <a:pt x="132" y="588"/>
                </a:cubicBezTo>
                <a:cubicBezTo>
                  <a:pt x="132" y="586"/>
                  <a:pt x="133" y="584"/>
                  <a:pt x="132" y="582"/>
                </a:cubicBezTo>
                <a:cubicBezTo>
                  <a:pt x="132" y="580"/>
                  <a:pt x="132" y="577"/>
                  <a:pt x="128" y="575"/>
                </a:cubicBezTo>
                <a:close/>
                <a:moveTo>
                  <a:pt x="1894" y="1537"/>
                </a:moveTo>
                <a:cubicBezTo>
                  <a:pt x="1894" y="1537"/>
                  <a:pt x="1894" y="1537"/>
                  <a:pt x="1894" y="1537"/>
                </a:cubicBezTo>
                <a:cubicBezTo>
                  <a:pt x="1884" y="1532"/>
                  <a:pt x="1868" y="1530"/>
                  <a:pt x="1864" y="1523"/>
                </a:cubicBezTo>
                <a:cubicBezTo>
                  <a:pt x="1860" y="1517"/>
                  <a:pt x="1854" y="1511"/>
                  <a:pt x="1847" y="1507"/>
                </a:cubicBezTo>
                <a:cubicBezTo>
                  <a:pt x="1841" y="1503"/>
                  <a:pt x="1834" y="1500"/>
                  <a:pt x="1828" y="1500"/>
                </a:cubicBezTo>
                <a:cubicBezTo>
                  <a:pt x="1826" y="1500"/>
                  <a:pt x="1825" y="1500"/>
                  <a:pt x="1823" y="1501"/>
                </a:cubicBezTo>
                <a:cubicBezTo>
                  <a:pt x="1820" y="1502"/>
                  <a:pt x="1816" y="1504"/>
                  <a:pt x="1811" y="1504"/>
                </a:cubicBezTo>
                <a:cubicBezTo>
                  <a:pt x="1808" y="1504"/>
                  <a:pt x="1804" y="1503"/>
                  <a:pt x="1801" y="1500"/>
                </a:cubicBezTo>
                <a:cubicBezTo>
                  <a:pt x="1792" y="1493"/>
                  <a:pt x="1777" y="1485"/>
                  <a:pt x="1772" y="1480"/>
                </a:cubicBezTo>
                <a:cubicBezTo>
                  <a:pt x="1764" y="1473"/>
                  <a:pt x="1749" y="1469"/>
                  <a:pt x="1740" y="1469"/>
                </a:cubicBezTo>
                <a:cubicBezTo>
                  <a:pt x="1739" y="1469"/>
                  <a:pt x="1739" y="1468"/>
                  <a:pt x="1734" y="1468"/>
                </a:cubicBezTo>
                <a:cubicBezTo>
                  <a:pt x="1732" y="1468"/>
                  <a:pt x="1730" y="1469"/>
                  <a:pt x="1728" y="1470"/>
                </a:cubicBezTo>
                <a:cubicBezTo>
                  <a:pt x="1728" y="1466"/>
                  <a:pt x="1726" y="1463"/>
                  <a:pt x="1723" y="1460"/>
                </a:cubicBezTo>
                <a:cubicBezTo>
                  <a:pt x="1720" y="1457"/>
                  <a:pt x="1715" y="1456"/>
                  <a:pt x="1711" y="1456"/>
                </a:cubicBezTo>
                <a:cubicBezTo>
                  <a:pt x="1711" y="1456"/>
                  <a:pt x="1710" y="1456"/>
                  <a:pt x="1710" y="1456"/>
                </a:cubicBezTo>
                <a:cubicBezTo>
                  <a:pt x="1712" y="1453"/>
                  <a:pt x="1715" y="1451"/>
                  <a:pt x="1715" y="1446"/>
                </a:cubicBezTo>
                <a:cubicBezTo>
                  <a:pt x="1715" y="1442"/>
                  <a:pt x="1715" y="1437"/>
                  <a:pt x="1712" y="1431"/>
                </a:cubicBezTo>
                <a:cubicBezTo>
                  <a:pt x="1711" y="1426"/>
                  <a:pt x="1706" y="1419"/>
                  <a:pt x="1698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7" y="1419"/>
                  <a:pt x="1697" y="1419"/>
                  <a:pt x="1697" y="1419"/>
                </a:cubicBezTo>
                <a:cubicBezTo>
                  <a:pt x="1695" y="1417"/>
                  <a:pt x="1693" y="1404"/>
                  <a:pt x="1682" y="1390"/>
                </a:cubicBezTo>
                <a:cubicBezTo>
                  <a:pt x="1669" y="1373"/>
                  <a:pt x="1653" y="1361"/>
                  <a:pt x="1636" y="1361"/>
                </a:cubicBezTo>
                <a:cubicBezTo>
                  <a:pt x="1635" y="1361"/>
                  <a:pt x="1633" y="1361"/>
                  <a:pt x="1631" y="1362"/>
                </a:cubicBezTo>
                <a:cubicBezTo>
                  <a:pt x="1625" y="1363"/>
                  <a:pt x="1619" y="1364"/>
                  <a:pt x="1616" y="1364"/>
                </a:cubicBezTo>
                <a:cubicBezTo>
                  <a:pt x="1612" y="1364"/>
                  <a:pt x="1610" y="1364"/>
                  <a:pt x="1606" y="1357"/>
                </a:cubicBezTo>
                <a:cubicBezTo>
                  <a:pt x="1599" y="1340"/>
                  <a:pt x="1590" y="1336"/>
                  <a:pt x="1587" y="1330"/>
                </a:cubicBezTo>
                <a:cubicBezTo>
                  <a:pt x="1584" y="1325"/>
                  <a:pt x="1578" y="1323"/>
                  <a:pt x="1574" y="1323"/>
                </a:cubicBezTo>
                <a:cubicBezTo>
                  <a:pt x="1570" y="1323"/>
                  <a:pt x="1567" y="1324"/>
                  <a:pt x="1566" y="1324"/>
                </a:cubicBezTo>
                <a:cubicBezTo>
                  <a:pt x="1563" y="1321"/>
                  <a:pt x="1563" y="1321"/>
                  <a:pt x="1563" y="1321"/>
                </a:cubicBezTo>
                <a:cubicBezTo>
                  <a:pt x="1562" y="1319"/>
                  <a:pt x="1559" y="1318"/>
                  <a:pt x="1557" y="1319"/>
                </a:cubicBezTo>
                <a:cubicBezTo>
                  <a:pt x="1564" y="1308"/>
                  <a:pt x="1567" y="1294"/>
                  <a:pt x="1567" y="1285"/>
                </a:cubicBezTo>
                <a:cubicBezTo>
                  <a:pt x="1567" y="1284"/>
                  <a:pt x="1567" y="1283"/>
                  <a:pt x="1566" y="1281"/>
                </a:cubicBezTo>
                <a:cubicBezTo>
                  <a:pt x="1566" y="1280"/>
                  <a:pt x="1566" y="1279"/>
                  <a:pt x="1565" y="1278"/>
                </a:cubicBezTo>
                <a:cubicBezTo>
                  <a:pt x="1564" y="1277"/>
                  <a:pt x="1562" y="1276"/>
                  <a:pt x="1560" y="1276"/>
                </a:cubicBezTo>
                <a:cubicBezTo>
                  <a:pt x="1559" y="1276"/>
                  <a:pt x="1558" y="1276"/>
                  <a:pt x="1557" y="1277"/>
                </a:cubicBezTo>
                <a:cubicBezTo>
                  <a:pt x="1557" y="1277"/>
                  <a:pt x="1557" y="1277"/>
                  <a:pt x="1557" y="1277"/>
                </a:cubicBezTo>
                <a:cubicBezTo>
                  <a:pt x="1553" y="1279"/>
                  <a:pt x="1553" y="1281"/>
                  <a:pt x="1551" y="1283"/>
                </a:cubicBezTo>
                <a:cubicBezTo>
                  <a:pt x="1550" y="1286"/>
                  <a:pt x="1548" y="1290"/>
                  <a:pt x="1546" y="1292"/>
                </a:cubicBezTo>
                <a:cubicBezTo>
                  <a:pt x="1546" y="1293"/>
                  <a:pt x="1545" y="1293"/>
                  <a:pt x="1545" y="1294"/>
                </a:cubicBezTo>
                <a:cubicBezTo>
                  <a:pt x="1544" y="1291"/>
                  <a:pt x="1541" y="1288"/>
                  <a:pt x="1535" y="1284"/>
                </a:cubicBezTo>
                <a:cubicBezTo>
                  <a:pt x="1530" y="1280"/>
                  <a:pt x="1525" y="1279"/>
                  <a:pt x="1519" y="1279"/>
                </a:cubicBezTo>
                <a:cubicBezTo>
                  <a:pt x="1514" y="1279"/>
                  <a:pt x="1509" y="1280"/>
                  <a:pt x="1504" y="1283"/>
                </a:cubicBezTo>
                <a:cubicBezTo>
                  <a:pt x="1500" y="1285"/>
                  <a:pt x="1496" y="1288"/>
                  <a:pt x="1496" y="1294"/>
                </a:cubicBezTo>
                <a:cubicBezTo>
                  <a:pt x="1496" y="1294"/>
                  <a:pt x="1496" y="1294"/>
                  <a:pt x="1496" y="1294"/>
                </a:cubicBezTo>
                <a:cubicBezTo>
                  <a:pt x="1496" y="1294"/>
                  <a:pt x="1495" y="1293"/>
                  <a:pt x="1495" y="1292"/>
                </a:cubicBezTo>
                <a:cubicBezTo>
                  <a:pt x="1491" y="1284"/>
                  <a:pt x="1483" y="1281"/>
                  <a:pt x="1476" y="1281"/>
                </a:cubicBezTo>
                <a:cubicBezTo>
                  <a:pt x="1470" y="1281"/>
                  <a:pt x="1464" y="1283"/>
                  <a:pt x="1459" y="1287"/>
                </a:cubicBezTo>
                <a:cubicBezTo>
                  <a:pt x="1458" y="1285"/>
                  <a:pt x="1456" y="1282"/>
                  <a:pt x="1455" y="1279"/>
                </a:cubicBezTo>
                <a:cubicBezTo>
                  <a:pt x="1454" y="1276"/>
                  <a:pt x="1453" y="1274"/>
                  <a:pt x="1452" y="1272"/>
                </a:cubicBezTo>
                <a:cubicBezTo>
                  <a:pt x="1450" y="1270"/>
                  <a:pt x="1449" y="1267"/>
                  <a:pt x="1443" y="1266"/>
                </a:cubicBezTo>
                <a:cubicBezTo>
                  <a:pt x="1434" y="1267"/>
                  <a:pt x="1422" y="1275"/>
                  <a:pt x="1415" y="1289"/>
                </a:cubicBezTo>
                <a:cubicBezTo>
                  <a:pt x="1414" y="1290"/>
                  <a:pt x="1414" y="1292"/>
                  <a:pt x="1413" y="1293"/>
                </a:cubicBezTo>
                <a:cubicBezTo>
                  <a:pt x="1413" y="1291"/>
                  <a:pt x="1413" y="1289"/>
                  <a:pt x="1414" y="1288"/>
                </a:cubicBezTo>
                <a:cubicBezTo>
                  <a:pt x="1414" y="1287"/>
                  <a:pt x="1415" y="1283"/>
                  <a:pt x="1417" y="1280"/>
                </a:cubicBezTo>
                <a:cubicBezTo>
                  <a:pt x="1419" y="1276"/>
                  <a:pt x="1421" y="1272"/>
                  <a:pt x="1422" y="1267"/>
                </a:cubicBezTo>
                <a:cubicBezTo>
                  <a:pt x="1422" y="1263"/>
                  <a:pt x="1418" y="1258"/>
                  <a:pt x="1414" y="1257"/>
                </a:cubicBezTo>
                <a:cubicBezTo>
                  <a:pt x="1413" y="1257"/>
                  <a:pt x="1411" y="1256"/>
                  <a:pt x="1410" y="1256"/>
                </a:cubicBezTo>
                <a:cubicBezTo>
                  <a:pt x="1402" y="1257"/>
                  <a:pt x="1397" y="1261"/>
                  <a:pt x="1392" y="1265"/>
                </a:cubicBezTo>
                <a:cubicBezTo>
                  <a:pt x="1389" y="1267"/>
                  <a:pt x="1387" y="1269"/>
                  <a:pt x="1385" y="1270"/>
                </a:cubicBezTo>
                <a:cubicBezTo>
                  <a:pt x="1384" y="1271"/>
                  <a:pt x="1383" y="1271"/>
                  <a:pt x="1383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82" y="1272"/>
                  <a:pt x="1382" y="1272"/>
                  <a:pt x="1382" y="1272"/>
                </a:cubicBezTo>
                <a:cubicBezTo>
                  <a:pt x="1373" y="1275"/>
                  <a:pt x="1362" y="1284"/>
                  <a:pt x="1354" y="1297"/>
                </a:cubicBezTo>
                <a:cubicBezTo>
                  <a:pt x="1347" y="1308"/>
                  <a:pt x="1344" y="1314"/>
                  <a:pt x="1339" y="1317"/>
                </a:cubicBezTo>
                <a:cubicBezTo>
                  <a:pt x="1338" y="1317"/>
                  <a:pt x="1336" y="1318"/>
                  <a:pt x="1335" y="1318"/>
                </a:cubicBezTo>
                <a:cubicBezTo>
                  <a:pt x="1334" y="1318"/>
                  <a:pt x="1332" y="1318"/>
                  <a:pt x="1332" y="1317"/>
                </a:cubicBezTo>
                <a:cubicBezTo>
                  <a:pt x="1332" y="1317"/>
                  <a:pt x="1332" y="1317"/>
                  <a:pt x="1332" y="1317"/>
                </a:cubicBezTo>
                <a:cubicBezTo>
                  <a:pt x="1332" y="1313"/>
                  <a:pt x="1330" y="1311"/>
                  <a:pt x="1329" y="1309"/>
                </a:cubicBezTo>
                <a:cubicBezTo>
                  <a:pt x="1323" y="1303"/>
                  <a:pt x="1315" y="1297"/>
                  <a:pt x="1306" y="1297"/>
                </a:cubicBezTo>
                <a:cubicBezTo>
                  <a:pt x="1304" y="1297"/>
                  <a:pt x="1301" y="1298"/>
                  <a:pt x="1299" y="1301"/>
                </a:cubicBezTo>
                <a:cubicBezTo>
                  <a:pt x="1298" y="1303"/>
                  <a:pt x="1288" y="1308"/>
                  <a:pt x="1277" y="1314"/>
                </a:cubicBezTo>
                <a:cubicBezTo>
                  <a:pt x="1276" y="1314"/>
                  <a:pt x="1275" y="1315"/>
                  <a:pt x="1275" y="1315"/>
                </a:cubicBezTo>
                <a:cubicBezTo>
                  <a:pt x="1271" y="1315"/>
                  <a:pt x="1265" y="1308"/>
                  <a:pt x="1264" y="1304"/>
                </a:cubicBezTo>
                <a:cubicBezTo>
                  <a:pt x="1260" y="1296"/>
                  <a:pt x="1257" y="1299"/>
                  <a:pt x="1256" y="1282"/>
                </a:cubicBezTo>
                <a:cubicBezTo>
                  <a:pt x="1256" y="1279"/>
                  <a:pt x="1256" y="1277"/>
                  <a:pt x="1256" y="1275"/>
                </a:cubicBezTo>
                <a:cubicBezTo>
                  <a:pt x="1256" y="1260"/>
                  <a:pt x="1259" y="1244"/>
                  <a:pt x="1261" y="1236"/>
                </a:cubicBezTo>
                <a:cubicBezTo>
                  <a:pt x="1262" y="1234"/>
                  <a:pt x="1262" y="1232"/>
                  <a:pt x="1262" y="1231"/>
                </a:cubicBezTo>
                <a:cubicBezTo>
                  <a:pt x="1262" y="1223"/>
                  <a:pt x="1257" y="1215"/>
                  <a:pt x="1251" y="1208"/>
                </a:cubicBezTo>
                <a:cubicBezTo>
                  <a:pt x="1245" y="1202"/>
                  <a:pt x="1239" y="1196"/>
                  <a:pt x="1231" y="1196"/>
                </a:cubicBezTo>
                <a:cubicBezTo>
                  <a:pt x="1231" y="1196"/>
                  <a:pt x="1230" y="1196"/>
                  <a:pt x="1229" y="1196"/>
                </a:cubicBezTo>
                <a:cubicBezTo>
                  <a:pt x="1224" y="1197"/>
                  <a:pt x="1220" y="1200"/>
                  <a:pt x="1216" y="1202"/>
                </a:cubicBezTo>
                <a:cubicBezTo>
                  <a:pt x="1212" y="1205"/>
                  <a:pt x="1209" y="1206"/>
                  <a:pt x="1208" y="1206"/>
                </a:cubicBezTo>
                <a:cubicBezTo>
                  <a:pt x="1208" y="1206"/>
                  <a:pt x="1207" y="1206"/>
                  <a:pt x="1207" y="1206"/>
                </a:cubicBezTo>
                <a:cubicBezTo>
                  <a:pt x="1204" y="1205"/>
                  <a:pt x="1205" y="1205"/>
                  <a:pt x="1202" y="1204"/>
                </a:cubicBezTo>
                <a:cubicBezTo>
                  <a:pt x="1200" y="1203"/>
                  <a:pt x="1197" y="1202"/>
                  <a:pt x="1192" y="1202"/>
                </a:cubicBezTo>
                <a:cubicBezTo>
                  <a:pt x="1193" y="1199"/>
                  <a:pt x="1194" y="1197"/>
                  <a:pt x="1195" y="1194"/>
                </a:cubicBezTo>
                <a:cubicBezTo>
                  <a:pt x="1195" y="1191"/>
                  <a:pt x="1196" y="1188"/>
                  <a:pt x="1196" y="1186"/>
                </a:cubicBezTo>
                <a:cubicBezTo>
                  <a:pt x="1196" y="1181"/>
                  <a:pt x="1195" y="1177"/>
                  <a:pt x="1195" y="1173"/>
                </a:cubicBezTo>
                <a:cubicBezTo>
                  <a:pt x="1195" y="1166"/>
                  <a:pt x="1196" y="1161"/>
                  <a:pt x="1201" y="1157"/>
                </a:cubicBezTo>
                <a:cubicBezTo>
                  <a:pt x="1209" y="1150"/>
                  <a:pt x="1211" y="1141"/>
                  <a:pt x="1211" y="1132"/>
                </a:cubicBezTo>
                <a:cubicBezTo>
                  <a:pt x="1211" y="1127"/>
                  <a:pt x="1210" y="1122"/>
                  <a:pt x="1208" y="1117"/>
                </a:cubicBezTo>
                <a:cubicBezTo>
                  <a:pt x="1206" y="1113"/>
                  <a:pt x="1204" y="1109"/>
                  <a:pt x="1198" y="1108"/>
                </a:cubicBezTo>
                <a:cubicBezTo>
                  <a:pt x="1197" y="1108"/>
                  <a:pt x="1195" y="1108"/>
                  <a:pt x="1194" y="1108"/>
                </a:cubicBezTo>
                <a:cubicBezTo>
                  <a:pt x="1185" y="1108"/>
                  <a:pt x="1175" y="1111"/>
                  <a:pt x="1167" y="1111"/>
                </a:cubicBezTo>
                <a:cubicBezTo>
                  <a:pt x="1166" y="1111"/>
                  <a:pt x="1165" y="1111"/>
                  <a:pt x="1164" y="1111"/>
                </a:cubicBezTo>
                <a:cubicBezTo>
                  <a:pt x="1164" y="1110"/>
                  <a:pt x="1163" y="1110"/>
                  <a:pt x="1162" y="1110"/>
                </a:cubicBezTo>
                <a:cubicBezTo>
                  <a:pt x="1150" y="1111"/>
                  <a:pt x="1142" y="1121"/>
                  <a:pt x="1142" y="1133"/>
                </a:cubicBezTo>
                <a:cubicBezTo>
                  <a:pt x="1142" y="1135"/>
                  <a:pt x="1142" y="1138"/>
                  <a:pt x="1143" y="1140"/>
                </a:cubicBezTo>
                <a:cubicBezTo>
                  <a:pt x="1143" y="1142"/>
                  <a:pt x="1143" y="1143"/>
                  <a:pt x="1143" y="1144"/>
                </a:cubicBezTo>
                <a:cubicBezTo>
                  <a:pt x="1143" y="1147"/>
                  <a:pt x="1142" y="1149"/>
                  <a:pt x="1141" y="1151"/>
                </a:cubicBezTo>
                <a:cubicBezTo>
                  <a:pt x="1141" y="1151"/>
                  <a:pt x="1141" y="1151"/>
                  <a:pt x="1140" y="1152"/>
                </a:cubicBezTo>
                <a:cubicBezTo>
                  <a:pt x="1139" y="1150"/>
                  <a:pt x="1136" y="1148"/>
                  <a:pt x="1131" y="1148"/>
                </a:cubicBezTo>
                <a:cubicBezTo>
                  <a:pt x="1126" y="1148"/>
                  <a:pt x="1121" y="1151"/>
                  <a:pt x="1115" y="1156"/>
                </a:cubicBezTo>
                <a:cubicBezTo>
                  <a:pt x="1110" y="1160"/>
                  <a:pt x="1108" y="1161"/>
                  <a:pt x="1106" y="1161"/>
                </a:cubicBezTo>
                <a:cubicBezTo>
                  <a:pt x="1105" y="1161"/>
                  <a:pt x="1101" y="1159"/>
                  <a:pt x="1093" y="1151"/>
                </a:cubicBezTo>
                <a:cubicBezTo>
                  <a:pt x="1080" y="1138"/>
                  <a:pt x="1068" y="1127"/>
                  <a:pt x="1066" y="1110"/>
                </a:cubicBezTo>
                <a:cubicBezTo>
                  <a:pt x="1065" y="1101"/>
                  <a:pt x="1064" y="1091"/>
                  <a:pt x="1064" y="1083"/>
                </a:cubicBezTo>
                <a:cubicBezTo>
                  <a:pt x="1064" y="1075"/>
                  <a:pt x="1065" y="1068"/>
                  <a:pt x="1067" y="1064"/>
                </a:cubicBezTo>
                <a:cubicBezTo>
                  <a:pt x="1069" y="1058"/>
                  <a:pt x="1071" y="1051"/>
                  <a:pt x="1071" y="1044"/>
                </a:cubicBezTo>
                <a:cubicBezTo>
                  <a:pt x="1071" y="1040"/>
                  <a:pt x="1070" y="1036"/>
                  <a:pt x="1069" y="1032"/>
                </a:cubicBezTo>
                <a:cubicBezTo>
                  <a:pt x="1068" y="1029"/>
                  <a:pt x="1067" y="1027"/>
                  <a:pt x="1064" y="1025"/>
                </a:cubicBezTo>
                <a:cubicBezTo>
                  <a:pt x="1064" y="1025"/>
                  <a:pt x="1064" y="1024"/>
                  <a:pt x="1064" y="1024"/>
                </a:cubicBezTo>
                <a:cubicBezTo>
                  <a:pt x="1067" y="1021"/>
                  <a:pt x="1074" y="1016"/>
                  <a:pt x="1077" y="1015"/>
                </a:cubicBezTo>
                <a:cubicBezTo>
                  <a:pt x="1088" y="1010"/>
                  <a:pt x="1099" y="999"/>
                  <a:pt x="1104" y="991"/>
                </a:cubicBezTo>
                <a:cubicBezTo>
                  <a:pt x="1104" y="991"/>
                  <a:pt x="1108" y="990"/>
                  <a:pt x="1113" y="990"/>
                </a:cubicBezTo>
                <a:cubicBezTo>
                  <a:pt x="1116" y="990"/>
                  <a:pt x="1120" y="990"/>
                  <a:pt x="1125" y="990"/>
                </a:cubicBezTo>
                <a:cubicBezTo>
                  <a:pt x="1138" y="991"/>
                  <a:pt x="1136" y="990"/>
                  <a:pt x="1149" y="998"/>
                </a:cubicBezTo>
                <a:cubicBezTo>
                  <a:pt x="1153" y="1000"/>
                  <a:pt x="1156" y="1001"/>
                  <a:pt x="1160" y="1001"/>
                </a:cubicBezTo>
                <a:cubicBezTo>
                  <a:pt x="1166" y="1001"/>
                  <a:pt x="1170" y="997"/>
                  <a:pt x="1171" y="993"/>
                </a:cubicBezTo>
                <a:cubicBezTo>
                  <a:pt x="1173" y="990"/>
                  <a:pt x="1173" y="987"/>
                  <a:pt x="1173" y="984"/>
                </a:cubicBezTo>
                <a:cubicBezTo>
                  <a:pt x="1173" y="984"/>
                  <a:pt x="1174" y="979"/>
                  <a:pt x="1183" y="979"/>
                </a:cubicBezTo>
                <a:cubicBezTo>
                  <a:pt x="1183" y="979"/>
                  <a:pt x="1184" y="979"/>
                  <a:pt x="1185" y="979"/>
                </a:cubicBezTo>
                <a:cubicBezTo>
                  <a:pt x="1186" y="979"/>
                  <a:pt x="1188" y="979"/>
                  <a:pt x="1189" y="979"/>
                </a:cubicBezTo>
                <a:cubicBezTo>
                  <a:pt x="1200" y="979"/>
                  <a:pt x="1212" y="976"/>
                  <a:pt x="1217" y="977"/>
                </a:cubicBezTo>
                <a:cubicBezTo>
                  <a:pt x="1218" y="977"/>
                  <a:pt x="1218" y="977"/>
                  <a:pt x="1218" y="977"/>
                </a:cubicBezTo>
                <a:cubicBezTo>
                  <a:pt x="1219" y="978"/>
                  <a:pt x="1221" y="982"/>
                  <a:pt x="1223" y="985"/>
                </a:cubicBezTo>
                <a:cubicBezTo>
                  <a:pt x="1226" y="988"/>
                  <a:pt x="1229" y="993"/>
                  <a:pt x="1237" y="994"/>
                </a:cubicBezTo>
                <a:cubicBezTo>
                  <a:pt x="1239" y="994"/>
                  <a:pt x="1242" y="993"/>
                  <a:pt x="1243" y="992"/>
                </a:cubicBezTo>
                <a:cubicBezTo>
                  <a:pt x="1244" y="991"/>
                  <a:pt x="1245" y="991"/>
                  <a:pt x="1245" y="990"/>
                </a:cubicBezTo>
                <a:cubicBezTo>
                  <a:pt x="1246" y="998"/>
                  <a:pt x="1248" y="1009"/>
                  <a:pt x="1252" y="1018"/>
                </a:cubicBezTo>
                <a:cubicBezTo>
                  <a:pt x="1255" y="1027"/>
                  <a:pt x="1259" y="1036"/>
                  <a:pt x="1267" y="1040"/>
                </a:cubicBezTo>
                <a:cubicBezTo>
                  <a:pt x="1269" y="1040"/>
                  <a:pt x="1270" y="1042"/>
                  <a:pt x="1271" y="1047"/>
                </a:cubicBezTo>
                <a:cubicBezTo>
                  <a:pt x="1272" y="1050"/>
                  <a:pt x="1272" y="1053"/>
                  <a:pt x="1274" y="1056"/>
                </a:cubicBezTo>
                <a:cubicBezTo>
                  <a:pt x="1276" y="1059"/>
                  <a:pt x="1279" y="1062"/>
                  <a:pt x="1284" y="1062"/>
                </a:cubicBezTo>
                <a:cubicBezTo>
                  <a:pt x="1284" y="1062"/>
                  <a:pt x="1285" y="1062"/>
                  <a:pt x="1285" y="1062"/>
                </a:cubicBezTo>
                <a:cubicBezTo>
                  <a:pt x="1289" y="1062"/>
                  <a:pt x="1293" y="1060"/>
                  <a:pt x="1295" y="1057"/>
                </a:cubicBezTo>
                <a:cubicBezTo>
                  <a:pt x="1301" y="1050"/>
                  <a:pt x="1303" y="1038"/>
                  <a:pt x="1303" y="1029"/>
                </a:cubicBezTo>
                <a:cubicBezTo>
                  <a:pt x="1303" y="1025"/>
                  <a:pt x="1303" y="1021"/>
                  <a:pt x="1302" y="1018"/>
                </a:cubicBezTo>
                <a:cubicBezTo>
                  <a:pt x="1300" y="1014"/>
                  <a:pt x="1298" y="1004"/>
                  <a:pt x="1295" y="994"/>
                </a:cubicBezTo>
                <a:cubicBezTo>
                  <a:pt x="1292" y="985"/>
                  <a:pt x="1289" y="976"/>
                  <a:pt x="1285" y="971"/>
                </a:cubicBezTo>
                <a:cubicBezTo>
                  <a:pt x="1283" y="969"/>
                  <a:pt x="1282" y="966"/>
                  <a:pt x="1282" y="962"/>
                </a:cubicBezTo>
                <a:cubicBezTo>
                  <a:pt x="1282" y="956"/>
                  <a:pt x="1284" y="951"/>
                  <a:pt x="1288" y="950"/>
                </a:cubicBezTo>
                <a:cubicBezTo>
                  <a:pt x="1296" y="946"/>
                  <a:pt x="1305" y="938"/>
                  <a:pt x="1315" y="929"/>
                </a:cubicBezTo>
                <a:cubicBezTo>
                  <a:pt x="1324" y="920"/>
                  <a:pt x="1333" y="911"/>
                  <a:pt x="1337" y="907"/>
                </a:cubicBezTo>
                <a:cubicBezTo>
                  <a:pt x="1340" y="905"/>
                  <a:pt x="1345" y="901"/>
                  <a:pt x="1351" y="898"/>
                </a:cubicBezTo>
                <a:cubicBezTo>
                  <a:pt x="1356" y="894"/>
                  <a:pt x="1363" y="890"/>
                  <a:pt x="1363" y="881"/>
                </a:cubicBezTo>
                <a:cubicBezTo>
                  <a:pt x="1363" y="878"/>
                  <a:pt x="1362" y="876"/>
                  <a:pt x="1361" y="873"/>
                </a:cubicBezTo>
                <a:cubicBezTo>
                  <a:pt x="1356" y="865"/>
                  <a:pt x="1354" y="860"/>
                  <a:pt x="1353" y="855"/>
                </a:cubicBezTo>
                <a:cubicBezTo>
                  <a:pt x="1355" y="857"/>
                  <a:pt x="1357" y="858"/>
                  <a:pt x="1359" y="858"/>
                </a:cubicBezTo>
                <a:cubicBezTo>
                  <a:pt x="1365" y="857"/>
                  <a:pt x="1368" y="854"/>
                  <a:pt x="1371" y="851"/>
                </a:cubicBezTo>
                <a:cubicBezTo>
                  <a:pt x="1375" y="847"/>
                  <a:pt x="1377" y="843"/>
                  <a:pt x="1377" y="838"/>
                </a:cubicBezTo>
                <a:cubicBezTo>
                  <a:pt x="1377" y="836"/>
                  <a:pt x="1377" y="834"/>
                  <a:pt x="1376" y="833"/>
                </a:cubicBezTo>
                <a:cubicBezTo>
                  <a:pt x="1375" y="831"/>
                  <a:pt x="1375" y="829"/>
                  <a:pt x="1375" y="828"/>
                </a:cubicBezTo>
                <a:cubicBezTo>
                  <a:pt x="1375" y="827"/>
                  <a:pt x="1375" y="826"/>
                  <a:pt x="1375" y="826"/>
                </a:cubicBezTo>
                <a:cubicBezTo>
                  <a:pt x="1375" y="826"/>
                  <a:pt x="1375" y="826"/>
                  <a:pt x="1376" y="826"/>
                </a:cubicBezTo>
                <a:cubicBezTo>
                  <a:pt x="1376" y="826"/>
                  <a:pt x="1377" y="826"/>
                  <a:pt x="1378" y="826"/>
                </a:cubicBezTo>
                <a:cubicBezTo>
                  <a:pt x="1382" y="826"/>
                  <a:pt x="1386" y="825"/>
                  <a:pt x="1388" y="822"/>
                </a:cubicBezTo>
                <a:cubicBezTo>
                  <a:pt x="1390" y="819"/>
                  <a:pt x="1391" y="816"/>
                  <a:pt x="1391" y="813"/>
                </a:cubicBezTo>
                <a:cubicBezTo>
                  <a:pt x="1391" y="811"/>
                  <a:pt x="1390" y="808"/>
                  <a:pt x="1389" y="806"/>
                </a:cubicBezTo>
                <a:cubicBezTo>
                  <a:pt x="1390" y="805"/>
                  <a:pt x="1393" y="803"/>
                  <a:pt x="1396" y="804"/>
                </a:cubicBezTo>
                <a:cubicBezTo>
                  <a:pt x="1396" y="804"/>
                  <a:pt x="1397" y="804"/>
                  <a:pt x="1398" y="804"/>
                </a:cubicBezTo>
                <a:cubicBezTo>
                  <a:pt x="1400" y="805"/>
                  <a:pt x="1403" y="805"/>
                  <a:pt x="1406" y="805"/>
                </a:cubicBezTo>
                <a:cubicBezTo>
                  <a:pt x="1412" y="805"/>
                  <a:pt x="1418" y="804"/>
                  <a:pt x="1423" y="803"/>
                </a:cubicBezTo>
                <a:cubicBezTo>
                  <a:pt x="1429" y="801"/>
                  <a:pt x="1433" y="799"/>
                  <a:pt x="1437" y="794"/>
                </a:cubicBezTo>
                <a:cubicBezTo>
                  <a:pt x="1438" y="793"/>
                  <a:pt x="1439" y="791"/>
                  <a:pt x="1439" y="789"/>
                </a:cubicBezTo>
                <a:cubicBezTo>
                  <a:pt x="1438" y="783"/>
                  <a:pt x="1435" y="781"/>
                  <a:pt x="1434" y="778"/>
                </a:cubicBezTo>
                <a:cubicBezTo>
                  <a:pt x="1432" y="775"/>
                  <a:pt x="1431" y="772"/>
                  <a:pt x="1431" y="769"/>
                </a:cubicBezTo>
                <a:cubicBezTo>
                  <a:pt x="1431" y="766"/>
                  <a:pt x="1433" y="762"/>
                  <a:pt x="1437" y="759"/>
                </a:cubicBezTo>
                <a:cubicBezTo>
                  <a:pt x="1440" y="756"/>
                  <a:pt x="1445" y="753"/>
                  <a:pt x="1448" y="753"/>
                </a:cubicBezTo>
                <a:cubicBezTo>
                  <a:pt x="1451" y="753"/>
                  <a:pt x="1456" y="752"/>
                  <a:pt x="1460" y="752"/>
                </a:cubicBezTo>
                <a:cubicBezTo>
                  <a:pt x="1462" y="752"/>
                  <a:pt x="1464" y="752"/>
                  <a:pt x="1466" y="751"/>
                </a:cubicBezTo>
                <a:cubicBezTo>
                  <a:pt x="1468" y="750"/>
                  <a:pt x="1471" y="748"/>
                  <a:pt x="1472" y="745"/>
                </a:cubicBezTo>
                <a:cubicBezTo>
                  <a:pt x="1472" y="745"/>
                  <a:pt x="1472" y="745"/>
                  <a:pt x="1472" y="745"/>
                </a:cubicBezTo>
                <a:cubicBezTo>
                  <a:pt x="1472" y="744"/>
                  <a:pt x="1473" y="743"/>
                  <a:pt x="1474" y="742"/>
                </a:cubicBezTo>
                <a:cubicBezTo>
                  <a:pt x="1475" y="746"/>
                  <a:pt x="1475" y="751"/>
                  <a:pt x="1476" y="755"/>
                </a:cubicBezTo>
                <a:cubicBezTo>
                  <a:pt x="1476" y="758"/>
                  <a:pt x="1477" y="762"/>
                  <a:pt x="1479" y="764"/>
                </a:cubicBezTo>
                <a:cubicBezTo>
                  <a:pt x="1481" y="767"/>
                  <a:pt x="1485" y="770"/>
                  <a:pt x="1489" y="770"/>
                </a:cubicBezTo>
                <a:cubicBezTo>
                  <a:pt x="1497" y="770"/>
                  <a:pt x="1502" y="766"/>
                  <a:pt x="1507" y="762"/>
                </a:cubicBezTo>
                <a:cubicBezTo>
                  <a:pt x="1510" y="760"/>
                  <a:pt x="1512" y="759"/>
                  <a:pt x="1513" y="757"/>
                </a:cubicBezTo>
                <a:cubicBezTo>
                  <a:pt x="1514" y="757"/>
                  <a:pt x="1515" y="756"/>
                  <a:pt x="1515" y="756"/>
                </a:cubicBezTo>
                <a:cubicBezTo>
                  <a:pt x="1516" y="756"/>
                  <a:pt x="1516" y="756"/>
                  <a:pt x="1516" y="756"/>
                </a:cubicBezTo>
                <a:cubicBezTo>
                  <a:pt x="1516" y="755"/>
                  <a:pt x="1516" y="755"/>
                  <a:pt x="1516" y="755"/>
                </a:cubicBezTo>
                <a:cubicBezTo>
                  <a:pt x="1520" y="754"/>
                  <a:pt x="1541" y="749"/>
                  <a:pt x="1545" y="747"/>
                </a:cubicBezTo>
                <a:cubicBezTo>
                  <a:pt x="1546" y="747"/>
                  <a:pt x="1554" y="746"/>
                  <a:pt x="1561" y="744"/>
                </a:cubicBezTo>
                <a:cubicBezTo>
                  <a:pt x="1565" y="743"/>
                  <a:pt x="1568" y="742"/>
                  <a:pt x="1572" y="740"/>
                </a:cubicBezTo>
                <a:cubicBezTo>
                  <a:pt x="1575" y="738"/>
                  <a:pt x="1578" y="735"/>
                  <a:pt x="1579" y="729"/>
                </a:cubicBezTo>
                <a:cubicBezTo>
                  <a:pt x="1579" y="728"/>
                  <a:pt x="1578" y="727"/>
                  <a:pt x="1578" y="726"/>
                </a:cubicBezTo>
                <a:cubicBezTo>
                  <a:pt x="1574" y="716"/>
                  <a:pt x="1571" y="706"/>
                  <a:pt x="1566" y="701"/>
                </a:cubicBezTo>
                <a:cubicBezTo>
                  <a:pt x="1565" y="699"/>
                  <a:pt x="1562" y="697"/>
                  <a:pt x="1559" y="697"/>
                </a:cubicBezTo>
                <a:cubicBezTo>
                  <a:pt x="1554" y="697"/>
                  <a:pt x="1552" y="700"/>
                  <a:pt x="1551" y="702"/>
                </a:cubicBezTo>
                <a:cubicBezTo>
                  <a:pt x="1549" y="704"/>
                  <a:pt x="1547" y="707"/>
                  <a:pt x="1545" y="709"/>
                </a:cubicBezTo>
                <a:cubicBezTo>
                  <a:pt x="1544" y="712"/>
                  <a:pt x="1542" y="712"/>
                  <a:pt x="1542" y="712"/>
                </a:cubicBezTo>
                <a:cubicBezTo>
                  <a:pt x="1541" y="712"/>
                  <a:pt x="1541" y="712"/>
                  <a:pt x="1541" y="712"/>
                </a:cubicBezTo>
                <a:cubicBezTo>
                  <a:pt x="1541" y="712"/>
                  <a:pt x="1540" y="707"/>
                  <a:pt x="1540" y="703"/>
                </a:cubicBezTo>
                <a:cubicBezTo>
                  <a:pt x="1540" y="701"/>
                  <a:pt x="1540" y="699"/>
                  <a:pt x="1539" y="697"/>
                </a:cubicBezTo>
                <a:cubicBezTo>
                  <a:pt x="1539" y="694"/>
                  <a:pt x="1536" y="690"/>
                  <a:pt x="1531" y="690"/>
                </a:cubicBezTo>
                <a:cubicBezTo>
                  <a:pt x="1529" y="690"/>
                  <a:pt x="1527" y="691"/>
                  <a:pt x="1525" y="693"/>
                </a:cubicBezTo>
                <a:cubicBezTo>
                  <a:pt x="1521" y="695"/>
                  <a:pt x="1519" y="698"/>
                  <a:pt x="1517" y="699"/>
                </a:cubicBezTo>
                <a:cubicBezTo>
                  <a:pt x="1517" y="699"/>
                  <a:pt x="1517" y="700"/>
                  <a:pt x="1517" y="700"/>
                </a:cubicBezTo>
                <a:cubicBezTo>
                  <a:pt x="1516" y="699"/>
                  <a:pt x="1514" y="697"/>
                  <a:pt x="1513" y="695"/>
                </a:cubicBezTo>
                <a:cubicBezTo>
                  <a:pt x="1513" y="695"/>
                  <a:pt x="1513" y="695"/>
                  <a:pt x="1513" y="695"/>
                </a:cubicBezTo>
                <a:cubicBezTo>
                  <a:pt x="1515" y="692"/>
                  <a:pt x="1518" y="688"/>
                  <a:pt x="1518" y="683"/>
                </a:cubicBezTo>
                <a:cubicBezTo>
                  <a:pt x="1518" y="679"/>
                  <a:pt x="1517" y="675"/>
                  <a:pt x="1514" y="671"/>
                </a:cubicBezTo>
                <a:cubicBezTo>
                  <a:pt x="1509" y="663"/>
                  <a:pt x="1502" y="659"/>
                  <a:pt x="1495" y="659"/>
                </a:cubicBezTo>
                <a:cubicBezTo>
                  <a:pt x="1487" y="659"/>
                  <a:pt x="1481" y="662"/>
                  <a:pt x="1475" y="666"/>
                </a:cubicBezTo>
                <a:cubicBezTo>
                  <a:pt x="1468" y="670"/>
                  <a:pt x="1466" y="671"/>
                  <a:pt x="1463" y="672"/>
                </a:cubicBezTo>
                <a:cubicBezTo>
                  <a:pt x="1463" y="672"/>
                  <a:pt x="1464" y="672"/>
                  <a:pt x="1464" y="671"/>
                </a:cubicBezTo>
                <a:cubicBezTo>
                  <a:pt x="1471" y="664"/>
                  <a:pt x="1481" y="660"/>
                  <a:pt x="1489" y="650"/>
                </a:cubicBezTo>
                <a:cubicBezTo>
                  <a:pt x="1490" y="650"/>
                  <a:pt x="1490" y="650"/>
                  <a:pt x="1492" y="650"/>
                </a:cubicBezTo>
                <a:cubicBezTo>
                  <a:pt x="1494" y="650"/>
                  <a:pt x="1498" y="651"/>
                  <a:pt x="1501" y="653"/>
                </a:cubicBezTo>
                <a:cubicBezTo>
                  <a:pt x="1504" y="654"/>
                  <a:pt x="1507" y="656"/>
                  <a:pt x="1507" y="656"/>
                </a:cubicBezTo>
                <a:cubicBezTo>
                  <a:pt x="1509" y="657"/>
                  <a:pt x="1511" y="657"/>
                  <a:pt x="1513" y="656"/>
                </a:cubicBezTo>
                <a:cubicBezTo>
                  <a:pt x="1513" y="657"/>
                  <a:pt x="1513" y="657"/>
                  <a:pt x="1513" y="658"/>
                </a:cubicBezTo>
                <a:cubicBezTo>
                  <a:pt x="1513" y="662"/>
                  <a:pt x="1513" y="665"/>
                  <a:pt x="1514" y="669"/>
                </a:cubicBezTo>
                <a:cubicBezTo>
                  <a:pt x="1515" y="672"/>
                  <a:pt x="1518" y="677"/>
                  <a:pt x="1524" y="677"/>
                </a:cubicBezTo>
                <a:cubicBezTo>
                  <a:pt x="1529" y="677"/>
                  <a:pt x="1534" y="675"/>
                  <a:pt x="1539" y="672"/>
                </a:cubicBezTo>
                <a:cubicBezTo>
                  <a:pt x="1542" y="671"/>
                  <a:pt x="1544" y="669"/>
                  <a:pt x="1546" y="668"/>
                </a:cubicBezTo>
                <a:cubicBezTo>
                  <a:pt x="1547" y="666"/>
                  <a:pt x="1549" y="665"/>
                  <a:pt x="1550" y="661"/>
                </a:cubicBezTo>
                <a:cubicBezTo>
                  <a:pt x="1550" y="661"/>
                  <a:pt x="1551" y="661"/>
                  <a:pt x="1551" y="661"/>
                </a:cubicBezTo>
                <a:cubicBezTo>
                  <a:pt x="1556" y="660"/>
                  <a:pt x="1561" y="659"/>
                  <a:pt x="1566" y="655"/>
                </a:cubicBezTo>
                <a:cubicBezTo>
                  <a:pt x="1572" y="650"/>
                  <a:pt x="1579" y="650"/>
                  <a:pt x="1587" y="646"/>
                </a:cubicBezTo>
                <a:cubicBezTo>
                  <a:pt x="1592" y="643"/>
                  <a:pt x="1593" y="639"/>
                  <a:pt x="1595" y="636"/>
                </a:cubicBezTo>
                <a:cubicBezTo>
                  <a:pt x="1598" y="633"/>
                  <a:pt x="1599" y="632"/>
                  <a:pt x="1600" y="632"/>
                </a:cubicBezTo>
                <a:cubicBezTo>
                  <a:pt x="1600" y="632"/>
                  <a:pt x="1601" y="632"/>
                  <a:pt x="1601" y="634"/>
                </a:cubicBezTo>
                <a:cubicBezTo>
                  <a:pt x="1601" y="636"/>
                  <a:pt x="1600" y="639"/>
                  <a:pt x="1596" y="642"/>
                </a:cubicBezTo>
                <a:cubicBezTo>
                  <a:pt x="1589" y="647"/>
                  <a:pt x="1585" y="656"/>
                  <a:pt x="1583" y="663"/>
                </a:cubicBezTo>
                <a:cubicBezTo>
                  <a:pt x="1580" y="670"/>
                  <a:pt x="1578" y="676"/>
                  <a:pt x="1577" y="677"/>
                </a:cubicBezTo>
                <a:cubicBezTo>
                  <a:pt x="1574" y="679"/>
                  <a:pt x="1573" y="683"/>
                  <a:pt x="1573" y="687"/>
                </a:cubicBezTo>
                <a:cubicBezTo>
                  <a:pt x="1572" y="690"/>
                  <a:pt x="1574" y="693"/>
                  <a:pt x="1577" y="695"/>
                </a:cubicBezTo>
                <a:cubicBezTo>
                  <a:pt x="1579" y="697"/>
                  <a:pt x="1583" y="698"/>
                  <a:pt x="1586" y="698"/>
                </a:cubicBezTo>
                <a:cubicBezTo>
                  <a:pt x="1587" y="698"/>
                  <a:pt x="1588" y="698"/>
                  <a:pt x="1589" y="698"/>
                </a:cubicBezTo>
                <a:cubicBezTo>
                  <a:pt x="1591" y="698"/>
                  <a:pt x="1593" y="698"/>
                  <a:pt x="1594" y="698"/>
                </a:cubicBezTo>
                <a:cubicBezTo>
                  <a:pt x="1598" y="698"/>
                  <a:pt x="1601" y="698"/>
                  <a:pt x="1605" y="698"/>
                </a:cubicBezTo>
                <a:cubicBezTo>
                  <a:pt x="1608" y="698"/>
                  <a:pt x="1612" y="698"/>
                  <a:pt x="1616" y="696"/>
                </a:cubicBezTo>
                <a:cubicBezTo>
                  <a:pt x="1617" y="696"/>
                  <a:pt x="1617" y="696"/>
                  <a:pt x="1618" y="696"/>
                </a:cubicBezTo>
                <a:cubicBezTo>
                  <a:pt x="1620" y="696"/>
                  <a:pt x="1622" y="698"/>
                  <a:pt x="1623" y="700"/>
                </a:cubicBezTo>
                <a:cubicBezTo>
                  <a:pt x="1624" y="703"/>
                  <a:pt x="1628" y="705"/>
                  <a:pt x="1630" y="705"/>
                </a:cubicBezTo>
                <a:cubicBezTo>
                  <a:pt x="1635" y="704"/>
                  <a:pt x="1637" y="702"/>
                  <a:pt x="1639" y="701"/>
                </a:cubicBezTo>
                <a:cubicBezTo>
                  <a:pt x="1640" y="700"/>
                  <a:pt x="1641" y="699"/>
                  <a:pt x="1641" y="699"/>
                </a:cubicBezTo>
                <a:cubicBezTo>
                  <a:pt x="1641" y="699"/>
                  <a:pt x="1641" y="699"/>
                  <a:pt x="1642" y="699"/>
                </a:cubicBezTo>
                <a:cubicBezTo>
                  <a:pt x="1643" y="698"/>
                  <a:pt x="1645" y="698"/>
                  <a:pt x="1647" y="698"/>
                </a:cubicBezTo>
                <a:cubicBezTo>
                  <a:pt x="1650" y="698"/>
                  <a:pt x="1652" y="699"/>
                  <a:pt x="1652" y="699"/>
                </a:cubicBezTo>
                <a:cubicBezTo>
                  <a:pt x="1654" y="702"/>
                  <a:pt x="1656" y="704"/>
                  <a:pt x="1660" y="704"/>
                </a:cubicBezTo>
                <a:cubicBezTo>
                  <a:pt x="1665" y="704"/>
                  <a:pt x="1667" y="701"/>
                  <a:pt x="1668" y="699"/>
                </a:cubicBezTo>
                <a:cubicBezTo>
                  <a:pt x="1669" y="696"/>
                  <a:pt x="1669" y="694"/>
                  <a:pt x="1669" y="691"/>
                </a:cubicBezTo>
                <a:cubicBezTo>
                  <a:pt x="1669" y="689"/>
                  <a:pt x="1669" y="685"/>
                  <a:pt x="1667" y="682"/>
                </a:cubicBezTo>
                <a:cubicBezTo>
                  <a:pt x="1664" y="675"/>
                  <a:pt x="1659" y="668"/>
                  <a:pt x="1656" y="661"/>
                </a:cubicBezTo>
                <a:cubicBezTo>
                  <a:pt x="1653" y="654"/>
                  <a:pt x="1647" y="647"/>
                  <a:pt x="1639" y="648"/>
                </a:cubicBezTo>
                <a:cubicBezTo>
                  <a:pt x="1637" y="648"/>
                  <a:pt x="1634" y="648"/>
                  <a:pt x="1631" y="649"/>
                </a:cubicBezTo>
                <a:cubicBezTo>
                  <a:pt x="1630" y="649"/>
                  <a:pt x="1629" y="649"/>
                  <a:pt x="1629" y="649"/>
                </a:cubicBezTo>
                <a:cubicBezTo>
                  <a:pt x="1627" y="649"/>
                  <a:pt x="1627" y="649"/>
                  <a:pt x="1626" y="648"/>
                </a:cubicBezTo>
                <a:cubicBezTo>
                  <a:pt x="1624" y="647"/>
                  <a:pt x="1622" y="645"/>
                  <a:pt x="1619" y="643"/>
                </a:cubicBezTo>
                <a:cubicBezTo>
                  <a:pt x="1619" y="643"/>
                  <a:pt x="1618" y="642"/>
                  <a:pt x="1618" y="642"/>
                </a:cubicBezTo>
                <a:cubicBezTo>
                  <a:pt x="1621" y="636"/>
                  <a:pt x="1623" y="633"/>
                  <a:pt x="1626" y="625"/>
                </a:cubicBezTo>
                <a:cubicBezTo>
                  <a:pt x="1627" y="624"/>
                  <a:pt x="1629" y="620"/>
                  <a:pt x="1632" y="616"/>
                </a:cubicBezTo>
                <a:cubicBezTo>
                  <a:pt x="1634" y="612"/>
                  <a:pt x="1636" y="608"/>
                  <a:pt x="1637" y="602"/>
                </a:cubicBezTo>
                <a:cubicBezTo>
                  <a:pt x="1637" y="597"/>
                  <a:pt x="1632" y="591"/>
                  <a:pt x="1626" y="590"/>
                </a:cubicBezTo>
                <a:cubicBezTo>
                  <a:pt x="1618" y="588"/>
                  <a:pt x="1614" y="586"/>
                  <a:pt x="1612" y="584"/>
                </a:cubicBezTo>
                <a:cubicBezTo>
                  <a:pt x="1610" y="583"/>
                  <a:pt x="1609" y="582"/>
                  <a:pt x="1608" y="579"/>
                </a:cubicBezTo>
                <a:cubicBezTo>
                  <a:pt x="1606" y="572"/>
                  <a:pt x="1601" y="566"/>
                  <a:pt x="1595" y="561"/>
                </a:cubicBezTo>
                <a:cubicBezTo>
                  <a:pt x="1592" y="558"/>
                  <a:pt x="1589" y="556"/>
                  <a:pt x="1587" y="554"/>
                </a:cubicBezTo>
                <a:cubicBezTo>
                  <a:pt x="1584" y="553"/>
                  <a:pt x="1582" y="551"/>
                  <a:pt x="1578" y="551"/>
                </a:cubicBezTo>
                <a:cubicBezTo>
                  <a:pt x="1576" y="551"/>
                  <a:pt x="1571" y="551"/>
                  <a:pt x="1567" y="550"/>
                </a:cubicBezTo>
                <a:cubicBezTo>
                  <a:pt x="1565" y="550"/>
                  <a:pt x="1563" y="549"/>
                  <a:pt x="1562" y="549"/>
                </a:cubicBezTo>
                <a:cubicBezTo>
                  <a:pt x="1562" y="549"/>
                  <a:pt x="1562" y="549"/>
                  <a:pt x="1562" y="548"/>
                </a:cubicBezTo>
                <a:cubicBezTo>
                  <a:pt x="1559" y="538"/>
                  <a:pt x="1548" y="525"/>
                  <a:pt x="1542" y="517"/>
                </a:cubicBezTo>
                <a:cubicBezTo>
                  <a:pt x="1540" y="514"/>
                  <a:pt x="1533" y="505"/>
                  <a:pt x="1526" y="496"/>
                </a:cubicBezTo>
                <a:cubicBezTo>
                  <a:pt x="1523" y="491"/>
                  <a:pt x="1520" y="487"/>
                  <a:pt x="1517" y="484"/>
                </a:cubicBezTo>
                <a:cubicBezTo>
                  <a:pt x="1514" y="480"/>
                  <a:pt x="1512" y="478"/>
                  <a:pt x="1510" y="476"/>
                </a:cubicBezTo>
                <a:cubicBezTo>
                  <a:pt x="1509" y="475"/>
                  <a:pt x="1506" y="474"/>
                  <a:pt x="1504" y="474"/>
                </a:cubicBezTo>
                <a:cubicBezTo>
                  <a:pt x="1495" y="475"/>
                  <a:pt x="1491" y="481"/>
                  <a:pt x="1483" y="493"/>
                </a:cubicBezTo>
                <a:cubicBezTo>
                  <a:pt x="1476" y="505"/>
                  <a:pt x="1470" y="507"/>
                  <a:pt x="1467" y="507"/>
                </a:cubicBezTo>
                <a:cubicBezTo>
                  <a:pt x="1466" y="507"/>
                  <a:pt x="1465" y="507"/>
                  <a:pt x="1463" y="506"/>
                </a:cubicBezTo>
                <a:cubicBezTo>
                  <a:pt x="1459" y="504"/>
                  <a:pt x="1457" y="503"/>
                  <a:pt x="1455" y="502"/>
                </a:cubicBezTo>
                <a:cubicBezTo>
                  <a:pt x="1454" y="501"/>
                  <a:pt x="1452" y="499"/>
                  <a:pt x="1448" y="494"/>
                </a:cubicBezTo>
                <a:cubicBezTo>
                  <a:pt x="1447" y="493"/>
                  <a:pt x="1447" y="492"/>
                  <a:pt x="1447" y="492"/>
                </a:cubicBezTo>
                <a:cubicBezTo>
                  <a:pt x="1447" y="492"/>
                  <a:pt x="1448" y="491"/>
                  <a:pt x="1450" y="489"/>
                </a:cubicBezTo>
                <a:cubicBezTo>
                  <a:pt x="1451" y="488"/>
                  <a:pt x="1454" y="486"/>
                  <a:pt x="1454" y="480"/>
                </a:cubicBezTo>
                <a:cubicBezTo>
                  <a:pt x="1454" y="479"/>
                  <a:pt x="1454" y="477"/>
                  <a:pt x="1453" y="476"/>
                </a:cubicBezTo>
                <a:cubicBezTo>
                  <a:pt x="1449" y="469"/>
                  <a:pt x="1443" y="467"/>
                  <a:pt x="1436" y="465"/>
                </a:cubicBezTo>
                <a:cubicBezTo>
                  <a:pt x="1429" y="463"/>
                  <a:pt x="1421" y="462"/>
                  <a:pt x="1415" y="461"/>
                </a:cubicBezTo>
                <a:cubicBezTo>
                  <a:pt x="1412" y="461"/>
                  <a:pt x="1408" y="458"/>
                  <a:pt x="1402" y="453"/>
                </a:cubicBezTo>
                <a:cubicBezTo>
                  <a:pt x="1396" y="449"/>
                  <a:pt x="1389" y="444"/>
                  <a:pt x="1378" y="443"/>
                </a:cubicBezTo>
                <a:cubicBezTo>
                  <a:pt x="1376" y="443"/>
                  <a:pt x="1373" y="443"/>
                  <a:pt x="1370" y="443"/>
                </a:cubicBezTo>
                <a:cubicBezTo>
                  <a:pt x="1354" y="443"/>
                  <a:pt x="1337" y="446"/>
                  <a:pt x="1334" y="446"/>
                </a:cubicBezTo>
                <a:cubicBezTo>
                  <a:pt x="1331" y="446"/>
                  <a:pt x="1327" y="448"/>
                  <a:pt x="1326" y="450"/>
                </a:cubicBezTo>
                <a:cubicBezTo>
                  <a:pt x="1321" y="457"/>
                  <a:pt x="1322" y="465"/>
                  <a:pt x="1320" y="476"/>
                </a:cubicBezTo>
                <a:cubicBezTo>
                  <a:pt x="1320" y="478"/>
                  <a:pt x="1320" y="480"/>
                  <a:pt x="1320" y="481"/>
                </a:cubicBezTo>
                <a:cubicBezTo>
                  <a:pt x="1320" y="486"/>
                  <a:pt x="1320" y="489"/>
                  <a:pt x="1321" y="492"/>
                </a:cubicBezTo>
                <a:cubicBezTo>
                  <a:pt x="1321" y="492"/>
                  <a:pt x="1322" y="493"/>
                  <a:pt x="1322" y="493"/>
                </a:cubicBezTo>
                <a:cubicBezTo>
                  <a:pt x="1319" y="494"/>
                  <a:pt x="1316" y="495"/>
                  <a:pt x="1314" y="496"/>
                </a:cubicBezTo>
                <a:cubicBezTo>
                  <a:pt x="1313" y="496"/>
                  <a:pt x="1311" y="497"/>
                  <a:pt x="1310" y="498"/>
                </a:cubicBezTo>
                <a:cubicBezTo>
                  <a:pt x="1309" y="499"/>
                  <a:pt x="1307" y="501"/>
                  <a:pt x="1307" y="504"/>
                </a:cubicBezTo>
                <a:cubicBezTo>
                  <a:pt x="1307" y="507"/>
                  <a:pt x="1309" y="509"/>
                  <a:pt x="1311" y="510"/>
                </a:cubicBezTo>
                <a:cubicBezTo>
                  <a:pt x="1312" y="512"/>
                  <a:pt x="1314" y="513"/>
                  <a:pt x="1316" y="514"/>
                </a:cubicBezTo>
                <a:cubicBezTo>
                  <a:pt x="1320" y="516"/>
                  <a:pt x="1326" y="522"/>
                  <a:pt x="1330" y="528"/>
                </a:cubicBezTo>
                <a:cubicBezTo>
                  <a:pt x="1333" y="532"/>
                  <a:pt x="1336" y="536"/>
                  <a:pt x="1337" y="538"/>
                </a:cubicBezTo>
                <a:cubicBezTo>
                  <a:pt x="1337" y="539"/>
                  <a:pt x="1337" y="540"/>
                  <a:pt x="1336" y="542"/>
                </a:cubicBezTo>
                <a:cubicBezTo>
                  <a:pt x="1335" y="545"/>
                  <a:pt x="1334" y="549"/>
                  <a:pt x="1331" y="551"/>
                </a:cubicBezTo>
                <a:cubicBezTo>
                  <a:pt x="1327" y="555"/>
                  <a:pt x="1321" y="558"/>
                  <a:pt x="1320" y="559"/>
                </a:cubicBezTo>
                <a:cubicBezTo>
                  <a:pt x="1320" y="559"/>
                  <a:pt x="1320" y="558"/>
                  <a:pt x="1320" y="558"/>
                </a:cubicBezTo>
                <a:cubicBezTo>
                  <a:pt x="1316" y="552"/>
                  <a:pt x="1311" y="549"/>
                  <a:pt x="1305" y="549"/>
                </a:cubicBezTo>
                <a:cubicBezTo>
                  <a:pt x="1303" y="549"/>
                  <a:pt x="1300" y="550"/>
                  <a:pt x="1298" y="552"/>
                </a:cubicBezTo>
                <a:cubicBezTo>
                  <a:pt x="1296" y="553"/>
                  <a:pt x="1294" y="557"/>
                  <a:pt x="1294" y="560"/>
                </a:cubicBezTo>
                <a:cubicBezTo>
                  <a:pt x="1294" y="561"/>
                  <a:pt x="1294" y="563"/>
                  <a:pt x="1295" y="565"/>
                </a:cubicBezTo>
                <a:cubicBezTo>
                  <a:pt x="1297" y="570"/>
                  <a:pt x="1300" y="573"/>
                  <a:pt x="1302" y="576"/>
                </a:cubicBezTo>
                <a:cubicBezTo>
                  <a:pt x="1304" y="579"/>
                  <a:pt x="1305" y="581"/>
                  <a:pt x="1305" y="583"/>
                </a:cubicBezTo>
                <a:cubicBezTo>
                  <a:pt x="1305" y="588"/>
                  <a:pt x="1307" y="593"/>
                  <a:pt x="1308" y="598"/>
                </a:cubicBezTo>
                <a:cubicBezTo>
                  <a:pt x="1310" y="603"/>
                  <a:pt x="1311" y="608"/>
                  <a:pt x="1311" y="612"/>
                </a:cubicBezTo>
                <a:cubicBezTo>
                  <a:pt x="1311" y="614"/>
                  <a:pt x="1310" y="615"/>
                  <a:pt x="1310" y="615"/>
                </a:cubicBezTo>
                <a:cubicBezTo>
                  <a:pt x="1308" y="616"/>
                  <a:pt x="1308" y="616"/>
                  <a:pt x="1306" y="616"/>
                </a:cubicBezTo>
                <a:cubicBezTo>
                  <a:pt x="1303" y="616"/>
                  <a:pt x="1300" y="615"/>
                  <a:pt x="1296" y="615"/>
                </a:cubicBezTo>
                <a:cubicBezTo>
                  <a:pt x="1295" y="615"/>
                  <a:pt x="1294" y="615"/>
                  <a:pt x="1293" y="616"/>
                </a:cubicBezTo>
                <a:cubicBezTo>
                  <a:pt x="1292" y="615"/>
                  <a:pt x="1291" y="613"/>
                  <a:pt x="1291" y="612"/>
                </a:cubicBezTo>
                <a:cubicBezTo>
                  <a:pt x="1295" y="609"/>
                  <a:pt x="1294" y="605"/>
                  <a:pt x="1295" y="602"/>
                </a:cubicBezTo>
                <a:cubicBezTo>
                  <a:pt x="1295" y="593"/>
                  <a:pt x="1292" y="583"/>
                  <a:pt x="1291" y="583"/>
                </a:cubicBezTo>
                <a:cubicBezTo>
                  <a:pt x="1291" y="581"/>
                  <a:pt x="1289" y="579"/>
                  <a:pt x="1286" y="578"/>
                </a:cubicBezTo>
                <a:cubicBezTo>
                  <a:pt x="1284" y="578"/>
                  <a:pt x="1282" y="579"/>
                  <a:pt x="1280" y="581"/>
                </a:cubicBezTo>
                <a:cubicBezTo>
                  <a:pt x="1280" y="581"/>
                  <a:pt x="1280" y="583"/>
                  <a:pt x="1278" y="585"/>
                </a:cubicBezTo>
                <a:cubicBezTo>
                  <a:pt x="1277" y="583"/>
                  <a:pt x="1276" y="581"/>
                  <a:pt x="1276" y="579"/>
                </a:cubicBezTo>
                <a:cubicBezTo>
                  <a:pt x="1274" y="576"/>
                  <a:pt x="1273" y="575"/>
                  <a:pt x="1273" y="572"/>
                </a:cubicBezTo>
                <a:cubicBezTo>
                  <a:pt x="1273" y="567"/>
                  <a:pt x="1272" y="562"/>
                  <a:pt x="1269" y="559"/>
                </a:cubicBezTo>
                <a:cubicBezTo>
                  <a:pt x="1265" y="556"/>
                  <a:pt x="1261" y="554"/>
                  <a:pt x="1256" y="554"/>
                </a:cubicBezTo>
                <a:cubicBezTo>
                  <a:pt x="1253" y="554"/>
                  <a:pt x="1251" y="555"/>
                  <a:pt x="1248" y="555"/>
                </a:cubicBezTo>
                <a:cubicBezTo>
                  <a:pt x="1247" y="555"/>
                  <a:pt x="1246" y="556"/>
                  <a:pt x="1245" y="556"/>
                </a:cubicBezTo>
                <a:cubicBezTo>
                  <a:pt x="1238" y="556"/>
                  <a:pt x="1226" y="550"/>
                  <a:pt x="1209" y="547"/>
                </a:cubicBezTo>
                <a:cubicBezTo>
                  <a:pt x="1189" y="543"/>
                  <a:pt x="1183" y="540"/>
                  <a:pt x="1167" y="531"/>
                </a:cubicBezTo>
                <a:cubicBezTo>
                  <a:pt x="1160" y="527"/>
                  <a:pt x="1154" y="525"/>
                  <a:pt x="1149" y="525"/>
                </a:cubicBezTo>
                <a:cubicBezTo>
                  <a:pt x="1142" y="525"/>
                  <a:pt x="1137" y="528"/>
                  <a:pt x="1134" y="529"/>
                </a:cubicBezTo>
                <a:cubicBezTo>
                  <a:pt x="1134" y="527"/>
                  <a:pt x="1133" y="523"/>
                  <a:pt x="1132" y="519"/>
                </a:cubicBezTo>
                <a:cubicBezTo>
                  <a:pt x="1130" y="515"/>
                  <a:pt x="1127" y="509"/>
                  <a:pt x="1120" y="507"/>
                </a:cubicBezTo>
                <a:cubicBezTo>
                  <a:pt x="1114" y="505"/>
                  <a:pt x="1109" y="506"/>
                  <a:pt x="1109" y="505"/>
                </a:cubicBezTo>
                <a:cubicBezTo>
                  <a:pt x="1109" y="505"/>
                  <a:pt x="1109" y="505"/>
                  <a:pt x="1108" y="504"/>
                </a:cubicBezTo>
                <a:cubicBezTo>
                  <a:pt x="1108" y="503"/>
                  <a:pt x="1107" y="501"/>
                  <a:pt x="1106" y="497"/>
                </a:cubicBezTo>
                <a:cubicBezTo>
                  <a:pt x="1106" y="495"/>
                  <a:pt x="1106" y="493"/>
                  <a:pt x="1106" y="491"/>
                </a:cubicBezTo>
                <a:cubicBezTo>
                  <a:pt x="1106" y="486"/>
                  <a:pt x="1107" y="484"/>
                  <a:pt x="1111" y="479"/>
                </a:cubicBezTo>
                <a:cubicBezTo>
                  <a:pt x="1115" y="475"/>
                  <a:pt x="1122" y="469"/>
                  <a:pt x="1133" y="461"/>
                </a:cubicBezTo>
                <a:cubicBezTo>
                  <a:pt x="1146" y="451"/>
                  <a:pt x="1152" y="444"/>
                  <a:pt x="1156" y="439"/>
                </a:cubicBezTo>
                <a:cubicBezTo>
                  <a:pt x="1161" y="435"/>
                  <a:pt x="1162" y="433"/>
                  <a:pt x="1171" y="432"/>
                </a:cubicBezTo>
                <a:cubicBezTo>
                  <a:pt x="1176" y="431"/>
                  <a:pt x="1180" y="431"/>
                  <a:pt x="1183" y="431"/>
                </a:cubicBezTo>
                <a:cubicBezTo>
                  <a:pt x="1187" y="431"/>
                  <a:pt x="1191" y="432"/>
                  <a:pt x="1194" y="432"/>
                </a:cubicBezTo>
                <a:cubicBezTo>
                  <a:pt x="1196" y="431"/>
                  <a:pt x="1198" y="432"/>
                  <a:pt x="1201" y="430"/>
                </a:cubicBezTo>
                <a:cubicBezTo>
                  <a:pt x="1204" y="428"/>
                  <a:pt x="1206" y="424"/>
                  <a:pt x="1205" y="422"/>
                </a:cubicBezTo>
                <a:cubicBezTo>
                  <a:pt x="1205" y="421"/>
                  <a:pt x="1206" y="419"/>
                  <a:pt x="1206" y="416"/>
                </a:cubicBezTo>
                <a:cubicBezTo>
                  <a:pt x="1207" y="417"/>
                  <a:pt x="1207" y="418"/>
                  <a:pt x="1208" y="418"/>
                </a:cubicBezTo>
                <a:cubicBezTo>
                  <a:pt x="1210" y="419"/>
                  <a:pt x="1212" y="421"/>
                  <a:pt x="1213" y="421"/>
                </a:cubicBezTo>
                <a:cubicBezTo>
                  <a:pt x="1212" y="421"/>
                  <a:pt x="1212" y="421"/>
                  <a:pt x="1212" y="421"/>
                </a:cubicBezTo>
                <a:cubicBezTo>
                  <a:pt x="1208" y="426"/>
                  <a:pt x="1205" y="428"/>
                  <a:pt x="1205" y="434"/>
                </a:cubicBezTo>
                <a:cubicBezTo>
                  <a:pt x="1205" y="439"/>
                  <a:pt x="1210" y="442"/>
                  <a:pt x="1212" y="442"/>
                </a:cubicBezTo>
                <a:cubicBezTo>
                  <a:pt x="1215" y="443"/>
                  <a:pt x="1217" y="443"/>
                  <a:pt x="1220" y="443"/>
                </a:cubicBezTo>
                <a:cubicBezTo>
                  <a:pt x="1226" y="443"/>
                  <a:pt x="1232" y="440"/>
                  <a:pt x="1237" y="438"/>
                </a:cubicBezTo>
                <a:cubicBezTo>
                  <a:pt x="1242" y="435"/>
                  <a:pt x="1245" y="433"/>
                  <a:pt x="1246" y="433"/>
                </a:cubicBezTo>
                <a:cubicBezTo>
                  <a:pt x="1247" y="432"/>
                  <a:pt x="1248" y="431"/>
                  <a:pt x="1251" y="431"/>
                </a:cubicBezTo>
                <a:cubicBezTo>
                  <a:pt x="1253" y="430"/>
                  <a:pt x="1257" y="429"/>
                  <a:pt x="1259" y="429"/>
                </a:cubicBezTo>
                <a:cubicBezTo>
                  <a:pt x="1260" y="429"/>
                  <a:pt x="1261" y="429"/>
                  <a:pt x="1261" y="429"/>
                </a:cubicBezTo>
                <a:cubicBezTo>
                  <a:pt x="1261" y="429"/>
                  <a:pt x="1261" y="429"/>
                  <a:pt x="1261" y="429"/>
                </a:cubicBezTo>
                <a:cubicBezTo>
                  <a:pt x="1263" y="432"/>
                  <a:pt x="1264" y="436"/>
                  <a:pt x="1266" y="440"/>
                </a:cubicBezTo>
                <a:cubicBezTo>
                  <a:pt x="1266" y="440"/>
                  <a:pt x="1266" y="440"/>
                  <a:pt x="1266" y="440"/>
                </a:cubicBezTo>
                <a:cubicBezTo>
                  <a:pt x="1263" y="438"/>
                  <a:pt x="1260" y="437"/>
                  <a:pt x="1256" y="437"/>
                </a:cubicBezTo>
                <a:cubicBezTo>
                  <a:pt x="1251" y="437"/>
                  <a:pt x="1246" y="439"/>
                  <a:pt x="1243" y="444"/>
                </a:cubicBezTo>
                <a:cubicBezTo>
                  <a:pt x="1243" y="444"/>
                  <a:pt x="1243" y="444"/>
                  <a:pt x="1243" y="444"/>
                </a:cubicBezTo>
                <a:cubicBezTo>
                  <a:pt x="1242" y="445"/>
                  <a:pt x="1241" y="447"/>
                  <a:pt x="1241" y="449"/>
                </a:cubicBezTo>
                <a:cubicBezTo>
                  <a:pt x="1242" y="455"/>
                  <a:pt x="1246" y="456"/>
                  <a:pt x="1249" y="458"/>
                </a:cubicBezTo>
                <a:cubicBezTo>
                  <a:pt x="1252" y="459"/>
                  <a:pt x="1256" y="460"/>
                  <a:pt x="1259" y="460"/>
                </a:cubicBezTo>
                <a:cubicBezTo>
                  <a:pt x="1262" y="460"/>
                  <a:pt x="1267" y="460"/>
                  <a:pt x="1270" y="455"/>
                </a:cubicBezTo>
                <a:cubicBezTo>
                  <a:pt x="1271" y="454"/>
                  <a:pt x="1271" y="452"/>
                  <a:pt x="1271" y="450"/>
                </a:cubicBezTo>
                <a:cubicBezTo>
                  <a:pt x="1271" y="448"/>
                  <a:pt x="1271" y="447"/>
                  <a:pt x="1270" y="445"/>
                </a:cubicBezTo>
                <a:cubicBezTo>
                  <a:pt x="1272" y="447"/>
                  <a:pt x="1275" y="449"/>
                  <a:pt x="1279" y="449"/>
                </a:cubicBezTo>
                <a:cubicBezTo>
                  <a:pt x="1284" y="448"/>
                  <a:pt x="1288" y="447"/>
                  <a:pt x="1292" y="444"/>
                </a:cubicBezTo>
                <a:cubicBezTo>
                  <a:pt x="1297" y="441"/>
                  <a:pt x="1301" y="437"/>
                  <a:pt x="1301" y="430"/>
                </a:cubicBezTo>
                <a:cubicBezTo>
                  <a:pt x="1301" y="425"/>
                  <a:pt x="1298" y="420"/>
                  <a:pt x="1292" y="417"/>
                </a:cubicBezTo>
                <a:cubicBezTo>
                  <a:pt x="1284" y="411"/>
                  <a:pt x="1278" y="409"/>
                  <a:pt x="1273" y="407"/>
                </a:cubicBezTo>
                <a:cubicBezTo>
                  <a:pt x="1267" y="405"/>
                  <a:pt x="1264" y="403"/>
                  <a:pt x="1260" y="399"/>
                </a:cubicBezTo>
                <a:cubicBezTo>
                  <a:pt x="1259" y="396"/>
                  <a:pt x="1257" y="395"/>
                  <a:pt x="1256" y="393"/>
                </a:cubicBezTo>
                <a:cubicBezTo>
                  <a:pt x="1260" y="392"/>
                  <a:pt x="1268" y="388"/>
                  <a:pt x="1271" y="387"/>
                </a:cubicBezTo>
                <a:cubicBezTo>
                  <a:pt x="1271" y="387"/>
                  <a:pt x="1277" y="386"/>
                  <a:pt x="1282" y="384"/>
                </a:cubicBezTo>
                <a:cubicBezTo>
                  <a:pt x="1286" y="382"/>
                  <a:pt x="1293" y="377"/>
                  <a:pt x="1293" y="368"/>
                </a:cubicBezTo>
                <a:cubicBezTo>
                  <a:pt x="1293" y="367"/>
                  <a:pt x="1293" y="365"/>
                  <a:pt x="1293" y="364"/>
                </a:cubicBezTo>
                <a:cubicBezTo>
                  <a:pt x="1290" y="356"/>
                  <a:pt x="1285" y="351"/>
                  <a:pt x="1281" y="349"/>
                </a:cubicBezTo>
                <a:cubicBezTo>
                  <a:pt x="1279" y="348"/>
                  <a:pt x="1277" y="347"/>
                  <a:pt x="1276" y="346"/>
                </a:cubicBezTo>
                <a:cubicBezTo>
                  <a:pt x="1278" y="345"/>
                  <a:pt x="1281" y="343"/>
                  <a:pt x="1284" y="342"/>
                </a:cubicBezTo>
                <a:cubicBezTo>
                  <a:pt x="1284" y="342"/>
                  <a:pt x="1286" y="341"/>
                  <a:pt x="1289" y="341"/>
                </a:cubicBezTo>
                <a:cubicBezTo>
                  <a:pt x="1292" y="341"/>
                  <a:pt x="1295" y="341"/>
                  <a:pt x="1298" y="342"/>
                </a:cubicBezTo>
                <a:cubicBezTo>
                  <a:pt x="1300" y="342"/>
                  <a:pt x="1302" y="342"/>
                  <a:pt x="1302" y="342"/>
                </a:cubicBezTo>
                <a:cubicBezTo>
                  <a:pt x="1302" y="342"/>
                  <a:pt x="1304" y="343"/>
                  <a:pt x="1306" y="343"/>
                </a:cubicBezTo>
                <a:cubicBezTo>
                  <a:pt x="1308" y="342"/>
                  <a:pt x="1310" y="342"/>
                  <a:pt x="1313" y="341"/>
                </a:cubicBezTo>
                <a:cubicBezTo>
                  <a:pt x="1314" y="341"/>
                  <a:pt x="1316" y="340"/>
                  <a:pt x="1317" y="339"/>
                </a:cubicBezTo>
                <a:cubicBezTo>
                  <a:pt x="1317" y="339"/>
                  <a:pt x="1318" y="340"/>
                  <a:pt x="1319" y="341"/>
                </a:cubicBezTo>
                <a:cubicBezTo>
                  <a:pt x="1320" y="343"/>
                  <a:pt x="1323" y="344"/>
                  <a:pt x="1326" y="344"/>
                </a:cubicBezTo>
                <a:cubicBezTo>
                  <a:pt x="1327" y="344"/>
                  <a:pt x="1328" y="344"/>
                  <a:pt x="1330" y="343"/>
                </a:cubicBezTo>
                <a:cubicBezTo>
                  <a:pt x="1332" y="343"/>
                  <a:pt x="1334" y="343"/>
                  <a:pt x="1335" y="343"/>
                </a:cubicBezTo>
                <a:cubicBezTo>
                  <a:pt x="1338" y="343"/>
                  <a:pt x="1338" y="343"/>
                  <a:pt x="1343" y="346"/>
                </a:cubicBezTo>
                <a:cubicBezTo>
                  <a:pt x="1343" y="347"/>
                  <a:pt x="1343" y="347"/>
                  <a:pt x="1343" y="347"/>
                </a:cubicBezTo>
                <a:cubicBezTo>
                  <a:pt x="1343" y="349"/>
                  <a:pt x="1342" y="353"/>
                  <a:pt x="1340" y="355"/>
                </a:cubicBezTo>
                <a:cubicBezTo>
                  <a:pt x="1340" y="357"/>
                  <a:pt x="1339" y="358"/>
                  <a:pt x="1338" y="359"/>
                </a:cubicBezTo>
                <a:cubicBezTo>
                  <a:pt x="1338" y="360"/>
                  <a:pt x="1337" y="360"/>
                  <a:pt x="1337" y="360"/>
                </a:cubicBezTo>
                <a:cubicBezTo>
                  <a:pt x="1335" y="361"/>
                  <a:pt x="1333" y="362"/>
                  <a:pt x="1331" y="364"/>
                </a:cubicBezTo>
                <a:cubicBezTo>
                  <a:pt x="1329" y="365"/>
                  <a:pt x="1326" y="366"/>
                  <a:pt x="1325" y="372"/>
                </a:cubicBezTo>
                <a:cubicBezTo>
                  <a:pt x="1325" y="376"/>
                  <a:pt x="1328" y="378"/>
                  <a:pt x="1330" y="379"/>
                </a:cubicBezTo>
                <a:cubicBezTo>
                  <a:pt x="1332" y="380"/>
                  <a:pt x="1334" y="381"/>
                  <a:pt x="1337" y="381"/>
                </a:cubicBezTo>
                <a:cubicBezTo>
                  <a:pt x="1350" y="382"/>
                  <a:pt x="1359" y="382"/>
                  <a:pt x="1359" y="382"/>
                </a:cubicBezTo>
                <a:cubicBezTo>
                  <a:pt x="1361" y="382"/>
                  <a:pt x="1363" y="382"/>
                  <a:pt x="1364" y="380"/>
                </a:cubicBezTo>
                <a:cubicBezTo>
                  <a:pt x="1364" y="380"/>
                  <a:pt x="1372" y="370"/>
                  <a:pt x="1376" y="361"/>
                </a:cubicBezTo>
                <a:cubicBezTo>
                  <a:pt x="1376" y="361"/>
                  <a:pt x="1376" y="361"/>
                  <a:pt x="1376" y="360"/>
                </a:cubicBezTo>
                <a:cubicBezTo>
                  <a:pt x="1378" y="361"/>
                  <a:pt x="1380" y="362"/>
                  <a:pt x="1382" y="364"/>
                </a:cubicBezTo>
                <a:cubicBezTo>
                  <a:pt x="1383" y="364"/>
                  <a:pt x="1385" y="365"/>
                  <a:pt x="1386" y="366"/>
                </a:cubicBezTo>
                <a:cubicBezTo>
                  <a:pt x="1371" y="371"/>
                  <a:pt x="1365" y="381"/>
                  <a:pt x="1362" y="387"/>
                </a:cubicBezTo>
                <a:cubicBezTo>
                  <a:pt x="1361" y="390"/>
                  <a:pt x="1360" y="392"/>
                  <a:pt x="1359" y="392"/>
                </a:cubicBezTo>
                <a:cubicBezTo>
                  <a:pt x="1359" y="392"/>
                  <a:pt x="1359" y="392"/>
                  <a:pt x="1357" y="393"/>
                </a:cubicBezTo>
                <a:cubicBezTo>
                  <a:pt x="1356" y="393"/>
                  <a:pt x="1353" y="392"/>
                  <a:pt x="1349" y="391"/>
                </a:cubicBezTo>
                <a:cubicBezTo>
                  <a:pt x="1343" y="389"/>
                  <a:pt x="1338" y="389"/>
                  <a:pt x="1334" y="389"/>
                </a:cubicBezTo>
                <a:cubicBezTo>
                  <a:pt x="1326" y="388"/>
                  <a:pt x="1319" y="392"/>
                  <a:pt x="1316" y="398"/>
                </a:cubicBezTo>
                <a:cubicBezTo>
                  <a:pt x="1314" y="402"/>
                  <a:pt x="1314" y="407"/>
                  <a:pt x="1314" y="411"/>
                </a:cubicBezTo>
                <a:cubicBezTo>
                  <a:pt x="1314" y="415"/>
                  <a:pt x="1314" y="420"/>
                  <a:pt x="1315" y="424"/>
                </a:cubicBezTo>
                <a:cubicBezTo>
                  <a:pt x="1316" y="426"/>
                  <a:pt x="1317" y="428"/>
                  <a:pt x="1318" y="429"/>
                </a:cubicBezTo>
                <a:cubicBezTo>
                  <a:pt x="1319" y="431"/>
                  <a:pt x="1321" y="433"/>
                  <a:pt x="1325" y="434"/>
                </a:cubicBezTo>
                <a:cubicBezTo>
                  <a:pt x="1326" y="434"/>
                  <a:pt x="1327" y="433"/>
                  <a:pt x="1328" y="433"/>
                </a:cubicBezTo>
                <a:cubicBezTo>
                  <a:pt x="1333" y="431"/>
                  <a:pt x="1338" y="431"/>
                  <a:pt x="1347" y="427"/>
                </a:cubicBezTo>
                <a:cubicBezTo>
                  <a:pt x="1347" y="427"/>
                  <a:pt x="1348" y="427"/>
                  <a:pt x="1351" y="427"/>
                </a:cubicBezTo>
                <a:cubicBezTo>
                  <a:pt x="1359" y="427"/>
                  <a:pt x="1374" y="429"/>
                  <a:pt x="1383" y="429"/>
                </a:cubicBezTo>
                <a:cubicBezTo>
                  <a:pt x="1384" y="429"/>
                  <a:pt x="1385" y="429"/>
                  <a:pt x="1387" y="429"/>
                </a:cubicBezTo>
                <a:cubicBezTo>
                  <a:pt x="1387" y="429"/>
                  <a:pt x="1388" y="429"/>
                  <a:pt x="1389" y="430"/>
                </a:cubicBezTo>
                <a:cubicBezTo>
                  <a:pt x="1391" y="431"/>
                  <a:pt x="1394" y="434"/>
                  <a:pt x="1396" y="436"/>
                </a:cubicBezTo>
                <a:cubicBezTo>
                  <a:pt x="1399" y="438"/>
                  <a:pt x="1401" y="440"/>
                  <a:pt x="1407" y="441"/>
                </a:cubicBezTo>
                <a:cubicBezTo>
                  <a:pt x="1408" y="441"/>
                  <a:pt x="1409" y="440"/>
                  <a:pt x="1410" y="440"/>
                </a:cubicBezTo>
                <a:cubicBezTo>
                  <a:pt x="1412" y="441"/>
                  <a:pt x="1417" y="446"/>
                  <a:pt x="1421" y="450"/>
                </a:cubicBezTo>
                <a:cubicBezTo>
                  <a:pt x="1423" y="451"/>
                  <a:pt x="1425" y="452"/>
                  <a:pt x="1427" y="452"/>
                </a:cubicBezTo>
                <a:cubicBezTo>
                  <a:pt x="1430" y="452"/>
                  <a:pt x="1433" y="451"/>
                  <a:pt x="1434" y="450"/>
                </a:cubicBezTo>
                <a:cubicBezTo>
                  <a:pt x="1435" y="448"/>
                  <a:pt x="1435" y="447"/>
                  <a:pt x="1436" y="447"/>
                </a:cubicBezTo>
                <a:cubicBezTo>
                  <a:pt x="1436" y="447"/>
                  <a:pt x="1437" y="448"/>
                  <a:pt x="1438" y="448"/>
                </a:cubicBezTo>
                <a:cubicBezTo>
                  <a:pt x="1444" y="454"/>
                  <a:pt x="1445" y="455"/>
                  <a:pt x="1445" y="456"/>
                </a:cubicBezTo>
                <a:cubicBezTo>
                  <a:pt x="1445" y="457"/>
                  <a:pt x="1447" y="459"/>
                  <a:pt x="1450" y="460"/>
                </a:cubicBezTo>
                <a:cubicBezTo>
                  <a:pt x="1452" y="460"/>
                  <a:pt x="1453" y="460"/>
                  <a:pt x="1454" y="460"/>
                </a:cubicBezTo>
                <a:cubicBezTo>
                  <a:pt x="1454" y="460"/>
                  <a:pt x="1454" y="460"/>
                  <a:pt x="1455" y="460"/>
                </a:cubicBezTo>
                <a:cubicBezTo>
                  <a:pt x="1461" y="460"/>
                  <a:pt x="1476" y="462"/>
                  <a:pt x="1476" y="462"/>
                </a:cubicBezTo>
                <a:cubicBezTo>
                  <a:pt x="1478" y="462"/>
                  <a:pt x="1479" y="462"/>
                  <a:pt x="1481" y="461"/>
                </a:cubicBezTo>
                <a:cubicBezTo>
                  <a:pt x="1482" y="460"/>
                  <a:pt x="1483" y="458"/>
                  <a:pt x="1483" y="457"/>
                </a:cubicBezTo>
                <a:cubicBezTo>
                  <a:pt x="1483" y="457"/>
                  <a:pt x="1483" y="456"/>
                  <a:pt x="1483" y="456"/>
                </a:cubicBezTo>
                <a:cubicBezTo>
                  <a:pt x="1483" y="455"/>
                  <a:pt x="1484" y="453"/>
                  <a:pt x="1484" y="452"/>
                </a:cubicBezTo>
                <a:cubicBezTo>
                  <a:pt x="1485" y="451"/>
                  <a:pt x="1485" y="451"/>
                  <a:pt x="1486" y="451"/>
                </a:cubicBezTo>
                <a:cubicBezTo>
                  <a:pt x="1487" y="451"/>
                  <a:pt x="1487" y="451"/>
                  <a:pt x="1488" y="451"/>
                </a:cubicBezTo>
                <a:cubicBezTo>
                  <a:pt x="1491" y="452"/>
                  <a:pt x="1494" y="454"/>
                  <a:pt x="1498" y="456"/>
                </a:cubicBezTo>
                <a:cubicBezTo>
                  <a:pt x="1499" y="458"/>
                  <a:pt x="1501" y="459"/>
                  <a:pt x="1502" y="460"/>
                </a:cubicBezTo>
                <a:cubicBezTo>
                  <a:pt x="1504" y="461"/>
                  <a:pt x="1505" y="462"/>
                  <a:pt x="1509" y="462"/>
                </a:cubicBezTo>
                <a:cubicBezTo>
                  <a:pt x="1511" y="462"/>
                  <a:pt x="1514" y="461"/>
                  <a:pt x="1515" y="459"/>
                </a:cubicBezTo>
                <a:cubicBezTo>
                  <a:pt x="1516" y="456"/>
                  <a:pt x="1516" y="455"/>
                  <a:pt x="1516" y="454"/>
                </a:cubicBezTo>
                <a:cubicBezTo>
                  <a:pt x="1516" y="453"/>
                  <a:pt x="1516" y="452"/>
                  <a:pt x="1516" y="452"/>
                </a:cubicBezTo>
                <a:cubicBezTo>
                  <a:pt x="1516" y="447"/>
                  <a:pt x="1516" y="442"/>
                  <a:pt x="1515" y="436"/>
                </a:cubicBezTo>
                <a:cubicBezTo>
                  <a:pt x="1514" y="431"/>
                  <a:pt x="1512" y="425"/>
                  <a:pt x="1506" y="420"/>
                </a:cubicBezTo>
                <a:cubicBezTo>
                  <a:pt x="1501" y="415"/>
                  <a:pt x="1494" y="412"/>
                  <a:pt x="1489" y="409"/>
                </a:cubicBezTo>
                <a:cubicBezTo>
                  <a:pt x="1487" y="407"/>
                  <a:pt x="1484" y="406"/>
                  <a:pt x="1483" y="405"/>
                </a:cubicBezTo>
                <a:cubicBezTo>
                  <a:pt x="1482" y="404"/>
                  <a:pt x="1481" y="404"/>
                  <a:pt x="1481" y="404"/>
                </a:cubicBezTo>
                <a:cubicBezTo>
                  <a:pt x="1481" y="404"/>
                  <a:pt x="1481" y="404"/>
                  <a:pt x="1481" y="404"/>
                </a:cubicBezTo>
                <a:cubicBezTo>
                  <a:pt x="1480" y="402"/>
                  <a:pt x="1479" y="401"/>
                  <a:pt x="1479" y="399"/>
                </a:cubicBezTo>
                <a:cubicBezTo>
                  <a:pt x="1484" y="400"/>
                  <a:pt x="1494" y="403"/>
                  <a:pt x="1499" y="407"/>
                </a:cubicBezTo>
                <a:cubicBezTo>
                  <a:pt x="1506" y="412"/>
                  <a:pt x="1512" y="418"/>
                  <a:pt x="1522" y="419"/>
                </a:cubicBezTo>
                <a:cubicBezTo>
                  <a:pt x="1525" y="419"/>
                  <a:pt x="1528" y="418"/>
                  <a:pt x="1531" y="415"/>
                </a:cubicBezTo>
                <a:cubicBezTo>
                  <a:pt x="1537" y="411"/>
                  <a:pt x="1545" y="408"/>
                  <a:pt x="1550" y="402"/>
                </a:cubicBezTo>
                <a:cubicBezTo>
                  <a:pt x="1554" y="397"/>
                  <a:pt x="1562" y="385"/>
                  <a:pt x="1562" y="385"/>
                </a:cubicBezTo>
                <a:cubicBezTo>
                  <a:pt x="1563" y="383"/>
                  <a:pt x="1564" y="381"/>
                  <a:pt x="1563" y="379"/>
                </a:cubicBezTo>
                <a:cubicBezTo>
                  <a:pt x="1562" y="377"/>
                  <a:pt x="1560" y="376"/>
                  <a:pt x="1558" y="376"/>
                </a:cubicBezTo>
                <a:cubicBezTo>
                  <a:pt x="1558" y="376"/>
                  <a:pt x="1550" y="374"/>
                  <a:pt x="1541" y="372"/>
                </a:cubicBezTo>
                <a:cubicBezTo>
                  <a:pt x="1536" y="371"/>
                  <a:pt x="1532" y="370"/>
                  <a:pt x="1528" y="369"/>
                </a:cubicBezTo>
                <a:cubicBezTo>
                  <a:pt x="1527" y="368"/>
                  <a:pt x="1525" y="368"/>
                  <a:pt x="1524" y="368"/>
                </a:cubicBezTo>
                <a:cubicBezTo>
                  <a:pt x="1524" y="367"/>
                  <a:pt x="1523" y="368"/>
                  <a:pt x="1523" y="368"/>
                </a:cubicBezTo>
                <a:cubicBezTo>
                  <a:pt x="1523" y="368"/>
                  <a:pt x="1523" y="368"/>
                  <a:pt x="1523" y="368"/>
                </a:cubicBezTo>
                <a:cubicBezTo>
                  <a:pt x="1520" y="360"/>
                  <a:pt x="1514" y="358"/>
                  <a:pt x="1509" y="354"/>
                </a:cubicBezTo>
                <a:cubicBezTo>
                  <a:pt x="1503" y="351"/>
                  <a:pt x="1498" y="348"/>
                  <a:pt x="1493" y="347"/>
                </a:cubicBezTo>
                <a:cubicBezTo>
                  <a:pt x="1489" y="347"/>
                  <a:pt x="1487" y="348"/>
                  <a:pt x="1485" y="349"/>
                </a:cubicBezTo>
                <a:cubicBezTo>
                  <a:pt x="1483" y="350"/>
                  <a:pt x="1481" y="350"/>
                  <a:pt x="1480" y="350"/>
                </a:cubicBezTo>
                <a:cubicBezTo>
                  <a:pt x="1478" y="350"/>
                  <a:pt x="1478" y="351"/>
                  <a:pt x="1477" y="347"/>
                </a:cubicBezTo>
                <a:cubicBezTo>
                  <a:pt x="1475" y="341"/>
                  <a:pt x="1473" y="333"/>
                  <a:pt x="1472" y="327"/>
                </a:cubicBezTo>
                <a:cubicBezTo>
                  <a:pt x="1472" y="324"/>
                  <a:pt x="1471" y="321"/>
                  <a:pt x="1470" y="319"/>
                </a:cubicBezTo>
                <a:cubicBezTo>
                  <a:pt x="1469" y="316"/>
                  <a:pt x="1468" y="313"/>
                  <a:pt x="1464" y="311"/>
                </a:cubicBezTo>
                <a:cubicBezTo>
                  <a:pt x="1460" y="310"/>
                  <a:pt x="1448" y="308"/>
                  <a:pt x="1434" y="305"/>
                </a:cubicBezTo>
                <a:cubicBezTo>
                  <a:pt x="1427" y="304"/>
                  <a:pt x="1420" y="302"/>
                  <a:pt x="1415" y="301"/>
                </a:cubicBezTo>
                <a:cubicBezTo>
                  <a:pt x="1410" y="300"/>
                  <a:pt x="1405" y="298"/>
                  <a:pt x="1405" y="298"/>
                </a:cubicBezTo>
                <a:cubicBezTo>
                  <a:pt x="1401" y="295"/>
                  <a:pt x="1392" y="292"/>
                  <a:pt x="1383" y="288"/>
                </a:cubicBezTo>
                <a:cubicBezTo>
                  <a:pt x="1374" y="285"/>
                  <a:pt x="1365" y="280"/>
                  <a:pt x="1360" y="278"/>
                </a:cubicBezTo>
                <a:cubicBezTo>
                  <a:pt x="1350" y="271"/>
                  <a:pt x="1335" y="260"/>
                  <a:pt x="1322" y="260"/>
                </a:cubicBezTo>
                <a:cubicBezTo>
                  <a:pt x="1313" y="260"/>
                  <a:pt x="1283" y="264"/>
                  <a:pt x="1272" y="264"/>
                </a:cubicBezTo>
                <a:cubicBezTo>
                  <a:pt x="1271" y="264"/>
                  <a:pt x="1270" y="264"/>
                  <a:pt x="1270" y="264"/>
                </a:cubicBezTo>
                <a:cubicBezTo>
                  <a:pt x="1268" y="264"/>
                  <a:pt x="1266" y="264"/>
                  <a:pt x="1265" y="264"/>
                </a:cubicBezTo>
                <a:cubicBezTo>
                  <a:pt x="1255" y="264"/>
                  <a:pt x="1239" y="267"/>
                  <a:pt x="1232" y="268"/>
                </a:cubicBezTo>
                <a:cubicBezTo>
                  <a:pt x="1230" y="269"/>
                  <a:pt x="1228" y="270"/>
                  <a:pt x="1226" y="271"/>
                </a:cubicBezTo>
                <a:cubicBezTo>
                  <a:pt x="1225" y="273"/>
                  <a:pt x="1225" y="275"/>
                  <a:pt x="1225" y="277"/>
                </a:cubicBezTo>
                <a:cubicBezTo>
                  <a:pt x="1225" y="283"/>
                  <a:pt x="1228" y="287"/>
                  <a:pt x="1227" y="290"/>
                </a:cubicBezTo>
                <a:cubicBezTo>
                  <a:pt x="1227" y="291"/>
                  <a:pt x="1229" y="290"/>
                  <a:pt x="1224" y="292"/>
                </a:cubicBezTo>
                <a:cubicBezTo>
                  <a:pt x="1222" y="292"/>
                  <a:pt x="1220" y="293"/>
                  <a:pt x="1219" y="293"/>
                </a:cubicBezTo>
                <a:cubicBezTo>
                  <a:pt x="1219" y="291"/>
                  <a:pt x="1220" y="288"/>
                  <a:pt x="1220" y="285"/>
                </a:cubicBezTo>
                <a:cubicBezTo>
                  <a:pt x="1221" y="283"/>
                  <a:pt x="1221" y="280"/>
                  <a:pt x="1221" y="278"/>
                </a:cubicBezTo>
                <a:cubicBezTo>
                  <a:pt x="1221" y="272"/>
                  <a:pt x="1219" y="267"/>
                  <a:pt x="1215" y="263"/>
                </a:cubicBezTo>
                <a:cubicBezTo>
                  <a:pt x="1214" y="261"/>
                  <a:pt x="1212" y="260"/>
                  <a:pt x="1210" y="260"/>
                </a:cubicBezTo>
                <a:cubicBezTo>
                  <a:pt x="1210" y="260"/>
                  <a:pt x="1210" y="260"/>
                  <a:pt x="1211" y="260"/>
                </a:cubicBezTo>
                <a:cubicBezTo>
                  <a:pt x="1213" y="260"/>
                  <a:pt x="1216" y="259"/>
                  <a:pt x="1219" y="260"/>
                </a:cubicBezTo>
                <a:cubicBezTo>
                  <a:pt x="1234" y="261"/>
                  <a:pt x="1256" y="263"/>
                  <a:pt x="1271" y="263"/>
                </a:cubicBezTo>
                <a:cubicBezTo>
                  <a:pt x="1274" y="263"/>
                  <a:pt x="1276" y="263"/>
                  <a:pt x="1278" y="263"/>
                </a:cubicBezTo>
                <a:cubicBezTo>
                  <a:pt x="1286" y="262"/>
                  <a:pt x="1291" y="260"/>
                  <a:pt x="1295" y="257"/>
                </a:cubicBezTo>
                <a:cubicBezTo>
                  <a:pt x="1299" y="254"/>
                  <a:pt x="1301" y="250"/>
                  <a:pt x="1302" y="249"/>
                </a:cubicBezTo>
                <a:cubicBezTo>
                  <a:pt x="1302" y="248"/>
                  <a:pt x="1302" y="247"/>
                  <a:pt x="1302" y="246"/>
                </a:cubicBezTo>
                <a:cubicBezTo>
                  <a:pt x="1302" y="242"/>
                  <a:pt x="1300" y="241"/>
                  <a:pt x="1299" y="240"/>
                </a:cubicBezTo>
                <a:cubicBezTo>
                  <a:pt x="1295" y="237"/>
                  <a:pt x="1289" y="235"/>
                  <a:pt x="1282" y="233"/>
                </a:cubicBezTo>
                <a:cubicBezTo>
                  <a:pt x="1275" y="231"/>
                  <a:pt x="1269" y="230"/>
                  <a:pt x="1264" y="230"/>
                </a:cubicBezTo>
                <a:cubicBezTo>
                  <a:pt x="1263" y="230"/>
                  <a:pt x="1262" y="230"/>
                  <a:pt x="1261" y="230"/>
                </a:cubicBezTo>
                <a:cubicBezTo>
                  <a:pt x="1259" y="231"/>
                  <a:pt x="1247" y="231"/>
                  <a:pt x="1235" y="231"/>
                </a:cubicBezTo>
                <a:cubicBezTo>
                  <a:pt x="1223" y="231"/>
                  <a:pt x="1210" y="231"/>
                  <a:pt x="1205" y="230"/>
                </a:cubicBezTo>
                <a:cubicBezTo>
                  <a:pt x="1199" y="230"/>
                  <a:pt x="1193" y="230"/>
                  <a:pt x="1186" y="230"/>
                </a:cubicBezTo>
                <a:cubicBezTo>
                  <a:pt x="1180" y="230"/>
                  <a:pt x="1174" y="228"/>
                  <a:pt x="1169" y="232"/>
                </a:cubicBezTo>
                <a:cubicBezTo>
                  <a:pt x="1169" y="232"/>
                  <a:pt x="1168" y="232"/>
                  <a:pt x="1168" y="232"/>
                </a:cubicBezTo>
                <a:cubicBezTo>
                  <a:pt x="1163" y="232"/>
                  <a:pt x="1157" y="225"/>
                  <a:pt x="1150" y="220"/>
                </a:cubicBezTo>
                <a:cubicBezTo>
                  <a:pt x="1147" y="218"/>
                  <a:pt x="1141" y="213"/>
                  <a:pt x="1135" y="208"/>
                </a:cubicBezTo>
                <a:cubicBezTo>
                  <a:pt x="1129" y="204"/>
                  <a:pt x="1123" y="199"/>
                  <a:pt x="1116" y="197"/>
                </a:cubicBezTo>
                <a:cubicBezTo>
                  <a:pt x="1107" y="196"/>
                  <a:pt x="1109" y="196"/>
                  <a:pt x="1090" y="190"/>
                </a:cubicBezTo>
                <a:cubicBezTo>
                  <a:pt x="1085" y="189"/>
                  <a:pt x="1078" y="187"/>
                  <a:pt x="1073" y="186"/>
                </a:cubicBezTo>
                <a:cubicBezTo>
                  <a:pt x="1071" y="185"/>
                  <a:pt x="1068" y="184"/>
                  <a:pt x="1067" y="184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7" y="184"/>
                  <a:pt x="1067" y="183"/>
                  <a:pt x="1067" y="183"/>
                </a:cubicBezTo>
                <a:cubicBezTo>
                  <a:pt x="1066" y="182"/>
                  <a:pt x="1064" y="180"/>
                  <a:pt x="1062" y="180"/>
                </a:cubicBezTo>
                <a:cubicBezTo>
                  <a:pt x="1059" y="181"/>
                  <a:pt x="1058" y="182"/>
                  <a:pt x="1057" y="182"/>
                </a:cubicBezTo>
                <a:cubicBezTo>
                  <a:pt x="1056" y="184"/>
                  <a:pt x="1056" y="184"/>
                  <a:pt x="1056" y="185"/>
                </a:cubicBezTo>
                <a:cubicBezTo>
                  <a:pt x="1055" y="187"/>
                  <a:pt x="1055" y="190"/>
                  <a:pt x="1055" y="193"/>
                </a:cubicBezTo>
                <a:cubicBezTo>
                  <a:pt x="1055" y="198"/>
                  <a:pt x="1056" y="205"/>
                  <a:pt x="1063" y="209"/>
                </a:cubicBezTo>
                <a:cubicBezTo>
                  <a:pt x="1071" y="214"/>
                  <a:pt x="1085" y="222"/>
                  <a:pt x="1096" y="227"/>
                </a:cubicBezTo>
                <a:cubicBezTo>
                  <a:pt x="1102" y="230"/>
                  <a:pt x="1109" y="231"/>
                  <a:pt x="1115" y="233"/>
                </a:cubicBezTo>
                <a:cubicBezTo>
                  <a:pt x="1122" y="235"/>
                  <a:pt x="1127" y="237"/>
                  <a:pt x="1128" y="240"/>
                </a:cubicBezTo>
                <a:cubicBezTo>
                  <a:pt x="1137" y="252"/>
                  <a:pt x="1158" y="258"/>
                  <a:pt x="1158" y="258"/>
                </a:cubicBezTo>
                <a:cubicBezTo>
                  <a:pt x="1160" y="259"/>
                  <a:pt x="1160" y="259"/>
                  <a:pt x="1160" y="259"/>
                </a:cubicBezTo>
                <a:cubicBezTo>
                  <a:pt x="1184" y="261"/>
                  <a:pt x="1184" y="261"/>
                  <a:pt x="1184" y="261"/>
                </a:cubicBezTo>
                <a:cubicBezTo>
                  <a:pt x="1178" y="265"/>
                  <a:pt x="1170" y="268"/>
                  <a:pt x="1163" y="271"/>
                </a:cubicBezTo>
                <a:cubicBezTo>
                  <a:pt x="1160" y="272"/>
                  <a:pt x="1156" y="274"/>
                  <a:pt x="1153" y="276"/>
                </a:cubicBezTo>
                <a:cubicBezTo>
                  <a:pt x="1151" y="278"/>
                  <a:pt x="1148" y="282"/>
                  <a:pt x="1148" y="287"/>
                </a:cubicBezTo>
                <a:cubicBezTo>
                  <a:pt x="1147" y="289"/>
                  <a:pt x="1148" y="291"/>
                  <a:pt x="1149" y="293"/>
                </a:cubicBezTo>
                <a:cubicBezTo>
                  <a:pt x="1151" y="296"/>
                  <a:pt x="1151" y="298"/>
                  <a:pt x="1151" y="303"/>
                </a:cubicBezTo>
                <a:cubicBezTo>
                  <a:pt x="1152" y="308"/>
                  <a:pt x="1154" y="315"/>
                  <a:pt x="1161" y="320"/>
                </a:cubicBezTo>
                <a:cubicBezTo>
                  <a:pt x="1167" y="326"/>
                  <a:pt x="1172" y="329"/>
                  <a:pt x="1178" y="331"/>
                </a:cubicBezTo>
                <a:cubicBezTo>
                  <a:pt x="1178" y="331"/>
                  <a:pt x="1177" y="331"/>
                  <a:pt x="1177" y="331"/>
                </a:cubicBezTo>
                <a:cubicBezTo>
                  <a:pt x="1172" y="331"/>
                  <a:pt x="1168" y="334"/>
                  <a:pt x="1164" y="337"/>
                </a:cubicBezTo>
                <a:cubicBezTo>
                  <a:pt x="1162" y="338"/>
                  <a:pt x="1160" y="340"/>
                  <a:pt x="1159" y="341"/>
                </a:cubicBezTo>
                <a:cubicBezTo>
                  <a:pt x="1159" y="340"/>
                  <a:pt x="1158" y="339"/>
                  <a:pt x="1158" y="338"/>
                </a:cubicBezTo>
                <a:cubicBezTo>
                  <a:pt x="1153" y="327"/>
                  <a:pt x="1142" y="318"/>
                  <a:pt x="1138" y="316"/>
                </a:cubicBezTo>
                <a:cubicBezTo>
                  <a:pt x="1136" y="312"/>
                  <a:pt x="1128" y="301"/>
                  <a:pt x="1122" y="295"/>
                </a:cubicBezTo>
                <a:cubicBezTo>
                  <a:pt x="1120" y="293"/>
                  <a:pt x="1118" y="292"/>
                  <a:pt x="1116" y="290"/>
                </a:cubicBezTo>
                <a:cubicBezTo>
                  <a:pt x="1122" y="290"/>
                  <a:pt x="1129" y="289"/>
                  <a:pt x="1133" y="288"/>
                </a:cubicBezTo>
                <a:cubicBezTo>
                  <a:pt x="1142" y="287"/>
                  <a:pt x="1144" y="279"/>
                  <a:pt x="1145" y="273"/>
                </a:cubicBezTo>
                <a:cubicBezTo>
                  <a:pt x="1145" y="269"/>
                  <a:pt x="1142" y="261"/>
                  <a:pt x="1134" y="260"/>
                </a:cubicBezTo>
                <a:cubicBezTo>
                  <a:pt x="1132" y="260"/>
                  <a:pt x="1130" y="259"/>
                  <a:pt x="1127" y="257"/>
                </a:cubicBezTo>
                <a:cubicBezTo>
                  <a:pt x="1124" y="256"/>
                  <a:pt x="1121" y="254"/>
                  <a:pt x="1116" y="253"/>
                </a:cubicBezTo>
                <a:cubicBezTo>
                  <a:pt x="1115" y="253"/>
                  <a:pt x="1114" y="253"/>
                  <a:pt x="1113" y="254"/>
                </a:cubicBezTo>
                <a:cubicBezTo>
                  <a:pt x="1114" y="252"/>
                  <a:pt x="1115" y="250"/>
                  <a:pt x="1115" y="248"/>
                </a:cubicBezTo>
                <a:cubicBezTo>
                  <a:pt x="1115" y="247"/>
                  <a:pt x="1115" y="245"/>
                  <a:pt x="1115" y="244"/>
                </a:cubicBezTo>
                <a:cubicBezTo>
                  <a:pt x="1115" y="244"/>
                  <a:pt x="1115" y="244"/>
                  <a:pt x="1115" y="244"/>
                </a:cubicBezTo>
                <a:cubicBezTo>
                  <a:pt x="1111" y="235"/>
                  <a:pt x="1101" y="230"/>
                  <a:pt x="1093" y="230"/>
                </a:cubicBezTo>
                <a:cubicBezTo>
                  <a:pt x="1086" y="230"/>
                  <a:pt x="1079" y="233"/>
                  <a:pt x="1076" y="241"/>
                </a:cubicBezTo>
                <a:cubicBezTo>
                  <a:pt x="1076" y="242"/>
                  <a:pt x="1076" y="243"/>
                  <a:pt x="1076" y="244"/>
                </a:cubicBezTo>
                <a:cubicBezTo>
                  <a:pt x="1076" y="251"/>
                  <a:pt x="1081" y="254"/>
                  <a:pt x="1086" y="256"/>
                </a:cubicBezTo>
                <a:cubicBezTo>
                  <a:pt x="1090" y="258"/>
                  <a:pt x="1095" y="259"/>
                  <a:pt x="1100" y="259"/>
                </a:cubicBezTo>
                <a:cubicBezTo>
                  <a:pt x="1101" y="259"/>
                  <a:pt x="1101" y="259"/>
                  <a:pt x="1102" y="259"/>
                </a:cubicBezTo>
                <a:cubicBezTo>
                  <a:pt x="1099" y="260"/>
                  <a:pt x="1096" y="262"/>
                  <a:pt x="1093" y="263"/>
                </a:cubicBezTo>
                <a:cubicBezTo>
                  <a:pt x="1089" y="266"/>
                  <a:pt x="1086" y="268"/>
                  <a:pt x="1084" y="270"/>
                </a:cubicBezTo>
                <a:cubicBezTo>
                  <a:pt x="1081" y="273"/>
                  <a:pt x="1078" y="275"/>
                  <a:pt x="1078" y="280"/>
                </a:cubicBezTo>
                <a:cubicBezTo>
                  <a:pt x="1078" y="281"/>
                  <a:pt x="1078" y="282"/>
                  <a:pt x="1079" y="283"/>
                </a:cubicBezTo>
                <a:cubicBezTo>
                  <a:pt x="1081" y="289"/>
                  <a:pt x="1086" y="292"/>
                  <a:pt x="1094" y="293"/>
                </a:cubicBezTo>
                <a:cubicBezTo>
                  <a:pt x="1093" y="295"/>
                  <a:pt x="1092" y="297"/>
                  <a:pt x="1091" y="299"/>
                </a:cubicBezTo>
                <a:cubicBezTo>
                  <a:pt x="1091" y="301"/>
                  <a:pt x="1091" y="302"/>
                  <a:pt x="1091" y="303"/>
                </a:cubicBezTo>
                <a:cubicBezTo>
                  <a:pt x="1091" y="311"/>
                  <a:pt x="1094" y="318"/>
                  <a:pt x="1098" y="329"/>
                </a:cubicBezTo>
                <a:cubicBezTo>
                  <a:pt x="1101" y="336"/>
                  <a:pt x="1103" y="347"/>
                  <a:pt x="1103" y="354"/>
                </a:cubicBezTo>
                <a:cubicBezTo>
                  <a:pt x="1103" y="356"/>
                  <a:pt x="1103" y="357"/>
                  <a:pt x="1103" y="358"/>
                </a:cubicBezTo>
                <a:cubicBezTo>
                  <a:pt x="1095" y="360"/>
                  <a:pt x="1093" y="361"/>
                  <a:pt x="1086" y="364"/>
                </a:cubicBezTo>
                <a:cubicBezTo>
                  <a:pt x="1085" y="364"/>
                  <a:pt x="1085" y="364"/>
                  <a:pt x="1084" y="364"/>
                </a:cubicBezTo>
                <a:cubicBezTo>
                  <a:pt x="1084" y="364"/>
                  <a:pt x="1084" y="364"/>
                  <a:pt x="1084" y="364"/>
                </a:cubicBezTo>
                <a:cubicBezTo>
                  <a:pt x="1084" y="364"/>
                  <a:pt x="1084" y="363"/>
                  <a:pt x="1083" y="362"/>
                </a:cubicBezTo>
                <a:cubicBezTo>
                  <a:pt x="1083" y="360"/>
                  <a:pt x="1082" y="357"/>
                  <a:pt x="1082" y="354"/>
                </a:cubicBezTo>
                <a:cubicBezTo>
                  <a:pt x="1082" y="345"/>
                  <a:pt x="1080" y="337"/>
                  <a:pt x="1080" y="333"/>
                </a:cubicBezTo>
                <a:cubicBezTo>
                  <a:pt x="1080" y="333"/>
                  <a:pt x="1080" y="332"/>
                  <a:pt x="1080" y="332"/>
                </a:cubicBezTo>
                <a:cubicBezTo>
                  <a:pt x="1080" y="332"/>
                  <a:pt x="1080" y="332"/>
                  <a:pt x="1080" y="332"/>
                </a:cubicBezTo>
                <a:cubicBezTo>
                  <a:pt x="1081" y="331"/>
                  <a:pt x="1081" y="330"/>
                  <a:pt x="1081" y="329"/>
                </a:cubicBezTo>
                <a:cubicBezTo>
                  <a:pt x="1082" y="327"/>
                  <a:pt x="1080" y="324"/>
                  <a:pt x="1078" y="323"/>
                </a:cubicBezTo>
                <a:cubicBezTo>
                  <a:pt x="1076" y="322"/>
                  <a:pt x="1075" y="322"/>
                  <a:pt x="1075" y="322"/>
                </a:cubicBezTo>
                <a:cubicBezTo>
                  <a:pt x="1070" y="322"/>
                  <a:pt x="1066" y="324"/>
                  <a:pt x="1060" y="324"/>
                </a:cubicBezTo>
                <a:cubicBezTo>
                  <a:pt x="1059" y="324"/>
                  <a:pt x="1057" y="324"/>
                  <a:pt x="1056" y="323"/>
                </a:cubicBezTo>
                <a:cubicBezTo>
                  <a:pt x="1054" y="323"/>
                  <a:pt x="1052" y="323"/>
                  <a:pt x="1050" y="323"/>
                </a:cubicBezTo>
                <a:cubicBezTo>
                  <a:pt x="1046" y="323"/>
                  <a:pt x="1043" y="324"/>
                  <a:pt x="1040" y="325"/>
                </a:cubicBezTo>
                <a:cubicBezTo>
                  <a:pt x="1037" y="327"/>
                  <a:pt x="1034" y="330"/>
                  <a:pt x="1034" y="334"/>
                </a:cubicBezTo>
                <a:cubicBezTo>
                  <a:pt x="1034" y="340"/>
                  <a:pt x="1039" y="343"/>
                  <a:pt x="1043" y="345"/>
                </a:cubicBezTo>
                <a:cubicBezTo>
                  <a:pt x="1047" y="346"/>
                  <a:pt x="1049" y="350"/>
                  <a:pt x="1049" y="353"/>
                </a:cubicBezTo>
                <a:cubicBezTo>
                  <a:pt x="1049" y="356"/>
                  <a:pt x="1048" y="357"/>
                  <a:pt x="1046" y="358"/>
                </a:cubicBezTo>
                <a:cubicBezTo>
                  <a:pt x="1045" y="359"/>
                  <a:pt x="1038" y="360"/>
                  <a:pt x="1031" y="360"/>
                </a:cubicBezTo>
                <a:cubicBezTo>
                  <a:pt x="1015" y="360"/>
                  <a:pt x="995" y="358"/>
                  <a:pt x="987" y="358"/>
                </a:cubicBezTo>
                <a:cubicBezTo>
                  <a:pt x="980" y="358"/>
                  <a:pt x="972" y="359"/>
                  <a:pt x="966" y="359"/>
                </a:cubicBezTo>
                <a:cubicBezTo>
                  <a:pt x="963" y="359"/>
                  <a:pt x="960" y="359"/>
                  <a:pt x="959" y="358"/>
                </a:cubicBezTo>
                <a:cubicBezTo>
                  <a:pt x="957" y="358"/>
                  <a:pt x="958" y="357"/>
                  <a:pt x="958" y="357"/>
                </a:cubicBezTo>
                <a:cubicBezTo>
                  <a:pt x="957" y="357"/>
                  <a:pt x="957" y="357"/>
                  <a:pt x="957" y="357"/>
                </a:cubicBezTo>
                <a:cubicBezTo>
                  <a:pt x="957" y="357"/>
                  <a:pt x="957" y="357"/>
                  <a:pt x="958" y="357"/>
                </a:cubicBezTo>
                <a:cubicBezTo>
                  <a:pt x="959" y="355"/>
                  <a:pt x="967" y="352"/>
                  <a:pt x="970" y="352"/>
                </a:cubicBezTo>
                <a:cubicBezTo>
                  <a:pt x="972" y="352"/>
                  <a:pt x="973" y="352"/>
                  <a:pt x="975" y="352"/>
                </a:cubicBezTo>
                <a:cubicBezTo>
                  <a:pt x="986" y="352"/>
                  <a:pt x="1006" y="352"/>
                  <a:pt x="1017" y="335"/>
                </a:cubicBezTo>
                <a:cubicBezTo>
                  <a:pt x="1019" y="332"/>
                  <a:pt x="1020" y="329"/>
                  <a:pt x="1020" y="325"/>
                </a:cubicBezTo>
                <a:cubicBezTo>
                  <a:pt x="1020" y="317"/>
                  <a:pt x="1013" y="312"/>
                  <a:pt x="1007" y="311"/>
                </a:cubicBezTo>
                <a:cubicBezTo>
                  <a:pt x="1001" y="309"/>
                  <a:pt x="995" y="308"/>
                  <a:pt x="991" y="308"/>
                </a:cubicBezTo>
                <a:cubicBezTo>
                  <a:pt x="984" y="308"/>
                  <a:pt x="980" y="306"/>
                  <a:pt x="969" y="294"/>
                </a:cubicBezTo>
                <a:cubicBezTo>
                  <a:pt x="968" y="292"/>
                  <a:pt x="967" y="291"/>
                  <a:pt x="967" y="290"/>
                </a:cubicBezTo>
                <a:cubicBezTo>
                  <a:pt x="967" y="288"/>
                  <a:pt x="968" y="286"/>
                  <a:pt x="970" y="283"/>
                </a:cubicBezTo>
                <a:cubicBezTo>
                  <a:pt x="972" y="281"/>
                  <a:pt x="975" y="279"/>
                  <a:pt x="975" y="273"/>
                </a:cubicBezTo>
                <a:cubicBezTo>
                  <a:pt x="975" y="272"/>
                  <a:pt x="975" y="270"/>
                  <a:pt x="975" y="269"/>
                </a:cubicBezTo>
                <a:cubicBezTo>
                  <a:pt x="974" y="267"/>
                  <a:pt x="973" y="268"/>
                  <a:pt x="972" y="264"/>
                </a:cubicBezTo>
                <a:cubicBezTo>
                  <a:pt x="972" y="264"/>
                  <a:pt x="972" y="264"/>
                  <a:pt x="972" y="264"/>
                </a:cubicBezTo>
                <a:cubicBezTo>
                  <a:pt x="973" y="264"/>
                  <a:pt x="974" y="265"/>
                  <a:pt x="975" y="264"/>
                </a:cubicBezTo>
                <a:cubicBezTo>
                  <a:pt x="983" y="261"/>
                  <a:pt x="984" y="255"/>
                  <a:pt x="987" y="251"/>
                </a:cubicBezTo>
                <a:cubicBezTo>
                  <a:pt x="988" y="249"/>
                  <a:pt x="989" y="247"/>
                  <a:pt x="990" y="246"/>
                </a:cubicBezTo>
                <a:cubicBezTo>
                  <a:pt x="990" y="246"/>
                  <a:pt x="990" y="246"/>
                  <a:pt x="990" y="246"/>
                </a:cubicBezTo>
                <a:cubicBezTo>
                  <a:pt x="994" y="245"/>
                  <a:pt x="1000" y="244"/>
                  <a:pt x="1007" y="244"/>
                </a:cubicBezTo>
                <a:cubicBezTo>
                  <a:pt x="1009" y="244"/>
                  <a:pt x="1011" y="244"/>
                  <a:pt x="1013" y="245"/>
                </a:cubicBezTo>
                <a:cubicBezTo>
                  <a:pt x="1014" y="245"/>
                  <a:pt x="1014" y="245"/>
                  <a:pt x="1014" y="246"/>
                </a:cubicBezTo>
                <a:cubicBezTo>
                  <a:pt x="1015" y="249"/>
                  <a:pt x="1016" y="251"/>
                  <a:pt x="1018" y="253"/>
                </a:cubicBezTo>
                <a:cubicBezTo>
                  <a:pt x="1019" y="255"/>
                  <a:pt x="1023" y="256"/>
                  <a:pt x="1025" y="256"/>
                </a:cubicBezTo>
                <a:cubicBezTo>
                  <a:pt x="1028" y="256"/>
                  <a:pt x="1029" y="256"/>
                  <a:pt x="1031" y="256"/>
                </a:cubicBezTo>
                <a:cubicBezTo>
                  <a:pt x="1032" y="256"/>
                  <a:pt x="1033" y="256"/>
                  <a:pt x="1034" y="256"/>
                </a:cubicBezTo>
                <a:cubicBezTo>
                  <a:pt x="1034" y="256"/>
                  <a:pt x="1035" y="256"/>
                  <a:pt x="1035" y="256"/>
                </a:cubicBezTo>
                <a:cubicBezTo>
                  <a:pt x="1043" y="256"/>
                  <a:pt x="1049" y="251"/>
                  <a:pt x="1053" y="247"/>
                </a:cubicBezTo>
                <a:cubicBezTo>
                  <a:pt x="1057" y="242"/>
                  <a:pt x="1059" y="238"/>
                  <a:pt x="1060" y="234"/>
                </a:cubicBezTo>
                <a:cubicBezTo>
                  <a:pt x="1060" y="233"/>
                  <a:pt x="1060" y="232"/>
                  <a:pt x="1060" y="232"/>
                </a:cubicBezTo>
                <a:cubicBezTo>
                  <a:pt x="1060" y="223"/>
                  <a:pt x="1052" y="214"/>
                  <a:pt x="1038" y="214"/>
                </a:cubicBezTo>
                <a:cubicBezTo>
                  <a:pt x="1037" y="214"/>
                  <a:pt x="1035" y="214"/>
                  <a:pt x="1034" y="215"/>
                </a:cubicBezTo>
                <a:cubicBezTo>
                  <a:pt x="1031" y="215"/>
                  <a:pt x="1028" y="215"/>
                  <a:pt x="1023" y="215"/>
                </a:cubicBezTo>
                <a:cubicBezTo>
                  <a:pt x="1015" y="215"/>
                  <a:pt x="1005" y="215"/>
                  <a:pt x="995" y="215"/>
                </a:cubicBezTo>
                <a:cubicBezTo>
                  <a:pt x="989" y="215"/>
                  <a:pt x="983" y="215"/>
                  <a:pt x="978" y="215"/>
                </a:cubicBezTo>
                <a:cubicBezTo>
                  <a:pt x="973" y="216"/>
                  <a:pt x="969" y="216"/>
                  <a:pt x="965" y="220"/>
                </a:cubicBezTo>
                <a:cubicBezTo>
                  <a:pt x="965" y="220"/>
                  <a:pt x="965" y="220"/>
                  <a:pt x="965" y="220"/>
                </a:cubicBezTo>
                <a:cubicBezTo>
                  <a:pt x="961" y="224"/>
                  <a:pt x="961" y="230"/>
                  <a:pt x="960" y="234"/>
                </a:cubicBezTo>
                <a:cubicBezTo>
                  <a:pt x="960" y="240"/>
                  <a:pt x="961" y="246"/>
                  <a:pt x="961" y="248"/>
                </a:cubicBezTo>
                <a:cubicBezTo>
                  <a:pt x="960" y="250"/>
                  <a:pt x="960" y="251"/>
                  <a:pt x="960" y="253"/>
                </a:cubicBezTo>
                <a:cubicBezTo>
                  <a:pt x="960" y="256"/>
                  <a:pt x="961" y="258"/>
                  <a:pt x="963" y="261"/>
                </a:cubicBezTo>
                <a:cubicBezTo>
                  <a:pt x="963" y="261"/>
                  <a:pt x="964" y="262"/>
                  <a:pt x="965" y="263"/>
                </a:cubicBezTo>
                <a:cubicBezTo>
                  <a:pt x="964" y="263"/>
                  <a:pt x="963" y="263"/>
                  <a:pt x="963" y="263"/>
                </a:cubicBezTo>
                <a:cubicBezTo>
                  <a:pt x="957" y="263"/>
                  <a:pt x="950" y="264"/>
                  <a:pt x="945" y="264"/>
                </a:cubicBezTo>
                <a:cubicBezTo>
                  <a:pt x="945" y="264"/>
                  <a:pt x="945" y="264"/>
                  <a:pt x="945" y="264"/>
                </a:cubicBezTo>
                <a:cubicBezTo>
                  <a:pt x="945" y="264"/>
                  <a:pt x="946" y="263"/>
                  <a:pt x="948" y="262"/>
                </a:cubicBezTo>
                <a:cubicBezTo>
                  <a:pt x="950" y="260"/>
                  <a:pt x="954" y="257"/>
                  <a:pt x="955" y="252"/>
                </a:cubicBezTo>
                <a:cubicBezTo>
                  <a:pt x="955" y="247"/>
                  <a:pt x="959" y="229"/>
                  <a:pt x="959" y="229"/>
                </a:cubicBezTo>
                <a:cubicBezTo>
                  <a:pt x="959" y="228"/>
                  <a:pt x="959" y="227"/>
                  <a:pt x="959" y="225"/>
                </a:cubicBezTo>
                <a:cubicBezTo>
                  <a:pt x="958" y="225"/>
                  <a:pt x="956" y="216"/>
                  <a:pt x="945" y="215"/>
                </a:cubicBezTo>
                <a:cubicBezTo>
                  <a:pt x="942" y="215"/>
                  <a:pt x="940" y="216"/>
                  <a:pt x="938" y="217"/>
                </a:cubicBezTo>
                <a:cubicBezTo>
                  <a:pt x="931" y="221"/>
                  <a:pt x="928" y="223"/>
                  <a:pt x="927" y="222"/>
                </a:cubicBezTo>
                <a:cubicBezTo>
                  <a:pt x="927" y="222"/>
                  <a:pt x="928" y="222"/>
                  <a:pt x="924" y="222"/>
                </a:cubicBezTo>
                <a:cubicBezTo>
                  <a:pt x="924" y="222"/>
                  <a:pt x="924" y="222"/>
                  <a:pt x="924" y="222"/>
                </a:cubicBezTo>
                <a:cubicBezTo>
                  <a:pt x="924" y="222"/>
                  <a:pt x="923" y="219"/>
                  <a:pt x="920" y="216"/>
                </a:cubicBezTo>
                <a:cubicBezTo>
                  <a:pt x="918" y="212"/>
                  <a:pt x="914" y="208"/>
                  <a:pt x="907" y="208"/>
                </a:cubicBezTo>
                <a:cubicBezTo>
                  <a:pt x="906" y="208"/>
                  <a:pt x="905" y="208"/>
                  <a:pt x="903" y="208"/>
                </a:cubicBezTo>
                <a:cubicBezTo>
                  <a:pt x="888" y="211"/>
                  <a:pt x="884" y="223"/>
                  <a:pt x="882" y="224"/>
                </a:cubicBezTo>
                <a:cubicBezTo>
                  <a:pt x="881" y="226"/>
                  <a:pt x="875" y="228"/>
                  <a:pt x="874" y="228"/>
                </a:cubicBezTo>
                <a:cubicBezTo>
                  <a:pt x="874" y="228"/>
                  <a:pt x="874" y="228"/>
                  <a:pt x="874" y="228"/>
                </a:cubicBezTo>
                <a:cubicBezTo>
                  <a:pt x="870" y="224"/>
                  <a:pt x="854" y="215"/>
                  <a:pt x="854" y="215"/>
                </a:cubicBezTo>
                <a:cubicBezTo>
                  <a:pt x="853" y="214"/>
                  <a:pt x="852" y="214"/>
                  <a:pt x="851" y="214"/>
                </a:cubicBezTo>
                <a:cubicBezTo>
                  <a:pt x="858" y="213"/>
                  <a:pt x="866" y="210"/>
                  <a:pt x="870" y="210"/>
                </a:cubicBezTo>
                <a:cubicBezTo>
                  <a:pt x="871" y="210"/>
                  <a:pt x="871" y="210"/>
                  <a:pt x="872" y="210"/>
                </a:cubicBezTo>
                <a:cubicBezTo>
                  <a:pt x="875" y="213"/>
                  <a:pt x="878" y="214"/>
                  <a:pt x="882" y="214"/>
                </a:cubicBezTo>
                <a:cubicBezTo>
                  <a:pt x="885" y="214"/>
                  <a:pt x="888" y="213"/>
                  <a:pt x="891" y="212"/>
                </a:cubicBezTo>
                <a:cubicBezTo>
                  <a:pt x="893" y="210"/>
                  <a:pt x="896" y="208"/>
                  <a:pt x="897" y="203"/>
                </a:cubicBezTo>
                <a:cubicBezTo>
                  <a:pt x="897" y="202"/>
                  <a:pt x="896" y="202"/>
                  <a:pt x="896" y="201"/>
                </a:cubicBezTo>
                <a:cubicBezTo>
                  <a:pt x="896" y="201"/>
                  <a:pt x="896" y="201"/>
                  <a:pt x="896" y="201"/>
                </a:cubicBezTo>
                <a:cubicBezTo>
                  <a:pt x="896" y="199"/>
                  <a:pt x="897" y="194"/>
                  <a:pt x="897" y="188"/>
                </a:cubicBezTo>
                <a:cubicBezTo>
                  <a:pt x="897" y="185"/>
                  <a:pt x="897" y="182"/>
                  <a:pt x="896" y="179"/>
                </a:cubicBezTo>
                <a:cubicBezTo>
                  <a:pt x="895" y="176"/>
                  <a:pt x="891" y="172"/>
                  <a:pt x="887" y="172"/>
                </a:cubicBezTo>
                <a:cubicBezTo>
                  <a:pt x="886" y="172"/>
                  <a:pt x="886" y="172"/>
                  <a:pt x="885" y="172"/>
                </a:cubicBezTo>
                <a:cubicBezTo>
                  <a:pt x="872" y="173"/>
                  <a:pt x="860" y="184"/>
                  <a:pt x="848" y="188"/>
                </a:cubicBezTo>
                <a:cubicBezTo>
                  <a:pt x="842" y="191"/>
                  <a:pt x="838" y="196"/>
                  <a:pt x="838" y="202"/>
                </a:cubicBezTo>
                <a:cubicBezTo>
                  <a:pt x="838" y="206"/>
                  <a:pt x="841" y="212"/>
                  <a:pt x="847" y="213"/>
                </a:cubicBezTo>
                <a:cubicBezTo>
                  <a:pt x="843" y="213"/>
                  <a:pt x="838" y="213"/>
                  <a:pt x="832" y="212"/>
                </a:cubicBezTo>
                <a:cubicBezTo>
                  <a:pt x="828" y="211"/>
                  <a:pt x="823" y="211"/>
                  <a:pt x="820" y="210"/>
                </a:cubicBezTo>
                <a:cubicBezTo>
                  <a:pt x="819" y="210"/>
                  <a:pt x="818" y="209"/>
                  <a:pt x="817" y="209"/>
                </a:cubicBezTo>
                <a:cubicBezTo>
                  <a:pt x="815" y="202"/>
                  <a:pt x="807" y="193"/>
                  <a:pt x="792" y="193"/>
                </a:cubicBezTo>
                <a:cubicBezTo>
                  <a:pt x="790" y="193"/>
                  <a:pt x="788" y="193"/>
                  <a:pt x="787" y="193"/>
                </a:cubicBezTo>
                <a:cubicBezTo>
                  <a:pt x="777" y="194"/>
                  <a:pt x="766" y="198"/>
                  <a:pt x="756" y="201"/>
                </a:cubicBezTo>
                <a:cubicBezTo>
                  <a:pt x="751" y="203"/>
                  <a:pt x="746" y="204"/>
                  <a:pt x="742" y="206"/>
                </a:cubicBezTo>
                <a:cubicBezTo>
                  <a:pt x="741" y="206"/>
                  <a:pt x="739" y="207"/>
                  <a:pt x="738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7" y="207"/>
                  <a:pt x="737" y="207"/>
                  <a:pt x="737" y="207"/>
                </a:cubicBezTo>
                <a:cubicBezTo>
                  <a:pt x="735" y="207"/>
                  <a:pt x="733" y="208"/>
                  <a:pt x="732" y="209"/>
                </a:cubicBezTo>
                <a:cubicBezTo>
                  <a:pt x="730" y="211"/>
                  <a:pt x="729" y="213"/>
                  <a:pt x="729" y="214"/>
                </a:cubicBezTo>
                <a:cubicBezTo>
                  <a:pt x="730" y="216"/>
                  <a:pt x="730" y="217"/>
                  <a:pt x="730" y="218"/>
                </a:cubicBezTo>
                <a:cubicBezTo>
                  <a:pt x="728" y="218"/>
                  <a:pt x="725" y="219"/>
                  <a:pt x="722" y="220"/>
                </a:cubicBezTo>
                <a:cubicBezTo>
                  <a:pt x="719" y="221"/>
                  <a:pt x="715" y="225"/>
                  <a:pt x="714" y="230"/>
                </a:cubicBezTo>
                <a:cubicBezTo>
                  <a:pt x="714" y="231"/>
                  <a:pt x="714" y="232"/>
                  <a:pt x="714" y="233"/>
                </a:cubicBezTo>
                <a:cubicBezTo>
                  <a:pt x="713" y="236"/>
                  <a:pt x="715" y="239"/>
                  <a:pt x="717" y="240"/>
                </a:cubicBezTo>
                <a:cubicBezTo>
                  <a:pt x="723" y="244"/>
                  <a:pt x="729" y="243"/>
                  <a:pt x="736" y="243"/>
                </a:cubicBezTo>
                <a:cubicBezTo>
                  <a:pt x="736" y="243"/>
                  <a:pt x="736" y="243"/>
                  <a:pt x="737" y="243"/>
                </a:cubicBezTo>
                <a:cubicBezTo>
                  <a:pt x="742" y="243"/>
                  <a:pt x="748" y="243"/>
                  <a:pt x="754" y="243"/>
                </a:cubicBezTo>
                <a:cubicBezTo>
                  <a:pt x="761" y="242"/>
                  <a:pt x="766" y="242"/>
                  <a:pt x="771" y="240"/>
                </a:cubicBezTo>
                <a:cubicBezTo>
                  <a:pt x="772" y="239"/>
                  <a:pt x="783" y="236"/>
                  <a:pt x="788" y="236"/>
                </a:cubicBezTo>
                <a:cubicBezTo>
                  <a:pt x="788" y="236"/>
                  <a:pt x="788" y="236"/>
                  <a:pt x="788" y="236"/>
                </a:cubicBezTo>
                <a:cubicBezTo>
                  <a:pt x="788" y="240"/>
                  <a:pt x="789" y="241"/>
                  <a:pt x="790" y="244"/>
                </a:cubicBezTo>
                <a:cubicBezTo>
                  <a:pt x="790" y="244"/>
                  <a:pt x="789" y="244"/>
                  <a:pt x="789" y="244"/>
                </a:cubicBezTo>
                <a:cubicBezTo>
                  <a:pt x="788" y="243"/>
                  <a:pt x="787" y="243"/>
                  <a:pt x="786" y="243"/>
                </a:cubicBezTo>
                <a:cubicBezTo>
                  <a:pt x="779" y="243"/>
                  <a:pt x="774" y="246"/>
                  <a:pt x="771" y="248"/>
                </a:cubicBezTo>
                <a:cubicBezTo>
                  <a:pt x="767" y="250"/>
                  <a:pt x="766" y="251"/>
                  <a:pt x="762" y="251"/>
                </a:cubicBezTo>
                <a:cubicBezTo>
                  <a:pt x="761" y="251"/>
                  <a:pt x="760" y="251"/>
                  <a:pt x="758" y="250"/>
                </a:cubicBezTo>
                <a:cubicBezTo>
                  <a:pt x="754" y="250"/>
                  <a:pt x="750" y="249"/>
                  <a:pt x="747" y="249"/>
                </a:cubicBezTo>
                <a:cubicBezTo>
                  <a:pt x="739" y="249"/>
                  <a:pt x="734" y="251"/>
                  <a:pt x="727" y="251"/>
                </a:cubicBezTo>
                <a:cubicBezTo>
                  <a:pt x="725" y="251"/>
                  <a:pt x="723" y="251"/>
                  <a:pt x="721" y="250"/>
                </a:cubicBezTo>
                <a:cubicBezTo>
                  <a:pt x="715" y="250"/>
                  <a:pt x="711" y="249"/>
                  <a:pt x="706" y="249"/>
                </a:cubicBezTo>
                <a:cubicBezTo>
                  <a:pt x="703" y="249"/>
                  <a:pt x="699" y="250"/>
                  <a:pt x="695" y="252"/>
                </a:cubicBezTo>
                <a:cubicBezTo>
                  <a:pt x="692" y="254"/>
                  <a:pt x="689" y="258"/>
                  <a:pt x="688" y="262"/>
                </a:cubicBezTo>
                <a:cubicBezTo>
                  <a:pt x="687" y="267"/>
                  <a:pt x="685" y="273"/>
                  <a:pt x="683" y="278"/>
                </a:cubicBezTo>
                <a:cubicBezTo>
                  <a:pt x="682" y="280"/>
                  <a:pt x="681" y="282"/>
                  <a:pt x="681" y="283"/>
                </a:cubicBezTo>
                <a:cubicBezTo>
                  <a:pt x="680" y="283"/>
                  <a:pt x="680" y="283"/>
                  <a:pt x="680" y="283"/>
                </a:cubicBezTo>
                <a:cubicBezTo>
                  <a:pt x="677" y="284"/>
                  <a:pt x="674" y="285"/>
                  <a:pt x="672" y="286"/>
                </a:cubicBezTo>
                <a:cubicBezTo>
                  <a:pt x="670" y="288"/>
                  <a:pt x="667" y="290"/>
                  <a:pt x="667" y="295"/>
                </a:cubicBezTo>
                <a:cubicBezTo>
                  <a:pt x="667" y="299"/>
                  <a:pt x="670" y="302"/>
                  <a:pt x="674" y="304"/>
                </a:cubicBezTo>
                <a:cubicBezTo>
                  <a:pt x="677" y="305"/>
                  <a:pt x="681" y="306"/>
                  <a:pt x="687" y="306"/>
                </a:cubicBezTo>
                <a:cubicBezTo>
                  <a:pt x="696" y="308"/>
                  <a:pt x="695" y="309"/>
                  <a:pt x="697" y="311"/>
                </a:cubicBezTo>
                <a:cubicBezTo>
                  <a:pt x="698" y="312"/>
                  <a:pt x="699" y="314"/>
                  <a:pt x="702" y="316"/>
                </a:cubicBezTo>
                <a:cubicBezTo>
                  <a:pt x="705" y="318"/>
                  <a:pt x="709" y="319"/>
                  <a:pt x="713" y="319"/>
                </a:cubicBezTo>
                <a:cubicBezTo>
                  <a:pt x="714" y="319"/>
                  <a:pt x="715" y="319"/>
                  <a:pt x="716" y="319"/>
                </a:cubicBezTo>
                <a:cubicBezTo>
                  <a:pt x="726" y="318"/>
                  <a:pt x="736" y="318"/>
                  <a:pt x="744" y="316"/>
                </a:cubicBezTo>
                <a:cubicBezTo>
                  <a:pt x="752" y="315"/>
                  <a:pt x="760" y="311"/>
                  <a:pt x="763" y="303"/>
                </a:cubicBezTo>
                <a:cubicBezTo>
                  <a:pt x="764" y="302"/>
                  <a:pt x="764" y="301"/>
                  <a:pt x="764" y="300"/>
                </a:cubicBezTo>
                <a:cubicBezTo>
                  <a:pt x="770" y="308"/>
                  <a:pt x="782" y="326"/>
                  <a:pt x="782" y="326"/>
                </a:cubicBezTo>
                <a:cubicBezTo>
                  <a:pt x="783" y="327"/>
                  <a:pt x="783" y="327"/>
                  <a:pt x="783" y="327"/>
                </a:cubicBezTo>
                <a:cubicBezTo>
                  <a:pt x="783" y="327"/>
                  <a:pt x="791" y="335"/>
                  <a:pt x="798" y="340"/>
                </a:cubicBezTo>
                <a:cubicBezTo>
                  <a:pt x="797" y="340"/>
                  <a:pt x="796" y="341"/>
                  <a:pt x="795" y="341"/>
                </a:cubicBezTo>
                <a:cubicBezTo>
                  <a:pt x="795" y="341"/>
                  <a:pt x="794" y="341"/>
                  <a:pt x="793" y="340"/>
                </a:cubicBezTo>
                <a:cubicBezTo>
                  <a:pt x="787" y="335"/>
                  <a:pt x="780" y="334"/>
                  <a:pt x="773" y="332"/>
                </a:cubicBezTo>
                <a:cubicBezTo>
                  <a:pt x="767" y="331"/>
                  <a:pt x="762" y="329"/>
                  <a:pt x="761" y="328"/>
                </a:cubicBezTo>
                <a:cubicBezTo>
                  <a:pt x="756" y="324"/>
                  <a:pt x="750" y="322"/>
                  <a:pt x="743" y="321"/>
                </a:cubicBezTo>
                <a:cubicBezTo>
                  <a:pt x="737" y="320"/>
                  <a:pt x="729" y="320"/>
                  <a:pt x="723" y="320"/>
                </a:cubicBezTo>
                <a:cubicBezTo>
                  <a:pt x="717" y="320"/>
                  <a:pt x="712" y="320"/>
                  <a:pt x="709" y="321"/>
                </a:cubicBezTo>
                <a:cubicBezTo>
                  <a:pt x="709" y="321"/>
                  <a:pt x="708" y="321"/>
                  <a:pt x="707" y="321"/>
                </a:cubicBezTo>
                <a:cubicBezTo>
                  <a:pt x="704" y="321"/>
                  <a:pt x="700" y="320"/>
                  <a:pt x="696" y="319"/>
                </a:cubicBezTo>
                <a:cubicBezTo>
                  <a:pt x="691" y="318"/>
                  <a:pt x="688" y="317"/>
                  <a:pt x="684" y="316"/>
                </a:cubicBezTo>
                <a:cubicBezTo>
                  <a:pt x="680" y="317"/>
                  <a:pt x="678" y="318"/>
                  <a:pt x="676" y="320"/>
                </a:cubicBezTo>
                <a:cubicBezTo>
                  <a:pt x="672" y="322"/>
                  <a:pt x="669" y="324"/>
                  <a:pt x="666" y="327"/>
                </a:cubicBezTo>
                <a:cubicBezTo>
                  <a:pt x="664" y="323"/>
                  <a:pt x="662" y="319"/>
                  <a:pt x="660" y="317"/>
                </a:cubicBezTo>
                <a:cubicBezTo>
                  <a:pt x="659" y="314"/>
                  <a:pt x="656" y="312"/>
                  <a:pt x="653" y="312"/>
                </a:cubicBezTo>
                <a:cubicBezTo>
                  <a:pt x="647" y="313"/>
                  <a:pt x="645" y="316"/>
                  <a:pt x="643" y="318"/>
                </a:cubicBezTo>
                <a:cubicBezTo>
                  <a:pt x="642" y="319"/>
                  <a:pt x="641" y="320"/>
                  <a:pt x="640" y="320"/>
                </a:cubicBezTo>
                <a:cubicBezTo>
                  <a:pt x="640" y="320"/>
                  <a:pt x="640" y="320"/>
                  <a:pt x="640" y="321"/>
                </a:cubicBezTo>
                <a:cubicBezTo>
                  <a:pt x="637" y="320"/>
                  <a:pt x="627" y="314"/>
                  <a:pt x="617" y="314"/>
                </a:cubicBezTo>
                <a:cubicBezTo>
                  <a:pt x="613" y="314"/>
                  <a:pt x="610" y="314"/>
                  <a:pt x="607" y="316"/>
                </a:cubicBezTo>
                <a:cubicBezTo>
                  <a:pt x="600" y="318"/>
                  <a:pt x="596" y="322"/>
                  <a:pt x="594" y="323"/>
                </a:cubicBezTo>
                <a:cubicBezTo>
                  <a:pt x="592" y="324"/>
                  <a:pt x="592" y="325"/>
                  <a:pt x="586" y="325"/>
                </a:cubicBezTo>
                <a:cubicBezTo>
                  <a:pt x="584" y="325"/>
                  <a:pt x="583" y="325"/>
                  <a:pt x="581" y="325"/>
                </a:cubicBezTo>
                <a:cubicBezTo>
                  <a:pt x="564" y="324"/>
                  <a:pt x="560" y="321"/>
                  <a:pt x="552" y="320"/>
                </a:cubicBezTo>
                <a:cubicBezTo>
                  <a:pt x="551" y="320"/>
                  <a:pt x="549" y="320"/>
                  <a:pt x="548" y="321"/>
                </a:cubicBezTo>
                <a:cubicBezTo>
                  <a:pt x="541" y="322"/>
                  <a:pt x="541" y="322"/>
                  <a:pt x="541" y="322"/>
                </a:cubicBezTo>
                <a:cubicBezTo>
                  <a:pt x="538" y="323"/>
                  <a:pt x="536" y="326"/>
                  <a:pt x="536" y="329"/>
                </a:cubicBezTo>
                <a:cubicBezTo>
                  <a:pt x="536" y="329"/>
                  <a:pt x="537" y="331"/>
                  <a:pt x="532" y="334"/>
                </a:cubicBezTo>
                <a:cubicBezTo>
                  <a:pt x="529" y="336"/>
                  <a:pt x="527" y="338"/>
                  <a:pt x="525" y="339"/>
                </a:cubicBezTo>
                <a:cubicBezTo>
                  <a:pt x="524" y="340"/>
                  <a:pt x="523" y="341"/>
                  <a:pt x="522" y="341"/>
                </a:cubicBezTo>
                <a:cubicBezTo>
                  <a:pt x="522" y="341"/>
                  <a:pt x="522" y="341"/>
                  <a:pt x="522" y="341"/>
                </a:cubicBezTo>
                <a:cubicBezTo>
                  <a:pt x="522" y="341"/>
                  <a:pt x="521" y="340"/>
                  <a:pt x="521" y="340"/>
                </a:cubicBezTo>
                <a:cubicBezTo>
                  <a:pt x="515" y="330"/>
                  <a:pt x="507" y="329"/>
                  <a:pt x="505" y="328"/>
                </a:cubicBezTo>
                <a:cubicBezTo>
                  <a:pt x="505" y="328"/>
                  <a:pt x="503" y="327"/>
                  <a:pt x="500" y="325"/>
                </a:cubicBezTo>
                <a:cubicBezTo>
                  <a:pt x="497" y="323"/>
                  <a:pt x="492" y="322"/>
                  <a:pt x="487" y="322"/>
                </a:cubicBezTo>
                <a:cubicBezTo>
                  <a:pt x="484" y="322"/>
                  <a:pt x="480" y="323"/>
                  <a:pt x="476" y="324"/>
                </a:cubicBezTo>
                <a:cubicBezTo>
                  <a:pt x="474" y="324"/>
                  <a:pt x="472" y="324"/>
                  <a:pt x="469" y="324"/>
                </a:cubicBezTo>
                <a:cubicBezTo>
                  <a:pt x="463" y="324"/>
                  <a:pt x="456" y="323"/>
                  <a:pt x="450" y="321"/>
                </a:cubicBezTo>
                <a:cubicBezTo>
                  <a:pt x="444" y="320"/>
                  <a:pt x="440" y="318"/>
                  <a:pt x="435" y="318"/>
                </a:cubicBezTo>
                <a:cubicBezTo>
                  <a:pt x="432" y="318"/>
                  <a:pt x="389" y="315"/>
                  <a:pt x="382" y="313"/>
                </a:cubicBezTo>
                <a:cubicBezTo>
                  <a:pt x="375" y="311"/>
                  <a:pt x="364" y="310"/>
                  <a:pt x="354" y="310"/>
                </a:cubicBezTo>
                <a:cubicBezTo>
                  <a:pt x="347" y="310"/>
                  <a:pt x="341" y="310"/>
                  <a:pt x="337" y="311"/>
                </a:cubicBezTo>
                <a:cubicBezTo>
                  <a:pt x="330" y="312"/>
                  <a:pt x="313" y="312"/>
                  <a:pt x="307" y="312"/>
                </a:cubicBezTo>
                <a:cubicBezTo>
                  <a:pt x="306" y="311"/>
                  <a:pt x="303" y="309"/>
                  <a:pt x="300" y="307"/>
                </a:cubicBezTo>
                <a:cubicBezTo>
                  <a:pt x="297" y="305"/>
                  <a:pt x="295" y="303"/>
                  <a:pt x="292" y="302"/>
                </a:cubicBezTo>
                <a:cubicBezTo>
                  <a:pt x="290" y="300"/>
                  <a:pt x="289" y="299"/>
                  <a:pt x="284" y="299"/>
                </a:cubicBezTo>
                <a:cubicBezTo>
                  <a:pt x="281" y="299"/>
                  <a:pt x="279" y="300"/>
                  <a:pt x="277" y="300"/>
                </a:cubicBezTo>
                <a:cubicBezTo>
                  <a:pt x="274" y="301"/>
                  <a:pt x="272" y="302"/>
                  <a:pt x="270" y="302"/>
                </a:cubicBezTo>
                <a:cubicBezTo>
                  <a:pt x="268" y="302"/>
                  <a:pt x="268" y="301"/>
                  <a:pt x="267" y="301"/>
                </a:cubicBezTo>
                <a:cubicBezTo>
                  <a:pt x="260" y="292"/>
                  <a:pt x="249" y="288"/>
                  <a:pt x="249" y="288"/>
                </a:cubicBezTo>
                <a:cubicBezTo>
                  <a:pt x="247" y="287"/>
                  <a:pt x="245" y="287"/>
                  <a:pt x="244" y="288"/>
                </a:cubicBezTo>
                <a:cubicBezTo>
                  <a:pt x="242" y="289"/>
                  <a:pt x="241" y="290"/>
                  <a:pt x="241" y="292"/>
                </a:cubicBezTo>
                <a:cubicBezTo>
                  <a:pt x="241" y="292"/>
                  <a:pt x="240" y="295"/>
                  <a:pt x="238" y="299"/>
                </a:cubicBezTo>
                <a:cubicBezTo>
                  <a:pt x="236" y="302"/>
                  <a:pt x="233" y="306"/>
                  <a:pt x="232" y="306"/>
                </a:cubicBezTo>
                <a:cubicBezTo>
                  <a:pt x="226" y="308"/>
                  <a:pt x="213" y="312"/>
                  <a:pt x="208" y="312"/>
                </a:cubicBezTo>
                <a:cubicBezTo>
                  <a:pt x="208" y="312"/>
                  <a:pt x="208" y="312"/>
                  <a:pt x="208" y="312"/>
                </a:cubicBezTo>
                <a:cubicBezTo>
                  <a:pt x="206" y="311"/>
                  <a:pt x="205" y="311"/>
                  <a:pt x="204" y="311"/>
                </a:cubicBezTo>
                <a:cubicBezTo>
                  <a:pt x="198" y="311"/>
                  <a:pt x="190" y="314"/>
                  <a:pt x="183" y="317"/>
                </a:cubicBezTo>
                <a:cubicBezTo>
                  <a:pt x="176" y="320"/>
                  <a:pt x="169" y="322"/>
                  <a:pt x="169" y="323"/>
                </a:cubicBezTo>
                <a:cubicBezTo>
                  <a:pt x="168" y="324"/>
                  <a:pt x="168" y="324"/>
                  <a:pt x="168" y="324"/>
                </a:cubicBezTo>
                <a:cubicBezTo>
                  <a:pt x="168" y="324"/>
                  <a:pt x="163" y="328"/>
                  <a:pt x="159" y="332"/>
                </a:cubicBezTo>
                <a:cubicBezTo>
                  <a:pt x="156" y="334"/>
                  <a:pt x="154" y="336"/>
                  <a:pt x="152" y="338"/>
                </a:cubicBezTo>
                <a:cubicBezTo>
                  <a:pt x="151" y="338"/>
                  <a:pt x="150" y="340"/>
                  <a:pt x="149" y="340"/>
                </a:cubicBezTo>
                <a:cubicBezTo>
                  <a:pt x="149" y="340"/>
                  <a:pt x="149" y="340"/>
                  <a:pt x="149" y="340"/>
                </a:cubicBezTo>
                <a:cubicBezTo>
                  <a:pt x="146" y="336"/>
                  <a:pt x="140" y="337"/>
                  <a:pt x="134" y="337"/>
                </a:cubicBezTo>
                <a:cubicBezTo>
                  <a:pt x="132" y="337"/>
                  <a:pt x="130" y="337"/>
                  <a:pt x="128" y="338"/>
                </a:cubicBezTo>
                <a:cubicBezTo>
                  <a:pt x="126" y="338"/>
                  <a:pt x="122" y="340"/>
                  <a:pt x="122" y="345"/>
                </a:cubicBezTo>
                <a:cubicBezTo>
                  <a:pt x="122" y="347"/>
                  <a:pt x="122" y="348"/>
                  <a:pt x="122" y="348"/>
                </a:cubicBezTo>
                <a:cubicBezTo>
                  <a:pt x="123" y="349"/>
                  <a:pt x="123" y="354"/>
                  <a:pt x="126" y="359"/>
                </a:cubicBezTo>
                <a:cubicBezTo>
                  <a:pt x="129" y="365"/>
                  <a:pt x="136" y="369"/>
                  <a:pt x="146" y="369"/>
                </a:cubicBezTo>
                <a:cubicBezTo>
                  <a:pt x="155" y="369"/>
                  <a:pt x="158" y="370"/>
                  <a:pt x="161" y="372"/>
                </a:cubicBezTo>
                <a:cubicBezTo>
                  <a:pt x="163" y="373"/>
                  <a:pt x="166" y="377"/>
                  <a:pt x="172" y="378"/>
                </a:cubicBezTo>
                <a:cubicBezTo>
                  <a:pt x="176" y="379"/>
                  <a:pt x="178" y="379"/>
                  <a:pt x="179" y="379"/>
                </a:cubicBezTo>
                <a:cubicBezTo>
                  <a:pt x="180" y="380"/>
                  <a:pt x="182" y="381"/>
                  <a:pt x="186" y="385"/>
                </a:cubicBezTo>
                <a:cubicBezTo>
                  <a:pt x="188" y="387"/>
                  <a:pt x="189" y="388"/>
                  <a:pt x="189" y="390"/>
                </a:cubicBezTo>
                <a:cubicBezTo>
                  <a:pt x="189" y="390"/>
                  <a:pt x="189" y="390"/>
                  <a:pt x="189" y="390"/>
                </a:cubicBezTo>
                <a:cubicBezTo>
                  <a:pt x="179" y="388"/>
                  <a:pt x="168" y="385"/>
                  <a:pt x="163" y="380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5" y="372"/>
                  <a:pt x="152" y="371"/>
                  <a:pt x="149" y="372"/>
                </a:cubicBezTo>
                <a:cubicBezTo>
                  <a:pt x="138" y="379"/>
                  <a:pt x="138" y="379"/>
                  <a:pt x="138" y="379"/>
                </a:cubicBezTo>
                <a:cubicBezTo>
                  <a:pt x="120" y="381"/>
                  <a:pt x="100" y="390"/>
                  <a:pt x="100" y="390"/>
                </a:cubicBezTo>
                <a:cubicBezTo>
                  <a:pt x="97" y="392"/>
                  <a:pt x="96" y="395"/>
                  <a:pt x="97" y="398"/>
                </a:cubicBezTo>
                <a:cubicBezTo>
                  <a:pt x="97" y="399"/>
                  <a:pt x="104" y="412"/>
                  <a:pt x="116" y="421"/>
                </a:cubicBezTo>
                <a:cubicBezTo>
                  <a:pt x="129" y="431"/>
                  <a:pt x="152" y="430"/>
                  <a:pt x="156" y="431"/>
                </a:cubicBezTo>
                <a:cubicBezTo>
                  <a:pt x="156" y="431"/>
                  <a:pt x="156" y="431"/>
                  <a:pt x="156" y="431"/>
                </a:cubicBezTo>
                <a:cubicBezTo>
                  <a:pt x="148" y="433"/>
                  <a:pt x="145" y="435"/>
                  <a:pt x="141" y="439"/>
                </a:cubicBezTo>
                <a:cubicBezTo>
                  <a:pt x="137" y="443"/>
                  <a:pt x="133" y="445"/>
                  <a:pt x="130" y="448"/>
                </a:cubicBezTo>
                <a:cubicBezTo>
                  <a:pt x="126" y="451"/>
                  <a:pt x="122" y="455"/>
                  <a:pt x="122" y="461"/>
                </a:cubicBezTo>
                <a:cubicBezTo>
                  <a:pt x="122" y="463"/>
                  <a:pt x="123" y="466"/>
                  <a:pt x="124" y="468"/>
                </a:cubicBezTo>
                <a:cubicBezTo>
                  <a:pt x="126" y="473"/>
                  <a:pt x="129" y="477"/>
                  <a:pt x="132" y="481"/>
                </a:cubicBezTo>
                <a:cubicBezTo>
                  <a:pt x="131" y="480"/>
                  <a:pt x="129" y="480"/>
                  <a:pt x="128" y="480"/>
                </a:cubicBezTo>
                <a:cubicBezTo>
                  <a:pt x="127" y="480"/>
                  <a:pt x="127" y="480"/>
                  <a:pt x="127" y="480"/>
                </a:cubicBezTo>
                <a:cubicBezTo>
                  <a:pt x="123" y="480"/>
                  <a:pt x="121" y="480"/>
                  <a:pt x="119" y="481"/>
                </a:cubicBezTo>
                <a:cubicBezTo>
                  <a:pt x="116" y="482"/>
                  <a:pt x="115" y="483"/>
                  <a:pt x="110" y="485"/>
                </a:cubicBezTo>
                <a:cubicBezTo>
                  <a:pt x="108" y="485"/>
                  <a:pt x="105" y="489"/>
                  <a:pt x="105" y="492"/>
                </a:cubicBezTo>
                <a:cubicBezTo>
                  <a:pt x="105" y="496"/>
                  <a:pt x="107" y="497"/>
                  <a:pt x="108" y="499"/>
                </a:cubicBezTo>
                <a:cubicBezTo>
                  <a:pt x="110" y="501"/>
                  <a:pt x="113" y="503"/>
                  <a:pt x="115" y="505"/>
                </a:cubicBezTo>
                <a:cubicBezTo>
                  <a:pt x="118" y="506"/>
                  <a:pt x="121" y="508"/>
                  <a:pt x="125" y="508"/>
                </a:cubicBezTo>
                <a:cubicBezTo>
                  <a:pt x="130" y="507"/>
                  <a:pt x="132" y="504"/>
                  <a:pt x="135" y="501"/>
                </a:cubicBezTo>
                <a:cubicBezTo>
                  <a:pt x="137" y="498"/>
                  <a:pt x="138" y="495"/>
                  <a:pt x="138" y="491"/>
                </a:cubicBezTo>
                <a:cubicBezTo>
                  <a:pt x="138" y="490"/>
                  <a:pt x="138" y="489"/>
                  <a:pt x="138" y="488"/>
                </a:cubicBezTo>
                <a:cubicBezTo>
                  <a:pt x="140" y="491"/>
                  <a:pt x="142" y="493"/>
                  <a:pt x="144" y="495"/>
                </a:cubicBezTo>
                <a:cubicBezTo>
                  <a:pt x="145" y="496"/>
                  <a:pt x="145" y="497"/>
                  <a:pt x="146" y="498"/>
                </a:cubicBezTo>
                <a:cubicBezTo>
                  <a:pt x="146" y="498"/>
                  <a:pt x="146" y="499"/>
                  <a:pt x="146" y="499"/>
                </a:cubicBezTo>
                <a:cubicBezTo>
                  <a:pt x="147" y="503"/>
                  <a:pt x="152" y="506"/>
                  <a:pt x="155" y="506"/>
                </a:cubicBezTo>
                <a:cubicBezTo>
                  <a:pt x="161" y="506"/>
                  <a:pt x="165" y="503"/>
                  <a:pt x="170" y="500"/>
                </a:cubicBezTo>
                <a:cubicBezTo>
                  <a:pt x="174" y="497"/>
                  <a:pt x="178" y="495"/>
                  <a:pt x="180" y="490"/>
                </a:cubicBezTo>
                <a:cubicBezTo>
                  <a:pt x="180" y="491"/>
                  <a:pt x="180" y="492"/>
                  <a:pt x="180" y="494"/>
                </a:cubicBezTo>
                <a:cubicBezTo>
                  <a:pt x="179" y="495"/>
                  <a:pt x="179" y="497"/>
                  <a:pt x="179" y="499"/>
                </a:cubicBezTo>
                <a:cubicBezTo>
                  <a:pt x="179" y="507"/>
                  <a:pt x="184" y="513"/>
                  <a:pt x="188" y="515"/>
                </a:cubicBezTo>
                <a:cubicBezTo>
                  <a:pt x="192" y="518"/>
                  <a:pt x="196" y="519"/>
                  <a:pt x="196" y="519"/>
                </a:cubicBezTo>
                <a:cubicBezTo>
                  <a:pt x="199" y="519"/>
                  <a:pt x="201" y="518"/>
                  <a:pt x="202" y="515"/>
                </a:cubicBezTo>
                <a:cubicBezTo>
                  <a:pt x="202" y="515"/>
                  <a:pt x="204" y="513"/>
                  <a:pt x="205" y="510"/>
                </a:cubicBezTo>
                <a:cubicBezTo>
                  <a:pt x="206" y="510"/>
                  <a:pt x="206" y="510"/>
                  <a:pt x="206" y="509"/>
                </a:cubicBezTo>
                <a:cubicBezTo>
                  <a:pt x="208" y="511"/>
                  <a:pt x="210" y="513"/>
                  <a:pt x="212" y="515"/>
                </a:cubicBezTo>
                <a:cubicBezTo>
                  <a:pt x="215" y="518"/>
                  <a:pt x="218" y="521"/>
                  <a:pt x="218" y="521"/>
                </a:cubicBezTo>
                <a:cubicBezTo>
                  <a:pt x="220" y="523"/>
                  <a:pt x="224" y="524"/>
                  <a:pt x="226" y="522"/>
                </a:cubicBezTo>
                <a:cubicBezTo>
                  <a:pt x="226" y="522"/>
                  <a:pt x="228" y="520"/>
                  <a:pt x="231" y="519"/>
                </a:cubicBezTo>
                <a:cubicBezTo>
                  <a:pt x="233" y="517"/>
                  <a:pt x="236" y="516"/>
                  <a:pt x="237" y="516"/>
                </a:cubicBezTo>
                <a:cubicBezTo>
                  <a:pt x="237" y="516"/>
                  <a:pt x="237" y="516"/>
                  <a:pt x="237" y="517"/>
                </a:cubicBezTo>
                <a:cubicBezTo>
                  <a:pt x="237" y="517"/>
                  <a:pt x="236" y="519"/>
                  <a:pt x="234" y="521"/>
                </a:cubicBezTo>
                <a:cubicBezTo>
                  <a:pt x="231" y="523"/>
                  <a:pt x="228" y="525"/>
                  <a:pt x="225" y="527"/>
                </a:cubicBezTo>
                <a:cubicBezTo>
                  <a:pt x="222" y="529"/>
                  <a:pt x="214" y="532"/>
                  <a:pt x="206" y="536"/>
                </a:cubicBezTo>
                <a:cubicBezTo>
                  <a:pt x="198" y="540"/>
                  <a:pt x="191" y="544"/>
                  <a:pt x="187" y="546"/>
                </a:cubicBezTo>
                <a:cubicBezTo>
                  <a:pt x="184" y="548"/>
                  <a:pt x="177" y="552"/>
                  <a:pt x="171" y="556"/>
                </a:cubicBezTo>
                <a:cubicBezTo>
                  <a:pt x="167" y="558"/>
                  <a:pt x="164" y="559"/>
                  <a:pt x="161" y="560"/>
                </a:cubicBezTo>
                <a:cubicBezTo>
                  <a:pt x="160" y="561"/>
                  <a:pt x="159" y="560"/>
                  <a:pt x="158" y="561"/>
                </a:cubicBezTo>
                <a:cubicBezTo>
                  <a:pt x="157" y="561"/>
                  <a:pt x="157" y="560"/>
                  <a:pt x="157" y="560"/>
                </a:cubicBezTo>
                <a:cubicBezTo>
                  <a:pt x="157" y="560"/>
                  <a:pt x="157" y="560"/>
                  <a:pt x="157" y="560"/>
                </a:cubicBezTo>
                <a:cubicBezTo>
                  <a:pt x="152" y="560"/>
                  <a:pt x="149" y="564"/>
                  <a:pt x="148" y="567"/>
                </a:cubicBezTo>
                <a:cubicBezTo>
                  <a:pt x="147" y="569"/>
                  <a:pt x="146" y="573"/>
                  <a:pt x="146" y="576"/>
                </a:cubicBezTo>
                <a:cubicBezTo>
                  <a:pt x="146" y="578"/>
                  <a:pt x="146" y="582"/>
                  <a:pt x="148" y="584"/>
                </a:cubicBezTo>
                <a:cubicBezTo>
                  <a:pt x="150" y="587"/>
                  <a:pt x="154" y="589"/>
                  <a:pt x="158" y="589"/>
                </a:cubicBezTo>
                <a:cubicBezTo>
                  <a:pt x="158" y="589"/>
                  <a:pt x="159" y="589"/>
                  <a:pt x="160" y="589"/>
                </a:cubicBezTo>
                <a:cubicBezTo>
                  <a:pt x="172" y="587"/>
                  <a:pt x="200" y="576"/>
                  <a:pt x="209" y="571"/>
                </a:cubicBezTo>
                <a:cubicBezTo>
                  <a:pt x="210" y="571"/>
                  <a:pt x="210" y="572"/>
                  <a:pt x="210" y="572"/>
                </a:cubicBezTo>
                <a:cubicBezTo>
                  <a:pt x="210" y="572"/>
                  <a:pt x="210" y="572"/>
                  <a:pt x="210" y="572"/>
                </a:cubicBezTo>
                <a:cubicBezTo>
                  <a:pt x="210" y="572"/>
                  <a:pt x="210" y="571"/>
                  <a:pt x="211" y="571"/>
                </a:cubicBezTo>
                <a:cubicBezTo>
                  <a:pt x="212" y="571"/>
                  <a:pt x="213" y="571"/>
                  <a:pt x="215" y="571"/>
                </a:cubicBezTo>
                <a:cubicBezTo>
                  <a:pt x="220" y="571"/>
                  <a:pt x="225" y="569"/>
                  <a:pt x="235" y="564"/>
                </a:cubicBezTo>
                <a:cubicBezTo>
                  <a:pt x="245" y="558"/>
                  <a:pt x="253" y="552"/>
                  <a:pt x="259" y="548"/>
                </a:cubicBezTo>
                <a:cubicBezTo>
                  <a:pt x="262" y="546"/>
                  <a:pt x="265" y="544"/>
                  <a:pt x="267" y="543"/>
                </a:cubicBezTo>
                <a:cubicBezTo>
                  <a:pt x="268" y="543"/>
                  <a:pt x="269" y="542"/>
                  <a:pt x="269" y="542"/>
                </a:cubicBezTo>
                <a:cubicBezTo>
                  <a:pt x="270" y="542"/>
                  <a:pt x="270" y="542"/>
                  <a:pt x="270" y="543"/>
                </a:cubicBezTo>
                <a:cubicBezTo>
                  <a:pt x="272" y="544"/>
                  <a:pt x="275" y="553"/>
                  <a:pt x="285" y="556"/>
                </a:cubicBezTo>
                <a:cubicBezTo>
                  <a:pt x="287" y="556"/>
                  <a:pt x="288" y="557"/>
                  <a:pt x="290" y="557"/>
                </a:cubicBezTo>
                <a:cubicBezTo>
                  <a:pt x="302" y="556"/>
                  <a:pt x="309" y="545"/>
                  <a:pt x="313" y="543"/>
                </a:cubicBezTo>
                <a:cubicBezTo>
                  <a:pt x="320" y="537"/>
                  <a:pt x="323" y="529"/>
                  <a:pt x="323" y="522"/>
                </a:cubicBezTo>
                <a:cubicBezTo>
                  <a:pt x="323" y="520"/>
                  <a:pt x="323" y="518"/>
                  <a:pt x="322" y="516"/>
                </a:cubicBezTo>
                <a:cubicBezTo>
                  <a:pt x="321" y="514"/>
                  <a:pt x="318" y="512"/>
                  <a:pt x="315" y="512"/>
                </a:cubicBezTo>
                <a:cubicBezTo>
                  <a:pt x="314" y="512"/>
                  <a:pt x="314" y="512"/>
                  <a:pt x="313" y="512"/>
                </a:cubicBezTo>
                <a:cubicBezTo>
                  <a:pt x="312" y="513"/>
                  <a:pt x="311" y="513"/>
                  <a:pt x="310" y="513"/>
                </a:cubicBezTo>
                <a:cubicBezTo>
                  <a:pt x="313" y="510"/>
                  <a:pt x="315" y="506"/>
                  <a:pt x="316" y="500"/>
                </a:cubicBezTo>
                <a:cubicBezTo>
                  <a:pt x="316" y="496"/>
                  <a:pt x="317" y="489"/>
                  <a:pt x="321" y="486"/>
                </a:cubicBezTo>
                <a:cubicBezTo>
                  <a:pt x="321" y="487"/>
                  <a:pt x="320" y="489"/>
                  <a:pt x="319" y="492"/>
                </a:cubicBezTo>
                <a:cubicBezTo>
                  <a:pt x="318" y="494"/>
                  <a:pt x="318" y="497"/>
                  <a:pt x="318" y="499"/>
                </a:cubicBezTo>
                <a:cubicBezTo>
                  <a:pt x="318" y="502"/>
                  <a:pt x="318" y="505"/>
                  <a:pt x="321" y="507"/>
                </a:cubicBezTo>
                <a:cubicBezTo>
                  <a:pt x="323" y="509"/>
                  <a:pt x="326" y="510"/>
                  <a:pt x="328" y="510"/>
                </a:cubicBezTo>
                <a:cubicBezTo>
                  <a:pt x="336" y="509"/>
                  <a:pt x="342" y="505"/>
                  <a:pt x="347" y="501"/>
                </a:cubicBezTo>
                <a:cubicBezTo>
                  <a:pt x="350" y="498"/>
                  <a:pt x="350" y="499"/>
                  <a:pt x="354" y="498"/>
                </a:cubicBezTo>
                <a:cubicBezTo>
                  <a:pt x="358" y="497"/>
                  <a:pt x="364" y="495"/>
                  <a:pt x="371" y="490"/>
                </a:cubicBezTo>
                <a:cubicBezTo>
                  <a:pt x="378" y="485"/>
                  <a:pt x="381" y="481"/>
                  <a:pt x="384" y="478"/>
                </a:cubicBezTo>
                <a:cubicBezTo>
                  <a:pt x="386" y="476"/>
                  <a:pt x="385" y="476"/>
                  <a:pt x="387" y="476"/>
                </a:cubicBezTo>
                <a:cubicBezTo>
                  <a:pt x="387" y="476"/>
                  <a:pt x="387" y="476"/>
                  <a:pt x="387" y="476"/>
                </a:cubicBezTo>
                <a:cubicBezTo>
                  <a:pt x="389" y="477"/>
                  <a:pt x="392" y="479"/>
                  <a:pt x="396" y="482"/>
                </a:cubicBezTo>
                <a:cubicBezTo>
                  <a:pt x="400" y="484"/>
                  <a:pt x="404" y="487"/>
                  <a:pt x="410" y="487"/>
                </a:cubicBezTo>
                <a:cubicBezTo>
                  <a:pt x="412" y="487"/>
                  <a:pt x="415" y="488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7" y="484"/>
                  <a:pt x="418" y="484"/>
                  <a:pt x="418" y="484"/>
                </a:cubicBezTo>
                <a:cubicBezTo>
                  <a:pt x="421" y="484"/>
                  <a:pt x="427" y="486"/>
                  <a:pt x="433" y="488"/>
                </a:cubicBezTo>
                <a:cubicBezTo>
                  <a:pt x="439" y="490"/>
                  <a:pt x="445" y="492"/>
                  <a:pt x="451" y="493"/>
                </a:cubicBezTo>
                <a:cubicBezTo>
                  <a:pt x="455" y="492"/>
                  <a:pt x="467" y="497"/>
                  <a:pt x="479" y="501"/>
                </a:cubicBezTo>
                <a:cubicBezTo>
                  <a:pt x="484" y="503"/>
                  <a:pt x="490" y="506"/>
                  <a:pt x="495" y="507"/>
                </a:cubicBezTo>
                <a:cubicBezTo>
                  <a:pt x="500" y="509"/>
                  <a:pt x="503" y="510"/>
                  <a:pt x="507" y="511"/>
                </a:cubicBezTo>
                <a:cubicBezTo>
                  <a:pt x="508" y="510"/>
                  <a:pt x="514" y="512"/>
                  <a:pt x="520" y="516"/>
                </a:cubicBezTo>
                <a:cubicBezTo>
                  <a:pt x="525" y="520"/>
                  <a:pt x="529" y="526"/>
                  <a:pt x="529" y="532"/>
                </a:cubicBezTo>
                <a:cubicBezTo>
                  <a:pt x="530" y="541"/>
                  <a:pt x="531" y="546"/>
                  <a:pt x="535" y="550"/>
                </a:cubicBezTo>
                <a:cubicBezTo>
                  <a:pt x="539" y="555"/>
                  <a:pt x="544" y="555"/>
                  <a:pt x="548" y="555"/>
                </a:cubicBezTo>
                <a:cubicBezTo>
                  <a:pt x="549" y="555"/>
                  <a:pt x="550" y="555"/>
                  <a:pt x="550" y="555"/>
                </a:cubicBezTo>
                <a:cubicBezTo>
                  <a:pt x="552" y="555"/>
                  <a:pt x="558" y="556"/>
                  <a:pt x="562" y="558"/>
                </a:cubicBezTo>
                <a:cubicBezTo>
                  <a:pt x="564" y="559"/>
                  <a:pt x="565" y="561"/>
                  <a:pt x="566" y="562"/>
                </a:cubicBezTo>
                <a:cubicBezTo>
                  <a:pt x="567" y="562"/>
                  <a:pt x="567" y="562"/>
                  <a:pt x="567" y="563"/>
                </a:cubicBezTo>
                <a:cubicBezTo>
                  <a:pt x="567" y="565"/>
                  <a:pt x="566" y="573"/>
                  <a:pt x="566" y="580"/>
                </a:cubicBezTo>
                <a:cubicBezTo>
                  <a:pt x="567" y="590"/>
                  <a:pt x="567" y="602"/>
                  <a:pt x="577" y="609"/>
                </a:cubicBezTo>
                <a:cubicBezTo>
                  <a:pt x="582" y="612"/>
                  <a:pt x="587" y="616"/>
                  <a:pt x="591" y="619"/>
                </a:cubicBezTo>
                <a:cubicBezTo>
                  <a:pt x="596" y="622"/>
                  <a:pt x="599" y="625"/>
                  <a:pt x="605" y="625"/>
                </a:cubicBezTo>
                <a:cubicBezTo>
                  <a:pt x="607" y="625"/>
                  <a:pt x="608" y="625"/>
                  <a:pt x="610" y="624"/>
                </a:cubicBezTo>
                <a:cubicBezTo>
                  <a:pt x="615" y="620"/>
                  <a:pt x="614" y="616"/>
                  <a:pt x="615" y="613"/>
                </a:cubicBezTo>
                <a:cubicBezTo>
                  <a:pt x="615" y="610"/>
                  <a:pt x="614" y="607"/>
                  <a:pt x="614" y="604"/>
                </a:cubicBezTo>
                <a:cubicBezTo>
                  <a:pt x="614" y="605"/>
                  <a:pt x="615" y="605"/>
                  <a:pt x="616" y="606"/>
                </a:cubicBezTo>
                <a:cubicBezTo>
                  <a:pt x="618" y="608"/>
                  <a:pt x="620" y="611"/>
                  <a:pt x="625" y="611"/>
                </a:cubicBezTo>
                <a:cubicBezTo>
                  <a:pt x="625" y="611"/>
                  <a:pt x="626" y="612"/>
                  <a:pt x="627" y="613"/>
                </a:cubicBezTo>
                <a:cubicBezTo>
                  <a:pt x="630" y="616"/>
                  <a:pt x="635" y="624"/>
                  <a:pt x="635" y="628"/>
                </a:cubicBezTo>
                <a:cubicBezTo>
                  <a:pt x="635" y="628"/>
                  <a:pt x="635" y="629"/>
                  <a:pt x="634" y="629"/>
                </a:cubicBezTo>
                <a:cubicBezTo>
                  <a:pt x="634" y="632"/>
                  <a:pt x="633" y="634"/>
                  <a:pt x="633" y="637"/>
                </a:cubicBezTo>
                <a:cubicBezTo>
                  <a:pt x="633" y="648"/>
                  <a:pt x="641" y="660"/>
                  <a:pt x="654" y="661"/>
                </a:cubicBezTo>
                <a:cubicBezTo>
                  <a:pt x="655" y="660"/>
                  <a:pt x="661" y="664"/>
                  <a:pt x="666" y="669"/>
                </a:cubicBezTo>
                <a:cubicBezTo>
                  <a:pt x="668" y="671"/>
                  <a:pt x="670" y="674"/>
                  <a:pt x="672" y="676"/>
                </a:cubicBezTo>
                <a:cubicBezTo>
                  <a:pt x="675" y="678"/>
                  <a:pt x="676" y="680"/>
                  <a:pt x="680" y="681"/>
                </a:cubicBezTo>
                <a:cubicBezTo>
                  <a:pt x="680" y="681"/>
                  <a:pt x="682" y="683"/>
                  <a:pt x="684" y="684"/>
                </a:cubicBezTo>
                <a:cubicBezTo>
                  <a:pt x="685" y="685"/>
                  <a:pt x="685" y="686"/>
                  <a:pt x="685" y="687"/>
                </a:cubicBezTo>
                <a:cubicBezTo>
                  <a:pt x="686" y="687"/>
                  <a:pt x="686" y="688"/>
                  <a:pt x="686" y="688"/>
                </a:cubicBezTo>
                <a:cubicBezTo>
                  <a:pt x="686" y="688"/>
                  <a:pt x="686" y="688"/>
                  <a:pt x="686" y="688"/>
                </a:cubicBezTo>
                <a:cubicBezTo>
                  <a:pt x="686" y="692"/>
                  <a:pt x="687" y="698"/>
                  <a:pt x="689" y="706"/>
                </a:cubicBezTo>
                <a:cubicBezTo>
                  <a:pt x="690" y="713"/>
                  <a:pt x="692" y="721"/>
                  <a:pt x="692" y="725"/>
                </a:cubicBezTo>
                <a:cubicBezTo>
                  <a:pt x="692" y="734"/>
                  <a:pt x="688" y="773"/>
                  <a:pt x="687" y="788"/>
                </a:cubicBezTo>
                <a:cubicBezTo>
                  <a:pt x="687" y="789"/>
                  <a:pt x="687" y="790"/>
                  <a:pt x="687" y="791"/>
                </a:cubicBezTo>
                <a:cubicBezTo>
                  <a:pt x="687" y="809"/>
                  <a:pt x="697" y="833"/>
                  <a:pt x="709" y="847"/>
                </a:cubicBezTo>
                <a:cubicBezTo>
                  <a:pt x="714" y="854"/>
                  <a:pt x="720" y="863"/>
                  <a:pt x="725" y="872"/>
                </a:cubicBezTo>
                <a:cubicBezTo>
                  <a:pt x="730" y="881"/>
                  <a:pt x="733" y="889"/>
                  <a:pt x="739" y="894"/>
                </a:cubicBezTo>
                <a:cubicBezTo>
                  <a:pt x="741" y="895"/>
                  <a:pt x="744" y="900"/>
                  <a:pt x="747" y="904"/>
                </a:cubicBezTo>
                <a:cubicBezTo>
                  <a:pt x="750" y="909"/>
                  <a:pt x="755" y="914"/>
                  <a:pt x="763" y="915"/>
                </a:cubicBezTo>
                <a:cubicBezTo>
                  <a:pt x="764" y="915"/>
                  <a:pt x="764" y="914"/>
                  <a:pt x="765" y="914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69" y="914"/>
                  <a:pt x="771" y="915"/>
                  <a:pt x="774" y="919"/>
                </a:cubicBezTo>
                <a:cubicBezTo>
                  <a:pt x="777" y="923"/>
                  <a:pt x="781" y="930"/>
                  <a:pt x="785" y="939"/>
                </a:cubicBezTo>
                <a:cubicBezTo>
                  <a:pt x="790" y="948"/>
                  <a:pt x="794" y="961"/>
                  <a:pt x="799" y="971"/>
                </a:cubicBezTo>
                <a:cubicBezTo>
                  <a:pt x="801" y="977"/>
                  <a:pt x="803" y="982"/>
                  <a:pt x="805" y="986"/>
                </a:cubicBezTo>
                <a:cubicBezTo>
                  <a:pt x="808" y="990"/>
                  <a:pt x="809" y="993"/>
                  <a:pt x="814" y="995"/>
                </a:cubicBezTo>
                <a:cubicBezTo>
                  <a:pt x="816" y="996"/>
                  <a:pt x="819" y="998"/>
                  <a:pt x="821" y="1000"/>
                </a:cubicBezTo>
                <a:cubicBezTo>
                  <a:pt x="824" y="1002"/>
                  <a:pt x="824" y="1005"/>
                  <a:pt x="824" y="1005"/>
                </a:cubicBezTo>
                <a:cubicBezTo>
                  <a:pt x="824" y="1005"/>
                  <a:pt x="824" y="1005"/>
                  <a:pt x="824" y="1005"/>
                </a:cubicBezTo>
                <a:cubicBezTo>
                  <a:pt x="820" y="1011"/>
                  <a:pt x="814" y="1018"/>
                  <a:pt x="813" y="1027"/>
                </a:cubicBezTo>
                <a:cubicBezTo>
                  <a:pt x="813" y="1029"/>
                  <a:pt x="814" y="1032"/>
                  <a:pt x="816" y="1034"/>
                </a:cubicBezTo>
                <a:cubicBezTo>
                  <a:pt x="819" y="1037"/>
                  <a:pt x="822" y="1037"/>
                  <a:pt x="824" y="1037"/>
                </a:cubicBezTo>
                <a:cubicBezTo>
                  <a:pt x="831" y="1037"/>
                  <a:pt x="836" y="1035"/>
                  <a:pt x="836" y="1035"/>
                </a:cubicBezTo>
                <a:cubicBezTo>
                  <a:pt x="837" y="1035"/>
                  <a:pt x="837" y="1035"/>
                  <a:pt x="841" y="1040"/>
                </a:cubicBezTo>
                <a:cubicBezTo>
                  <a:pt x="845" y="1046"/>
                  <a:pt x="849" y="1051"/>
                  <a:pt x="852" y="1055"/>
                </a:cubicBezTo>
                <a:cubicBezTo>
                  <a:pt x="856" y="1059"/>
                  <a:pt x="856" y="1062"/>
                  <a:pt x="856" y="1063"/>
                </a:cubicBezTo>
                <a:cubicBezTo>
                  <a:pt x="856" y="1063"/>
                  <a:pt x="856" y="1063"/>
                  <a:pt x="856" y="1063"/>
                </a:cubicBezTo>
                <a:cubicBezTo>
                  <a:pt x="856" y="1064"/>
                  <a:pt x="856" y="1065"/>
                  <a:pt x="856" y="1065"/>
                </a:cubicBezTo>
                <a:cubicBezTo>
                  <a:pt x="856" y="1072"/>
                  <a:pt x="861" y="1076"/>
                  <a:pt x="865" y="1079"/>
                </a:cubicBezTo>
                <a:cubicBezTo>
                  <a:pt x="869" y="1080"/>
                  <a:pt x="872" y="1082"/>
                  <a:pt x="875" y="1082"/>
                </a:cubicBezTo>
                <a:cubicBezTo>
                  <a:pt x="875" y="1082"/>
                  <a:pt x="875" y="1082"/>
                  <a:pt x="875" y="1083"/>
                </a:cubicBezTo>
                <a:cubicBezTo>
                  <a:pt x="877" y="1084"/>
                  <a:pt x="879" y="1088"/>
                  <a:pt x="883" y="1092"/>
                </a:cubicBezTo>
                <a:cubicBezTo>
                  <a:pt x="886" y="1096"/>
                  <a:pt x="890" y="1100"/>
                  <a:pt x="897" y="1101"/>
                </a:cubicBezTo>
                <a:cubicBezTo>
                  <a:pt x="901" y="1101"/>
                  <a:pt x="904" y="1099"/>
                  <a:pt x="907" y="1096"/>
                </a:cubicBezTo>
                <a:cubicBezTo>
                  <a:pt x="910" y="1093"/>
                  <a:pt x="911" y="1089"/>
                  <a:pt x="911" y="1086"/>
                </a:cubicBezTo>
                <a:cubicBezTo>
                  <a:pt x="911" y="1077"/>
                  <a:pt x="905" y="1071"/>
                  <a:pt x="900" y="1065"/>
                </a:cubicBezTo>
                <a:cubicBezTo>
                  <a:pt x="894" y="1060"/>
                  <a:pt x="888" y="1055"/>
                  <a:pt x="886" y="1053"/>
                </a:cubicBezTo>
                <a:cubicBezTo>
                  <a:pt x="885" y="1052"/>
                  <a:pt x="884" y="1048"/>
                  <a:pt x="883" y="1041"/>
                </a:cubicBezTo>
                <a:cubicBezTo>
                  <a:pt x="882" y="1034"/>
                  <a:pt x="879" y="1024"/>
                  <a:pt x="870" y="1016"/>
                </a:cubicBezTo>
                <a:cubicBezTo>
                  <a:pt x="863" y="1009"/>
                  <a:pt x="860" y="1004"/>
                  <a:pt x="857" y="999"/>
                </a:cubicBezTo>
                <a:cubicBezTo>
                  <a:pt x="866" y="1010"/>
                  <a:pt x="877" y="1020"/>
                  <a:pt x="883" y="1027"/>
                </a:cubicBezTo>
                <a:cubicBezTo>
                  <a:pt x="887" y="1031"/>
                  <a:pt x="895" y="1044"/>
                  <a:pt x="901" y="1055"/>
                </a:cubicBezTo>
                <a:cubicBezTo>
                  <a:pt x="905" y="1060"/>
                  <a:pt x="908" y="1066"/>
                  <a:pt x="911" y="1070"/>
                </a:cubicBezTo>
                <a:cubicBezTo>
                  <a:pt x="912" y="1072"/>
                  <a:pt x="914" y="1074"/>
                  <a:pt x="915" y="1075"/>
                </a:cubicBezTo>
                <a:cubicBezTo>
                  <a:pt x="917" y="1076"/>
                  <a:pt x="918" y="1078"/>
                  <a:pt x="921" y="1078"/>
                </a:cubicBezTo>
                <a:cubicBezTo>
                  <a:pt x="923" y="1079"/>
                  <a:pt x="928" y="1084"/>
                  <a:pt x="931" y="1088"/>
                </a:cubicBezTo>
                <a:cubicBezTo>
                  <a:pt x="935" y="1092"/>
                  <a:pt x="938" y="1096"/>
                  <a:pt x="939" y="1098"/>
                </a:cubicBezTo>
                <a:cubicBezTo>
                  <a:pt x="939" y="1099"/>
                  <a:pt x="940" y="1101"/>
                  <a:pt x="942" y="1104"/>
                </a:cubicBezTo>
                <a:cubicBezTo>
                  <a:pt x="943" y="1108"/>
                  <a:pt x="944" y="1113"/>
                  <a:pt x="944" y="1114"/>
                </a:cubicBezTo>
                <a:cubicBezTo>
                  <a:pt x="944" y="1115"/>
                  <a:pt x="944" y="1115"/>
                  <a:pt x="944" y="1115"/>
                </a:cubicBezTo>
                <a:cubicBezTo>
                  <a:pt x="943" y="1117"/>
                  <a:pt x="943" y="1120"/>
                  <a:pt x="943" y="1122"/>
                </a:cubicBezTo>
                <a:cubicBezTo>
                  <a:pt x="943" y="1133"/>
                  <a:pt x="949" y="1147"/>
                  <a:pt x="959" y="1155"/>
                </a:cubicBezTo>
                <a:cubicBezTo>
                  <a:pt x="968" y="1161"/>
                  <a:pt x="999" y="1178"/>
                  <a:pt x="1004" y="1181"/>
                </a:cubicBezTo>
                <a:cubicBezTo>
                  <a:pt x="1005" y="1182"/>
                  <a:pt x="1009" y="1188"/>
                  <a:pt x="1013" y="1193"/>
                </a:cubicBezTo>
                <a:cubicBezTo>
                  <a:pt x="1018" y="1199"/>
                  <a:pt x="1024" y="1205"/>
                  <a:pt x="1034" y="1205"/>
                </a:cubicBezTo>
                <a:cubicBezTo>
                  <a:pt x="1046" y="1205"/>
                  <a:pt x="1054" y="1208"/>
                  <a:pt x="1054" y="1209"/>
                </a:cubicBezTo>
                <a:cubicBezTo>
                  <a:pt x="1055" y="1210"/>
                  <a:pt x="1058" y="1214"/>
                  <a:pt x="1061" y="1217"/>
                </a:cubicBezTo>
                <a:cubicBezTo>
                  <a:pt x="1064" y="1220"/>
                  <a:pt x="1068" y="1224"/>
                  <a:pt x="1075" y="1225"/>
                </a:cubicBezTo>
                <a:cubicBezTo>
                  <a:pt x="1079" y="1225"/>
                  <a:pt x="1082" y="1223"/>
                  <a:pt x="1085" y="1219"/>
                </a:cubicBezTo>
                <a:cubicBezTo>
                  <a:pt x="1088" y="1214"/>
                  <a:pt x="1090" y="1211"/>
                  <a:pt x="1092" y="1210"/>
                </a:cubicBezTo>
                <a:cubicBezTo>
                  <a:pt x="1093" y="1209"/>
                  <a:pt x="1094" y="1208"/>
                  <a:pt x="1098" y="1208"/>
                </a:cubicBezTo>
                <a:cubicBezTo>
                  <a:pt x="1101" y="1208"/>
                  <a:pt x="1103" y="1209"/>
                  <a:pt x="1106" y="1212"/>
                </a:cubicBezTo>
                <a:cubicBezTo>
                  <a:pt x="1108" y="1215"/>
                  <a:pt x="1111" y="1219"/>
                  <a:pt x="1114" y="1222"/>
                </a:cubicBezTo>
                <a:cubicBezTo>
                  <a:pt x="1117" y="1226"/>
                  <a:pt x="1122" y="1232"/>
                  <a:pt x="1128" y="1237"/>
                </a:cubicBezTo>
                <a:cubicBezTo>
                  <a:pt x="1134" y="1243"/>
                  <a:pt x="1140" y="1248"/>
                  <a:pt x="1148" y="1248"/>
                </a:cubicBezTo>
                <a:cubicBezTo>
                  <a:pt x="1148" y="1248"/>
                  <a:pt x="1149" y="1248"/>
                  <a:pt x="1150" y="1248"/>
                </a:cubicBezTo>
                <a:cubicBezTo>
                  <a:pt x="1150" y="1248"/>
                  <a:pt x="1150" y="1248"/>
                  <a:pt x="1150" y="1248"/>
                </a:cubicBezTo>
                <a:cubicBezTo>
                  <a:pt x="1151" y="1248"/>
                  <a:pt x="1154" y="1249"/>
                  <a:pt x="1158" y="1251"/>
                </a:cubicBezTo>
                <a:cubicBezTo>
                  <a:pt x="1161" y="1253"/>
                  <a:pt x="1165" y="1256"/>
                  <a:pt x="1170" y="1256"/>
                </a:cubicBezTo>
                <a:cubicBezTo>
                  <a:pt x="1172" y="1256"/>
                  <a:pt x="1175" y="1255"/>
                  <a:pt x="1176" y="1254"/>
                </a:cubicBezTo>
                <a:cubicBezTo>
                  <a:pt x="1177" y="1254"/>
                  <a:pt x="1177" y="1254"/>
                  <a:pt x="1177" y="1254"/>
                </a:cubicBezTo>
                <a:cubicBezTo>
                  <a:pt x="1179" y="1253"/>
                  <a:pt x="1186" y="1257"/>
                  <a:pt x="1189" y="1260"/>
                </a:cubicBezTo>
                <a:cubicBezTo>
                  <a:pt x="1194" y="1262"/>
                  <a:pt x="1206" y="1271"/>
                  <a:pt x="1206" y="1282"/>
                </a:cubicBezTo>
                <a:cubicBezTo>
                  <a:pt x="1206" y="1282"/>
                  <a:pt x="1206" y="1283"/>
                  <a:pt x="1206" y="1283"/>
                </a:cubicBezTo>
                <a:cubicBezTo>
                  <a:pt x="1206" y="1284"/>
                  <a:pt x="1206" y="1285"/>
                  <a:pt x="1206" y="1286"/>
                </a:cubicBezTo>
                <a:cubicBezTo>
                  <a:pt x="1206" y="1304"/>
                  <a:pt x="1219" y="1310"/>
                  <a:pt x="1225" y="1313"/>
                </a:cubicBezTo>
                <a:cubicBezTo>
                  <a:pt x="1231" y="1317"/>
                  <a:pt x="1240" y="1326"/>
                  <a:pt x="1245" y="1333"/>
                </a:cubicBezTo>
                <a:cubicBezTo>
                  <a:pt x="1250" y="1338"/>
                  <a:pt x="1255" y="1340"/>
                  <a:pt x="1260" y="1342"/>
                </a:cubicBezTo>
                <a:cubicBezTo>
                  <a:pt x="1262" y="1343"/>
                  <a:pt x="1264" y="1343"/>
                  <a:pt x="1265" y="1344"/>
                </a:cubicBezTo>
                <a:cubicBezTo>
                  <a:pt x="1266" y="1344"/>
                  <a:pt x="1267" y="1345"/>
                  <a:pt x="1267" y="1345"/>
                </a:cubicBezTo>
                <a:cubicBezTo>
                  <a:pt x="1267" y="1345"/>
                  <a:pt x="1267" y="1345"/>
                  <a:pt x="1267" y="1345"/>
                </a:cubicBezTo>
                <a:cubicBezTo>
                  <a:pt x="1268" y="1346"/>
                  <a:pt x="1269" y="1348"/>
                  <a:pt x="1271" y="1350"/>
                </a:cubicBezTo>
                <a:cubicBezTo>
                  <a:pt x="1273" y="1353"/>
                  <a:pt x="1276" y="1355"/>
                  <a:pt x="1281" y="1355"/>
                </a:cubicBezTo>
                <a:cubicBezTo>
                  <a:pt x="1285" y="1355"/>
                  <a:pt x="1288" y="1354"/>
                  <a:pt x="1291" y="1351"/>
                </a:cubicBezTo>
                <a:cubicBezTo>
                  <a:pt x="1299" y="1346"/>
                  <a:pt x="1302" y="1340"/>
                  <a:pt x="1302" y="1332"/>
                </a:cubicBezTo>
                <a:cubicBezTo>
                  <a:pt x="1302" y="1332"/>
                  <a:pt x="1302" y="1332"/>
                  <a:pt x="1302" y="1332"/>
                </a:cubicBezTo>
                <a:cubicBezTo>
                  <a:pt x="1305" y="1332"/>
                  <a:pt x="1308" y="1333"/>
                  <a:pt x="1309" y="1334"/>
                </a:cubicBezTo>
                <a:cubicBezTo>
                  <a:pt x="1310" y="1335"/>
                  <a:pt x="1313" y="1341"/>
                  <a:pt x="1315" y="1346"/>
                </a:cubicBezTo>
                <a:cubicBezTo>
                  <a:pt x="1316" y="1349"/>
                  <a:pt x="1317" y="1352"/>
                  <a:pt x="1318" y="1354"/>
                </a:cubicBezTo>
                <a:cubicBezTo>
                  <a:pt x="1319" y="1357"/>
                  <a:pt x="1319" y="1359"/>
                  <a:pt x="1322" y="1361"/>
                </a:cubicBezTo>
                <a:cubicBezTo>
                  <a:pt x="1322" y="1361"/>
                  <a:pt x="1322" y="1361"/>
                  <a:pt x="1322" y="1361"/>
                </a:cubicBezTo>
                <a:cubicBezTo>
                  <a:pt x="1322" y="1362"/>
                  <a:pt x="1324" y="1365"/>
                  <a:pt x="1325" y="1369"/>
                </a:cubicBezTo>
                <a:cubicBezTo>
                  <a:pt x="1326" y="1373"/>
                  <a:pt x="1327" y="1378"/>
                  <a:pt x="1327" y="1384"/>
                </a:cubicBezTo>
                <a:cubicBezTo>
                  <a:pt x="1327" y="1387"/>
                  <a:pt x="1327" y="1390"/>
                  <a:pt x="1326" y="1393"/>
                </a:cubicBezTo>
                <a:cubicBezTo>
                  <a:pt x="1323" y="1402"/>
                  <a:pt x="1323" y="1409"/>
                  <a:pt x="1322" y="1415"/>
                </a:cubicBezTo>
                <a:cubicBezTo>
                  <a:pt x="1321" y="1417"/>
                  <a:pt x="1321" y="1419"/>
                  <a:pt x="1321" y="1420"/>
                </a:cubicBezTo>
                <a:cubicBezTo>
                  <a:pt x="1318" y="1421"/>
                  <a:pt x="1316" y="1423"/>
                  <a:pt x="1315" y="1425"/>
                </a:cubicBezTo>
                <a:cubicBezTo>
                  <a:pt x="1313" y="1428"/>
                  <a:pt x="1311" y="1432"/>
                  <a:pt x="1308" y="1435"/>
                </a:cubicBezTo>
                <a:cubicBezTo>
                  <a:pt x="1306" y="1439"/>
                  <a:pt x="1304" y="1442"/>
                  <a:pt x="1303" y="1442"/>
                </a:cubicBezTo>
                <a:cubicBezTo>
                  <a:pt x="1299" y="1445"/>
                  <a:pt x="1293" y="1451"/>
                  <a:pt x="1287" y="1457"/>
                </a:cubicBezTo>
                <a:cubicBezTo>
                  <a:pt x="1282" y="1464"/>
                  <a:pt x="1277" y="1469"/>
                  <a:pt x="1276" y="1477"/>
                </a:cubicBezTo>
                <a:cubicBezTo>
                  <a:pt x="1276" y="1478"/>
                  <a:pt x="1276" y="1478"/>
                  <a:pt x="1276" y="1479"/>
                </a:cubicBezTo>
                <a:cubicBezTo>
                  <a:pt x="1277" y="1483"/>
                  <a:pt x="1279" y="1489"/>
                  <a:pt x="1282" y="1495"/>
                </a:cubicBezTo>
                <a:cubicBezTo>
                  <a:pt x="1284" y="1501"/>
                  <a:pt x="1286" y="1508"/>
                  <a:pt x="1286" y="1512"/>
                </a:cubicBezTo>
                <a:cubicBezTo>
                  <a:pt x="1286" y="1513"/>
                  <a:pt x="1286" y="1513"/>
                  <a:pt x="1286" y="1514"/>
                </a:cubicBezTo>
                <a:cubicBezTo>
                  <a:pt x="1285" y="1516"/>
                  <a:pt x="1282" y="1520"/>
                  <a:pt x="1278" y="1526"/>
                </a:cubicBezTo>
                <a:cubicBezTo>
                  <a:pt x="1275" y="1531"/>
                  <a:pt x="1271" y="1538"/>
                  <a:pt x="1271" y="1546"/>
                </a:cubicBezTo>
                <a:cubicBezTo>
                  <a:pt x="1271" y="1548"/>
                  <a:pt x="1271" y="1550"/>
                  <a:pt x="1272" y="1552"/>
                </a:cubicBezTo>
                <a:cubicBezTo>
                  <a:pt x="1274" y="1563"/>
                  <a:pt x="1283" y="1568"/>
                  <a:pt x="1289" y="1573"/>
                </a:cubicBezTo>
                <a:cubicBezTo>
                  <a:pt x="1296" y="1577"/>
                  <a:pt x="1300" y="1581"/>
                  <a:pt x="1300" y="1584"/>
                </a:cubicBezTo>
                <a:cubicBezTo>
                  <a:pt x="1301" y="1593"/>
                  <a:pt x="1306" y="1604"/>
                  <a:pt x="1311" y="1615"/>
                </a:cubicBezTo>
                <a:cubicBezTo>
                  <a:pt x="1316" y="1626"/>
                  <a:pt x="1320" y="1637"/>
                  <a:pt x="1321" y="1643"/>
                </a:cubicBezTo>
                <a:cubicBezTo>
                  <a:pt x="1323" y="1652"/>
                  <a:pt x="1329" y="1659"/>
                  <a:pt x="1334" y="1667"/>
                </a:cubicBezTo>
                <a:cubicBezTo>
                  <a:pt x="1339" y="1675"/>
                  <a:pt x="1343" y="1682"/>
                  <a:pt x="1343" y="1690"/>
                </a:cubicBezTo>
                <a:cubicBezTo>
                  <a:pt x="1343" y="1703"/>
                  <a:pt x="1352" y="1712"/>
                  <a:pt x="1360" y="1718"/>
                </a:cubicBezTo>
                <a:cubicBezTo>
                  <a:pt x="1368" y="1724"/>
                  <a:pt x="1377" y="1728"/>
                  <a:pt x="1381" y="1729"/>
                </a:cubicBezTo>
                <a:cubicBezTo>
                  <a:pt x="1381" y="1729"/>
                  <a:pt x="1385" y="1732"/>
                  <a:pt x="1390" y="1736"/>
                </a:cubicBezTo>
                <a:cubicBezTo>
                  <a:pt x="1394" y="1739"/>
                  <a:pt x="1399" y="1744"/>
                  <a:pt x="1404" y="1746"/>
                </a:cubicBezTo>
                <a:cubicBezTo>
                  <a:pt x="1410" y="1750"/>
                  <a:pt x="1416" y="1757"/>
                  <a:pt x="1422" y="1767"/>
                </a:cubicBezTo>
                <a:cubicBezTo>
                  <a:pt x="1425" y="1773"/>
                  <a:pt x="1426" y="1784"/>
                  <a:pt x="1426" y="1790"/>
                </a:cubicBezTo>
                <a:cubicBezTo>
                  <a:pt x="1426" y="1793"/>
                  <a:pt x="1426" y="1795"/>
                  <a:pt x="1426" y="1796"/>
                </a:cubicBezTo>
                <a:cubicBezTo>
                  <a:pt x="1426" y="1799"/>
                  <a:pt x="1422" y="1843"/>
                  <a:pt x="1419" y="1867"/>
                </a:cubicBezTo>
                <a:cubicBezTo>
                  <a:pt x="1418" y="1872"/>
                  <a:pt x="1418" y="1877"/>
                  <a:pt x="1418" y="1882"/>
                </a:cubicBezTo>
                <a:cubicBezTo>
                  <a:pt x="1418" y="1893"/>
                  <a:pt x="1420" y="1902"/>
                  <a:pt x="1419" y="1909"/>
                </a:cubicBezTo>
                <a:cubicBezTo>
                  <a:pt x="1420" y="1913"/>
                  <a:pt x="1419" y="1914"/>
                  <a:pt x="1418" y="1915"/>
                </a:cubicBezTo>
                <a:cubicBezTo>
                  <a:pt x="1414" y="1920"/>
                  <a:pt x="1406" y="1925"/>
                  <a:pt x="1405" y="1935"/>
                </a:cubicBezTo>
                <a:cubicBezTo>
                  <a:pt x="1405" y="1938"/>
                  <a:pt x="1406" y="1942"/>
                  <a:pt x="1409" y="1945"/>
                </a:cubicBezTo>
                <a:cubicBezTo>
                  <a:pt x="1409" y="1945"/>
                  <a:pt x="1409" y="1945"/>
                  <a:pt x="1409" y="1945"/>
                </a:cubicBezTo>
                <a:cubicBezTo>
                  <a:pt x="1409" y="1946"/>
                  <a:pt x="1407" y="1948"/>
                  <a:pt x="1405" y="1949"/>
                </a:cubicBezTo>
                <a:cubicBezTo>
                  <a:pt x="1404" y="1950"/>
                  <a:pt x="1403" y="1951"/>
                  <a:pt x="1402" y="1952"/>
                </a:cubicBezTo>
                <a:cubicBezTo>
                  <a:pt x="1401" y="1954"/>
                  <a:pt x="1399" y="1955"/>
                  <a:pt x="1399" y="1959"/>
                </a:cubicBezTo>
                <a:cubicBezTo>
                  <a:pt x="1399" y="1963"/>
                  <a:pt x="1401" y="1966"/>
                  <a:pt x="1402" y="1972"/>
                </a:cubicBezTo>
                <a:cubicBezTo>
                  <a:pt x="1404" y="1977"/>
                  <a:pt x="1405" y="1983"/>
                  <a:pt x="1405" y="1988"/>
                </a:cubicBezTo>
                <a:cubicBezTo>
                  <a:pt x="1405" y="1990"/>
                  <a:pt x="1405" y="1991"/>
                  <a:pt x="1404" y="1992"/>
                </a:cubicBezTo>
                <a:cubicBezTo>
                  <a:pt x="1399" y="2003"/>
                  <a:pt x="1396" y="2016"/>
                  <a:pt x="1393" y="2024"/>
                </a:cubicBezTo>
                <a:cubicBezTo>
                  <a:pt x="1391" y="2030"/>
                  <a:pt x="1383" y="2038"/>
                  <a:pt x="1383" y="2051"/>
                </a:cubicBezTo>
                <a:cubicBezTo>
                  <a:pt x="1383" y="2053"/>
                  <a:pt x="1383" y="2055"/>
                  <a:pt x="1383" y="2056"/>
                </a:cubicBezTo>
                <a:cubicBezTo>
                  <a:pt x="1383" y="2057"/>
                  <a:pt x="1384" y="2058"/>
                  <a:pt x="1384" y="2058"/>
                </a:cubicBezTo>
                <a:cubicBezTo>
                  <a:pt x="1383" y="2060"/>
                  <a:pt x="1384" y="2059"/>
                  <a:pt x="1381" y="2062"/>
                </a:cubicBezTo>
                <a:cubicBezTo>
                  <a:pt x="1378" y="2063"/>
                  <a:pt x="1374" y="2069"/>
                  <a:pt x="1374" y="2076"/>
                </a:cubicBezTo>
                <a:cubicBezTo>
                  <a:pt x="1374" y="2083"/>
                  <a:pt x="1378" y="2088"/>
                  <a:pt x="1380" y="2090"/>
                </a:cubicBezTo>
                <a:cubicBezTo>
                  <a:pt x="1382" y="2092"/>
                  <a:pt x="1382" y="2091"/>
                  <a:pt x="1382" y="2094"/>
                </a:cubicBezTo>
                <a:cubicBezTo>
                  <a:pt x="1382" y="2095"/>
                  <a:pt x="1382" y="2096"/>
                  <a:pt x="1382" y="2097"/>
                </a:cubicBezTo>
                <a:cubicBezTo>
                  <a:pt x="1381" y="2104"/>
                  <a:pt x="1379" y="2108"/>
                  <a:pt x="1378" y="2113"/>
                </a:cubicBezTo>
                <a:cubicBezTo>
                  <a:pt x="1376" y="2117"/>
                  <a:pt x="1374" y="2122"/>
                  <a:pt x="1374" y="2128"/>
                </a:cubicBezTo>
                <a:cubicBezTo>
                  <a:pt x="1374" y="2135"/>
                  <a:pt x="1376" y="2142"/>
                  <a:pt x="1377" y="2148"/>
                </a:cubicBezTo>
                <a:cubicBezTo>
                  <a:pt x="1379" y="2153"/>
                  <a:pt x="1380" y="2159"/>
                  <a:pt x="1380" y="2159"/>
                </a:cubicBezTo>
                <a:cubicBezTo>
                  <a:pt x="1380" y="2159"/>
                  <a:pt x="1379" y="2163"/>
                  <a:pt x="1376" y="2168"/>
                </a:cubicBezTo>
                <a:cubicBezTo>
                  <a:pt x="1374" y="2173"/>
                  <a:pt x="1371" y="2179"/>
                  <a:pt x="1367" y="2184"/>
                </a:cubicBezTo>
                <a:cubicBezTo>
                  <a:pt x="1360" y="2194"/>
                  <a:pt x="1354" y="2201"/>
                  <a:pt x="1353" y="2211"/>
                </a:cubicBezTo>
                <a:cubicBezTo>
                  <a:pt x="1353" y="2212"/>
                  <a:pt x="1353" y="2213"/>
                  <a:pt x="1353" y="2214"/>
                </a:cubicBezTo>
                <a:cubicBezTo>
                  <a:pt x="1354" y="2218"/>
                  <a:pt x="1357" y="2222"/>
                  <a:pt x="1359" y="2226"/>
                </a:cubicBezTo>
                <a:cubicBezTo>
                  <a:pt x="1360" y="2227"/>
                  <a:pt x="1360" y="2229"/>
                  <a:pt x="1361" y="2230"/>
                </a:cubicBezTo>
                <a:cubicBezTo>
                  <a:pt x="1361" y="2230"/>
                  <a:pt x="1361" y="2231"/>
                  <a:pt x="1361" y="2231"/>
                </a:cubicBezTo>
                <a:cubicBezTo>
                  <a:pt x="1361" y="2232"/>
                  <a:pt x="1358" y="2236"/>
                  <a:pt x="1356" y="2240"/>
                </a:cubicBezTo>
                <a:cubicBezTo>
                  <a:pt x="1354" y="2245"/>
                  <a:pt x="1351" y="2251"/>
                  <a:pt x="1351" y="2258"/>
                </a:cubicBezTo>
                <a:cubicBezTo>
                  <a:pt x="1351" y="2259"/>
                  <a:pt x="1351" y="2259"/>
                  <a:pt x="1351" y="2260"/>
                </a:cubicBezTo>
                <a:cubicBezTo>
                  <a:pt x="1352" y="2268"/>
                  <a:pt x="1358" y="2272"/>
                  <a:pt x="1361" y="2272"/>
                </a:cubicBezTo>
                <a:cubicBezTo>
                  <a:pt x="1363" y="2273"/>
                  <a:pt x="1364" y="2273"/>
                  <a:pt x="1365" y="2273"/>
                </a:cubicBezTo>
                <a:cubicBezTo>
                  <a:pt x="1364" y="2274"/>
                  <a:pt x="1363" y="2276"/>
                  <a:pt x="1361" y="2277"/>
                </a:cubicBezTo>
                <a:cubicBezTo>
                  <a:pt x="1359" y="2279"/>
                  <a:pt x="1356" y="2282"/>
                  <a:pt x="1356" y="2287"/>
                </a:cubicBezTo>
                <a:cubicBezTo>
                  <a:pt x="1356" y="2290"/>
                  <a:pt x="1358" y="2293"/>
                  <a:pt x="1360" y="2295"/>
                </a:cubicBezTo>
                <a:cubicBezTo>
                  <a:pt x="1364" y="2299"/>
                  <a:pt x="1368" y="2301"/>
                  <a:pt x="1370" y="2302"/>
                </a:cubicBezTo>
                <a:cubicBezTo>
                  <a:pt x="1371" y="2304"/>
                  <a:pt x="1372" y="2304"/>
                  <a:pt x="1372" y="2308"/>
                </a:cubicBezTo>
                <a:cubicBezTo>
                  <a:pt x="1372" y="2310"/>
                  <a:pt x="1372" y="2311"/>
                  <a:pt x="1372" y="2312"/>
                </a:cubicBezTo>
                <a:cubicBezTo>
                  <a:pt x="1372" y="2314"/>
                  <a:pt x="1371" y="2315"/>
                  <a:pt x="1371" y="2317"/>
                </a:cubicBezTo>
                <a:cubicBezTo>
                  <a:pt x="1371" y="2335"/>
                  <a:pt x="1390" y="2341"/>
                  <a:pt x="1389" y="2342"/>
                </a:cubicBezTo>
                <a:cubicBezTo>
                  <a:pt x="1391" y="2344"/>
                  <a:pt x="1393" y="2347"/>
                  <a:pt x="1397" y="2351"/>
                </a:cubicBezTo>
                <a:cubicBezTo>
                  <a:pt x="1400" y="2354"/>
                  <a:pt x="1403" y="2357"/>
                  <a:pt x="1409" y="2358"/>
                </a:cubicBezTo>
                <a:cubicBezTo>
                  <a:pt x="1409" y="2359"/>
                  <a:pt x="1410" y="2361"/>
                  <a:pt x="1412" y="2362"/>
                </a:cubicBezTo>
                <a:cubicBezTo>
                  <a:pt x="1413" y="2363"/>
                  <a:pt x="1414" y="2363"/>
                  <a:pt x="1415" y="2363"/>
                </a:cubicBezTo>
                <a:cubicBezTo>
                  <a:pt x="1416" y="2364"/>
                  <a:pt x="1422" y="2366"/>
                  <a:pt x="1427" y="2369"/>
                </a:cubicBezTo>
                <a:cubicBezTo>
                  <a:pt x="1433" y="2371"/>
                  <a:pt x="1439" y="2374"/>
                  <a:pt x="1446" y="2374"/>
                </a:cubicBezTo>
                <a:cubicBezTo>
                  <a:pt x="1457" y="2374"/>
                  <a:pt x="1474" y="2369"/>
                  <a:pt x="1479" y="2367"/>
                </a:cubicBezTo>
                <a:cubicBezTo>
                  <a:pt x="1479" y="2367"/>
                  <a:pt x="1487" y="2365"/>
                  <a:pt x="1494" y="2363"/>
                </a:cubicBezTo>
                <a:cubicBezTo>
                  <a:pt x="1498" y="2363"/>
                  <a:pt x="1501" y="2362"/>
                  <a:pt x="1504" y="2360"/>
                </a:cubicBezTo>
                <a:cubicBezTo>
                  <a:pt x="1508" y="2359"/>
                  <a:pt x="1510" y="2359"/>
                  <a:pt x="1513" y="2355"/>
                </a:cubicBezTo>
                <a:cubicBezTo>
                  <a:pt x="1514" y="2354"/>
                  <a:pt x="1514" y="2352"/>
                  <a:pt x="1514" y="2351"/>
                </a:cubicBezTo>
                <a:cubicBezTo>
                  <a:pt x="1514" y="2347"/>
                  <a:pt x="1511" y="2345"/>
                  <a:pt x="1510" y="2345"/>
                </a:cubicBezTo>
                <a:cubicBezTo>
                  <a:pt x="1505" y="2343"/>
                  <a:pt x="1501" y="2343"/>
                  <a:pt x="1495" y="2342"/>
                </a:cubicBezTo>
                <a:cubicBezTo>
                  <a:pt x="1489" y="2341"/>
                  <a:pt x="1483" y="2340"/>
                  <a:pt x="1480" y="2339"/>
                </a:cubicBezTo>
                <a:cubicBezTo>
                  <a:pt x="1477" y="2338"/>
                  <a:pt x="1469" y="2332"/>
                  <a:pt x="1464" y="2326"/>
                </a:cubicBezTo>
                <a:cubicBezTo>
                  <a:pt x="1458" y="2320"/>
                  <a:pt x="1453" y="2312"/>
                  <a:pt x="1453" y="2310"/>
                </a:cubicBezTo>
                <a:cubicBezTo>
                  <a:pt x="1452" y="2308"/>
                  <a:pt x="1451" y="2304"/>
                  <a:pt x="1451" y="2301"/>
                </a:cubicBezTo>
                <a:cubicBezTo>
                  <a:pt x="1451" y="2294"/>
                  <a:pt x="1454" y="2288"/>
                  <a:pt x="1456" y="2286"/>
                </a:cubicBezTo>
                <a:cubicBezTo>
                  <a:pt x="1465" y="2280"/>
                  <a:pt x="1484" y="2261"/>
                  <a:pt x="1489" y="2257"/>
                </a:cubicBezTo>
                <a:cubicBezTo>
                  <a:pt x="1492" y="2254"/>
                  <a:pt x="1494" y="2249"/>
                  <a:pt x="1496" y="2244"/>
                </a:cubicBezTo>
                <a:cubicBezTo>
                  <a:pt x="1498" y="2239"/>
                  <a:pt x="1500" y="2234"/>
                  <a:pt x="1500" y="2229"/>
                </a:cubicBezTo>
                <a:cubicBezTo>
                  <a:pt x="1500" y="2227"/>
                  <a:pt x="1500" y="2225"/>
                  <a:pt x="1497" y="2221"/>
                </a:cubicBezTo>
                <a:cubicBezTo>
                  <a:pt x="1493" y="2219"/>
                  <a:pt x="1491" y="2219"/>
                  <a:pt x="1489" y="2219"/>
                </a:cubicBezTo>
                <a:cubicBezTo>
                  <a:pt x="1485" y="2219"/>
                  <a:pt x="1481" y="2219"/>
                  <a:pt x="1478" y="2219"/>
                </a:cubicBezTo>
                <a:cubicBezTo>
                  <a:pt x="1477" y="2218"/>
                  <a:pt x="1476" y="2218"/>
                  <a:pt x="1476" y="2218"/>
                </a:cubicBezTo>
                <a:cubicBezTo>
                  <a:pt x="1476" y="2218"/>
                  <a:pt x="1476" y="2218"/>
                  <a:pt x="1476" y="2218"/>
                </a:cubicBezTo>
                <a:cubicBezTo>
                  <a:pt x="1476" y="2217"/>
                  <a:pt x="1476" y="2214"/>
                  <a:pt x="1484" y="2208"/>
                </a:cubicBezTo>
                <a:cubicBezTo>
                  <a:pt x="1490" y="2202"/>
                  <a:pt x="1494" y="2196"/>
                  <a:pt x="1498" y="2190"/>
                </a:cubicBezTo>
                <a:cubicBezTo>
                  <a:pt x="1501" y="2185"/>
                  <a:pt x="1504" y="2180"/>
                  <a:pt x="1505" y="2180"/>
                </a:cubicBezTo>
                <a:cubicBezTo>
                  <a:pt x="1510" y="2176"/>
                  <a:pt x="1520" y="2167"/>
                  <a:pt x="1524" y="2155"/>
                </a:cubicBezTo>
                <a:cubicBezTo>
                  <a:pt x="1525" y="2153"/>
                  <a:pt x="1525" y="2152"/>
                  <a:pt x="1525" y="2149"/>
                </a:cubicBezTo>
                <a:cubicBezTo>
                  <a:pt x="1525" y="2148"/>
                  <a:pt x="1525" y="2145"/>
                  <a:pt x="1523" y="2143"/>
                </a:cubicBezTo>
                <a:cubicBezTo>
                  <a:pt x="1521" y="2142"/>
                  <a:pt x="1519" y="2141"/>
                  <a:pt x="1517" y="2141"/>
                </a:cubicBezTo>
                <a:cubicBezTo>
                  <a:pt x="1513" y="2142"/>
                  <a:pt x="1510" y="2143"/>
                  <a:pt x="1508" y="2143"/>
                </a:cubicBezTo>
                <a:cubicBezTo>
                  <a:pt x="1508" y="2143"/>
                  <a:pt x="1508" y="2142"/>
                  <a:pt x="1507" y="2142"/>
                </a:cubicBezTo>
                <a:cubicBezTo>
                  <a:pt x="1506" y="2139"/>
                  <a:pt x="1504" y="2135"/>
                  <a:pt x="1504" y="2131"/>
                </a:cubicBezTo>
                <a:cubicBezTo>
                  <a:pt x="1506" y="2132"/>
                  <a:pt x="1508" y="2133"/>
                  <a:pt x="1510" y="2133"/>
                </a:cubicBezTo>
                <a:cubicBezTo>
                  <a:pt x="1515" y="2135"/>
                  <a:pt x="1521" y="2137"/>
                  <a:pt x="1526" y="2138"/>
                </a:cubicBezTo>
                <a:cubicBezTo>
                  <a:pt x="1528" y="2139"/>
                  <a:pt x="1529" y="2139"/>
                  <a:pt x="1531" y="2139"/>
                </a:cubicBezTo>
                <a:cubicBezTo>
                  <a:pt x="1534" y="2139"/>
                  <a:pt x="1537" y="2138"/>
                  <a:pt x="1539" y="2136"/>
                </a:cubicBezTo>
                <a:cubicBezTo>
                  <a:pt x="1541" y="2134"/>
                  <a:pt x="1541" y="2131"/>
                  <a:pt x="1541" y="2129"/>
                </a:cubicBezTo>
                <a:cubicBezTo>
                  <a:pt x="1541" y="2124"/>
                  <a:pt x="1539" y="2120"/>
                  <a:pt x="1539" y="2117"/>
                </a:cubicBezTo>
                <a:cubicBezTo>
                  <a:pt x="1539" y="2116"/>
                  <a:pt x="1539" y="2115"/>
                  <a:pt x="1539" y="2114"/>
                </a:cubicBezTo>
                <a:cubicBezTo>
                  <a:pt x="1539" y="2111"/>
                  <a:pt x="1539" y="2108"/>
                  <a:pt x="1540" y="2106"/>
                </a:cubicBezTo>
                <a:cubicBezTo>
                  <a:pt x="1540" y="2106"/>
                  <a:pt x="1540" y="2106"/>
                  <a:pt x="1541" y="2105"/>
                </a:cubicBezTo>
                <a:cubicBezTo>
                  <a:pt x="1544" y="2107"/>
                  <a:pt x="1548" y="2107"/>
                  <a:pt x="1553" y="2107"/>
                </a:cubicBezTo>
                <a:cubicBezTo>
                  <a:pt x="1567" y="2107"/>
                  <a:pt x="1586" y="2104"/>
                  <a:pt x="1591" y="2103"/>
                </a:cubicBezTo>
                <a:cubicBezTo>
                  <a:pt x="1596" y="2101"/>
                  <a:pt x="1597" y="2098"/>
                  <a:pt x="1599" y="2095"/>
                </a:cubicBezTo>
                <a:cubicBezTo>
                  <a:pt x="1605" y="2087"/>
                  <a:pt x="1613" y="2072"/>
                  <a:pt x="1616" y="2067"/>
                </a:cubicBezTo>
                <a:cubicBezTo>
                  <a:pt x="1619" y="2063"/>
                  <a:pt x="1621" y="2058"/>
                  <a:pt x="1621" y="2053"/>
                </a:cubicBezTo>
                <a:cubicBezTo>
                  <a:pt x="1621" y="2049"/>
                  <a:pt x="1619" y="2044"/>
                  <a:pt x="1615" y="2041"/>
                </a:cubicBezTo>
                <a:cubicBezTo>
                  <a:pt x="1614" y="2041"/>
                  <a:pt x="1614" y="2040"/>
                  <a:pt x="1613" y="2039"/>
                </a:cubicBezTo>
                <a:cubicBezTo>
                  <a:pt x="1618" y="2041"/>
                  <a:pt x="1624" y="2042"/>
                  <a:pt x="1629" y="2042"/>
                </a:cubicBezTo>
                <a:cubicBezTo>
                  <a:pt x="1639" y="2042"/>
                  <a:pt x="1647" y="2038"/>
                  <a:pt x="1656" y="2028"/>
                </a:cubicBezTo>
                <a:cubicBezTo>
                  <a:pt x="1671" y="2011"/>
                  <a:pt x="1683" y="2000"/>
                  <a:pt x="1685" y="1986"/>
                </a:cubicBezTo>
                <a:cubicBezTo>
                  <a:pt x="1686" y="1977"/>
                  <a:pt x="1689" y="1968"/>
                  <a:pt x="1692" y="1965"/>
                </a:cubicBezTo>
                <a:cubicBezTo>
                  <a:pt x="1693" y="1965"/>
                  <a:pt x="1695" y="1967"/>
                  <a:pt x="1699" y="1967"/>
                </a:cubicBezTo>
                <a:cubicBezTo>
                  <a:pt x="1702" y="1967"/>
                  <a:pt x="1705" y="1965"/>
                  <a:pt x="1707" y="1963"/>
                </a:cubicBezTo>
                <a:cubicBezTo>
                  <a:pt x="1708" y="1961"/>
                  <a:pt x="1710" y="1958"/>
                  <a:pt x="1711" y="1954"/>
                </a:cubicBezTo>
                <a:cubicBezTo>
                  <a:pt x="1715" y="1946"/>
                  <a:pt x="1717" y="1943"/>
                  <a:pt x="1720" y="1939"/>
                </a:cubicBezTo>
                <a:cubicBezTo>
                  <a:pt x="1724" y="1936"/>
                  <a:pt x="1728" y="1931"/>
                  <a:pt x="1732" y="1923"/>
                </a:cubicBezTo>
                <a:cubicBezTo>
                  <a:pt x="1733" y="1919"/>
                  <a:pt x="1734" y="1916"/>
                  <a:pt x="1734" y="1912"/>
                </a:cubicBezTo>
                <a:cubicBezTo>
                  <a:pt x="1734" y="1902"/>
                  <a:pt x="1729" y="1892"/>
                  <a:pt x="1729" y="1886"/>
                </a:cubicBezTo>
                <a:cubicBezTo>
                  <a:pt x="1730" y="1883"/>
                  <a:pt x="1730" y="1882"/>
                  <a:pt x="1732" y="1880"/>
                </a:cubicBezTo>
                <a:cubicBezTo>
                  <a:pt x="1746" y="1869"/>
                  <a:pt x="1770" y="1855"/>
                  <a:pt x="1770" y="1855"/>
                </a:cubicBezTo>
                <a:cubicBezTo>
                  <a:pt x="1770" y="1855"/>
                  <a:pt x="1771" y="1854"/>
                  <a:pt x="1774" y="1853"/>
                </a:cubicBezTo>
                <a:cubicBezTo>
                  <a:pt x="1778" y="1851"/>
                  <a:pt x="1782" y="1849"/>
                  <a:pt x="1789" y="1847"/>
                </a:cubicBezTo>
                <a:cubicBezTo>
                  <a:pt x="1795" y="1846"/>
                  <a:pt x="1802" y="1845"/>
                  <a:pt x="1808" y="1844"/>
                </a:cubicBezTo>
                <a:cubicBezTo>
                  <a:pt x="1815" y="1844"/>
                  <a:pt x="1822" y="1842"/>
                  <a:pt x="1826" y="1835"/>
                </a:cubicBezTo>
                <a:cubicBezTo>
                  <a:pt x="1831" y="1825"/>
                  <a:pt x="1836" y="1808"/>
                  <a:pt x="1842" y="1800"/>
                </a:cubicBezTo>
                <a:cubicBezTo>
                  <a:pt x="1848" y="1791"/>
                  <a:pt x="1855" y="1779"/>
                  <a:pt x="1855" y="1769"/>
                </a:cubicBezTo>
                <a:cubicBezTo>
                  <a:pt x="1855" y="1766"/>
                  <a:pt x="1855" y="1764"/>
                  <a:pt x="1854" y="1762"/>
                </a:cubicBezTo>
                <a:cubicBezTo>
                  <a:pt x="1854" y="1762"/>
                  <a:pt x="1854" y="1761"/>
                  <a:pt x="1854" y="1761"/>
                </a:cubicBezTo>
                <a:cubicBezTo>
                  <a:pt x="1854" y="1758"/>
                  <a:pt x="1856" y="1749"/>
                  <a:pt x="1858" y="1742"/>
                </a:cubicBezTo>
                <a:cubicBezTo>
                  <a:pt x="1860" y="1734"/>
                  <a:pt x="1862" y="1726"/>
                  <a:pt x="1863" y="1720"/>
                </a:cubicBezTo>
                <a:cubicBezTo>
                  <a:pt x="1863" y="1720"/>
                  <a:pt x="1862" y="1719"/>
                  <a:pt x="1862" y="1718"/>
                </a:cubicBezTo>
                <a:cubicBezTo>
                  <a:pt x="1861" y="1712"/>
                  <a:pt x="1858" y="1705"/>
                  <a:pt x="1858" y="1697"/>
                </a:cubicBezTo>
                <a:cubicBezTo>
                  <a:pt x="1858" y="1691"/>
                  <a:pt x="1860" y="1686"/>
                  <a:pt x="1866" y="1679"/>
                </a:cubicBezTo>
                <a:cubicBezTo>
                  <a:pt x="1875" y="1671"/>
                  <a:pt x="1884" y="1660"/>
                  <a:pt x="1891" y="1651"/>
                </a:cubicBezTo>
                <a:cubicBezTo>
                  <a:pt x="1899" y="1641"/>
                  <a:pt x="1904" y="1634"/>
                  <a:pt x="1905" y="1628"/>
                </a:cubicBezTo>
                <a:cubicBezTo>
                  <a:pt x="1905" y="1626"/>
                  <a:pt x="1909" y="1617"/>
                  <a:pt x="1913" y="1608"/>
                </a:cubicBezTo>
                <a:cubicBezTo>
                  <a:pt x="1916" y="1598"/>
                  <a:pt x="1920" y="1588"/>
                  <a:pt x="1920" y="1579"/>
                </a:cubicBezTo>
                <a:cubicBezTo>
                  <a:pt x="1920" y="1578"/>
                  <a:pt x="1920" y="1577"/>
                  <a:pt x="1920" y="1577"/>
                </a:cubicBezTo>
                <a:cubicBezTo>
                  <a:pt x="1916" y="1560"/>
                  <a:pt x="1905" y="1543"/>
                  <a:pt x="1894" y="1537"/>
                </a:cubicBezTo>
                <a:close/>
                <a:moveTo>
                  <a:pt x="1322" y="737"/>
                </a:moveTo>
                <a:cubicBezTo>
                  <a:pt x="1322" y="736"/>
                  <a:pt x="1322" y="736"/>
                  <a:pt x="1322" y="736"/>
                </a:cubicBezTo>
                <a:cubicBezTo>
                  <a:pt x="1322" y="737"/>
                  <a:pt x="1322" y="737"/>
                  <a:pt x="1322" y="737"/>
                </a:cubicBezTo>
                <a:close/>
                <a:moveTo>
                  <a:pt x="1311" y="755"/>
                </a:moveTo>
                <a:cubicBezTo>
                  <a:pt x="1314" y="751"/>
                  <a:pt x="1318" y="748"/>
                  <a:pt x="1320" y="745"/>
                </a:cubicBezTo>
                <a:cubicBezTo>
                  <a:pt x="1321" y="744"/>
                  <a:pt x="1322" y="743"/>
                  <a:pt x="1323" y="743"/>
                </a:cubicBezTo>
                <a:cubicBezTo>
                  <a:pt x="1324" y="743"/>
                  <a:pt x="1325" y="743"/>
                  <a:pt x="1326" y="743"/>
                </a:cubicBezTo>
                <a:cubicBezTo>
                  <a:pt x="1331" y="743"/>
                  <a:pt x="1338" y="742"/>
                  <a:pt x="1344" y="742"/>
                </a:cubicBezTo>
                <a:cubicBezTo>
                  <a:pt x="1345" y="742"/>
                  <a:pt x="1347" y="742"/>
                  <a:pt x="1348" y="742"/>
                </a:cubicBezTo>
                <a:cubicBezTo>
                  <a:pt x="1345" y="743"/>
                  <a:pt x="1341" y="745"/>
                  <a:pt x="1336" y="747"/>
                </a:cubicBezTo>
                <a:cubicBezTo>
                  <a:pt x="1331" y="750"/>
                  <a:pt x="1327" y="751"/>
                  <a:pt x="1324" y="752"/>
                </a:cubicBezTo>
                <a:cubicBezTo>
                  <a:pt x="1320" y="753"/>
                  <a:pt x="1317" y="756"/>
                  <a:pt x="1314" y="760"/>
                </a:cubicBezTo>
                <a:cubicBezTo>
                  <a:pt x="1313" y="762"/>
                  <a:pt x="1309" y="764"/>
                  <a:pt x="1304" y="767"/>
                </a:cubicBezTo>
                <a:cubicBezTo>
                  <a:pt x="1303" y="767"/>
                  <a:pt x="1302" y="768"/>
                  <a:pt x="1301" y="768"/>
                </a:cubicBezTo>
                <a:cubicBezTo>
                  <a:pt x="1303" y="765"/>
                  <a:pt x="1307" y="760"/>
                  <a:pt x="1311" y="755"/>
                </a:cubicBezTo>
                <a:close/>
                <a:moveTo>
                  <a:pt x="1293" y="718"/>
                </a:moveTo>
                <a:cubicBezTo>
                  <a:pt x="1294" y="720"/>
                  <a:pt x="1295" y="722"/>
                  <a:pt x="1296" y="724"/>
                </a:cubicBezTo>
                <a:cubicBezTo>
                  <a:pt x="1296" y="724"/>
                  <a:pt x="1296" y="724"/>
                  <a:pt x="1296" y="724"/>
                </a:cubicBezTo>
                <a:cubicBezTo>
                  <a:pt x="1294" y="722"/>
                  <a:pt x="1293" y="720"/>
                  <a:pt x="1293" y="717"/>
                </a:cubicBezTo>
                <a:cubicBezTo>
                  <a:pt x="1293" y="718"/>
                  <a:pt x="1293" y="718"/>
                  <a:pt x="1293" y="718"/>
                </a:cubicBezTo>
                <a:close/>
                <a:moveTo>
                  <a:pt x="1290" y="776"/>
                </a:moveTo>
                <a:cubicBezTo>
                  <a:pt x="1289" y="776"/>
                  <a:pt x="1289" y="777"/>
                  <a:pt x="1288" y="778"/>
                </a:cubicBezTo>
                <a:cubicBezTo>
                  <a:pt x="1285" y="781"/>
                  <a:pt x="1280" y="784"/>
                  <a:pt x="1277" y="785"/>
                </a:cubicBezTo>
                <a:cubicBezTo>
                  <a:pt x="1278" y="784"/>
                  <a:pt x="1278" y="784"/>
                  <a:pt x="1279" y="783"/>
                </a:cubicBezTo>
                <a:cubicBezTo>
                  <a:pt x="1279" y="783"/>
                  <a:pt x="1279" y="782"/>
                  <a:pt x="1279" y="782"/>
                </a:cubicBezTo>
                <a:cubicBezTo>
                  <a:pt x="1281" y="781"/>
                  <a:pt x="1286" y="778"/>
                  <a:pt x="1290" y="776"/>
                </a:cubicBezTo>
                <a:close/>
                <a:moveTo>
                  <a:pt x="1259" y="711"/>
                </a:moveTo>
                <a:cubicBezTo>
                  <a:pt x="1260" y="711"/>
                  <a:pt x="1261" y="711"/>
                  <a:pt x="1262" y="710"/>
                </a:cubicBezTo>
                <a:cubicBezTo>
                  <a:pt x="1260" y="704"/>
                  <a:pt x="1260" y="704"/>
                  <a:pt x="1260" y="704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3" y="710"/>
                  <a:pt x="1263" y="710"/>
                  <a:pt x="1263" y="710"/>
                </a:cubicBezTo>
                <a:cubicBezTo>
                  <a:pt x="1264" y="710"/>
                  <a:pt x="1268" y="709"/>
                  <a:pt x="1272" y="709"/>
                </a:cubicBezTo>
                <a:cubicBezTo>
                  <a:pt x="1276" y="709"/>
                  <a:pt x="1280" y="710"/>
                  <a:pt x="1283" y="710"/>
                </a:cubicBezTo>
                <a:cubicBezTo>
                  <a:pt x="1281" y="711"/>
                  <a:pt x="1281" y="712"/>
                  <a:pt x="1281" y="712"/>
                </a:cubicBezTo>
                <a:cubicBezTo>
                  <a:pt x="1279" y="715"/>
                  <a:pt x="1278" y="718"/>
                  <a:pt x="1277" y="722"/>
                </a:cubicBezTo>
                <a:cubicBezTo>
                  <a:pt x="1277" y="726"/>
                  <a:pt x="1276" y="731"/>
                  <a:pt x="1276" y="735"/>
                </a:cubicBezTo>
                <a:cubicBezTo>
                  <a:pt x="1276" y="739"/>
                  <a:pt x="1276" y="742"/>
                  <a:pt x="1278" y="746"/>
                </a:cubicBezTo>
                <a:cubicBezTo>
                  <a:pt x="1278" y="746"/>
                  <a:pt x="1278" y="746"/>
                  <a:pt x="1278" y="747"/>
                </a:cubicBezTo>
                <a:cubicBezTo>
                  <a:pt x="1278" y="747"/>
                  <a:pt x="1277" y="751"/>
                  <a:pt x="1274" y="753"/>
                </a:cubicBezTo>
                <a:cubicBezTo>
                  <a:pt x="1273" y="754"/>
                  <a:pt x="1272" y="752"/>
                  <a:pt x="1271" y="756"/>
                </a:cubicBezTo>
                <a:cubicBezTo>
                  <a:pt x="1271" y="756"/>
                  <a:pt x="1271" y="756"/>
                  <a:pt x="1271" y="756"/>
                </a:cubicBezTo>
                <a:cubicBezTo>
                  <a:pt x="1270" y="752"/>
                  <a:pt x="1268" y="747"/>
                  <a:pt x="1268" y="742"/>
                </a:cubicBezTo>
                <a:cubicBezTo>
                  <a:pt x="1268" y="740"/>
                  <a:pt x="1269" y="739"/>
                  <a:pt x="1269" y="737"/>
                </a:cubicBezTo>
                <a:cubicBezTo>
                  <a:pt x="1269" y="736"/>
                  <a:pt x="1269" y="735"/>
                  <a:pt x="1269" y="734"/>
                </a:cubicBezTo>
                <a:cubicBezTo>
                  <a:pt x="1269" y="724"/>
                  <a:pt x="1264" y="714"/>
                  <a:pt x="1255" y="710"/>
                </a:cubicBezTo>
                <a:cubicBezTo>
                  <a:pt x="1257" y="711"/>
                  <a:pt x="1258" y="711"/>
                  <a:pt x="1259" y="711"/>
                </a:cubicBezTo>
                <a:close/>
                <a:moveTo>
                  <a:pt x="1246" y="708"/>
                </a:moveTo>
                <a:cubicBezTo>
                  <a:pt x="1246" y="708"/>
                  <a:pt x="1246" y="708"/>
                  <a:pt x="1245" y="708"/>
                </a:cubicBezTo>
                <a:cubicBezTo>
                  <a:pt x="1244" y="708"/>
                  <a:pt x="1243" y="708"/>
                  <a:pt x="1242" y="708"/>
                </a:cubicBezTo>
                <a:cubicBezTo>
                  <a:pt x="1226" y="710"/>
                  <a:pt x="1219" y="726"/>
                  <a:pt x="1216" y="727"/>
                </a:cubicBezTo>
                <a:cubicBezTo>
                  <a:pt x="1212" y="731"/>
                  <a:pt x="1212" y="736"/>
                  <a:pt x="1211" y="740"/>
                </a:cubicBezTo>
                <a:cubicBezTo>
                  <a:pt x="1210" y="745"/>
                  <a:pt x="1210" y="750"/>
                  <a:pt x="1210" y="755"/>
                </a:cubicBezTo>
                <a:cubicBezTo>
                  <a:pt x="1210" y="760"/>
                  <a:pt x="1210" y="764"/>
                  <a:pt x="1211" y="766"/>
                </a:cubicBezTo>
                <a:cubicBezTo>
                  <a:pt x="1211" y="767"/>
                  <a:pt x="1211" y="769"/>
                  <a:pt x="1211" y="771"/>
                </a:cubicBezTo>
                <a:cubicBezTo>
                  <a:pt x="1211" y="774"/>
                  <a:pt x="1211" y="779"/>
                  <a:pt x="1210" y="781"/>
                </a:cubicBezTo>
                <a:cubicBezTo>
                  <a:pt x="1208" y="783"/>
                  <a:pt x="1208" y="784"/>
                  <a:pt x="1207" y="784"/>
                </a:cubicBezTo>
                <a:cubicBezTo>
                  <a:pt x="1207" y="784"/>
                  <a:pt x="1207" y="784"/>
                  <a:pt x="1207" y="784"/>
                </a:cubicBezTo>
                <a:cubicBezTo>
                  <a:pt x="1207" y="784"/>
                  <a:pt x="1207" y="783"/>
                  <a:pt x="1206" y="781"/>
                </a:cubicBezTo>
                <a:cubicBezTo>
                  <a:pt x="1205" y="778"/>
                  <a:pt x="1204" y="774"/>
                  <a:pt x="1204" y="770"/>
                </a:cubicBezTo>
                <a:cubicBezTo>
                  <a:pt x="1204" y="765"/>
                  <a:pt x="1205" y="759"/>
                  <a:pt x="1205" y="756"/>
                </a:cubicBezTo>
                <a:cubicBezTo>
                  <a:pt x="1206" y="755"/>
                  <a:pt x="1206" y="754"/>
                  <a:pt x="1206" y="752"/>
                </a:cubicBezTo>
                <a:cubicBezTo>
                  <a:pt x="1206" y="746"/>
                  <a:pt x="1204" y="737"/>
                  <a:pt x="1204" y="730"/>
                </a:cubicBezTo>
                <a:cubicBezTo>
                  <a:pt x="1204" y="725"/>
                  <a:pt x="1205" y="720"/>
                  <a:pt x="1206" y="718"/>
                </a:cubicBezTo>
                <a:cubicBezTo>
                  <a:pt x="1209" y="710"/>
                  <a:pt x="1220" y="706"/>
                  <a:pt x="1229" y="705"/>
                </a:cubicBezTo>
                <a:cubicBezTo>
                  <a:pt x="1229" y="705"/>
                  <a:pt x="1230" y="705"/>
                  <a:pt x="1230" y="705"/>
                </a:cubicBezTo>
                <a:cubicBezTo>
                  <a:pt x="1234" y="705"/>
                  <a:pt x="1239" y="706"/>
                  <a:pt x="1245" y="708"/>
                </a:cubicBezTo>
                <a:cubicBezTo>
                  <a:pt x="1245" y="708"/>
                  <a:pt x="1246" y="708"/>
                  <a:pt x="1246" y="708"/>
                </a:cubicBezTo>
                <a:close/>
                <a:moveTo>
                  <a:pt x="1157" y="679"/>
                </a:moveTo>
                <a:cubicBezTo>
                  <a:pt x="1158" y="679"/>
                  <a:pt x="1158" y="679"/>
                  <a:pt x="1158" y="679"/>
                </a:cubicBezTo>
                <a:cubicBezTo>
                  <a:pt x="1158" y="678"/>
                  <a:pt x="1164" y="677"/>
                  <a:pt x="1173" y="673"/>
                </a:cubicBezTo>
                <a:cubicBezTo>
                  <a:pt x="1171" y="667"/>
                  <a:pt x="1171" y="667"/>
                  <a:pt x="1171" y="667"/>
                </a:cubicBezTo>
                <a:cubicBezTo>
                  <a:pt x="1173" y="673"/>
                  <a:pt x="1173" y="673"/>
                  <a:pt x="1173" y="673"/>
                </a:cubicBezTo>
                <a:cubicBezTo>
                  <a:pt x="1180" y="669"/>
                  <a:pt x="1187" y="664"/>
                  <a:pt x="1193" y="660"/>
                </a:cubicBezTo>
                <a:cubicBezTo>
                  <a:pt x="1198" y="656"/>
                  <a:pt x="1203" y="653"/>
                  <a:pt x="1204" y="653"/>
                </a:cubicBezTo>
                <a:cubicBezTo>
                  <a:pt x="1211" y="662"/>
                  <a:pt x="1222" y="671"/>
                  <a:pt x="1233" y="674"/>
                </a:cubicBezTo>
                <a:cubicBezTo>
                  <a:pt x="1232" y="675"/>
                  <a:pt x="1232" y="677"/>
                  <a:pt x="1231" y="679"/>
                </a:cubicBezTo>
                <a:cubicBezTo>
                  <a:pt x="1230" y="680"/>
                  <a:pt x="1229" y="681"/>
                  <a:pt x="1228" y="682"/>
                </a:cubicBezTo>
                <a:cubicBezTo>
                  <a:pt x="1228" y="682"/>
                  <a:pt x="1228" y="682"/>
                  <a:pt x="1228" y="682"/>
                </a:cubicBezTo>
                <a:cubicBezTo>
                  <a:pt x="1224" y="682"/>
                  <a:pt x="1214" y="679"/>
                  <a:pt x="1204" y="679"/>
                </a:cubicBezTo>
                <a:cubicBezTo>
                  <a:pt x="1201" y="679"/>
                  <a:pt x="1201" y="679"/>
                  <a:pt x="1201" y="678"/>
                </a:cubicBezTo>
                <a:cubicBezTo>
                  <a:pt x="1200" y="678"/>
                  <a:pt x="1200" y="677"/>
                  <a:pt x="1199" y="675"/>
                </a:cubicBezTo>
                <a:cubicBezTo>
                  <a:pt x="1198" y="674"/>
                  <a:pt x="1195" y="672"/>
                  <a:pt x="1192" y="672"/>
                </a:cubicBezTo>
                <a:cubicBezTo>
                  <a:pt x="1191" y="672"/>
                  <a:pt x="1190" y="672"/>
                  <a:pt x="1189" y="672"/>
                </a:cubicBezTo>
                <a:cubicBezTo>
                  <a:pt x="1185" y="674"/>
                  <a:pt x="1174" y="677"/>
                  <a:pt x="1166" y="681"/>
                </a:cubicBezTo>
                <a:cubicBezTo>
                  <a:pt x="1165" y="682"/>
                  <a:pt x="1162" y="683"/>
                  <a:pt x="1160" y="683"/>
                </a:cubicBezTo>
                <a:cubicBezTo>
                  <a:pt x="1159" y="683"/>
                  <a:pt x="1157" y="682"/>
                  <a:pt x="1157" y="682"/>
                </a:cubicBezTo>
                <a:cubicBezTo>
                  <a:pt x="1157" y="680"/>
                  <a:pt x="1157" y="679"/>
                  <a:pt x="1157" y="679"/>
                </a:cubicBezTo>
                <a:close/>
                <a:moveTo>
                  <a:pt x="1239" y="392"/>
                </a:moveTo>
                <a:cubicBezTo>
                  <a:pt x="1238" y="392"/>
                  <a:pt x="1238" y="392"/>
                  <a:pt x="1237" y="393"/>
                </a:cubicBezTo>
                <a:cubicBezTo>
                  <a:pt x="1236" y="393"/>
                  <a:pt x="1235" y="393"/>
                  <a:pt x="1234" y="393"/>
                </a:cubicBezTo>
                <a:cubicBezTo>
                  <a:pt x="1233" y="393"/>
                  <a:pt x="1233" y="393"/>
                  <a:pt x="1232" y="392"/>
                </a:cubicBezTo>
                <a:cubicBezTo>
                  <a:pt x="1232" y="392"/>
                  <a:pt x="1232" y="392"/>
                  <a:pt x="1231" y="391"/>
                </a:cubicBezTo>
                <a:cubicBezTo>
                  <a:pt x="1234" y="391"/>
                  <a:pt x="1236" y="392"/>
                  <a:pt x="1239" y="392"/>
                </a:cubicBezTo>
                <a:close/>
                <a:moveTo>
                  <a:pt x="1190" y="333"/>
                </a:moveTo>
                <a:cubicBezTo>
                  <a:pt x="1192" y="333"/>
                  <a:pt x="1194" y="333"/>
                  <a:pt x="1196" y="333"/>
                </a:cubicBezTo>
                <a:cubicBezTo>
                  <a:pt x="1198" y="333"/>
                  <a:pt x="1200" y="332"/>
                  <a:pt x="1202" y="332"/>
                </a:cubicBezTo>
                <a:cubicBezTo>
                  <a:pt x="1208" y="332"/>
                  <a:pt x="1213" y="333"/>
                  <a:pt x="1217" y="334"/>
                </a:cubicBezTo>
                <a:cubicBezTo>
                  <a:pt x="1218" y="334"/>
                  <a:pt x="1219" y="334"/>
                  <a:pt x="1219" y="334"/>
                </a:cubicBezTo>
                <a:cubicBezTo>
                  <a:pt x="1219" y="335"/>
                  <a:pt x="1219" y="336"/>
                  <a:pt x="1219" y="337"/>
                </a:cubicBezTo>
                <a:cubicBezTo>
                  <a:pt x="1219" y="339"/>
                  <a:pt x="1218" y="341"/>
                  <a:pt x="1218" y="342"/>
                </a:cubicBezTo>
                <a:cubicBezTo>
                  <a:pt x="1218" y="343"/>
                  <a:pt x="1217" y="343"/>
                  <a:pt x="1217" y="343"/>
                </a:cubicBezTo>
                <a:cubicBezTo>
                  <a:pt x="1215" y="344"/>
                  <a:pt x="1212" y="345"/>
                  <a:pt x="1208" y="347"/>
                </a:cubicBezTo>
                <a:cubicBezTo>
                  <a:pt x="1204" y="348"/>
                  <a:pt x="1199" y="352"/>
                  <a:pt x="1197" y="358"/>
                </a:cubicBezTo>
                <a:cubicBezTo>
                  <a:pt x="1197" y="358"/>
                  <a:pt x="1197" y="359"/>
                  <a:pt x="1197" y="359"/>
                </a:cubicBezTo>
                <a:cubicBezTo>
                  <a:pt x="1197" y="357"/>
                  <a:pt x="1197" y="356"/>
                  <a:pt x="1197" y="354"/>
                </a:cubicBezTo>
                <a:cubicBezTo>
                  <a:pt x="1197" y="349"/>
                  <a:pt x="1196" y="343"/>
                  <a:pt x="1191" y="339"/>
                </a:cubicBezTo>
                <a:cubicBezTo>
                  <a:pt x="1188" y="336"/>
                  <a:pt x="1185" y="334"/>
                  <a:pt x="1182" y="332"/>
                </a:cubicBezTo>
                <a:cubicBezTo>
                  <a:pt x="1184" y="333"/>
                  <a:pt x="1187" y="333"/>
                  <a:pt x="1190" y="333"/>
                </a:cubicBezTo>
                <a:close/>
                <a:moveTo>
                  <a:pt x="1102" y="289"/>
                </a:moveTo>
                <a:cubicBezTo>
                  <a:pt x="1101" y="287"/>
                  <a:pt x="1101" y="287"/>
                  <a:pt x="1101" y="287"/>
                </a:cubicBezTo>
                <a:cubicBezTo>
                  <a:pt x="1102" y="289"/>
                  <a:pt x="1102" y="289"/>
                  <a:pt x="1102" y="289"/>
                </a:cubicBezTo>
                <a:cubicBezTo>
                  <a:pt x="1102" y="289"/>
                  <a:pt x="1102" y="289"/>
                  <a:pt x="1102" y="289"/>
                </a:cubicBezTo>
                <a:close/>
                <a:moveTo>
                  <a:pt x="190" y="423"/>
                </a:moveTo>
                <a:cubicBezTo>
                  <a:pt x="188" y="425"/>
                  <a:pt x="186" y="427"/>
                  <a:pt x="184" y="427"/>
                </a:cubicBezTo>
                <a:cubicBezTo>
                  <a:pt x="183" y="427"/>
                  <a:pt x="183" y="427"/>
                  <a:pt x="183" y="427"/>
                </a:cubicBezTo>
                <a:cubicBezTo>
                  <a:pt x="181" y="427"/>
                  <a:pt x="180" y="427"/>
                  <a:pt x="179" y="426"/>
                </a:cubicBezTo>
                <a:cubicBezTo>
                  <a:pt x="180" y="426"/>
                  <a:pt x="182" y="425"/>
                  <a:pt x="183" y="423"/>
                </a:cubicBezTo>
                <a:cubicBezTo>
                  <a:pt x="186" y="420"/>
                  <a:pt x="188" y="420"/>
                  <a:pt x="191" y="420"/>
                </a:cubicBezTo>
                <a:cubicBezTo>
                  <a:pt x="192" y="420"/>
                  <a:pt x="192" y="420"/>
                  <a:pt x="193" y="420"/>
                </a:cubicBezTo>
                <a:cubicBezTo>
                  <a:pt x="192" y="421"/>
                  <a:pt x="191" y="422"/>
                  <a:pt x="190" y="423"/>
                </a:cubicBezTo>
                <a:close/>
                <a:moveTo>
                  <a:pt x="692" y="653"/>
                </a:moveTo>
                <a:cubicBezTo>
                  <a:pt x="692" y="653"/>
                  <a:pt x="692" y="652"/>
                  <a:pt x="692" y="652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692" y="653"/>
                  <a:pt x="693" y="653"/>
                  <a:pt x="693" y="653"/>
                </a:cubicBezTo>
                <a:cubicBezTo>
                  <a:pt x="693" y="653"/>
                  <a:pt x="692" y="653"/>
                  <a:pt x="692" y="653"/>
                </a:cubicBezTo>
                <a:close/>
                <a:moveTo>
                  <a:pt x="714" y="672"/>
                </a:moveTo>
                <a:cubicBezTo>
                  <a:pt x="714" y="673"/>
                  <a:pt x="716" y="676"/>
                  <a:pt x="716" y="680"/>
                </a:cubicBezTo>
                <a:cubicBezTo>
                  <a:pt x="715" y="677"/>
                  <a:pt x="714" y="675"/>
                  <a:pt x="714" y="672"/>
                </a:cubicBezTo>
                <a:close/>
                <a:moveTo>
                  <a:pt x="832" y="962"/>
                </a:moveTo>
                <a:cubicBezTo>
                  <a:pt x="832" y="961"/>
                  <a:pt x="832" y="960"/>
                  <a:pt x="835" y="957"/>
                </a:cubicBezTo>
                <a:cubicBezTo>
                  <a:pt x="835" y="957"/>
                  <a:pt x="836" y="957"/>
                  <a:pt x="836" y="956"/>
                </a:cubicBezTo>
                <a:cubicBezTo>
                  <a:pt x="837" y="957"/>
                  <a:pt x="838" y="960"/>
                  <a:pt x="839" y="963"/>
                </a:cubicBezTo>
                <a:cubicBezTo>
                  <a:pt x="840" y="967"/>
                  <a:pt x="841" y="972"/>
                  <a:pt x="843" y="977"/>
                </a:cubicBezTo>
                <a:cubicBezTo>
                  <a:pt x="843" y="977"/>
                  <a:pt x="843" y="977"/>
                  <a:pt x="843" y="977"/>
                </a:cubicBezTo>
                <a:cubicBezTo>
                  <a:pt x="836" y="970"/>
                  <a:pt x="831" y="964"/>
                  <a:pt x="832" y="962"/>
                </a:cubicBezTo>
                <a:close/>
                <a:moveTo>
                  <a:pt x="897" y="270"/>
                </a:moveTo>
                <a:cubicBezTo>
                  <a:pt x="897" y="270"/>
                  <a:pt x="896" y="270"/>
                  <a:pt x="896" y="270"/>
                </a:cubicBezTo>
                <a:cubicBezTo>
                  <a:pt x="892" y="270"/>
                  <a:pt x="888" y="270"/>
                  <a:pt x="883" y="271"/>
                </a:cubicBezTo>
                <a:cubicBezTo>
                  <a:pt x="873" y="272"/>
                  <a:pt x="857" y="275"/>
                  <a:pt x="850" y="275"/>
                </a:cubicBezTo>
                <a:cubicBezTo>
                  <a:pt x="849" y="275"/>
                  <a:pt x="849" y="275"/>
                  <a:pt x="849" y="275"/>
                </a:cubicBezTo>
                <a:cubicBezTo>
                  <a:pt x="848" y="275"/>
                  <a:pt x="847" y="275"/>
                  <a:pt x="847" y="275"/>
                </a:cubicBezTo>
                <a:cubicBezTo>
                  <a:pt x="846" y="274"/>
                  <a:pt x="844" y="271"/>
                  <a:pt x="836" y="268"/>
                </a:cubicBezTo>
                <a:cubicBezTo>
                  <a:pt x="824" y="261"/>
                  <a:pt x="818" y="261"/>
                  <a:pt x="812" y="258"/>
                </a:cubicBezTo>
                <a:cubicBezTo>
                  <a:pt x="816" y="256"/>
                  <a:pt x="818" y="254"/>
                  <a:pt x="821" y="252"/>
                </a:cubicBezTo>
                <a:cubicBezTo>
                  <a:pt x="823" y="251"/>
                  <a:pt x="824" y="250"/>
                  <a:pt x="825" y="249"/>
                </a:cubicBezTo>
                <a:cubicBezTo>
                  <a:pt x="826" y="249"/>
                  <a:pt x="827" y="249"/>
                  <a:pt x="827" y="249"/>
                </a:cubicBezTo>
                <a:cubicBezTo>
                  <a:pt x="828" y="250"/>
                  <a:pt x="829" y="253"/>
                  <a:pt x="831" y="256"/>
                </a:cubicBezTo>
                <a:cubicBezTo>
                  <a:pt x="832" y="259"/>
                  <a:pt x="834" y="264"/>
                  <a:pt x="839" y="267"/>
                </a:cubicBezTo>
                <a:cubicBezTo>
                  <a:pt x="844" y="269"/>
                  <a:pt x="849" y="270"/>
                  <a:pt x="855" y="270"/>
                </a:cubicBezTo>
                <a:cubicBezTo>
                  <a:pt x="860" y="270"/>
                  <a:pt x="866" y="269"/>
                  <a:pt x="871" y="268"/>
                </a:cubicBezTo>
                <a:cubicBezTo>
                  <a:pt x="873" y="267"/>
                  <a:pt x="881" y="266"/>
                  <a:pt x="887" y="266"/>
                </a:cubicBezTo>
                <a:cubicBezTo>
                  <a:pt x="893" y="266"/>
                  <a:pt x="899" y="266"/>
                  <a:pt x="902" y="267"/>
                </a:cubicBezTo>
                <a:cubicBezTo>
                  <a:pt x="904" y="267"/>
                  <a:pt x="908" y="268"/>
                  <a:pt x="913" y="269"/>
                </a:cubicBezTo>
                <a:cubicBezTo>
                  <a:pt x="913" y="270"/>
                  <a:pt x="913" y="271"/>
                  <a:pt x="913" y="272"/>
                </a:cubicBezTo>
                <a:cubicBezTo>
                  <a:pt x="913" y="273"/>
                  <a:pt x="913" y="274"/>
                  <a:pt x="913" y="276"/>
                </a:cubicBezTo>
                <a:cubicBezTo>
                  <a:pt x="908" y="272"/>
                  <a:pt x="902" y="270"/>
                  <a:pt x="897" y="270"/>
                </a:cubicBezTo>
                <a:close/>
                <a:moveTo>
                  <a:pt x="1692" y="1468"/>
                </a:moveTo>
                <a:cubicBezTo>
                  <a:pt x="1691" y="1470"/>
                  <a:pt x="1691" y="1471"/>
                  <a:pt x="1682" y="1473"/>
                </a:cubicBezTo>
                <a:cubicBezTo>
                  <a:pt x="1680" y="1474"/>
                  <a:pt x="1679" y="1474"/>
                  <a:pt x="1678" y="1474"/>
                </a:cubicBezTo>
                <a:cubicBezTo>
                  <a:pt x="1677" y="1474"/>
                  <a:pt x="1676" y="1474"/>
                  <a:pt x="1676" y="1474"/>
                </a:cubicBezTo>
                <a:cubicBezTo>
                  <a:pt x="1676" y="1473"/>
                  <a:pt x="1677" y="1473"/>
                  <a:pt x="1678" y="1473"/>
                </a:cubicBezTo>
                <a:cubicBezTo>
                  <a:pt x="1683" y="1472"/>
                  <a:pt x="1688" y="1470"/>
                  <a:pt x="1692" y="1467"/>
                </a:cubicBezTo>
                <a:cubicBezTo>
                  <a:pt x="1692" y="1467"/>
                  <a:pt x="1692" y="1468"/>
                  <a:pt x="1692" y="1468"/>
                </a:cubicBezTo>
                <a:close/>
                <a:moveTo>
                  <a:pt x="1712" y="1500"/>
                </a:move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ubicBezTo>
                  <a:pt x="1712" y="1500"/>
                  <a:pt x="1712" y="1500"/>
                  <a:pt x="1712" y="1500"/>
                </a:cubicBezTo>
                <a:close/>
                <a:moveTo>
                  <a:pt x="1024" y="266"/>
                </a:moveTo>
                <a:cubicBezTo>
                  <a:pt x="1021" y="266"/>
                  <a:pt x="1014" y="264"/>
                  <a:pt x="1008" y="264"/>
                </a:cubicBezTo>
                <a:cubicBezTo>
                  <a:pt x="1003" y="264"/>
                  <a:pt x="998" y="265"/>
                  <a:pt x="994" y="268"/>
                </a:cubicBezTo>
                <a:cubicBezTo>
                  <a:pt x="990" y="271"/>
                  <a:pt x="989" y="276"/>
                  <a:pt x="989" y="279"/>
                </a:cubicBezTo>
                <a:cubicBezTo>
                  <a:pt x="989" y="287"/>
                  <a:pt x="993" y="296"/>
                  <a:pt x="1003" y="297"/>
                </a:cubicBezTo>
                <a:cubicBezTo>
                  <a:pt x="1004" y="297"/>
                  <a:pt x="1005" y="297"/>
                  <a:pt x="1005" y="297"/>
                </a:cubicBezTo>
                <a:cubicBezTo>
                  <a:pt x="1012" y="297"/>
                  <a:pt x="1019" y="295"/>
                  <a:pt x="1023" y="294"/>
                </a:cubicBezTo>
                <a:cubicBezTo>
                  <a:pt x="1024" y="297"/>
                  <a:pt x="1025" y="302"/>
                  <a:pt x="1027" y="307"/>
                </a:cubicBezTo>
                <a:cubicBezTo>
                  <a:pt x="1030" y="312"/>
                  <a:pt x="1034" y="320"/>
                  <a:pt x="1044" y="320"/>
                </a:cubicBezTo>
                <a:cubicBezTo>
                  <a:pt x="1047" y="320"/>
                  <a:pt x="1049" y="319"/>
                  <a:pt x="1052" y="318"/>
                </a:cubicBezTo>
                <a:cubicBezTo>
                  <a:pt x="1060" y="313"/>
                  <a:pt x="1064" y="308"/>
                  <a:pt x="1066" y="305"/>
                </a:cubicBezTo>
                <a:cubicBezTo>
                  <a:pt x="1067" y="303"/>
                  <a:pt x="1068" y="302"/>
                  <a:pt x="1068" y="301"/>
                </a:cubicBezTo>
                <a:cubicBezTo>
                  <a:pt x="1071" y="300"/>
                  <a:pt x="1072" y="298"/>
                  <a:pt x="1073" y="297"/>
                </a:cubicBezTo>
                <a:cubicBezTo>
                  <a:pt x="1073" y="295"/>
                  <a:pt x="1073" y="294"/>
                  <a:pt x="1073" y="292"/>
                </a:cubicBezTo>
                <a:cubicBezTo>
                  <a:pt x="1073" y="284"/>
                  <a:pt x="1070" y="272"/>
                  <a:pt x="1063" y="265"/>
                </a:cubicBezTo>
                <a:cubicBezTo>
                  <a:pt x="1058" y="262"/>
                  <a:pt x="1053" y="262"/>
                  <a:pt x="1047" y="262"/>
                </a:cubicBezTo>
                <a:cubicBezTo>
                  <a:pt x="1039" y="262"/>
                  <a:pt x="1030" y="263"/>
                  <a:pt x="1025" y="266"/>
                </a:cubicBezTo>
                <a:cubicBezTo>
                  <a:pt x="1025" y="266"/>
                  <a:pt x="1025" y="266"/>
                  <a:pt x="1025" y="266"/>
                </a:cubicBezTo>
                <a:cubicBezTo>
                  <a:pt x="1025" y="266"/>
                  <a:pt x="1024" y="266"/>
                  <a:pt x="1024" y="266"/>
                </a:cubicBezTo>
                <a:close/>
                <a:moveTo>
                  <a:pt x="2576" y="835"/>
                </a:moveTo>
                <a:cubicBezTo>
                  <a:pt x="2575" y="835"/>
                  <a:pt x="2567" y="833"/>
                  <a:pt x="2559" y="833"/>
                </a:cubicBezTo>
                <a:cubicBezTo>
                  <a:pt x="2556" y="833"/>
                  <a:pt x="2552" y="833"/>
                  <a:pt x="2548" y="836"/>
                </a:cubicBezTo>
                <a:cubicBezTo>
                  <a:pt x="2546" y="837"/>
                  <a:pt x="2544" y="840"/>
                  <a:pt x="2544" y="843"/>
                </a:cubicBezTo>
                <a:cubicBezTo>
                  <a:pt x="2545" y="849"/>
                  <a:pt x="2548" y="851"/>
                  <a:pt x="2551" y="854"/>
                </a:cubicBezTo>
                <a:cubicBezTo>
                  <a:pt x="2555" y="857"/>
                  <a:pt x="2558" y="860"/>
                  <a:pt x="2562" y="862"/>
                </a:cubicBezTo>
                <a:cubicBezTo>
                  <a:pt x="2563" y="862"/>
                  <a:pt x="2565" y="864"/>
                  <a:pt x="2568" y="867"/>
                </a:cubicBezTo>
                <a:cubicBezTo>
                  <a:pt x="2570" y="869"/>
                  <a:pt x="2572" y="873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7" y="874"/>
                  <a:pt x="2577" y="874"/>
                  <a:pt x="2577" y="874"/>
                </a:cubicBezTo>
                <a:cubicBezTo>
                  <a:pt x="2579" y="875"/>
                  <a:pt x="2581" y="875"/>
                  <a:pt x="2583" y="875"/>
                </a:cubicBezTo>
                <a:cubicBezTo>
                  <a:pt x="2586" y="875"/>
                  <a:pt x="2590" y="874"/>
                  <a:pt x="2594" y="872"/>
                </a:cubicBezTo>
                <a:cubicBezTo>
                  <a:pt x="2598" y="870"/>
                  <a:pt x="2601" y="865"/>
                  <a:pt x="2601" y="859"/>
                </a:cubicBezTo>
                <a:cubicBezTo>
                  <a:pt x="2601" y="857"/>
                  <a:pt x="2600" y="855"/>
                  <a:pt x="2600" y="853"/>
                </a:cubicBezTo>
                <a:cubicBezTo>
                  <a:pt x="2594" y="836"/>
                  <a:pt x="2579" y="834"/>
                  <a:pt x="2576" y="835"/>
                </a:cubicBezTo>
                <a:close/>
                <a:moveTo>
                  <a:pt x="4079" y="1252"/>
                </a:moveTo>
                <a:cubicBezTo>
                  <a:pt x="4079" y="1252"/>
                  <a:pt x="4079" y="1252"/>
                  <a:pt x="4078" y="1252"/>
                </a:cubicBezTo>
                <a:cubicBezTo>
                  <a:pt x="4074" y="1252"/>
                  <a:pt x="4073" y="1255"/>
                  <a:pt x="4071" y="1256"/>
                </a:cubicBezTo>
                <a:cubicBezTo>
                  <a:pt x="4067" y="1261"/>
                  <a:pt x="4063" y="1269"/>
                  <a:pt x="4063" y="1277"/>
                </a:cubicBezTo>
                <a:cubicBezTo>
                  <a:pt x="4063" y="1280"/>
                  <a:pt x="4063" y="1282"/>
                  <a:pt x="4064" y="1284"/>
                </a:cubicBezTo>
                <a:cubicBezTo>
                  <a:pt x="4064" y="1284"/>
                  <a:pt x="4064" y="1284"/>
                  <a:pt x="4064" y="1284"/>
                </a:cubicBezTo>
                <a:cubicBezTo>
                  <a:pt x="4059" y="1279"/>
                  <a:pt x="4054" y="1273"/>
                  <a:pt x="4045" y="1272"/>
                </a:cubicBezTo>
                <a:cubicBezTo>
                  <a:pt x="4042" y="1272"/>
                  <a:pt x="4040" y="1273"/>
                  <a:pt x="4038" y="1274"/>
                </a:cubicBezTo>
                <a:cubicBezTo>
                  <a:pt x="4035" y="1275"/>
                  <a:pt x="4034" y="1277"/>
                  <a:pt x="4033" y="1278"/>
                </a:cubicBezTo>
                <a:cubicBezTo>
                  <a:pt x="4030" y="1283"/>
                  <a:pt x="4027" y="1290"/>
                  <a:pt x="4027" y="1298"/>
                </a:cubicBezTo>
                <a:cubicBezTo>
                  <a:pt x="4027" y="1301"/>
                  <a:pt x="4027" y="1304"/>
                  <a:pt x="4030" y="1307"/>
                </a:cubicBezTo>
                <a:cubicBezTo>
                  <a:pt x="4032" y="1310"/>
                  <a:pt x="4036" y="1312"/>
                  <a:pt x="4039" y="1311"/>
                </a:cubicBezTo>
                <a:cubicBezTo>
                  <a:pt x="4046" y="1311"/>
                  <a:pt x="4055" y="1313"/>
                  <a:pt x="4062" y="1313"/>
                </a:cubicBezTo>
                <a:cubicBezTo>
                  <a:pt x="4065" y="1313"/>
                  <a:pt x="4067" y="1313"/>
                  <a:pt x="4069" y="1312"/>
                </a:cubicBezTo>
                <a:cubicBezTo>
                  <a:pt x="4071" y="1312"/>
                  <a:pt x="4072" y="1311"/>
                  <a:pt x="4073" y="1310"/>
                </a:cubicBezTo>
                <a:cubicBezTo>
                  <a:pt x="4075" y="1309"/>
                  <a:pt x="4076" y="1307"/>
                  <a:pt x="4076" y="1304"/>
                </a:cubicBezTo>
                <a:cubicBezTo>
                  <a:pt x="4076" y="1302"/>
                  <a:pt x="4075" y="1301"/>
                  <a:pt x="4074" y="1299"/>
                </a:cubicBezTo>
                <a:cubicBezTo>
                  <a:pt x="4073" y="1297"/>
                  <a:pt x="4070" y="1293"/>
                  <a:pt x="4067" y="1289"/>
                </a:cubicBezTo>
                <a:cubicBezTo>
                  <a:pt x="4070" y="1291"/>
                  <a:pt x="4074" y="1292"/>
                  <a:pt x="4078" y="1292"/>
                </a:cubicBezTo>
                <a:cubicBezTo>
                  <a:pt x="4079" y="1292"/>
                  <a:pt x="4079" y="1292"/>
                  <a:pt x="4080" y="1292"/>
                </a:cubicBezTo>
                <a:cubicBezTo>
                  <a:pt x="4092" y="1292"/>
                  <a:pt x="4099" y="1283"/>
                  <a:pt x="4099" y="1274"/>
                </a:cubicBezTo>
                <a:cubicBezTo>
                  <a:pt x="4099" y="1264"/>
                  <a:pt x="4091" y="1252"/>
                  <a:pt x="4079" y="1252"/>
                </a:cubicBezTo>
                <a:close/>
                <a:moveTo>
                  <a:pt x="4392" y="2119"/>
                </a:moveTo>
                <a:cubicBezTo>
                  <a:pt x="4385" y="2120"/>
                  <a:pt x="4381" y="2124"/>
                  <a:pt x="4375" y="2127"/>
                </a:cubicBezTo>
                <a:cubicBezTo>
                  <a:pt x="4372" y="2129"/>
                  <a:pt x="4369" y="2131"/>
                  <a:pt x="4367" y="2132"/>
                </a:cubicBezTo>
                <a:cubicBezTo>
                  <a:pt x="4366" y="2133"/>
                  <a:pt x="4365" y="2133"/>
                  <a:pt x="4365" y="2133"/>
                </a:cubicBezTo>
                <a:cubicBezTo>
                  <a:pt x="4365" y="2133"/>
                  <a:pt x="4364" y="2133"/>
                  <a:pt x="4364" y="2133"/>
                </a:cubicBezTo>
                <a:cubicBezTo>
                  <a:pt x="4359" y="2132"/>
                  <a:pt x="4348" y="2127"/>
                  <a:pt x="4348" y="2127"/>
                </a:cubicBezTo>
                <a:cubicBezTo>
                  <a:pt x="4345" y="2126"/>
                  <a:pt x="4343" y="2127"/>
                  <a:pt x="4341" y="2129"/>
                </a:cubicBezTo>
                <a:cubicBezTo>
                  <a:pt x="4338" y="2132"/>
                  <a:pt x="4336" y="2136"/>
                  <a:pt x="4336" y="2140"/>
                </a:cubicBezTo>
                <a:cubicBezTo>
                  <a:pt x="4336" y="2148"/>
                  <a:pt x="4342" y="2151"/>
                  <a:pt x="4344" y="2154"/>
                </a:cubicBezTo>
                <a:cubicBezTo>
                  <a:pt x="4348" y="2157"/>
                  <a:pt x="4349" y="2158"/>
                  <a:pt x="4349" y="2160"/>
                </a:cubicBezTo>
                <a:cubicBezTo>
                  <a:pt x="4349" y="2161"/>
                  <a:pt x="4349" y="2161"/>
                  <a:pt x="4349" y="2162"/>
                </a:cubicBezTo>
                <a:cubicBezTo>
                  <a:pt x="4348" y="2163"/>
                  <a:pt x="4348" y="2165"/>
                  <a:pt x="4348" y="2166"/>
                </a:cubicBezTo>
                <a:cubicBezTo>
                  <a:pt x="4348" y="2170"/>
                  <a:pt x="4350" y="2175"/>
                  <a:pt x="4354" y="2177"/>
                </a:cubicBezTo>
                <a:cubicBezTo>
                  <a:pt x="4357" y="2179"/>
                  <a:pt x="4360" y="2179"/>
                  <a:pt x="4363" y="2179"/>
                </a:cubicBezTo>
                <a:cubicBezTo>
                  <a:pt x="4370" y="2179"/>
                  <a:pt x="4376" y="2177"/>
                  <a:pt x="4380" y="2175"/>
                </a:cubicBezTo>
                <a:cubicBezTo>
                  <a:pt x="4384" y="2173"/>
                  <a:pt x="4385" y="2171"/>
                  <a:pt x="4388" y="2167"/>
                </a:cubicBezTo>
                <a:cubicBezTo>
                  <a:pt x="4394" y="2157"/>
                  <a:pt x="4401" y="2140"/>
                  <a:pt x="4401" y="2129"/>
                </a:cubicBezTo>
                <a:cubicBezTo>
                  <a:pt x="4401" y="2128"/>
                  <a:pt x="4401" y="2127"/>
                  <a:pt x="4401" y="2125"/>
                </a:cubicBezTo>
                <a:cubicBezTo>
                  <a:pt x="4400" y="2122"/>
                  <a:pt x="4395" y="2119"/>
                  <a:pt x="4392" y="2119"/>
                </a:cubicBezTo>
                <a:close/>
                <a:moveTo>
                  <a:pt x="4086" y="1305"/>
                </a:moveTo>
                <a:cubicBezTo>
                  <a:pt x="4085" y="1304"/>
                  <a:pt x="4083" y="1303"/>
                  <a:pt x="4081" y="1304"/>
                </a:cubicBezTo>
                <a:cubicBezTo>
                  <a:pt x="4079" y="1304"/>
                  <a:pt x="4078" y="1305"/>
                  <a:pt x="4077" y="1306"/>
                </a:cubicBezTo>
                <a:cubicBezTo>
                  <a:pt x="4072" y="1313"/>
                  <a:pt x="4069" y="1318"/>
                  <a:pt x="4067" y="1320"/>
                </a:cubicBezTo>
                <a:cubicBezTo>
                  <a:pt x="4066" y="1321"/>
                  <a:pt x="4066" y="1322"/>
                  <a:pt x="4065" y="1322"/>
                </a:cubicBezTo>
                <a:cubicBezTo>
                  <a:pt x="4064" y="1321"/>
                  <a:pt x="4062" y="1320"/>
                  <a:pt x="4058" y="1318"/>
                </a:cubicBezTo>
                <a:cubicBezTo>
                  <a:pt x="4056" y="1317"/>
                  <a:pt x="4053" y="1316"/>
                  <a:pt x="4051" y="1316"/>
                </a:cubicBezTo>
                <a:cubicBezTo>
                  <a:pt x="4043" y="1316"/>
                  <a:pt x="4037" y="1320"/>
                  <a:pt x="4032" y="1324"/>
                </a:cubicBezTo>
                <a:cubicBezTo>
                  <a:pt x="4027" y="1329"/>
                  <a:pt x="4023" y="1334"/>
                  <a:pt x="4022" y="1341"/>
                </a:cubicBezTo>
                <a:cubicBezTo>
                  <a:pt x="4022" y="1342"/>
                  <a:pt x="4023" y="1344"/>
                  <a:pt x="4024" y="1346"/>
                </a:cubicBezTo>
                <a:cubicBezTo>
                  <a:pt x="4026" y="1350"/>
                  <a:pt x="4031" y="1351"/>
                  <a:pt x="4034" y="1352"/>
                </a:cubicBezTo>
                <a:cubicBezTo>
                  <a:pt x="4040" y="1352"/>
                  <a:pt x="4045" y="1352"/>
                  <a:pt x="4050" y="1353"/>
                </a:cubicBezTo>
                <a:cubicBezTo>
                  <a:pt x="4055" y="1353"/>
                  <a:pt x="4057" y="1355"/>
                  <a:pt x="4058" y="1356"/>
                </a:cubicBezTo>
                <a:cubicBezTo>
                  <a:pt x="4060" y="1361"/>
                  <a:pt x="4061" y="1364"/>
                  <a:pt x="4063" y="1367"/>
                </a:cubicBezTo>
                <a:cubicBezTo>
                  <a:pt x="4065" y="1370"/>
                  <a:pt x="4069" y="1372"/>
                  <a:pt x="4073" y="1372"/>
                </a:cubicBezTo>
                <a:cubicBezTo>
                  <a:pt x="4073" y="1372"/>
                  <a:pt x="4073" y="1372"/>
                  <a:pt x="4074" y="1372"/>
                </a:cubicBezTo>
                <a:cubicBezTo>
                  <a:pt x="4076" y="1372"/>
                  <a:pt x="4079" y="1371"/>
                  <a:pt x="4082" y="1371"/>
                </a:cubicBezTo>
                <a:cubicBezTo>
                  <a:pt x="4090" y="1369"/>
                  <a:pt x="4095" y="1363"/>
                  <a:pt x="4100" y="1357"/>
                </a:cubicBezTo>
                <a:cubicBezTo>
                  <a:pt x="4104" y="1351"/>
                  <a:pt x="4107" y="1344"/>
                  <a:pt x="4107" y="1337"/>
                </a:cubicBezTo>
                <a:cubicBezTo>
                  <a:pt x="4107" y="1335"/>
                  <a:pt x="4107" y="1333"/>
                  <a:pt x="4106" y="1331"/>
                </a:cubicBezTo>
                <a:cubicBezTo>
                  <a:pt x="4101" y="1319"/>
                  <a:pt x="4086" y="1306"/>
                  <a:pt x="4086" y="1305"/>
                </a:cubicBezTo>
                <a:close/>
                <a:moveTo>
                  <a:pt x="4425" y="1824"/>
                </a:moveTo>
                <a:cubicBezTo>
                  <a:pt x="4417" y="1815"/>
                  <a:pt x="4412" y="1805"/>
                  <a:pt x="4412" y="1803"/>
                </a:cubicBezTo>
                <a:cubicBezTo>
                  <a:pt x="4412" y="1803"/>
                  <a:pt x="4412" y="1803"/>
                  <a:pt x="4412" y="1803"/>
                </a:cubicBezTo>
                <a:cubicBezTo>
                  <a:pt x="4412" y="1802"/>
                  <a:pt x="4412" y="1802"/>
                  <a:pt x="4412" y="1802"/>
                </a:cubicBezTo>
                <a:cubicBezTo>
                  <a:pt x="4412" y="1802"/>
                  <a:pt x="4412" y="1801"/>
                  <a:pt x="4412" y="1801"/>
                </a:cubicBezTo>
                <a:cubicBezTo>
                  <a:pt x="4413" y="1796"/>
                  <a:pt x="4410" y="1792"/>
                  <a:pt x="4407" y="1789"/>
                </a:cubicBezTo>
                <a:cubicBezTo>
                  <a:pt x="4398" y="1782"/>
                  <a:pt x="4386" y="1781"/>
                  <a:pt x="4381" y="1775"/>
                </a:cubicBezTo>
                <a:cubicBezTo>
                  <a:pt x="4377" y="1772"/>
                  <a:pt x="4374" y="1764"/>
                  <a:pt x="4372" y="1753"/>
                </a:cubicBezTo>
                <a:cubicBezTo>
                  <a:pt x="4370" y="1743"/>
                  <a:pt x="4368" y="1732"/>
                  <a:pt x="4365" y="1722"/>
                </a:cubicBezTo>
                <a:cubicBezTo>
                  <a:pt x="4359" y="1704"/>
                  <a:pt x="4346" y="1693"/>
                  <a:pt x="4335" y="1678"/>
                </a:cubicBezTo>
                <a:cubicBezTo>
                  <a:pt x="4331" y="1672"/>
                  <a:pt x="4326" y="1661"/>
                  <a:pt x="4323" y="1651"/>
                </a:cubicBezTo>
                <a:cubicBezTo>
                  <a:pt x="4322" y="1646"/>
                  <a:pt x="4320" y="1642"/>
                  <a:pt x="4319" y="1638"/>
                </a:cubicBezTo>
                <a:cubicBezTo>
                  <a:pt x="4318" y="1636"/>
                  <a:pt x="4318" y="1635"/>
                  <a:pt x="4317" y="1633"/>
                </a:cubicBezTo>
                <a:cubicBezTo>
                  <a:pt x="4316" y="1633"/>
                  <a:pt x="4316" y="1631"/>
                  <a:pt x="4315" y="1630"/>
                </a:cubicBezTo>
                <a:cubicBezTo>
                  <a:pt x="4320" y="1627"/>
                  <a:pt x="4324" y="1621"/>
                  <a:pt x="4327" y="1615"/>
                </a:cubicBezTo>
                <a:cubicBezTo>
                  <a:pt x="4331" y="1607"/>
                  <a:pt x="4335" y="1599"/>
                  <a:pt x="4336" y="1597"/>
                </a:cubicBezTo>
                <a:cubicBezTo>
                  <a:pt x="4337" y="1596"/>
                  <a:pt x="4344" y="1593"/>
                  <a:pt x="4350" y="1593"/>
                </a:cubicBezTo>
                <a:cubicBezTo>
                  <a:pt x="4352" y="1593"/>
                  <a:pt x="4354" y="1594"/>
                  <a:pt x="4355" y="1594"/>
                </a:cubicBezTo>
                <a:cubicBezTo>
                  <a:pt x="4356" y="1595"/>
                  <a:pt x="4356" y="1595"/>
                  <a:pt x="4357" y="1596"/>
                </a:cubicBezTo>
                <a:cubicBezTo>
                  <a:pt x="4359" y="1610"/>
                  <a:pt x="4367" y="1624"/>
                  <a:pt x="4383" y="1633"/>
                </a:cubicBezTo>
                <a:cubicBezTo>
                  <a:pt x="4393" y="1639"/>
                  <a:pt x="4404" y="1646"/>
                  <a:pt x="4413" y="1646"/>
                </a:cubicBezTo>
                <a:cubicBezTo>
                  <a:pt x="4416" y="1647"/>
                  <a:pt x="4422" y="1644"/>
                  <a:pt x="4423" y="1639"/>
                </a:cubicBezTo>
                <a:cubicBezTo>
                  <a:pt x="4423" y="1638"/>
                  <a:pt x="4423" y="1637"/>
                  <a:pt x="4423" y="1636"/>
                </a:cubicBezTo>
                <a:cubicBezTo>
                  <a:pt x="4423" y="1630"/>
                  <a:pt x="4421" y="1622"/>
                  <a:pt x="4418" y="1614"/>
                </a:cubicBezTo>
                <a:cubicBezTo>
                  <a:pt x="4414" y="1606"/>
                  <a:pt x="4411" y="1599"/>
                  <a:pt x="4403" y="1595"/>
                </a:cubicBezTo>
                <a:cubicBezTo>
                  <a:pt x="4401" y="1594"/>
                  <a:pt x="4394" y="1588"/>
                  <a:pt x="4390" y="1580"/>
                </a:cubicBezTo>
                <a:cubicBezTo>
                  <a:pt x="4385" y="1574"/>
                  <a:pt x="4381" y="1565"/>
                  <a:pt x="4381" y="1563"/>
                </a:cubicBezTo>
                <a:cubicBezTo>
                  <a:pt x="4381" y="1555"/>
                  <a:pt x="4375" y="1550"/>
                  <a:pt x="4371" y="1547"/>
                </a:cubicBezTo>
                <a:cubicBezTo>
                  <a:pt x="4366" y="1544"/>
                  <a:pt x="4361" y="1542"/>
                  <a:pt x="4359" y="1540"/>
                </a:cubicBezTo>
                <a:cubicBezTo>
                  <a:pt x="4354" y="1536"/>
                  <a:pt x="4347" y="1513"/>
                  <a:pt x="4326" y="1508"/>
                </a:cubicBezTo>
                <a:cubicBezTo>
                  <a:pt x="4310" y="1504"/>
                  <a:pt x="4307" y="1498"/>
                  <a:pt x="4288" y="1486"/>
                </a:cubicBezTo>
                <a:cubicBezTo>
                  <a:pt x="4275" y="1479"/>
                  <a:pt x="4258" y="1477"/>
                  <a:pt x="4243" y="1477"/>
                </a:cubicBezTo>
                <a:cubicBezTo>
                  <a:pt x="4237" y="1477"/>
                  <a:pt x="4232" y="1477"/>
                  <a:pt x="4228" y="1478"/>
                </a:cubicBezTo>
                <a:cubicBezTo>
                  <a:pt x="4226" y="1478"/>
                  <a:pt x="4224" y="1479"/>
                  <a:pt x="4222" y="1480"/>
                </a:cubicBezTo>
                <a:cubicBezTo>
                  <a:pt x="4222" y="1480"/>
                  <a:pt x="4221" y="1481"/>
                  <a:pt x="4221" y="1481"/>
                </a:cubicBezTo>
                <a:cubicBezTo>
                  <a:pt x="4219" y="1479"/>
                  <a:pt x="4216" y="1478"/>
                  <a:pt x="4212" y="1476"/>
                </a:cubicBezTo>
                <a:cubicBezTo>
                  <a:pt x="4204" y="1473"/>
                  <a:pt x="4197" y="1473"/>
                  <a:pt x="4193" y="1473"/>
                </a:cubicBezTo>
                <a:cubicBezTo>
                  <a:pt x="4191" y="1472"/>
                  <a:pt x="4189" y="1472"/>
                  <a:pt x="4189" y="1472"/>
                </a:cubicBezTo>
                <a:cubicBezTo>
                  <a:pt x="4188" y="1471"/>
                  <a:pt x="4188" y="1472"/>
                  <a:pt x="4188" y="1470"/>
                </a:cubicBezTo>
                <a:cubicBezTo>
                  <a:pt x="4186" y="1464"/>
                  <a:pt x="4181" y="1458"/>
                  <a:pt x="4173" y="1458"/>
                </a:cubicBezTo>
                <a:cubicBezTo>
                  <a:pt x="4166" y="1458"/>
                  <a:pt x="4161" y="1462"/>
                  <a:pt x="4156" y="1468"/>
                </a:cubicBezTo>
                <a:cubicBezTo>
                  <a:pt x="4154" y="1471"/>
                  <a:pt x="4152" y="1473"/>
                  <a:pt x="4150" y="1474"/>
                </a:cubicBezTo>
                <a:cubicBezTo>
                  <a:pt x="4149" y="1476"/>
                  <a:pt x="4147" y="1478"/>
                  <a:pt x="4147" y="1482"/>
                </a:cubicBezTo>
                <a:cubicBezTo>
                  <a:pt x="4147" y="1484"/>
                  <a:pt x="4148" y="1487"/>
                  <a:pt x="4150" y="1488"/>
                </a:cubicBezTo>
                <a:cubicBezTo>
                  <a:pt x="4154" y="1491"/>
                  <a:pt x="4158" y="1491"/>
                  <a:pt x="4166" y="1493"/>
                </a:cubicBezTo>
                <a:cubicBezTo>
                  <a:pt x="4173" y="1495"/>
                  <a:pt x="4178" y="1496"/>
                  <a:pt x="4181" y="1497"/>
                </a:cubicBezTo>
                <a:cubicBezTo>
                  <a:pt x="4181" y="1497"/>
                  <a:pt x="4181" y="1497"/>
                  <a:pt x="4181" y="1497"/>
                </a:cubicBezTo>
                <a:cubicBezTo>
                  <a:pt x="4181" y="1497"/>
                  <a:pt x="4180" y="1498"/>
                  <a:pt x="4179" y="1499"/>
                </a:cubicBezTo>
                <a:cubicBezTo>
                  <a:pt x="4174" y="1507"/>
                  <a:pt x="4169" y="1516"/>
                  <a:pt x="4168" y="1524"/>
                </a:cubicBezTo>
                <a:cubicBezTo>
                  <a:pt x="4168" y="1528"/>
                  <a:pt x="4171" y="1534"/>
                  <a:pt x="4176" y="1535"/>
                </a:cubicBezTo>
                <a:cubicBezTo>
                  <a:pt x="4177" y="1535"/>
                  <a:pt x="4179" y="1535"/>
                  <a:pt x="4180" y="1535"/>
                </a:cubicBezTo>
                <a:cubicBezTo>
                  <a:pt x="4187" y="1535"/>
                  <a:pt x="4196" y="1533"/>
                  <a:pt x="4201" y="1533"/>
                </a:cubicBezTo>
                <a:cubicBezTo>
                  <a:pt x="4202" y="1533"/>
                  <a:pt x="4202" y="1533"/>
                  <a:pt x="4202" y="1533"/>
                </a:cubicBezTo>
                <a:cubicBezTo>
                  <a:pt x="4202" y="1533"/>
                  <a:pt x="4202" y="1535"/>
                  <a:pt x="4203" y="1537"/>
                </a:cubicBezTo>
                <a:cubicBezTo>
                  <a:pt x="4205" y="1540"/>
                  <a:pt x="4208" y="1541"/>
                  <a:pt x="4211" y="1543"/>
                </a:cubicBezTo>
                <a:cubicBezTo>
                  <a:pt x="4214" y="1544"/>
                  <a:pt x="4218" y="1545"/>
                  <a:pt x="4225" y="1546"/>
                </a:cubicBezTo>
                <a:cubicBezTo>
                  <a:pt x="4246" y="1550"/>
                  <a:pt x="4248" y="1557"/>
                  <a:pt x="4253" y="1563"/>
                </a:cubicBezTo>
                <a:cubicBezTo>
                  <a:pt x="4255" y="1565"/>
                  <a:pt x="4258" y="1569"/>
                  <a:pt x="4260" y="1572"/>
                </a:cubicBezTo>
                <a:cubicBezTo>
                  <a:pt x="4261" y="1574"/>
                  <a:pt x="4262" y="1576"/>
                  <a:pt x="4263" y="1577"/>
                </a:cubicBezTo>
                <a:cubicBezTo>
                  <a:pt x="4259" y="1578"/>
                  <a:pt x="4256" y="1580"/>
                  <a:pt x="4253" y="1583"/>
                </a:cubicBezTo>
                <a:cubicBezTo>
                  <a:pt x="4250" y="1586"/>
                  <a:pt x="4247" y="1590"/>
                  <a:pt x="4246" y="1595"/>
                </a:cubicBezTo>
                <a:cubicBezTo>
                  <a:pt x="4246" y="1599"/>
                  <a:pt x="4250" y="1603"/>
                  <a:pt x="4253" y="1604"/>
                </a:cubicBezTo>
                <a:cubicBezTo>
                  <a:pt x="4255" y="1604"/>
                  <a:pt x="4256" y="1605"/>
                  <a:pt x="4257" y="1605"/>
                </a:cubicBezTo>
                <a:cubicBezTo>
                  <a:pt x="4264" y="1605"/>
                  <a:pt x="4274" y="1604"/>
                  <a:pt x="4278" y="1604"/>
                </a:cubicBezTo>
                <a:cubicBezTo>
                  <a:pt x="4278" y="1604"/>
                  <a:pt x="4278" y="1604"/>
                  <a:pt x="4278" y="1604"/>
                </a:cubicBezTo>
                <a:cubicBezTo>
                  <a:pt x="4280" y="1604"/>
                  <a:pt x="4282" y="1612"/>
                  <a:pt x="4286" y="1618"/>
                </a:cubicBezTo>
                <a:cubicBezTo>
                  <a:pt x="4290" y="1624"/>
                  <a:pt x="4295" y="1631"/>
                  <a:pt x="4304" y="1633"/>
                </a:cubicBezTo>
                <a:cubicBezTo>
                  <a:pt x="4303" y="1635"/>
                  <a:pt x="4303" y="1636"/>
                  <a:pt x="4302" y="1638"/>
                </a:cubicBezTo>
                <a:cubicBezTo>
                  <a:pt x="4299" y="1647"/>
                  <a:pt x="4295" y="1662"/>
                  <a:pt x="4295" y="1675"/>
                </a:cubicBezTo>
                <a:cubicBezTo>
                  <a:pt x="4295" y="1682"/>
                  <a:pt x="4296" y="1688"/>
                  <a:pt x="4299" y="1693"/>
                </a:cubicBezTo>
                <a:cubicBezTo>
                  <a:pt x="4300" y="1695"/>
                  <a:pt x="4301" y="1698"/>
                  <a:pt x="4301" y="1701"/>
                </a:cubicBezTo>
                <a:cubicBezTo>
                  <a:pt x="4301" y="1712"/>
                  <a:pt x="4294" y="1729"/>
                  <a:pt x="4289" y="1742"/>
                </a:cubicBezTo>
                <a:cubicBezTo>
                  <a:pt x="4289" y="1743"/>
                  <a:pt x="4288" y="1744"/>
                  <a:pt x="4288" y="1744"/>
                </a:cubicBezTo>
                <a:cubicBezTo>
                  <a:pt x="4288" y="1744"/>
                  <a:pt x="4287" y="1744"/>
                  <a:pt x="4286" y="1743"/>
                </a:cubicBezTo>
                <a:cubicBezTo>
                  <a:pt x="4281" y="1740"/>
                  <a:pt x="4274" y="1733"/>
                  <a:pt x="4267" y="1728"/>
                </a:cubicBezTo>
                <a:cubicBezTo>
                  <a:pt x="4255" y="1719"/>
                  <a:pt x="4239" y="1713"/>
                  <a:pt x="4233" y="1705"/>
                </a:cubicBezTo>
                <a:cubicBezTo>
                  <a:pt x="4233" y="1705"/>
                  <a:pt x="4232" y="1705"/>
                  <a:pt x="4232" y="1704"/>
                </a:cubicBezTo>
                <a:cubicBezTo>
                  <a:pt x="4232" y="1701"/>
                  <a:pt x="4234" y="1694"/>
                  <a:pt x="4237" y="1688"/>
                </a:cubicBezTo>
                <a:cubicBezTo>
                  <a:pt x="4240" y="1681"/>
                  <a:pt x="4243" y="1675"/>
                  <a:pt x="4243" y="1668"/>
                </a:cubicBezTo>
                <a:cubicBezTo>
                  <a:pt x="4243" y="1666"/>
                  <a:pt x="4243" y="1663"/>
                  <a:pt x="4241" y="1661"/>
                </a:cubicBezTo>
                <a:cubicBezTo>
                  <a:pt x="4236" y="1654"/>
                  <a:pt x="4229" y="1653"/>
                  <a:pt x="4222" y="1653"/>
                </a:cubicBezTo>
                <a:cubicBezTo>
                  <a:pt x="4216" y="1653"/>
                  <a:pt x="4210" y="1654"/>
                  <a:pt x="4205" y="1655"/>
                </a:cubicBezTo>
                <a:cubicBezTo>
                  <a:pt x="4202" y="1655"/>
                  <a:pt x="4200" y="1656"/>
                  <a:pt x="4198" y="1656"/>
                </a:cubicBezTo>
                <a:cubicBezTo>
                  <a:pt x="4198" y="1656"/>
                  <a:pt x="4197" y="1656"/>
                  <a:pt x="4197" y="1656"/>
                </a:cubicBezTo>
                <a:cubicBezTo>
                  <a:pt x="4196" y="1655"/>
                  <a:pt x="4194" y="1653"/>
                  <a:pt x="4192" y="1650"/>
                </a:cubicBezTo>
                <a:cubicBezTo>
                  <a:pt x="4189" y="1647"/>
                  <a:pt x="4185" y="1643"/>
                  <a:pt x="4179" y="1643"/>
                </a:cubicBezTo>
                <a:cubicBezTo>
                  <a:pt x="4174" y="1643"/>
                  <a:pt x="4171" y="1646"/>
                  <a:pt x="4170" y="1649"/>
                </a:cubicBezTo>
                <a:cubicBezTo>
                  <a:pt x="4169" y="1652"/>
                  <a:pt x="4168" y="1655"/>
                  <a:pt x="4167" y="1659"/>
                </a:cubicBezTo>
                <a:cubicBezTo>
                  <a:pt x="4165" y="1656"/>
                  <a:pt x="4163" y="1653"/>
                  <a:pt x="4160" y="1650"/>
                </a:cubicBezTo>
                <a:cubicBezTo>
                  <a:pt x="4159" y="1649"/>
                  <a:pt x="4158" y="1648"/>
                  <a:pt x="4157" y="1647"/>
                </a:cubicBezTo>
                <a:cubicBezTo>
                  <a:pt x="4156" y="1646"/>
                  <a:pt x="4155" y="1645"/>
                  <a:pt x="4151" y="1644"/>
                </a:cubicBezTo>
                <a:cubicBezTo>
                  <a:pt x="4148" y="1644"/>
                  <a:pt x="4145" y="1648"/>
                  <a:pt x="4145" y="1649"/>
                </a:cubicBezTo>
                <a:cubicBezTo>
                  <a:pt x="4145" y="1650"/>
                  <a:pt x="4145" y="1651"/>
                  <a:pt x="4145" y="1652"/>
                </a:cubicBezTo>
                <a:cubicBezTo>
                  <a:pt x="4145" y="1654"/>
                  <a:pt x="4145" y="1657"/>
                  <a:pt x="4145" y="1659"/>
                </a:cubicBezTo>
                <a:cubicBezTo>
                  <a:pt x="4145" y="1663"/>
                  <a:pt x="4144" y="1668"/>
                  <a:pt x="4142" y="1671"/>
                </a:cubicBezTo>
                <a:cubicBezTo>
                  <a:pt x="4137" y="1677"/>
                  <a:pt x="4135" y="1679"/>
                  <a:pt x="4133" y="1683"/>
                </a:cubicBezTo>
                <a:cubicBezTo>
                  <a:pt x="4131" y="1686"/>
                  <a:pt x="4131" y="1688"/>
                  <a:pt x="4129" y="1695"/>
                </a:cubicBezTo>
                <a:cubicBezTo>
                  <a:pt x="4128" y="1697"/>
                  <a:pt x="4128" y="1699"/>
                  <a:pt x="4127" y="1699"/>
                </a:cubicBezTo>
                <a:cubicBezTo>
                  <a:pt x="4127" y="1699"/>
                  <a:pt x="4127" y="1700"/>
                  <a:pt x="4127" y="1700"/>
                </a:cubicBezTo>
                <a:cubicBezTo>
                  <a:pt x="4127" y="1700"/>
                  <a:pt x="4127" y="1700"/>
                  <a:pt x="4127" y="1700"/>
                </a:cubicBezTo>
                <a:cubicBezTo>
                  <a:pt x="4126" y="1700"/>
                  <a:pt x="4120" y="1696"/>
                  <a:pt x="4114" y="1688"/>
                </a:cubicBezTo>
                <a:cubicBezTo>
                  <a:pt x="4110" y="1682"/>
                  <a:pt x="4105" y="1679"/>
                  <a:pt x="4099" y="1678"/>
                </a:cubicBezTo>
                <a:cubicBezTo>
                  <a:pt x="4090" y="1679"/>
                  <a:pt x="4087" y="1685"/>
                  <a:pt x="4083" y="1686"/>
                </a:cubicBezTo>
                <a:cubicBezTo>
                  <a:pt x="4077" y="1691"/>
                  <a:pt x="4074" y="1698"/>
                  <a:pt x="4071" y="1705"/>
                </a:cubicBezTo>
                <a:cubicBezTo>
                  <a:pt x="4068" y="1712"/>
                  <a:pt x="4068" y="1720"/>
                  <a:pt x="4064" y="1721"/>
                </a:cubicBezTo>
                <a:cubicBezTo>
                  <a:pt x="4064" y="1721"/>
                  <a:pt x="4064" y="1721"/>
                  <a:pt x="4064" y="1721"/>
                </a:cubicBezTo>
                <a:cubicBezTo>
                  <a:pt x="4064" y="1722"/>
                  <a:pt x="4057" y="1726"/>
                  <a:pt x="4050" y="1729"/>
                </a:cubicBezTo>
                <a:cubicBezTo>
                  <a:pt x="4043" y="1732"/>
                  <a:pt x="4037" y="1735"/>
                  <a:pt x="4032" y="1740"/>
                </a:cubicBezTo>
                <a:cubicBezTo>
                  <a:pt x="4028" y="1745"/>
                  <a:pt x="4026" y="1753"/>
                  <a:pt x="4025" y="1760"/>
                </a:cubicBezTo>
                <a:cubicBezTo>
                  <a:pt x="4024" y="1766"/>
                  <a:pt x="4023" y="1772"/>
                  <a:pt x="4023" y="1775"/>
                </a:cubicBezTo>
                <a:cubicBezTo>
                  <a:pt x="4021" y="1776"/>
                  <a:pt x="4016" y="1777"/>
                  <a:pt x="4011" y="1777"/>
                </a:cubicBezTo>
                <a:cubicBezTo>
                  <a:pt x="4005" y="1778"/>
                  <a:pt x="3998" y="1779"/>
                  <a:pt x="3993" y="1783"/>
                </a:cubicBezTo>
                <a:cubicBezTo>
                  <a:pt x="3991" y="1785"/>
                  <a:pt x="3988" y="1786"/>
                  <a:pt x="3984" y="1786"/>
                </a:cubicBezTo>
                <a:cubicBezTo>
                  <a:pt x="3979" y="1786"/>
                  <a:pt x="3973" y="1785"/>
                  <a:pt x="3968" y="1785"/>
                </a:cubicBezTo>
                <a:cubicBezTo>
                  <a:pt x="3963" y="1785"/>
                  <a:pt x="3960" y="1787"/>
                  <a:pt x="3956" y="1790"/>
                </a:cubicBezTo>
                <a:cubicBezTo>
                  <a:pt x="3943" y="1798"/>
                  <a:pt x="3926" y="1814"/>
                  <a:pt x="3920" y="1819"/>
                </a:cubicBezTo>
                <a:cubicBezTo>
                  <a:pt x="3911" y="1826"/>
                  <a:pt x="3910" y="1837"/>
                  <a:pt x="3909" y="1847"/>
                </a:cubicBezTo>
                <a:cubicBezTo>
                  <a:pt x="3910" y="1854"/>
                  <a:pt x="3910" y="1861"/>
                  <a:pt x="3914" y="1866"/>
                </a:cubicBezTo>
                <a:cubicBezTo>
                  <a:pt x="3917" y="1870"/>
                  <a:pt x="3922" y="1881"/>
                  <a:pt x="3922" y="1884"/>
                </a:cubicBezTo>
                <a:cubicBezTo>
                  <a:pt x="3917" y="1888"/>
                  <a:pt x="3916" y="1895"/>
                  <a:pt x="3915" y="1902"/>
                </a:cubicBezTo>
                <a:cubicBezTo>
                  <a:pt x="3915" y="1911"/>
                  <a:pt x="3918" y="1921"/>
                  <a:pt x="3927" y="1931"/>
                </a:cubicBezTo>
                <a:cubicBezTo>
                  <a:pt x="3935" y="1942"/>
                  <a:pt x="3935" y="1945"/>
                  <a:pt x="3935" y="1949"/>
                </a:cubicBezTo>
                <a:cubicBezTo>
                  <a:pt x="3935" y="1950"/>
                  <a:pt x="3935" y="1951"/>
                  <a:pt x="3935" y="1953"/>
                </a:cubicBezTo>
                <a:cubicBezTo>
                  <a:pt x="3935" y="1954"/>
                  <a:pt x="3935" y="1955"/>
                  <a:pt x="3936" y="1957"/>
                </a:cubicBezTo>
                <a:cubicBezTo>
                  <a:pt x="3936" y="1962"/>
                  <a:pt x="3939" y="1967"/>
                  <a:pt x="3942" y="1970"/>
                </a:cubicBezTo>
                <a:cubicBezTo>
                  <a:pt x="3945" y="1974"/>
                  <a:pt x="3948" y="1978"/>
                  <a:pt x="3953" y="1984"/>
                </a:cubicBezTo>
                <a:cubicBezTo>
                  <a:pt x="3953" y="1985"/>
                  <a:pt x="3954" y="1986"/>
                  <a:pt x="3954" y="1987"/>
                </a:cubicBezTo>
                <a:cubicBezTo>
                  <a:pt x="3954" y="1989"/>
                  <a:pt x="3951" y="1993"/>
                  <a:pt x="3946" y="1997"/>
                </a:cubicBezTo>
                <a:cubicBezTo>
                  <a:pt x="3941" y="2002"/>
                  <a:pt x="3936" y="2005"/>
                  <a:pt x="3932" y="2012"/>
                </a:cubicBezTo>
                <a:cubicBezTo>
                  <a:pt x="3932" y="2013"/>
                  <a:pt x="3931" y="2015"/>
                  <a:pt x="3931" y="2017"/>
                </a:cubicBezTo>
                <a:cubicBezTo>
                  <a:pt x="3932" y="2030"/>
                  <a:pt x="3943" y="2039"/>
                  <a:pt x="3949" y="2046"/>
                </a:cubicBezTo>
                <a:cubicBezTo>
                  <a:pt x="3953" y="2050"/>
                  <a:pt x="3959" y="2051"/>
                  <a:pt x="3965" y="2051"/>
                </a:cubicBezTo>
                <a:cubicBezTo>
                  <a:pt x="3974" y="2051"/>
                  <a:pt x="3983" y="2049"/>
                  <a:pt x="3990" y="2046"/>
                </a:cubicBezTo>
                <a:cubicBezTo>
                  <a:pt x="3996" y="2043"/>
                  <a:pt x="4002" y="2039"/>
                  <a:pt x="4007" y="2036"/>
                </a:cubicBezTo>
                <a:cubicBezTo>
                  <a:pt x="4012" y="2032"/>
                  <a:pt x="4016" y="2030"/>
                  <a:pt x="4017" y="2030"/>
                </a:cubicBezTo>
                <a:cubicBezTo>
                  <a:pt x="4020" y="2029"/>
                  <a:pt x="4030" y="2028"/>
                  <a:pt x="4039" y="2028"/>
                </a:cubicBezTo>
                <a:cubicBezTo>
                  <a:pt x="4048" y="2027"/>
                  <a:pt x="4056" y="2027"/>
                  <a:pt x="4056" y="2027"/>
                </a:cubicBezTo>
                <a:cubicBezTo>
                  <a:pt x="4058" y="2027"/>
                  <a:pt x="4060" y="2026"/>
                  <a:pt x="4061" y="2024"/>
                </a:cubicBezTo>
                <a:cubicBezTo>
                  <a:pt x="4061" y="2024"/>
                  <a:pt x="4072" y="2003"/>
                  <a:pt x="4080" y="1993"/>
                </a:cubicBezTo>
                <a:cubicBezTo>
                  <a:pt x="4081" y="1991"/>
                  <a:pt x="4084" y="1990"/>
                  <a:pt x="4089" y="1990"/>
                </a:cubicBezTo>
                <a:cubicBezTo>
                  <a:pt x="4093" y="1990"/>
                  <a:pt x="4097" y="1991"/>
                  <a:pt x="4101" y="1992"/>
                </a:cubicBezTo>
                <a:cubicBezTo>
                  <a:pt x="4104" y="1993"/>
                  <a:pt x="4106" y="1993"/>
                  <a:pt x="4106" y="1993"/>
                </a:cubicBezTo>
                <a:cubicBezTo>
                  <a:pt x="4108" y="1994"/>
                  <a:pt x="4110" y="1994"/>
                  <a:pt x="4112" y="1993"/>
                </a:cubicBezTo>
                <a:cubicBezTo>
                  <a:pt x="4112" y="1993"/>
                  <a:pt x="4113" y="1992"/>
                  <a:pt x="4114" y="1992"/>
                </a:cubicBezTo>
                <a:cubicBezTo>
                  <a:pt x="4117" y="1989"/>
                  <a:pt x="4128" y="1984"/>
                  <a:pt x="4148" y="1978"/>
                </a:cubicBezTo>
                <a:cubicBezTo>
                  <a:pt x="4153" y="1977"/>
                  <a:pt x="4156" y="1977"/>
                  <a:pt x="4158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1" y="1977"/>
                  <a:pt x="4161" y="1977"/>
                  <a:pt x="4161" y="1977"/>
                </a:cubicBezTo>
                <a:cubicBezTo>
                  <a:pt x="4162" y="1978"/>
                  <a:pt x="4163" y="1986"/>
                  <a:pt x="4171" y="1989"/>
                </a:cubicBezTo>
                <a:cubicBezTo>
                  <a:pt x="4182" y="1994"/>
                  <a:pt x="4195" y="1997"/>
                  <a:pt x="4201" y="2002"/>
                </a:cubicBezTo>
                <a:cubicBezTo>
                  <a:pt x="4202" y="2003"/>
                  <a:pt x="4202" y="2004"/>
                  <a:pt x="4203" y="2007"/>
                </a:cubicBezTo>
                <a:cubicBezTo>
                  <a:pt x="4203" y="2012"/>
                  <a:pt x="4199" y="2021"/>
                  <a:pt x="4198" y="2027"/>
                </a:cubicBezTo>
                <a:cubicBezTo>
                  <a:pt x="4198" y="2027"/>
                  <a:pt x="4198" y="2028"/>
                  <a:pt x="4198" y="2028"/>
                </a:cubicBezTo>
                <a:cubicBezTo>
                  <a:pt x="4198" y="2032"/>
                  <a:pt x="4201" y="2036"/>
                  <a:pt x="4203" y="2036"/>
                </a:cubicBezTo>
                <a:cubicBezTo>
                  <a:pt x="4206" y="2038"/>
                  <a:pt x="4208" y="2038"/>
                  <a:pt x="4210" y="2038"/>
                </a:cubicBezTo>
                <a:cubicBezTo>
                  <a:pt x="4214" y="2038"/>
                  <a:pt x="4218" y="2037"/>
                  <a:pt x="4222" y="2036"/>
                </a:cubicBezTo>
                <a:cubicBezTo>
                  <a:pt x="4225" y="2034"/>
                  <a:pt x="4229" y="2032"/>
                  <a:pt x="4231" y="2026"/>
                </a:cubicBezTo>
                <a:cubicBezTo>
                  <a:pt x="4231" y="2022"/>
                  <a:pt x="4234" y="2017"/>
                  <a:pt x="4243" y="2011"/>
                </a:cubicBezTo>
                <a:cubicBezTo>
                  <a:pt x="4243" y="2013"/>
                  <a:pt x="4242" y="2015"/>
                  <a:pt x="4242" y="2018"/>
                </a:cubicBezTo>
                <a:cubicBezTo>
                  <a:pt x="4242" y="2022"/>
                  <a:pt x="4243" y="2026"/>
                  <a:pt x="4244" y="2030"/>
                </a:cubicBezTo>
                <a:cubicBezTo>
                  <a:pt x="4245" y="2032"/>
                  <a:pt x="4246" y="2033"/>
                  <a:pt x="4247" y="2034"/>
                </a:cubicBezTo>
                <a:cubicBezTo>
                  <a:pt x="4248" y="2036"/>
                  <a:pt x="4250" y="2037"/>
                  <a:pt x="4253" y="2037"/>
                </a:cubicBezTo>
                <a:cubicBezTo>
                  <a:pt x="4255" y="2037"/>
                  <a:pt x="4257" y="2036"/>
                  <a:pt x="4258" y="2035"/>
                </a:cubicBezTo>
                <a:cubicBezTo>
                  <a:pt x="4259" y="2037"/>
                  <a:pt x="4260" y="2038"/>
                  <a:pt x="4260" y="2039"/>
                </a:cubicBezTo>
                <a:cubicBezTo>
                  <a:pt x="4262" y="2043"/>
                  <a:pt x="4264" y="2044"/>
                  <a:pt x="4266" y="2045"/>
                </a:cubicBezTo>
                <a:cubicBezTo>
                  <a:pt x="4269" y="2047"/>
                  <a:pt x="4271" y="2048"/>
                  <a:pt x="4273" y="2050"/>
                </a:cubicBezTo>
                <a:cubicBezTo>
                  <a:pt x="4275" y="2052"/>
                  <a:pt x="4276" y="2053"/>
                  <a:pt x="4276" y="2057"/>
                </a:cubicBezTo>
                <a:cubicBezTo>
                  <a:pt x="4276" y="2064"/>
                  <a:pt x="4276" y="2069"/>
                  <a:pt x="4277" y="2074"/>
                </a:cubicBezTo>
                <a:cubicBezTo>
                  <a:pt x="4277" y="2078"/>
                  <a:pt x="4278" y="2083"/>
                  <a:pt x="4282" y="2086"/>
                </a:cubicBezTo>
                <a:cubicBezTo>
                  <a:pt x="4285" y="2089"/>
                  <a:pt x="4287" y="2088"/>
                  <a:pt x="4290" y="2089"/>
                </a:cubicBezTo>
                <a:cubicBezTo>
                  <a:pt x="4297" y="2090"/>
                  <a:pt x="4305" y="2091"/>
                  <a:pt x="4310" y="2101"/>
                </a:cubicBezTo>
                <a:cubicBezTo>
                  <a:pt x="4313" y="2107"/>
                  <a:pt x="4316" y="2111"/>
                  <a:pt x="4323" y="2112"/>
                </a:cubicBezTo>
                <a:cubicBezTo>
                  <a:pt x="4329" y="2111"/>
                  <a:pt x="4332" y="2107"/>
                  <a:pt x="4334" y="2104"/>
                </a:cubicBezTo>
                <a:cubicBezTo>
                  <a:pt x="4336" y="2101"/>
                  <a:pt x="4338" y="2100"/>
                  <a:pt x="4339" y="2096"/>
                </a:cubicBezTo>
                <a:cubicBezTo>
                  <a:pt x="4339" y="2096"/>
                  <a:pt x="4339" y="2096"/>
                  <a:pt x="4339" y="2096"/>
                </a:cubicBezTo>
                <a:cubicBezTo>
                  <a:pt x="4342" y="2096"/>
                  <a:pt x="4353" y="2102"/>
                  <a:pt x="4355" y="2105"/>
                </a:cubicBezTo>
                <a:cubicBezTo>
                  <a:pt x="4356" y="2107"/>
                  <a:pt x="4359" y="2108"/>
                  <a:pt x="4362" y="2108"/>
                </a:cubicBezTo>
                <a:cubicBezTo>
                  <a:pt x="4369" y="2107"/>
                  <a:pt x="4372" y="2103"/>
                  <a:pt x="4378" y="2100"/>
                </a:cubicBezTo>
                <a:cubicBezTo>
                  <a:pt x="4383" y="2096"/>
                  <a:pt x="4389" y="2092"/>
                  <a:pt x="4396" y="2090"/>
                </a:cubicBezTo>
                <a:cubicBezTo>
                  <a:pt x="4404" y="2087"/>
                  <a:pt x="4408" y="2086"/>
                  <a:pt x="4412" y="2084"/>
                </a:cubicBezTo>
                <a:cubicBezTo>
                  <a:pt x="4416" y="2082"/>
                  <a:pt x="4417" y="2078"/>
                  <a:pt x="4419" y="2075"/>
                </a:cubicBezTo>
                <a:cubicBezTo>
                  <a:pt x="4424" y="2064"/>
                  <a:pt x="4427" y="2043"/>
                  <a:pt x="4437" y="2028"/>
                </a:cubicBezTo>
                <a:cubicBezTo>
                  <a:pt x="4447" y="2011"/>
                  <a:pt x="4462" y="1982"/>
                  <a:pt x="4462" y="1957"/>
                </a:cubicBezTo>
                <a:cubicBezTo>
                  <a:pt x="4462" y="1935"/>
                  <a:pt x="4461" y="1884"/>
                  <a:pt x="4447" y="1858"/>
                </a:cubicBezTo>
                <a:cubicBezTo>
                  <a:pt x="4441" y="1846"/>
                  <a:pt x="4432" y="1834"/>
                  <a:pt x="4425" y="1824"/>
                </a:cubicBezTo>
                <a:close/>
                <a:moveTo>
                  <a:pt x="4055" y="1637"/>
                </a:moveTo>
                <a:cubicBezTo>
                  <a:pt x="4057" y="1639"/>
                  <a:pt x="4060" y="1640"/>
                  <a:pt x="4062" y="1640"/>
                </a:cubicBezTo>
                <a:cubicBezTo>
                  <a:pt x="4062" y="1640"/>
                  <a:pt x="4062" y="1640"/>
                  <a:pt x="4062" y="1640"/>
                </a:cubicBezTo>
                <a:cubicBezTo>
                  <a:pt x="4069" y="1640"/>
                  <a:pt x="4074" y="1635"/>
                  <a:pt x="4079" y="1632"/>
                </a:cubicBezTo>
                <a:cubicBezTo>
                  <a:pt x="4082" y="1629"/>
                  <a:pt x="4085" y="1627"/>
                  <a:pt x="4086" y="1626"/>
                </a:cubicBezTo>
                <a:cubicBezTo>
                  <a:pt x="4088" y="1625"/>
                  <a:pt x="4091" y="1624"/>
                  <a:pt x="4095" y="1623"/>
                </a:cubicBezTo>
                <a:cubicBezTo>
                  <a:pt x="4097" y="1622"/>
                  <a:pt x="4100" y="1620"/>
                  <a:pt x="4103" y="1618"/>
                </a:cubicBezTo>
                <a:cubicBezTo>
                  <a:pt x="4105" y="1616"/>
                  <a:pt x="4108" y="1612"/>
                  <a:pt x="4108" y="1607"/>
                </a:cubicBezTo>
                <a:cubicBezTo>
                  <a:pt x="4107" y="1601"/>
                  <a:pt x="4104" y="1596"/>
                  <a:pt x="4100" y="1592"/>
                </a:cubicBezTo>
                <a:cubicBezTo>
                  <a:pt x="4095" y="1589"/>
                  <a:pt x="4090" y="1586"/>
                  <a:pt x="4084" y="1586"/>
                </a:cubicBezTo>
                <a:cubicBezTo>
                  <a:pt x="4079" y="1586"/>
                  <a:pt x="4074" y="1588"/>
                  <a:pt x="4071" y="1593"/>
                </a:cubicBezTo>
                <a:cubicBezTo>
                  <a:pt x="4068" y="1598"/>
                  <a:pt x="4064" y="1603"/>
                  <a:pt x="4060" y="1608"/>
                </a:cubicBezTo>
                <a:cubicBezTo>
                  <a:pt x="4056" y="1614"/>
                  <a:pt x="4052" y="1619"/>
                  <a:pt x="4052" y="1627"/>
                </a:cubicBezTo>
                <a:cubicBezTo>
                  <a:pt x="4052" y="1627"/>
                  <a:pt x="4052" y="1628"/>
                  <a:pt x="4052" y="1629"/>
                </a:cubicBezTo>
                <a:cubicBezTo>
                  <a:pt x="4052" y="1632"/>
                  <a:pt x="4053" y="1634"/>
                  <a:pt x="4055" y="1637"/>
                </a:cubicBezTo>
                <a:close/>
                <a:moveTo>
                  <a:pt x="4022" y="1470"/>
                </a:moveTo>
                <a:cubicBezTo>
                  <a:pt x="4023" y="1470"/>
                  <a:pt x="4024" y="1470"/>
                  <a:pt x="4025" y="1470"/>
                </a:cubicBezTo>
                <a:cubicBezTo>
                  <a:pt x="4038" y="1469"/>
                  <a:pt x="4065" y="1464"/>
                  <a:pt x="4069" y="1464"/>
                </a:cubicBezTo>
                <a:cubicBezTo>
                  <a:pt x="4076" y="1464"/>
                  <a:pt x="4079" y="1459"/>
                  <a:pt x="4081" y="1455"/>
                </a:cubicBezTo>
                <a:cubicBezTo>
                  <a:pt x="4084" y="1451"/>
                  <a:pt x="4086" y="1447"/>
                  <a:pt x="4086" y="1442"/>
                </a:cubicBezTo>
                <a:cubicBezTo>
                  <a:pt x="4086" y="1441"/>
                  <a:pt x="4086" y="1440"/>
                  <a:pt x="4085" y="1438"/>
                </a:cubicBezTo>
                <a:cubicBezTo>
                  <a:pt x="4083" y="1436"/>
                  <a:pt x="4081" y="1434"/>
                  <a:pt x="4078" y="1434"/>
                </a:cubicBezTo>
                <a:cubicBezTo>
                  <a:pt x="4072" y="1435"/>
                  <a:pt x="4043" y="1441"/>
                  <a:pt x="4036" y="1443"/>
                </a:cubicBezTo>
                <a:cubicBezTo>
                  <a:pt x="4036" y="1443"/>
                  <a:pt x="4036" y="1443"/>
                  <a:pt x="4036" y="1443"/>
                </a:cubicBezTo>
                <a:cubicBezTo>
                  <a:pt x="4033" y="1443"/>
                  <a:pt x="4028" y="1442"/>
                  <a:pt x="4023" y="1442"/>
                </a:cubicBezTo>
                <a:cubicBezTo>
                  <a:pt x="4019" y="1441"/>
                  <a:pt x="4015" y="1440"/>
                  <a:pt x="4015" y="1440"/>
                </a:cubicBezTo>
                <a:cubicBezTo>
                  <a:pt x="4013" y="1440"/>
                  <a:pt x="4011" y="1440"/>
                  <a:pt x="4009" y="1442"/>
                </a:cubicBezTo>
                <a:cubicBezTo>
                  <a:pt x="4006" y="1446"/>
                  <a:pt x="4004" y="1450"/>
                  <a:pt x="4004" y="1455"/>
                </a:cubicBezTo>
                <a:cubicBezTo>
                  <a:pt x="4004" y="1459"/>
                  <a:pt x="4006" y="1463"/>
                  <a:pt x="4010" y="1466"/>
                </a:cubicBezTo>
                <a:cubicBezTo>
                  <a:pt x="4013" y="1469"/>
                  <a:pt x="4017" y="1470"/>
                  <a:pt x="4022" y="1470"/>
                </a:cubicBezTo>
                <a:close/>
                <a:moveTo>
                  <a:pt x="4825" y="1720"/>
                </a:moveTo>
                <a:cubicBezTo>
                  <a:pt x="4825" y="1720"/>
                  <a:pt x="4825" y="1720"/>
                  <a:pt x="4825" y="1720"/>
                </a:cubicBezTo>
                <a:cubicBezTo>
                  <a:pt x="4824" y="1720"/>
                  <a:pt x="4822" y="1719"/>
                  <a:pt x="4821" y="1719"/>
                </a:cubicBezTo>
                <a:cubicBezTo>
                  <a:pt x="4816" y="1720"/>
                  <a:pt x="4812" y="1722"/>
                  <a:pt x="4808" y="1725"/>
                </a:cubicBezTo>
                <a:cubicBezTo>
                  <a:pt x="4797" y="1735"/>
                  <a:pt x="4787" y="1751"/>
                  <a:pt x="4787" y="1752"/>
                </a:cubicBezTo>
                <a:cubicBezTo>
                  <a:pt x="4786" y="1753"/>
                  <a:pt x="4786" y="1755"/>
                  <a:pt x="4786" y="1757"/>
                </a:cubicBezTo>
                <a:cubicBezTo>
                  <a:pt x="4787" y="1758"/>
                  <a:pt x="4788" y="1759"/>
                  <a:pt x="4789" y="1759"/>
                </a:cubicBezTo>
                <a:cubicBezTo>
                  <a:pt x="4792" y="1760"/>
                  <a:pt x="4794" y="1760"/>
                  <a:pt x="4796" y="1760"/>
                </a:cubicBezTo>
                <a:cubicBezTo>
                  <a:pt x="4797" y="1760"/>
                  <a:pt x="4797" y="1760"/>
                  <a:pt x="4797" y="1760"/>
                </a:cubicBezTo>
                <a:cubicBezTo>
                  <a:pt x="4806" y="1760"/>
                  <a:pt x="4813" y="1755"/>
                  <a:pt x="4820" y="1749"/>
                </a:cubicBezTo>
                <a:cubicBezTo>
                  <a:pt x="4826" y="1743"/>
                  <a:pt x="4831" y="1737"/>
                  <a:pt x="4831" y="1729"/>
                </a:cubicBezTo>
                <a:cubicBezTo>
                  <a:pt x="4832" y="1726"/>
                  <a:pt x="4829" y="1722"/>
                  <a:pt x="4825" y="1720"/>
                </a:cubicBezTo>
                <a:close/>
                <a:moveTo>
                  <a:pt x="4791" y="2070"/>
                </a:moveTo>
                <a:cubicBezTo>
                  <a:pt x="4787" y="2070"/>
                  <a:pt x="4785" y="2072"/>
                  <a:pt x="4784" y="2072"/>
                </a:cubicBezTo>
                <a:cubicBezTo>
                  <a:pt x="4782" y="2073"/>
                  <a:pt x="4782" y="2073"/>
                  <a:pt x="4782" y="2073"/>
                </a:cubicBezTo>
                <a:cubicBezTo>
                  <a:pt x="4781" y="2073"/>
                  <a:pt x="4780" y="2073"/>
                  <a:pt x="4777" y="2071"/>
                </a:cubicBezTo>
                <a:cubicBezTo>
                  <a:pt x="4771" y="2067"/>
                  <a:pt x="4770" y="2066"/>
                  <a:pt x="4769" y="2066"/>
                </a:cubicBezTo>
                <a:cubicBezTo>
                  <a:pt x="4769" y="2065"/>
                  <a:pt x="4767" y="2062"/>
                  <a:pt x="4764" y="2055"/>
                </a:cubicBezTo>
                <a:cubicBezTo>
                  <a:pt x="4761" y="2050"/>
                  <a:pt x="4759" y="2044"/>
                  <a:pt x="4757" y="2038"/>
                </a:cubicBezTo>
                <a:cubicBezTo>
                  <a:pt x="4756" y="2035"/>
                  <a:pt x="4755" y="2033"/>
                  <a:pt x="4753" y="2030"/>
                </a:cubicBezTo>
                <a:cubicBezTo>
                  <a:pt x="4751" y="2028"/>
                  <a:pt x="4748" y="2026"/>
                  <a:pt x="4744" y="2026"/>
                </a:cubicBezTo>
                <a:cubicBezTo>
                  <a:pt x="4741" y="2026"/>
                  <a:pt x="4738" y="2027"/>
                  <a:pt x="4736" y="2028"/>
                </a:cubicBezTo>
                <a:cubicBezTo>
                  <a:pt x="4731" y="2031"/>
                  <a:pt x="4731" y="2035"/>
                  <a:pt x="4731" y="2038"/>
                </a:cubicBezTo>
                <a:cubicBezTo>
                  <a:pt x="4731" y="2046"/>
                  <a:pt x="4734" y="2055"/>
                  <a:pt x="4739" y="2061"/>
                </a:cubicBezTo>
                <a:cubicBezTo>
                  <a:pt x="4740" y="2061"/>
                  <a:pt x="4741" y="2065"/>
                  <a:pt x="4742" y="2070"/>
                </a:cubicBezTo>
                <a:cubicBezTo>
                  <a:pt x="4743" y="2074"/>
                  <a:pt x="4744" y="2080"/>
                  <a:pt x="4744" y="2083"/>
                </a:cubicBezTo>
                <a:cubicBezTo>
                  <a:pt x="4744" y="2084"/>
                  <a:pt x="4743" y="2085"/>
                  <a:pt x="4743" y="2085"/>
                </a:cubicBezTo>
                <a:cubicBezTo>
                  <a:pt x="4743" y="2086"/>
                  <a:pt x="4740" y="2088"/>
                  <a:pt x="4737" y="2091"/>
                </a:cubicBezTo>
                <a:cubicBezTo>
                  <a:pt x="4734" y="2093"/>
                  <a:pt x="4730" y="2096"/>
                  <a:pt x="4729" y="2102"/>
                </a:cubicBezTo>
                <a:cubicBezTo>
                  <a:pt x="4729" y="2106"/>
                  <a:pt x="4732" y="2109"/>
                  <a:pt x="4734" y="2111"/>
                </a:cubicBezTo>
                <a:cubicBezTo>
                  <a:pt x="4741" y="2116"/>
                  <a:pt x="4748" y="2116"/>
                  <a:pt x="4753" y="2116"/>
                </a:cubicBezTo>
                <a:cubicBezTo>
                  <a:pt x="4754" y="2116"/>
                  <a:pt x="4754" y="2116"/>
                  <a:pt x="4755" y="2116"/>
                </a:cubicBezTo>
                <a:cubicBezTo>
                  <a:pt x="4753" y="2120"/>
                  <a:pt x="4750" y="2125"/>
                  <a:pt x="4750" y="2131"/>
                </a:cubicBezTo>
                <a:cubicBezTo>
                  <a:pt x="4749" y="2129"/>
                  <a:pt x="4747" y="2127"/>
                  <a:pt x="4744" y="2125"/>
                </a:cubicBezTo>
                <a:cubicBezTo>
                  <a:pt x="4743" y="2123"/>
                  <a:pt x="4740" y="2121"/>
                  <a:pt x="4738" y="2119"/>
                </a:cubicBezTo>
                <a:cubicBezTo>
                  <a:pt x="4736" y="2117"/>
                  <a:pt x="4735" y="2115"/>
                  <a:pt x="4730" y="2115"/>
                </a:cubicBezTo>
                <a:cubicBezTo>
                  <a:pt x="4728" y="2114"/>
                  <a:pt x="4724" y="2118"/>
                  <a:pt x="4724" y="2120"/>
                </a:cubicBezTo>
                <a:cubicBezTo>
                  <a:pt x="4724" y="2121"/>
                  <a:pt x="4722" y="2122"/>
                  <a:pt x="4719" y="2124"/>
                </a:cubicBezTo>
                <a:cubicBezTo>
                  <a:pt x="4716" y="2126"/>
                  <a:pt x="4711" y="2128"/>
                  <a:pt x="4707" y="2132"/>
                </a:cubicBezTo>
                <a:cubicBezTo>
                  <a:pt x="4703" y="2137"/>
                  <a:pt x="4702" y="2141"/>
                  <a:pt x="4701" y="2143"/>
                </a:cubicBezTo>
                <a:cubicBezTo>
                  <a:pt x="4700" y="2145"/>
                  <a:pt x="4698" y="2148"/>
                  <a:pt x="4688" y="2155"/>
                </a:cubicBezTo>
                <a:cubicBezTo>
                  <a:pt x="4669" y="2169"/>
                  <a:pt x="4645" y="2183"/>
                  <a:pt x="4638" y="2199"/>
                </a:cubicBezTo>
                <a:cubicBezTo>
                  <a:pt x="4637" y="2202"/>
                  <a:pt x="4636" y="2205"/>
                  <a:pt x="4636" y="2207"/>
                </a:cubicBezTo>
                <a:cubicBezTo>
                  <a:pt x="4636" y="2214"/>
                  <a:pt x="4640" y="2220"/>
                  <a:pt x="4646" y="2223"/>
                </a:cubicBezTo>
                <a:cubicBezTo>
                  <a:pt x="4651" y="2226"/>
                  <a:pt x="4658" y="2228"/>
                  <a:pt x="4666" y="2228"/>
                </a:cubicBezTo>
                <a:cubicBezTo>
                  <a:pt x="4673" y="2229"/>
                  <a:pt x="4676" y="2230"/>
                  <a:pt x="4680" y="2230"/>
                </a:cubicBezTo>
                <a:cubicBezTo>
                  <a:pt x="4680" y="2230"/>
                  <a:pt x="4680" y="2230"/>
                  <a:pt x="4680" y="2230"/>
                </a:cubicBezTo>
                <a:cubicBezTo>
                  <a:pt x="4684" y="2230"/>
                  <a:pt x="4687" y="2228"/>
                  <a:pt x="4689" y="2225"/>
                </a:cubicBezTo>
                <a:cubicBezTo>
                  <a:pt x="4692" y="2223"/>
                  <a:pt x="4694" y="2220"/>
                  <a:pt x="4698" y="2215"/>
                </a:cubicBezTo>
                <a:cubicBezTo>
                  <a:pt x="4710" y="2199"/>
                  <a:pt x="4721" y="2189"/>
                  <a:pt x="4736" y="2176"/>
                </a:cubicBezTo>
                <a:cubicBezTo>
                  <a:pt x="4750" y="2162"/>
                  <a:pt x="4753" y="2145"/>
                  <a:pt x="4753" y="2139"/>
                </a:cubicBezTo>
                <a:cubicBezTo>
                  <a:pt x="4755" y="2141"/>
                  <a:pt x="4757" y="2142"/>
                  <a:pt x="4759" y="2143"/>
                </a:cubicBezTo>
                <a:cubicBezTo>
                  <a:pt x="4761" y="2143"/>
                  <a:pt x="4762" y="2143"/>
                  <a:pt x="4764" y="2143"/>
                </a:cubicBezTo>
                <a:cubicBezTo>
                  <a:pt x="4771" y="2143"/>
                  <a:pt x="4775" y="2138"/>
                  <a:pt x="4778" y="2134"/>
                </a:cubicBezTo>
                <a:cubicBezTo>
                  <a:pt x="4781" y="2129"/>
                  <a:pt x="4783" y="2124"/>
                  <a:pt x="4785" y="2120"/>
                </a:cubicBezTo>
                <a:cubicBezTo>
                  <a:pt x="4789" y="2110"/>
                  <a:pt x="4793" y="2103"/>
                  <a:pt x="4799" y="2099"/>
                </a:cubicBezTo>
                <a:cubicBezTo>
                  <a:pt x="4803" y="2096"/>
                  <a:pt x="4805" y="2091"/>
                  <a:pt x="4805" y="2088"/>
                </a:cubicBezTo>
                <a:cubicBezTo>
                  <a:pt x="4805" y="2083"/>
                  <a:pt x="4803" y="2079"/>
                  <a:pt x="4801" y="2076"/>
                </a:cubicBezTo>
                <a:cubicBezTo>
                  <a:pt x="4798" y="2073"/>
                  <a:pt x="4796" y="2070"/>
                  <a:pt x="4791" y="2070"/>
                </a:cubicBezTo>
                <a:close/>
                <a:moveTo>
                  <a:pt x="4639" y="1836"/>
                </a:moveTo>
                <a:cubicBezTo>
                  <a:pt x="4646" y="1836"/>
                  <a:pt x="4651" y="1831"/>
                  <a:pt x="4652" y="1824"/>
                </a:cubicBezTo>
                <a:cubicBezTo>
                  <a:pt x="4646" y="1823"/>
                  <a:pt x="4646" y="1823"/>
                  <a:pt x="4646" y="1823"/>
                </a:cubicBezTo>
                <a:cubicBezTo>
                  <a:pt x="4652" y="1825"/>
                  <a:pt x="4652" y="1825"/>
                  <a:pt x="4652" y="1825"/>
                </a:cubicBezTo>
                <a:cubicBezTo>
                  <a:pt x="4652" y="1823"/>
                  <a:pt x="4652" y="1822"/>
                  <a:pt x="4652" y="1821"/>
                </a:cubicBezTo>
                <a:cubicBezTo>
                  <a:pt x="4652" y="1811"/>
                  <a:pt x="4644" y="1801"/>
                  <a:pt x="4624" y="1796"/>
                </a:cubicBezTo>
                <a:cubicBezTo>
                  <a:pt x="4620" y="1795"/>
                  <a:pt x="4617" y="1794"/>
                  <a:pt x="4614" y="1794"/>
                </a:cubicBezTo>
                <a:cubicBezTo>
                  <a:pt x="4613" y="1794"/>
                  <a:pt x="4611" y="1794"/>
                  <a:pt x="4609" y="1795"/>
                </a:cubicBezTo>
                <a:cubicBezTo>
                  <a:pt x="4607" y="1796"/>
                  <a:pt x="4606" y="1799"/>
                  <a:pt x="4606" y="1802"/>
                </a:cubicBezTo>
                <a:cubicBezTo>
                  <a:pt x="4606" y="1805"/>
                  <a:pt x="4607" y="1806"/>
                  <a:pt x="4608" y="1807"/>
                </a:cubicBezTo>
                <a:cubicBezTo>
                  <a:pt x="4610" y="1812"/>
                  <a:pt x="4615" y="1816"/>
                  <a:pt x="4617" y="1821"/>
                </a:cubicBezTo>
                <a:cubicBezTo>
                  <a:pt x="4623" y="1829"/>
                  <a:pt x="4630" y="1836"/>
                  <a:pt x="4639" y="1836"/>
                </a:cubicBezTo>
                <a:cubicBezTo>
                  <a:pt x="4639" y="1836"/>
                  <a:pt x="4639" y="1836"/>
                  <a:pt x="4639" y="1836"/>
                </a:cubicBezTo>
                <a:close/>
                <a:moveTo>
                  <a:pt x="2422" y="804"/>
                </a:moveTo>
                <a:cubicBezTo>
                  <a:pt x="2416" y="804"/>
                  <a:pt x="2413" y="808"/>
                  <a:pt x="2409" y="815"/>
                </a:cubicBezTo>
                <a:cubicBezTo>
                  <a:pt x="2409" y="816"/>
                  <a:pt x="2408" y="817"/>
                  <a:pt x="2408" y="819"/>
                </a:cubicBezTo>
                <a:cubicBezTo>
                  <a:pt x="2408" y="823"/>
                  <a:pt x="2411" y="826"/>
                  <a:pt x="2413" y="827"/>
                </a:cubicBezTo>
                <a:cubicBezTo>
                  <a:pt x="2415" y="828"/>
                  <a:pt x="2417" y="828"/>
                  <a:pt x="2420" y="828"/>
                </a:cubicBezTo>
                <a:cubicBezTo>
                  <a:pt x="2424" y="828"/>
                  <a:pt x="2429" y="827"/>
                  <a:pt x="2432" y="821"/>
                </a:cubicBezTo>
                <a:cubicBezTo>
                  <a:pt x="2432" y="821"/>
                  <a:pt x="2432" y="821"/>
                  <a:pt x="2432" y="821"/>
                </a:cubicBezTo>
                <a:cubicBezTo>
                  <a:pt x="2432" y="819"/>
                  <a:pt x="2433" y="818"/>
                  <a:pt x="2433" y="816"/>
                </a:cubicBezTo>
                <a:cubicBezTo>
                  <a:pt x="2433" y="813"/>
                  <a:pt x="2432" y="811"/>
                  <a:pt x="2430" y="809"/>
                </a:cubicBezTo>
                <a:cubicBezTo>
                  <a:pt x="2429" y="806"/>
                  <a:pt x="2426" y="804"/>
                  <a:pt x="2422" y="804"/>
                </a:cubicBezTo>
                <a:close/>
                <a:moveTo>
                  <a:pt x="4023" y="1526"/>
                </a:moveTo>
                <a:cubicBezTo>
                  <a:pt x="4023" y="1530"/>
                  <a:pt x="4024" y="1536"/>
                  <a:pt x="4028" y="1543"/>
                </a:cubicBezTo>
                <a:cubicBezTo>
                  <a:pt x="4037" y="1556"/>
                  <a:pt x="4051" y="1557"/>
                  <a:pt x="4055" y="1557"/>
                </a:cubicBezTo>
                <a:cubicBezTo>
                  <a:pt x="4056" y="1557"/>
                  <a:pt x="4057" y="1557"/>
                  <a:pt x="4057" y="1557"/>
                </a:cubicBezTo>
                <a:cubicBezTo>
                  <a:pt x="4060" y="1557"/>
                  <a:pt x="4063" y="1554"/>
                  <a:pt x="4063" y="1551"/>
                </a:cubicBezTo>
                <a:cubicBezTo>
                  <a:pt x="4063" y="1550"/>
                  <a:pt x="4062" y="1542"/>
                  <a:pt x="4060" y="1532"/>
                </a:cubicBezTo>
                <a:cubicBezTo>
                  <a:pt x="4058" y="1522"/>
                  <a:pt x="4055" y="1511"/>
                  <a:pt x="4046" y="1504"/>
                </a:cubicBezTo>
                <a:cubicBezTo>
                  <a:pt x="4044" y="1503"/>
                  <a:pt x="4043" y="1502"/>
                  <a:pt x="4041" y="1501"/>
                </a:cubicBezTo>
                <a:cubicBezTo>
                  <a:pt x="4042" y="1501"/>
                  <a:pt x="4043" y="1501"/>
                  <a:pt x="4043" y="1501"/>
                </a:cubicBezTo>
                <a:cubicBezTo>
                  <a:pt x="4049" y="1501"/>
                  <a:pt x="4053" y="1500"/>
                  <a:pt x="4057" y="1497"/>
                </a:cubicBezTo>
                <a:cubicBezTo>
                  <a:pt x="4061" y="1495"/>
                  <a:pt x="4063" y="1490"/>
                  <a:pt x="4063" y="1486"/>
                </a:cubicBezTo>
                <a:cubicBezTo>
                  <a:pt x="4063" y="1484"/>
                  <a:pt x="4063" y="1482"/>
                  <a:pt x="4062" y="1480"/>
                </a:cubicBezTo>
                <a:cubicBezTo>
                  <a:pt x="4058" y="1471"/>
                  <a:pt x="4050" y="1471"/>
                  <a:pt x="4043" y="1471"/>
                </a:cubicBezTo>
                <a:cubicBezTo>
                  <a:pt x="4035" y="1471"/>
                  <a:pt x="4027" y="1472"/>
                  <a:pt x="4023" y="1473"/>
                </a:cubicBezTo>
                <a:cubicBezTo>
                  <a:pt x="4023" y="1473"/>
                  <a:pt x="4023" y="1473"/>
                  <a:pt x="4022" y="1473"/>
                </a:cubicBezTo>
                <a:cubicBezTo>
                  <a:pt x="4021" y="1473"/>
                  <a:pt x="4017" y="1472"/>
                  <a:pt x="4015" y="1471"/>
                </a:cubicBezTo>
                <a:cubicBezTo>
                  <a:pt x="4012" y="1470"/>
                  <a:pt x="4010" y="1469"/>
                  <a:pt x="4010" y="1469"/>
                </a:cubicBezTo>
                <a:cubicBezTo>
                  <a:pt x="4009" y="1467"/>
                  <a:pt x="4007" y="1467"/>
                  <a:pt x="4005" y="1468"/>
                </a:cubicBezTo>
                <a:cubicBezTo>
                  <a:pt x="3999" y="1470"/>
                  <a:pt x="3996" y="1475"/>
                  <a:pt x="3995" y="1480"/>
                </a:cubicBezTo>
                <a:cubicBezTo>
                  <a:pt x="3994" y="1485"/>
                  <a:pt x="3994" y="1489"/>
                  <a:pt x="3993" y="1496"/>
                </a:cubicBezTo>
                <a:cubicBezTo>
                  <a:pt x="3992" y="1504"/>
                  <a:pt x="3986" y="1511"/>
                  <a:pt x="3986" y="1520"/>
                </a:cubicBezTo>
                <a:cubicBezTo>
                  <a:pt x="3986" y="1525"/>
                  <a:pt x="3988" y="1529"/>
                  <a:pt x="3992" y="1532"/>
                </a:cubicBezTo>
                <a:cubicBezTo>
                  <a:pt x="3994" y="1534"/>
                  <a:pt x="3996" y="1534"/>
                  <a:pt x="3999" y="1534"/>
                </a:cubicBezTo>
                <a:cubicBezTo>
                  <a:pt x="4007" y="1534"/>
                  <a:pt x="4011" y="1529"/>
                  <a:pt x="4016" y="1525"/>
                </a:cubicBezTo>
                <a:cubicBezTo>
                  <a:pt x="4019" y="1522"/>
                  <a:pt x="4021" y="1520"/>
                  <a:pt x="4022" y="1519"/>
                </a:cubicBezTo>
                <a:cubicBezTo>
                  <a:pt x="4023" y="1521"/>
                  <a:pt x="4023" y="1523"/>
                  <a:pt x="4023" y="1526"/>
                </a:cubicBezTo>
                <a:close/>
                <a:moveTo>
                  <a:pt x="4598" y="517"/>
                </a:moveTo>
                <a:cubicBezTo>
                  <a:pt x="4598" y="516"/>
                  <a:pt x="4598" y="514"/>
                  <a:pt x="4599" y="511"/>
                </a:cubicBezTo>
                <a:cubicBezTo>
                  <a:pt x="4603" y="504"/>
                  <a:pt x="4605" y="498"/>
                  <a:pt x="4608" y="496"/>
                </a:cubicBezTo>
                <a:cubicBezTo>
                  <a:pt x="4611" y="493"/>
                  <a:pt x="4618" y="490"/>
                  <a:pt x="4634" y="490"/>
                </a:cubicBezTo>
                <a:cubicBezTo>
                  <a:pt x="4662" y="490"/>
                  <a:pt x="4659" y="492"/>
                  <a:pt x="4672" y="492"/>
                </a:cubicBezTo>
                <a:cubicBezTo>
                  <a:pt x="4676" y="492"/>
                  <a:pt x="4680" y="492"/>
                  <a:pt x="4685" y="491"/>
                </a:cubicBezTo>
                <a:cubicBezTo>
                  <a:pt x="4700" y="491"/>
                  <a:pt x="4711" y="485"/>
                  <a:pt x="4721" y="480"/>
                </a:cubicBezTo>
                <a:cubicBezTo>
                  <a:pt x="4730" y="474"/>
                  <a:pt x="4739" y="469"/>
                  <a:pt x="4751" y="465"/>
                </a:cubicBezTo>
                <a:cubicBezTo>
                  <a:pt x="4771" y="458"/>
                  <a:pt x="4788" y="454"/>
                  <a:pt x="4797" y="454"/>
                </a:cubicBezTo>
                <a:cubicBezTo>
                  <a:pt x="4800" y="454"/>
                  <a:pt x="4801" y="454"/>
                  <a:pt x="4802" y="455"/>
                </a:cubicBezTo>
                <a:cubicBezTo>
                  <a:pt x="4805" y="456"/>
                  <a:pt x="4809" y="457"/>
                  <a:pt x="4812" y="457"/>
                </a:cubicBezTo>
                <a:cubicBezTo>
                  <a:pt x="4815" y="457"/>
                  <a:pt x="4818" y="457"/>
                  <a:pt x="4821" y="455"/>
                </a:cubicBezTo>
                <a:cubicBezTo>
                  <a:pt x="4823" y="454"/>
                  <a:pt x="4826" y="450"/>
                  <a:pt x="4826" y="447"/>
                </a:cubicBezTo>
                <a:cubicBezTo>
                  <a:pt x="4826" y="443"/>
                  <a:pt x="4824" y="440"/>
                  <a:pt x="4822" y="437"/>
                </a:cubicBezTo>
                <a:cubicBezTo>
                  <a:pt x="4818" y="433"/>
                  <a:pt x="4813" y="428"/>
                  <a:pt x="4809" y="424"/>
                </a:cubicBezTo>
                <a:cubicBezTo>
                  <a:pt x="4808" y="423"/>
                  <a:pt x="4806" y="421"/>
                  <a:pt x="4805" y="420"/>
                </a:cubicBezTo>
                <a:cubicBezTo>
                  <a:pt x="4809" y="419"/>
                  <a:pt x="4812" y="418"/>
                  <a:pt x="4816" y="416"/>
                </a:cubicBezTo>
                <a:cubicBezTo>
                  <a:pt x="4821" y="413"/>
                  <a:pt x="4826" y="409"/>
                  <a:pt x="4828" y="402"/>
                </a:cubicBezTo>
                <a:cubicBezTo>
                  <a:pt x="4828" y="400"/>
                  <a:pt x="4828" y="398"/>
                  <a:pt x="4828" y="396"/>
                </a:cubicBezTo>
                <a:cubicBezTo>
                  <a:pt x="4828" y="385"/>
                  <a:pt x="4821" y="374"/>
                  <a:pt x="4822" y="367"/>
                </a:cubicBezTo>
                <a:cubicBezTo>
                  <a:pt x="4822" y="365"/>
                  <a:pt x="4822" y="364"/>
                  <a:pt x="4823" y="362"/>
                </a:cubicBezTo>
                <a:cubicBezTo>
                  <a:pt x="4826" y="359"/>
                  <a:pt x="4827" y="355"/>
                  <a:pt x="4827" y="351"/>
                </a:cubicBezTo>
                <a:cubicBezTo>
                  <a:pt x="4827" y="344"/>
                  <a:pt x="4823" y="338"/>
                  <a:pt x="4818" y="334"/>
                </a:cubicBezTo>
                <a:cubicBezTo>
                  <a:pt x="4813" y="330"/>
                  <a:pt x="4807" y="326"/>
                  <a:pt x="4801" y="325"/>
                </a:cubicBezTo>
                <a:cubicBezTo>
                  <a:pt x="4798" y="324"/>
                  <a:pt x="4793" y="324"/>
                  <a:pt x="4788" y="324"/>
                </a:cubicBezTo>
                <a:cubicBezTo>
                  <a:pt x="4778" y="324"/>
                  <a:pt x="4766" y="325"/>
                  <a:pt x="4756" y="325"/>
                </a:cubicBezTo>
                <a:cubicBezTo>
                  <a:pt x="4746" y="325"/>
                  <a:pt x="4738" y="323"/>
                  <a:pt x="4737" y="323"/>
                </a:cubicBezTo>
                <a:cubicBezTo>
                  <a:pt x="4730" y="318"/>
                  <a:pt x="4719" y="313"/>
                  <a:pt x="4710" y="312"/>
                </a:cubicBezTo>
                <a:cubicBezTo>
                  <a:pt x="4707" y="312"/>
                  <a:pt x="4704" y="313"/>
                  <a:pt x="4702" y="315"/>
                </a:cubicBezTo>
                <a:cubicBezTo>
                  <a:pt x="4698" y="319"/>
                  <a:pt x="4695" y="325"/>
                  <a:pt x="4691" y="332"/>
                </a:cubicBezTo>
                <a:cubicBezTo>
                  <a:pt x="4689" y="335"/>
                  <a:pt x="4688" y="338"/>
                  <a:pt x="4687" y="340"/>
                </a:cubicBezTo>
                <a:cubicBezTo>
                  <a:pt x="4686" y="339"/>
                  <a:pt x="4684" y="338"/>
                  <a:pt x="4681" y="333"/>
                </a:cubicBezTo>
                <a:cubicBezTo>
                  <a:pt x="4676" y="325"/>
                  <a:pt x="4666" y="323"/>
                  <a:pt x="4657" y="321"/>
                </a:cubicBezTo>
                <a:cubicBezTo>
                  <a:pt x="4647" y="319"/>
                  <a:pt x="4636" y="319"/>
                  <a:pt x="4628" y="319"/>
                </a:cubicBezTo>
                <a:cubicBezTo>
                  <a:pt x="4624" y="319"/>
                  <a:pt x="4621" y="319"/>
                  <a:pt x="4619" y="319"/>
                </a:cubicBezTo>
                <a:cubicBezTo>
                  <a:pt x="4607" y="319"/>
                  <a:pt x="4594" y="322"/>
                  <a:pt x="4582" y="323"/>
                </a:cubicBezTo>
                <a:cubicBezTo>
                  <a:pt x="4575" y="324"/>
                  <a:pt x="4570" y="326"/>
                  <a:pt x="4567" y="325"/>
                </a:cubicBezTo>
                <a:cubicBezTo>
                  <a:pt x="4564" y="325"/>
                  <a:pt x="4562" y="325"/>
                  <a:pt x="4558" y="321"/>
                </a:cubicBezTo>
                <a:cubicBezTo>
                  <a:pt x="4548" y="310"/>
                  <a:pt x="4534" y="306"/>
                  <a:pt x="4531" y="303"/>
                </a:cubicBezTo>
                <a:cubicBezTo>
                  <a:pt x="4528" y="300"/>
                  <a:pt x="4524" y="300"/>
                  <a:pt x="4520" y="299"/>
                </a:cubicBezTo>
                <a:cubicBezTo>
                  <a:pt x="4516" y="298"/>
                  <a:pt x="4511" y="298"/>
                  <a:pt x="4505" y="298"/>
                </a:cubicBezTo>
                <a:cubicBezTo>
                  <a:pt x="4496" y="298"/>
                  <a:pt x="4486" y="299"/>
                  <a:pt x="4477" y="300"/>
                </a:cubicBezTo>
                <a:cubicBezTo>
                  <a:pt x="4461" y="302"/>
                  <a:pt x="4445" y="303"/>
                  <a:pt x="4440" y="303"/>
                </a:cubicBezTo>
                <a:cubicBezTo>
                  <a:pt x="4439" y="302"/>
                  <a:pt x="4437" y="301"/>
                  <a:pt x="4435" y="300"/>
                </a:cubicBezTo>
                <a:cubicBezTo>
                  <a:pt x="4431" y="298"/>
                  <a:pt x="4426" y="295"/>
                  <a:pt x="4419" y="290"/>
                </a:cubicBezTo>
                <a:cubicBezTo>
                  <a:pt x="4412" y="285"/>
                  <a:pt x="4405" y="281"/>
                  <a:pt x="4399" y="278"/>
                </a:cubicBezTo>
                <a:cubicBezTo>
                  <a:pt x="4393" y="275"/>
                  <a:pt x="4388" y="273"/>
                  <a:pt x="4383" y="272"/>
                </a:cubicBezTo>
                <a:cubicBezTo>
                  <a:pt x="4379" y="272"/>
                  <a:pt x="4363" y="275"/>
                  <a:pt x="4350" y="275"/>
                </a:cubicBezTo>
                <a:cubicBezTo>
                  <a:pt x="4344" y="276"/>
                  <a:pt x="4339" y="274"/>
                  <a:pt x="4339" y="274"/>
                </a:cubicBezTo>
                <a:cubicBezTo>
                  <a:pt x="4331" y="267"/>
                  <a:pt x="4324" y="263"/>
                  <a:pt x="4316" y="262"/>
                </a:cubicBezTo>
                <a:cubicBezTo>
                  <a:pt x="4321" y="260"/>
                  <a:pt x="4327" y="259"/>
                  <a:pt x="4334" y="257"/>
                </a:cubicBezTo>
                <a:cubicBezTo>
                  <a:pt x="4343" y="254"/>
                  <a:pt x="4351" y="251"/>
                  <a:pt x="4351" y="251"/>
                </a:cubicBezTo>
                <a:cubicBezTo>
                  <a:pt x="4353" y="250"/>
                  <a:pt x="4354" y="249"/>
                  <a:pt x="4355" y="247"/>
                </a:cubicBezTo>
                <a:cubicBezTo>
                  <a:pt x="4355" y="246"/>
                  <a:pt x="4355" y="244"/>
                  <a:pt x="4354" y="242"/>
                </a:cubicBezTo>
                <a:cubicBezTo>
                  <a:pt x="4354" y="242"/>
                  <a:pt x="4351" y="238"/>
                  <a:pt x="4347" y="234"/>
                </a:cubicBezTo>
                <a:cubicBezTo>
                  <a:pt x="4343" y="229"/>
                  <a:pt x="4337" y="224"/>
                  <a:pt x="4328" y="224"/>
                </a:cubicBezTo>
                <a:cubicBezTo>
                  <a:pt x="4324" y="224"/>
                  <a:pt x="4316" y="223"/>
                  <a:pt x="4308" y="221"/>
                </a:cubicBezTo>
                <a:cubicBezTo>
                  <a:pt x="4301" y="219"/>
                  <a:pt x="4295" y="217"/>
                  <a:pt x="4290" y="217"/>
                </a:cubicBezTo>
                <a:cubicBezTo>
                  <a:pt x="4288" y="217"/>
                  <a:pt x="4285" y="218"/>
                  <a:pt x="4284" y="219"/>
                </a:cubicBezTo>
                <a:cubicBezTo>
                  <a:pt x="4283" y="220"/>
                  <a:pt x="4282" y="221"/>
                  <a:pt x="4282" y="222"/>
                </a:cubicBezTo>
                <a:cubicBezTo>
                  <a:pt x="4281" y="222"/>
                  <a:pt x="4280" y="222"/>
                  <a:pt x="4279" y="222"/>
                </a:cubicBezTo>
                <a:cubicBezTo>
                  <a:pt x="4271" y="220"/>
                  <a:pt x="4264" y="216"/>
                  <a:pt x="4255" y="216"/>
                </a:cubicBezTo>
                <a:cubicBezTo>
                  <a:pt x="4251" y="216"/>
                  <a:pt x="4247" y="217"/>
                  <a:pt x="4244" y="220"/>
                </a:cubicBezTo>
                <a:cubicBezTo>
                  <a:pt x="4242" y="222"/>
                  <a:pt x="4239" y="224"/>
                  <a:pt x="4235" y="226"/>
                </a:cubicBezTo>
                <a:cubicBezTo>
                  <a:pt x="4232" y="229"/>
                  <a:pt x="4229" y="232"/>
                  <a:pt x="4228" y="238"/>
                </a:cubicBezTo>
                <a:cubicBezTo>
                  <a:pt x="4228" y="241"/>
                  <a:pt x="4230" y="244"/>
                  <a:pt x="4232" y="246"/>
                </a:cubicBezTo>
                <a:cubicBezTo>
                  <a:pt x="4234" y="248"/>
                  <a:pt x="4237" y="249"/>
                  <a:pt x="4240" y="250"/>
                </a:cubicBezTo>
                <a:cubicBezTo>
                  <a:pt x="4250" y="253"/>
                  <a:pt x="4259" y="253"/>
                  <a:pt x="4265" y="253"/>
                </a:cubicBezTo>
                <a:cubicBezTo>
                  <a:pt x="4272" y="253"/>
                  <a:pt x="4275" y="255"/>
                  <a:pt x="4275" y="255"/>
                </a:cubicBezTo>
                <a:cubicBezTo>
                  <a:pt x="4276" y="257"/>
                  <a:pt x="4276" y="258"/>
                  <a:pt x="4276" y="259"/>
                </a:cubicBezTo>
                <a:cubicBezTo>
                  <a:pt x="4276" y="261"/>
                  <a:pt x="4274" y="264"/>
                  <a:pt x="4274" y="270"/>
                </a:cubicBezTo>
                <a:cubicBezTo>
                  <a:pt x="4274" y="270"/>
                  <a:pt x="4272" y="276"/>
                  <a:pt x="4269" y="280"/>
                </a:cubicBezTo>
                <a:cubicBezTo>
                  <a:pt x="4267" y="284"/>
                  <a:pt x="4263" y="288"/>
                  <a:pt x="4262" y="288"/>
                </a:cubicBezTo>
                <a:cubicBezTo>
                  <a:pt x="4262" y="288"/>
                  <a:pt x="4262" y="288"/>
                  <a:pt x="4262" y="288"/>
                </a:cubicBezTo>
                <a:cubicBezTo>
                  <a:pt x="4260" y="288"/>
                  <a:pt x="4257" y="287"/>
                  <a:pt x="4251" y="287"/>
                </a:cubicBezTo>
                <a:cubicBezTo>
                  <a:pt x="4248" y="287"/>
                  <a:pt x="4243" y="289"/>
                  <a:pt x="4238" y="292"/>
                </a:cubicBezTo>
                <a:cubicBezTo>
                  <a:pt x="4234" y="294"/>
                  <a:pt x="4224" y="296"/>
                  <a:pt x="4216" y="296"/>
                </a:cubicBezTo>
                <a:cubicBezTo>
                  <a:pt x="4213" y="296"/>
                  <a:pt x="4211" y="296"/>
                  <a:pt x="4210" y="296"/>
                </a:cubicBezTo>
                <a:cubicBezTo>
                  <a:pt x="4206" y="296"/>
                  <a:pt x="4203" y="295"/>
                  <a:pt x="4201" y="295"/>
                </a:cubicBezTo>
                <a:cubicBezTo>
                  <a:pt x="4199" y="296"/>
                  <a:pt x="4197" y="295"/>
                  <a:pt x="4196" y="296"/>
                </a:cubicBezTo>
                <a:cubicBezTo>
                  <a:pt x="4195" y="295"/>
                  <a:pt x="4194" y="294"/>
                  <a:pt x="4193" y="293"/>
                </a:cubicBezTo>
                <a:cubicBezTo>
                  <a:pt x="4190" y="291"/>
                  <a:pt x="4188" y="288"/>
                  <a:pt x="4182" y="287"/>
                </a:cubicBezTo>
                <a:cubicBezTo>
                  <a:pt x="4181" y="287"/>
                  <a:pt x="4180" y="288"/>
                  <a:pt x="4178" y="288"/>
                </a:cubicBezTo>
                <a:cubicBezTo>
                  <a:pt x="4174" y="291"/>
                  <a:pt x="4169" y="295"/>
                  <a:pt x="4164" y="300"/>
                </a:cubicBezTo>
                <a:cubicBezTo>
                  <a:pt x="4159" y="304"/>
                  <a:pt x="4152" y="307"/>
                  <a:pt x="4152" y="307"/>
                </a:cubicBezTo>
                <a:cubicBezTo>
                  <a:pt x="4152" y="307"/>
                  <a:pt x="4152" y="307"/>
                  <a:pt x="4152" y="307"/>
                </a:cubicBezTo>
                <a:cubicBezTo>
                  <a:pt x="4148" y="306"/>
                  <a:pt x="4139" y="298"/>
                  <a:pt x="4139" y="291"/>
                </a:cubicBezTo>
                <a:cubicBezTo>
                  <a:pt x="4139" y="285"/>
                  <a:pt x="4139" y="278"/>
                  <a:pt x="4137" y="272"/>
                </a:cubicBezTo>
                <a:cubicBezTo>
                  <a:pt x="4136" y="267"/>
                  <a:pt x="4135" y="262"/>
                  <a:pt x="4130" y="258"/>
                </a:cubicBezTo>
                <a:cubicBezTo>
                  <a:pt x="4128" y="257"/>
                  <a:pt x="4126" y="257"/>
                  <a:pt x="4124" y="256"/>
                </a:cubicBezTo>
                <a:cubicBezTo>
                  <a:pt x="4118" y="255"/>
                  <a:pt x="4108" y="254"/>
                  <a:pt x="4099" y="254"/>
                </a:cubicBezTo>
                <a:cubicBezTo>
                  <a:pt x="4095" y="254"/>
                  <a:pt x="4091" y="254"/>
                  <a:pt x="4088" y="255"/>
                </a:cubicBezTo>
                <a:cubicBezTo>
                  <a:pt x="4084" y="255"/>
                  <a:pt x="4074" y="256"/>
                  <a:pt x="4065" y="258"/>
                </a:cubicBezTo>
                <a:cubicBezTo>
                  <a:pt x="4060" y="259"/>
                  <a:pt x="4056" y="260"/>
                  <a:pt x="4052" y="261"/>
                </a:cubicBezTo>
                <a:cubicBezTo>
                  <a:pt x="4048" y="262"/>
                  <a:pt x="4045" y="263"/>
                  <a:pt x="4042" y="266"/>
                </a:cubicBezTo>
                <a:cubicBezTo>
                  <a:pt x="4040" y="269"/>
                  <a:pt x="4027" y="274"/>
                  <a:pt x="4021" y="274"/>
                </a:cubicBezTo>
                <a:cubicBezTo>
                  <a:pt x="4020" y="274"/>
                  <a:pt x="4016" y="272"/>
                  <a:pt x="4011" y="269"/>
                </a:cubicBezTo>
                <a:cubicBezTo>
                  <a:pt x="4006" y="267"/>
                  <a:pt x="3999" y="263"/>
                  <a:pt x="3990" y="261"/>
                </a:cubicBezTo>
                <a:cubicBezTo>
                  <a:pt x="3976" y="259"/>
                  <a:pt x="3953" y="259"/>
                  <a:pt x="3939" y="259"/>
                </a:cubicBezTo>
                <a:cubicBezTo>
                  <a:pt x="3933" y="259"/>
                  <a:pt x="3930" y="260"/>
                  <a:pt x="3927" y="260"/>
                </a:cubicBezTo>
                <a:cubicBezTo>
                  <a:pt x="3927" y="260"/>
                  <a:pt x="3927" y="260"/>
                  <a:pt x="3927" y="260"/>
                </a:cubicBezTo>
                <a:cubicBezTo>
                  <a:pt x="3926" y="260"/>
                  <a:pt x="3923" y="259"/>
                  <a:pt x="3922" y="259"/>
                </a:cubicBezTo>
                <a:cubicBezTo>
                  <a:pt x="3924" y="256"/>
                  <a:pt x="3927" y="253"/>
                  <a:pt x="3930" y="250"/>
                </a:cubicBezTo>
                <a:cubicBezTo>
                  <a:pt x="3933" y="244"/>
                  <a:pt x="3937" y="239"/>
                  <a:pt x="3937" y="232"/>
                </a:cubicBezTo>
                <a:cubicBezTo>
                  <a:pt x="3937" y="227"/>
                  <a:pt x="3935" y="223"/>
                  <a:pt x="3931" y="220"/>
                </a:cubicBezTo>
                <a:cubicBezTo>
                  <a:pt x="3918" y="210"/>
                  <a:pt x="3895" y="211"/>
                  <a:pt x="3885" y="209"/>
                </a:cubicBezTo>
                <a:cubicBezTo>
                  <a:pt x="3878" y="208"/>
                  <a:pt x="3870" y="206"/>
                  <a:pt x="3861" y="206"/>
                </a:cubicBezTo>
                <a:cubicBezTo>
                  <a:pt x="3856" y="206"/>
                  <a:pt x="3851" y="207"/>
                  <a:pt x="3846" y="208"/>
                </a:cubicBezTo>
                <a:cubicBezTo>
                  <a:pt x="3840" y="209"/>
                  <a:pt x="3835" y="211"/>
                  <a:pt x="3831" y="213"/>
                </a:cubicBezTo>
                <a:cubicBezTo>
                  <a:pt x="3830" y="213"/>
                  <a:pt x="3830" y="213"/>
                  <a:pt x="3830" y="213"/>
                </a:cubicBezTo>
                <a:cubicBezTo>
                  <a:pt x="3830" y="212"/>
                  <a:pt x="3829" y="211"/>
                  <a:pt x="3829" y="211"/>
                </a:cubicBezTo>
                <a:cubicBezTo>
                  <a:pt x="3828" y="210"/>
                  <a:pt x="3828" y="210"/>
                  <a:pt x="3827" y="210"/>
                </a:cubicBezTo>
                <a:cubicBezTo>
                  <a:pt x="3826" y="209"/>
                  <a:pt x="3823" y="207"/>
                  <a:pt x="3817" y="204"/>
                </a:cubicBezTo>
                <a:cubicBezTo>
                  <a:pt x="3802" y="197"/>
                  <a:pt x="3791" y="194"/>
                  <a:pt x="3783" y="194"/>
                </a:cubicBezTo>
                <a:cubicBezTo>
                  <a:pt x="3777" y="194"/>
                  <a:pt x="3772" y="195"/>
                  <a:pt x="3768" y="197"/>
                </a:cubicBezTo>
                <a:cubicBezTo>
                  <a:pt x="3766" y="199"/>
                  <a:pt x="3765" y="200"/>
                  <a:pt x="3764" y="201"/>
                </a:cubicBezTo>
                <a:cubicBezTo>
                  <a:pt x="3762" y="203"/>
                  <a:pt x="3763" y="202"/>
                  <a:pt x="3762" y="203"/>
                </a:cubicBezTo>
                <a:cubicBezTo>
                  <a:pt x="3761" y="203"/>
                  <a:pt x="3758" y="204"/>
                  <a:pt x="3752" y="207"/>
                </a:cubicBezTo>
                <a:cubicBezTo>
                  <a:pt x="3734" y="215"/>
                  <a:pt x="3723" y="220"/>
                  <a:pt x="3719" y="220"/>
                </a:cubicBezTo>
                <a:cubicBezTo>
                  <a:pt x="3719" y="220"/>
                  <a:pt x="3719" y="220"/>
                  <a:pt x="3719" y="220"/>
                </a:cubicBezTo>
                <a:cubicBezTo>
                  <a:pt x="3717" y="220"/>
                  <a:pt x="3709" y="219"/>
                  <a:pt x="3702" y="217"/>
                </a:cubicBezTo>
                <a:cubicBezTo>
                  <a:pt x="3698" y="216"/>
                  <a:pt x="3694" y="215"/>
                  <a:pt x="3692" y="214"/>
                </a:cubicBezTo>
                <a:cubicBezTo>
                  <a:pt x="3690" y="214"/>
                  <a:pt x="3689" y="214"/>
                  <a:pt x="3689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8" y="213"/>
                  <a:pt x="3688" y="213"/>
                  <a:pt x="3688" y="213"/>
                </a:cubicBezTo>
                <a:cubicBezTo>
                  <a:pt x="3684" y="211"/>
                  <a:pt x="3683" y="211"/>
                  <a:pt x="3681" y="211"/>
                </a:cubicBezTo>
                <a:cubicBezTo>
                  <a:pt x="3673" y="211"/>
                  <a:pt x="3663" y="215"/>
                  <a:pt x="3654" y="219"/>
                </a:cubicBezTo>
                <a:cubicBezTo>
                  <a:pt x="3643" y="225"/>
                  <a:pt x="3636" y="231"/>
                  <a:pt x="3630" y="230"/>
                </a:cubicBezTo>
                <a:cubicBezTo>
                  <a:pt x="3629" y="230"/>
                  <a:pt x="3628" y="230"/>
                  <a:pt x="3626" y="230"/>
                </a:cubicBezTo>
                <a:cubicBezTo>
                  <a:pt x="3621" y="228"/>
                  <a:pt x="3615" y="228"/>
                  <a:pt x="3608" y="228"/>
                </a:cubicBezTo>
                <a:cubicBezTo>
                  <a:pt x="3599" y="228"/>
                  <a:pt x="3589" y="229"/>
                  <a:pt x="3581" y="233"/>
                </a:cubicBezTo>
                <a:cubicBezTo>
                  <a:pt x="3571" y="238"/>
                  <a:pt x="3562" y="238"/>
                  <a:pt x="3549" y="249"/>
                </a:cubicBezTo>
                <a:cubicBezTo>
                  <a:pt x="3544" y="253"/>
                  <a:pt x="3536" y="257"/>
                  <a:pt x="3529" y="259"/>
                </a:cubicBezTo>
                <a:cubicBezTo>
                  <a:pt x="3525" y="261"/>
                  <a:pt x="3520" y="262"/>
                  <a:pt x="3519" y="263"/>
                </a:cubicBezTo>
                <a:cubicBezTo>
                  <a:pt x="3514" y="262"/>
                  <a:pt x="3499" y="261"/>
                  <a:pt x="3489" y="261"/>
                </a:cubicBezTo>
                <a:cubicBezTo>
                  <a:pt x="3485" y="261"/>
                  <a:pt x="3481" y="261"/>
                  <a:pt x="3476" y="262"/>
                </a:cubicBezTo>
                <a:cubicBezTo>
                  <a:pt x="3474" y="262"/>
                  <a:pt x="3472" y="263"/>
                  <a:pt x="3470" y="264"/>
                </a:cubicBezTo>
                <a:cubicBezTo>
                  <a:pt x="3468" y="265"/>
                  <a:pt x="3465" y="268"/>
                  <a:pt x="3465" y="272"/>
                </a:cubicBezTo>
                <a:cubicBezTo>
                  <a:pt x="3465" y="276"/>
                  <a:pt x="3467" y="278"/>
                  <a:pt x="3470" y="281"/>
                </a:cubicBezTo>
                <a:cubicBezTo>
                  <a:pt x="3476" y="287"/>
                  <a:pt x="3485" y="292"/>
                  <a:pt x="3494" y="296"/>
                </a:cubicBezTo>
                <a:cubicBezTo>
                  <a:pt x="3494" y="296"/>
                  <a:pt x="3494" y="297"/>
                  <a:pt x="3494" y="297"/>
                </a:cubicBezTo>
                <a:cubicBezTo>
                  <a:pt x="3492" y="296"/>
                  <a:pt x="3490" y="295"/>
                  <a:pt x="3487" y="293"/>
                </a:cubicBezTo>
                <a:cubicBezTo>
                  <a:pt x="3480" y="291"/>
                  <a:pt x="3476" y="290"/>
                  <a:pt x="3474" y="289"/>
                </a:cubicBezTo>
                <a:cubicBezTo>
                  <a:pt x="3473" y="289"/>
                  <a:pt x="3471" y="287"/>
                  <a:pt x="3465" y="281"/>
                </a:cubicBezTo>
                <a:cubicBezTo>
                  <a:pt x="3458" y="274"/>
                  <a:pt x="3450" y="270"/>
                  <a:pt x="3443" y="270"/>
                </a:cubicBezTo>
                <a:cubicBezTo>
                  <a:pt x="3436" y="270"/>
                  <a:pt x="3429" y="274"/>
                  <a:pt x="3426" y="279"/>
                </a:cubicBezTo>
                <a:cubicBezTo>
                  <a:pt x="3421" y="285"/>
                  <a:pt x="3421" y="292"/>
                  <a:pt x="3420" y="297"/>
                </a:cubicBezTo>
                <a:cubicBezTo>
                  <a:pt x="3420" y="300"/>
                  <a:pt x="3420" y="302"/>
                  <a:pt x="3419" y="303"/>
                </a:cubicBezTo>
                <a:cubicBezTo>
                  <a:pt x="3419" y="303"/>
                  <a:pt x="3419" y="303"/>
                  <a:pt x="3419" y="303"/>
                </a:cubicBezTo>
                <a:cubicBezTo>
                  <a:pt x="3416" y="304"/>
                  <a:pt x="3413" y="305"/>
                  <a:pt x="3412" y="305"/>
                </a:cubicBezTo>
                <a:cubicBezTo>
                  <a:pt x="3412" y="305"/>
                  <a:pt x="3411" y="304"/>
                  <a:pt x="3411" y="303"/>
                </a:cubicBezTo>
                <a:cubicBezTo>
                  <a:pt x="3411" y="298"/>
                  <a:pt x="3411" y="291"/>
                  <a:pt x="3410" y="286"/>
                </a:cubicBezTo>
                <a:cubicBezTo>
                  <a:pt x="3410" y="283"/>
                  <a:pt x="3409" y="280"/>
                  <a:pt x="3408" y="278"/>
                </a:cubicBezTo>
                <a:cubicBezTo>
                  <a:pt x="3408" y="276"/>
                  <a:pt x="3407" y="275"/>
                  <a:pt x="3406" y="274"/>
                </a:cubicBezTo>
                <a:cubicBezTo>
                  <a:pt x="3405" y="273"/>
                  <a:pt x="3403" y="271"/>
                  <a:pt x="3400" y="271"/>
                </a:cubicBezTo>
                <a:cubicBezTo>
                  <a:pt x="3394" y="272"/>
                  <a:pt x="3393" y="275"/>
                  <a:pt x="3391" y="278"/>
                </a:cubicBezTo>
                <a:cubicBezTo>
                  <a:pt x="3387" y="285"/>
                  <a:pt x="3384" y="288"/>
                  <a:pt x="3382" y="291"/>
                </a:cubicBezTo>
                <a:cubicBezTo>
                  <a:pt x="3380" y="293"/>
                  <a:pt x="3378" y="297"/>
                  <a:pt x="3379" y="302"/>
                </a:cubicBezTo>
                <a:cubicBezTo>
                  <a:pt x="3379" y="311"/>
                  <a:pt x="3384" y="316"/>
                  <a:pt x="3384" y="323"/>
                </a:cubicBezTo>
                <a:cubicBezTo>
                  <a:pt x="3384" y="324"/>
                  <a:pt x="3384" y="326"/>
                  <a:pt x="3383" y="327"/>
                </a:cubicBezTo>
                <a:cubicBezTo>
                  <a:pt x="3382" y="333"/>
                  <a:pt x="3382" y="338"/>
                  <a:pt x="3382" y="342"/>
                </a:cubicBezTo>
                <a:cubicBezTo>
                  <a:pt x="3382" y="344"/>
                  <a:pt x="3382" y="347"/>
                  <a:pt x="3383" y="349"/>
                </a:cubicBezTo>
                <a:cubicBezTo>
                  <a:pt x="3383" y="351"/>
                  <a:pt x="3385" y="353"/>
                  <a:pt x="3387" y="354"/>
                </a:cubicBezTo>
                <a:cubicBezTo>
                  <a:pt x="3380" y="363"/>
                  <a:pt x="3372" y="375"/>
                  <a:pt x="3369" y="378"/>
                </a:cubicBezTo>
                <a:cubicBezTo>
                  <a:pt x="3367" y="380"/>
                  <a:pt x="3363" y="382"/>
                  <a:pt x="3358" y="384"/>
                </a:cubicBezTo>
                <a:cubicBezTo>
                  <a:pt x="3356" y="385"/>
                  <a:pt x="3355" y="386"/>
                  <a:pt x="3353" y="387"/>
                </a:cubicBezTo>
                <a:cubicBezTo>
                  <a:pt x="3356" y="382"/>
                  <a:pt x="3361" y="378"/>
                  <a:pt x="3364" y="376"/>
                </a:cubicBezTo>
                <a:cubicBezTo>
                  <a:pt x="3373" y="368"/>
                  <a:pt x="3380" y="357"/>
                  <a:pt x="3380" y="348"/>
                </a:cubicBezTo>
                <a:cubicBezTo>
                  <a:pt x="3380" y="346"/>
                  <a:pt x="3380" y="343"/>
                  <a:pt x="3378" y="341"/>
                </a:cubicBezTo>
                <a:cubicBezTo>
                  <a:pt x="3378" y="341"/>
                  <a:pt x="3378" y="341"/>
                  <a:pt x="3378" y="341"/>
                </a:cubicBezTo>
                <a:cubicBezTo>
                  <a:pt x="3376" y="339"/>
                  <a:pt x="3373" y="321"/>
                  <a:pt x="3373" y="313"/>
                </a:cubicBezTo>
                <a:cubicBezTo>
                  <a:pt x="3373" y="311"/>
                  <a:pt x="3373" y="309"/>
                  <a:pt x="3373" y="309"/>
                </a:cubicBezTo>
                <a:cubicBezTo>
                  <a:pt x="3374" y="306"/>
                  <a:pt x="3379" y="301"/>
                  <a:pt x="3380" y="292"/>
                </a:cubicBezTo>
                <a:cubicBezTo>
                  <a:pt x="3380" y="287"/>
                  <a:pt x="3377" y="282"/>
                  <a:pt x="3372" y="279"/>
                </a:cubicBezTo>
                <a:cubicBezTo>
                  <a:pt x="3361" y="272"/>
                  <a:pt x="3353" y="264"/>
                  <a:pt x="3342" y="259"/>
                </a:cubicBezTo>
                <a:cubicBezTo>
                  <a:pt x="3341" y="258"/>
                  <a:pt x="3339" y="258"/>
                  <a:pt x="3337" y="258"/>
                </a:cubicBezTo>
                <a:cubicBezTo>
                  <a:pt x="3329" y="259"/>
                  <a:pt x="3324" y="265"/>
                  <a:pt x="3320" y="270"/>
                </a:cubicBezTo>
                <a:cubicBezTo>
                  <a:pt x="3315" y="275"/>
                  <a:pt x="3311" y="280"/>
                  <a:pt x="3309" y="282"/>
                </a:cubicBezTo>
                <a:cubicBezTo>
                  <a:pt x="3304" y="285"/>
                  <a:pt x="3301" y="289"/>
                  <a:pt x="3300" y="291"/>
                </a:cubicBezTo>
                <a:cubicBezTo>
                  <a:pt x="3298" y="293"/>
                  <a:pt x="3298" y="294"/>
                  <a:pt x="3294" y="294"/>
                </a:cubicBezTo>
                <a:cubicBezTo>
                  <a:pt x="3285" y="296"/>
                  <a:pt x="3278" y="304"/>
                  <a:pt x="3278" y="313"/>
                </a:cubicBezTo>
                <a:cubicBezTo>
                  <a:pt x="3278" y="321"/>
                  <a:pt x="3283" y="328"/>
                  <a:pt x="3292" y="333"/>
                </a:cubicBezTo>
                <a:cubicBezTo>
                  <a:pt x="3298" y="337"/>
                  <a:pt x="3303" y="340"/>
                  <a:pt x="3306" y="343"/>
                </a:cubicBezTo>
                <a:cubicBezTo>
                  <a:pt x="3307" y="344"/>
                  <a:pt x="3308" y="345"/>
                  <a:pt x="3308" y="346"/>
                </a:cubicBezTo>
                <a:cubicBezTo>
                  <a:pt x="3308" y="346"/>
                  <a:pt x="3308" y="346"/>
                  <a:pt x="3308" y="346"/>
                </a:cubicBezTo>
                <a:cubicBezTo>
                  <a:pt x="3308" y="346"/>
                  <a:pt x="3308" y="346"/>
                  <a:pt x="3307" y="346"/>
                </a:cubicBezTo>
                <a:cubicBezTo>
                  <a:pt x="3305" y="346"/>
                  <a:pt x="3301" y="345"/>
                  <a:pt x="3297" y="344"/>
                </a:cubicBezTo>
                <a:cubicBezTo>
                  <a:pt x="3294" y="343"/>
                  <a:pt x="3291" y="342"/>
                  <a:pt x="3291" y="342"/>
                </a:cubicBezTo>
                <a:cubicBezTo>
                  <a:pt x="3291" y="342"/>
                  <a:pt x="3291" y="342"/>
                  <a:pt x="3291" y="342"/>
                </a:cubicBezTo>
                <a:cubicBezTo>
                  <a:pt x="3289" y="340"/>
                  <a:pt x="3276" y="333"/>
                  <a:pt x="3265" y="333"/>
                </a:cubicBezTo>
                <a:cubicBezTo>
                  <a:pt x="3258" y="333"/>
                  <a:pt x="3247" y="327"/>
                  <a:pt x="3236" y="325"/>
                </a:cubicBezTo>
                <a:cubicBezTo>
                  <a:pt x="3232" y="324"/>
                  <a:pt x="3228" y="324"/>
                  <a:pt x="3223" y="324"/>
                </a:cubicBezTo>
                <a:cubicBezTo>
                  <a:pt x="3214" y="324"/>
                  <a:pt x="3205" y="324"/>
                  <a:pt x="3198" y="331"/>
                </a:cubicBezTo>
                <a:cubicBezTo>
                  <a:pt x="3196" y="334"/>
                  <a:pt x="3193" y="338"/>
                  <a:pt x="3189" y="341"/>
                </a:cubicBezTo>
                <a:cubicBezTo>
                  <a:pt x="3186" y="345"/>
                  <a:pt x="3182" y="347"/>
                  <a:pt x="3181" y="347"/>
                </a:cubicBezTo>
                <a:cubicBezTo>
                  <a:pt x="3181" y="347"/>
                  <a:pt x="3181" y="346"/>
                  <a:pt x="3181" y="346"/>
                </a:cubicBezTo>
                <a:cubicBezTo>
                  <a:pt x="3178" y="345"/>
                  <a:pt x="3176" y="343"/>
                  <a:pt x="3174" y="341"/>
                </a:cubicBezTo>
                <a:cubicBezTo>
                  <a:pt x="3172" y="340"/>
                  <a:pt x="3168" y="338"/>
                  <a:pt x="3164" y="338"/>
                </a:cubicBezTo>
                <a:cubicBezTo>
                  <a:pt x="3161" y="338"/>
                  <a:pt x="3157" y="339"/>
                  <a:pt x="3153" y="340"/>
                </a:cubicBezTo>
                <a:cubicBezTo>
                  <a:pt x="3151" y="341"/>
                  <a:pt x="3149" y="342"/>
                  <a:pt x="3146" y="342"/>
                </a:cubicBezTo>
                <a:cubicBezTo>
                  <a:pt x="3142" y="342"/>
                  <a:pt x="3137" y="341"/>
                  <a:pt x="3132" y="341"/>
                </a:cubicBezTo>
                <a:cubicBezTo>
                  <a:pt x="3128" y="340"/>
                  <a:pt x="3122" y="342"/>
                  <a:pt x="3119" y="346"/>
                </a:cubicBezTo>
                <a:cubicBezTo>
                  <a:pt x="3118" y="348"/>
                  <a:pt x="3117" y="349"/>
                  <a:pt x="3116" y="350"/>
                </a:cubicBezTo>
                <a:cubicBezTo>
                  <a:pt x="3114" y="349"/>
                  <a:pt x="3109" y="347"/>
                  <a:pt x="3102" y="344"/>
                </a:cubicBezTo>
                <a:cubicBezTo>
                  <a:pt x="3097" y="342"/>
                  <a:pt x="3093" y="341"/>
                  <a:pt x="3089" y="341"/>
                </a:cubicBezTo>
                <a:cubicBezTo>
                  <a:pt x="3082" y="341"/>
                  <a:pt x="3077" y="345"/>
                  <a:pt x="3074" y="348"/>
                </a:cubicBezTo>
                <a:cubicBezTo>
                  <a:pt x="3071" y="350"/>
                  <a:pt x="3068" y="352"/>
                  <a:pt x="3061" y="354"/>
                </a:cubicBezTo>
                <a:cubicBezTo>
                  <a:pt x="3057" y="355"/>
                  <a:pt x="3053" y="355"/>
                  <a:pt x="3049" y="355"/>
                </a:cubicBezTo>
                <a:cubicBezTo>
                  <a:pt x="3043" y="355"/>
                  <a:pt x="3038" y="354"/>
                  <a:pt x="3033" y="354"/>
                </a:cubicBezTo>
                <a:cubicBezTo>
                  <a:pt x="3028" y="354"/>
                  <a:pt x="3022" y="355"/>
                  <a:pt x="3018" y="360"/>
                </a:cubicBezTo>
                <a:cubicBezTo>
                  <a:pt x="3016" y="363"/>
                  <a:pt x="3015" y="366"/>
                  <a:pt x="3013" y="369"/>
                </a:cubicBezTo>
                <a:cubicBezTo>
                  <a:pt x="3013" y="367"/>
                  <a:pt x="3014" y="365"/>
                  <a:pt x="3015" y="364"/>
                </a:cubicBezTo>
                <a:cubicBezTo>
                  <a:pt x="3017" y="359"/>
                  <a:pt x="3019" y="355"/>
                  <a:pt x="3019" y="350"/>
                </a:cubicBezTo>
                <a:cubicBezTo>
                  <a:pt x="3019" y="347"/>
                  <a:pt x="3018" y="344"/>
                  <a:pt x="3016" y="342"/>
                </a:cubicBezTo>
                <a:cubicBezTo>
                  <a:pt x="3011" y="337"/>
                  <a:pt x="3005" y="337"/>
                  <a:pt x="2999" y="337"/>
                </a:cubicBezTo>
                <a:cubicBezTo>
                  <a:pt x="2994" y="337"/>
                  <a:pt x="2989" y="337"/>
                  <a:pt x="2985" y="338"/>
                </a:cubicBezTo>
                <a:cubicBezTo>
                  <a:pt x="2980" y="339"/>
                  <a:pt x="2977" y="340"/>
                  <a:pt x="2974" y="343"/>
                </a:cubicBezTo>
                <a:cubicBezTo>
                  <a:pt x="2971" y="348"/>
                  <a:pt x="2971" y="351"/>
                  <a:pt x="2971" y="355"/>
                </a:cubicBezTo>
                <a:cubicBezTo>
                  <a:pt x="2971" y="362"/>
                  <a:pt x="2972" y="370"/>
                  <a:pt x="2974" y="375"/>
                </a:cubicBezTo>
                <a:cubicBezTo>
                  <a:pt x="2974" y="375"/>
                  <a:pt x="2974" y="376"/>
                  <a:pt x="2975" y="377"/>
                </a:cubicBezTo>
                <a:cubicBezTo>
                  <a:pt x="2973" y="375"/>
                  <a:pt x="2970" y="373"/>
                  <a:pt x="2967" y="373"/>
                </a:cubicBezTo>
                <a:cubicBezTo>
                  <a:pt x="2966" y="373"/>
                  <a:pt x="2965" y="373"/>
                  <a:pt x="2964" y="373"/>
                </a:cubicBezTo>
                <a:cubicBezTo>
                  <a:pt x="2961" y="374"/>
                  <a:pt x="2958" y="375"/>
                  <a:pt x="2956" y="376"/>
                </a:cubicBezTo>
                <a:cubicBezTo>
                  <a:pt x="2957" y="375"/>
                  <a:pt x="2957" y="373"/>
                  <a:pt x="2957" y="371"/>
                </a:cubicBezTo>
                <a:cubicBezTo>
                  <a:pt x="2957" y="365"/>
                  <a:pt x="2953" y="363"/>
                  <a:pt x="2950" y="361"/>
                </a:cubicBezTo>
                <a:cubicBezTo>
                  <a:pt x="2940" y="356"/>
                  <a:pt x="2929" y="350"/>
                  <a:pt x="2911" y="347"/>
                </a:cubicBezTo>
                <a:cubicBezTo>
                  <a:pt x="2895" y="344"/>
                  <a:pt x="2874" y="344"/>
                  <a:pt x="2850" y="334"/>
                </a:cubicBezTo>
                <a:cubicBezTo>
                  <a:pt x="2825" y="323"/>
                  <a:pt x="2819" y="318"/>
                  <a:pt x="2807" y="315"/>
                </a:cubicBezTo>
                <a:cubicBezTo>
                  <a:pt x="2798" y="313"/>
                  <a:pt x="2754" y="304"/>
                  <a:pt x="2721" y="304"/>
                </a:cubicBezTo>
                <a:cubicBezTo>
                  <a:pt x="2714" y="304"/>
                  <a:pt x="2708" y="304"/>
                  <a:pt x="2702" y="306"/>
                </a:cubicBezTo>
                <a:cubicBezTo>
                  <a:pt x="2687" y="308"/>
                  <a:pt x="2660" y="316"/>
                  <a:pt x="2636" y="323"/>
                </a:cubicBezTo>
                <a:cubicBezTo>
                  <a:pt x="2624" y="327"/>
                  <a:pt x="2613" y="331"/>
                  <a:pt x="2604" y="334"/>
                </a:cubicBezTo>
                <a:cubicBezTo>
                  <a:pt x="2600" y="335"/>
                  <a:pt x="2596" y="337"/>
                  <a:pt x="2593" y="338"/>
                </a:cubicBezTo>
                <a:cubicBezTo>
                  <a:pt x="2590" y="339"/>
                  <a:pt x="2589" y="340"/>
                  <a:pt x="2586" y="341"/>
                </a:cubicBezTo>
                <a:cubicBezTo>
                  <a:pt x="2583" y="345"/>
                  <a:pt x="2580" y="350"/>
                  <a:pt x="2576" y="356"/>
                </a:cubicBezTo>
                <a:cubicBezTo>
                  <a:pt x="2572" y="362"/>
                  <a:pt x="2567" y="370"/>
                  <a:pt x="2560" y="376"/>
                </a:cubicBezTo>
                <a:cubicBezTo>
                  <a:pt x="2545" y="390"/>
                  <a:pt x="2517" y="421"/>
                  <a:pt x="2498" y="426"/>
                </a:cubicBezTo>
                <a:cubicBezTo>
                  <a:pt x="2486" y="429"/>
                  <a:pt x="2474" y="436"/>
                  <a:pt x="2464" y="443"/>
                </a:cubicBezTo>
                <a:cubicBezTo>
                  <a:pt x="2460" y="447"/>
                  <a:pt x="2455" y="450"/>
                  <a:pt x="2452" y="454"/>
                </a:cubicBezTo>
                <a:cubicBezTo>
                  <a:pt x="2450" y="457"/>
                  <a:pt x="2447" y="459"/>
                  <a:pt x="2446" y="465"/>
                </a:cubicBezTo>
                <a:cubicBezTo>
                  <a:pt x="2447" y="469"/>
                  <a:pt x="2449" y="474"/>
                  <a:pt x="2450" y="480"/>
                </a:cubicBezTo>
                <a:cubicBezTo>
                  <a:pt x="2452" y="485"/>
                  <a:pt x="2454" y="491"/>
                  <a:pt x="2454" y="493"/>
                </a:cubicBezTo>
                <a:cubicBezTo>
                  <a:pt x="2453" y="494"/>
                  <a:pt x="2453" y="496"/>
                  <a:pt x="2453" y="497"/>
                </a:cubicBezTo>
                <a:cubicBezTo>
                  <a:pt x="2453" y="502"/>
                  <a:pt x="2455" y="509"/>
                  <a:pt x="2458" y="515"/>
                </a:cubicBezTo>
                <a:cubicBezTo>
                  <a:pt x="2462" y="521"/>
                  <a:pt x="2467" y="527"/>
                  <a:pt x="2474" y="531"/>
                </a:cubicBezTo>
                <a:cubicBezTo>
                  <a:pt x="2480" y="533"/>
                  <a:pt x="2488" y="534"/>
                  <a:pt x="2494" y="535"/>
                </a:cubicBezTo>
                <a:cubicBezTo>
                  <a:pt x="2498" y="535"/>
                  <a:pt x="2501" y="534"/>
                  <a:pt x="2503" y="534"/>
                </a:cubicBezTo>
                <a:cubicBezTo>
                  <a:pt x="2503" y="534"/>
                  <a:pt x="2503" y="534"/>
                  <a:pt x="2503" y="534"/>
                </a:cubicBezTo>
                <a:cubicBezTo>
                  <a:pt x="2498" y="536"/>
                  <a:pt x="2492" y="539"/>
                  <a:pt x="2489" y="545"/>
                </a:cubicBezTo>
                <a:cubicBezTo>
                  <a:pt x="2487" y="551"/>
                  <a:pt x="2485" y="560"/>
                  <a:pt x="2484" y="568"/>
                </a:cubicBezTo>
                <a:cubicBezTo>
                  <a:pt x="2485" y="572"/>
                  <a:pt x="2485" y="577"/>
                  <a:pt x="2488" y="581"/>
                </a:cubicBezTo>
                <a:cubicBezTo>
                  <a:pt x="2489" y="583"/>
                  <a:pt x="2490" y="584"/>
                  <a:pt x="2492" y="586"/>
                </a:cubicBezTo>
                <a:cubicBezTo>
                  <a:pt x="2488" y="585"/>
                  <a:pt x="2483" y="585"/>
                  <a:pt x="2479" y="585"/>
                </a:cubicBezTo>
                <a:cubicBezTo>
                  <a:pt x="2471" y="585"/>
                  <a:pt x="2463" y="587"/>
                  <a:pt x="2457" y="592"/>
                </a:cubicBezTo>
                <a:cubicBezTo>
                  <a:pt x="2449" y="599"/>
                  <a:pt x="2437" y="613"/>
                  <a:pt x="2432" y="617"/>
                </a:cubicBezTo>
                <a:cubicBezTo>
                  <a:pt x="2429" y="618"/>
                  <a:pt x="2425" y="618"/>
                  <a:pt x="2419" y="620"/>
                </a:cubicBezTo>
                <a:cubicBezTo>
                  <a:pt x="2418" y="620"/>
                  <a:pt x="2416" y="621"/>
                  <a:pt x="2414" y="621"/>
                </a:cubicBezTo>
                <a:cubicBezTo>
                  <a:pt x="2414" y="621"/>
                  <a:pt x="2414" y="620"/>
                  <a:pt x="2414" y="620"/>
                </a:cubicBezTo>
                <a:cubicBezTo>
                  <a:pt x="2412" y="607"/>
                  <a:pt x="2400" y="592"/>
                  <a:pt x="2387" y="585"/>
                </a:cubicBezTo>
                <a:cubicBezTo>
                  <a:pt x="2384" y="583"/>
                  <a:pt x="2379" y="576"/>
                  <a:pt x="2374" y="569"/>
                </a:cubicBezTo>
                <a:cubicBezTo>
                  <a:pt x="2369" y="561"/>
                  <a:pt x="2364" y="554"/>
                  <a:pt x="2360" y="550"/>
                </a:cubicBezTo>
                <a:cubicBezTo>
                  <a:pt x="2360" y="550"/>
                  <a:pt x="2360" y="550"/>
                  <a:pt x="2360" y="550"/>
                </a:cubicBezTo>
                <a:cubicBezTo>
                  <a:pt x="2360" y="548"/>
                  <a:pt x="2363" y="541"/>
                  <a:pt x="2363" y="533"/>
                </a:cubicBezTo>
                <a:cubicBezTo>
                  <a:pt x="2363" y="529"/>
                  <a:pt x="2362" y="525"/>
                  <a:pt x="2359" y="521"/>
                </a:cubicBezTo>
                <a:cubicBezTo>
                  <a:pt x="2355" y="516"/>
                  <a:pt x="2350" y="513"/>
                  <a:pt x="2346" y="511"/>
                </a:cubicBezTo>
                <a:cubicBezTo>
                  <a:pt x="2342" y="509"/>
                  <a:pt x="2339" y="508"/>
                  <a:pt x="2335" y="505"/>
                </a:cubicBezTo>
                <a:cubicBezTo>
                  <a:pt x="2332" y="503"/>
                  <a:pt x="2328" y="501"/>
                  <a:pt x="2325" y="501"/>
                </a:cubicBezTo>
                <a:cubicBezTo>
                  <a:pt x="2314" y="502"/>
                  <a:pt x="2308" y="510"/>
                  <a:pt x="2304" y="516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3" y="517"/>
                  <a:pt x="2303" y="517"/>
                  <a:pt x="2303" y="517"/>
                </a:cubicBezTo>
                <a:cubicBezTo>
                  <a:pt x="2302" y="517"/>
                  <a:pt x="2298" y="515"/>
                  <a:pt x="2292" y="514"/>
                </a:cubicBezTo>
                <a:cubicBezTo>
                  <a:pt x="2290" y="514"/>
                  <a:pt x="2289" y="515"/>
                  <a:pt x="2287" y="515"/>
                </a:cubicBezTo>
                <a:cubicBezTo>
                  <a:pt x="2280" y="518"/>
                  <a:pt x="2277" y="525"/>
                  <a:pt x="2277" y="531"/>
                </a:cubicBezTo>
                <a:cubicBezTo>
                  <a:pt x="2277" y="538"/>
                  <a:pt x="2280" y="544"/>
                  <a:pt x="2283" y="549"/>
                </a:cubicBezTo>
                <a:cubicBezTo>
                  <a:pt x="2284" y="551"/>
                  <a:pt x="2286" y="554"/>
                  <a:pt x="2288" y="557"/>
                </a:cubicBezTo>
                <a:cubicBezTo>
                  <a:pt x="2285" y="556"/>
                  <a:pt x="2283" y="556"/>
                  <a:pt x="2281" y="556"/>
                </a:cubicBezTo>
                <a:cubicBezTo>
                  <a:pt x="2279" y="556"/>
                  <a:pt x="2277" y="556"/>
                  <a:pt x="2275" y="557"/>
                </a:cubicBezTo>
                <a:cubicBezTo>
                  <a:pt x="2267" y="558"/>
                  <a:pt x="2263" y="564"/>
                  <a:pt x="2261" y="567"/>
                </a:cubicBezTo>
                <a:cubicBezTo>
                  <a:pt x="2260" y="569"/>
                  <a:pt x="2259" y="571"/>
                  <a:pt x="2258" y="571"/>
                </a:cubicBezTo>
                <a:cubicBezTo>
                  <a:pt x="2258" y="571"/>
                  <a:pt x="2258" y="571"/>
                  <a:pt x="2258" y="572"/>
                </a:cubicBezTo>
                <a:cubicBezTo>
                  <a:pt x="2254" y="572"/>
                  <a:pt x="2250" y="572"/>
                  <a:pt x="2246" y="574"/>
                </a:cubicBezTo>
                <a:cubicBezTo>
                  <a:pt x="2242" y="576"/>
                  <a:pt x="2239" y="581"/>
                  <a:pt x="2239" y="587"/>
                </a:cubicBezTo>
                <a:cubicBezTo>
                  <a:pt x="2239" y="588"/>
                  <a:pt x="2239" y="590"/>
                  <a:pt x="2239" y="591"/>
                </a:cubicBezTo>
                <a:cubicBezTo>
                  <a:pt x="2241" y="598"/>
                  <a:pt x="2243" y="603"/>
                  <a:pt x="2243" y="605"/>
                </a:cubicBezTo>
                <a:cubicBezTo>
                  <a:pt x="2243" y="605"/>
                  <a:pt x="2243" y="605"/>
                  <a:pt x="2243" y="605"/>
                </a:cubicBezTo>
                <a:cubicBezTo>
                  <a:pt x="2243" y="605"/>
                  <a:pt x="2243" y="605"/>
                  <a:pt x="2242" y="605"/>
                </a:cubicBezTo>
                <a:cubicBezTo>
                  <a:pt x="2238" y="608"/>
                  <a:pt x="2237" y="612"/>
                  <a:pt x="2237" y="616"/>
                </a:cubicBezTo>
                <a:cubicBezTo>
                  <a:pt x="2237" y="621"/>
                  <a:pt x="2239" y="626"/>
                  <a:pt x="2242" y="630"/>
                </a:cubicBezTo>
                <a:cubicBezTo>
                  <a:pt x="2245" y="634"/>
                  <a:pt x="2249" y="638"/>
                  <a:pt x="2255" y="639"/>
                </a:cubicBezTo>
                <a:cubicBezTo>
                  <a:pt x="2255" y="639"/>
                  <a:pt x="2255" y="639"/>
                  <a:pt x="2255" y="639"/>
                </a:cubicBezTo>
                <a:cubicBezTo>
                  <a:pt x="2256" y="639"/>
                  <a:pt x="2257" y="639"/>
                  <a:pt x="2258" y="639"/>
                </a:cubicBezTo>
                <a:cubicBezTo>
                  <a:pt x="2270" y="639"/>
                  <a:pt x="2279" y="630"/>
                  <a:pt x="2286" y="627"/>
                </a:cubicBezTo>
                <a:cubicBezTo>
                  <a:pt x="2295" y="623"/>
                  <a:pt x="2309" y="614"/>
                  <a:pt x="2309" y="597"/>
                </a:cubicBezTo>
                <a:cubicBezTo>
                  <a:pt x="2309" y="590"/>
                  <a:pt x="2308" y="583"/>
                  <a:pt x="2307" y="577"/>
                </a:cubicBezTo>
                <a:cubicBezTo>
                  <a:pt x="2308" y="578"/>
                  <a:pt x="2309" y="578"/>
                  <a:pt x="2309" y="579"/>
                </a:cubicBezTo>
                <a:cubicBezTo>
                  <a:pt x="2312" y="573"/>
                  <a:pt x="2312" y="573"/>
                  <a:pt x="2312" y="573"/>
                </a:cubicBezTo>
                <a:cubicBezTo>
                  <a:pt x="2309" y="579"/>
                  <a:pt x="2309" y="579"/>
                  <a:pt x="2309" y="579"/>
                </a:cubicBezTo>
                <a:cubicBezTo>
                  <a:pt x="2315" y="581"/>
                  <a:pt x="2322" y="584"/>
                  <a:pt x="2328" y="586"/>
                </a:cubicBezTo>
                <a:cubicBezTo>
                  <a:pt x="2329" y="587"/>
                  <a:pt x="2330" y="587"/>
                  <a:pt x="2331" y="588"/>
                </a:cubicBezTo>
                <a:cubicBezTo>
                  <a:pt x="2327" y="591"/>
                  <a:pt x="2322" y="595"/>
                  <a:pt x="2318" y="599"/>
                </a:cubicBezTo>
                <a:cubicBezTo>
                  <a:pt x="2312" y="605"/>
                  <a:pt x="2307" y="611"/>
                  <a:pt x="2305" y="617"/>
                </a:cubicBezTo>
                <a:cubicBezTo>
                  <a:pt x="2305" y="618"/>
                  <a:pt x="2305" y="619"/>
                  <a:pt x="2305" y="620"/>
                </a:cubicBezTo>
                <a:cubicBezTo>
                  <a:pt x="2306" y="629"/>
                  <a:pt x="2312" y="633"/>
                  <a:pt x="2318" y="636"/>
                </a:cubicBezTo>
                <a:cubicBezTo>
                  <a:pt x="2319" y="637"/>
                  <a:pt x="2321" y="638"/>
                  <a:pt x="2322" y="638"/>
                </a:cubicBezTo>
                <a:cubicBezTo>
                  <a:pt x="2322" y="640"/>
                  <a:pt x="2321" y="642"/>
                  <a:pt x="2321" y="644"/>
                </a:cubicBezTo>
                <a:cubicBezTo>
                  <a:pt x="2321" y="647"/>
                  <a:pt x="2323" y="652"/>
                  <a:pt x="2327" y="653"/>
                </a:cubicBezTo>
                <a:cubicBezTo>
                  <a:pt x="2328" y="654"/>
                  <a:pt x="2330" y="654"/>
                  <a:pt x="2331" y="654"/>
                </a:cubicBezTo>
                <a:cubicBezTo>
                  <a:pt x="2338" y="654"/>
                  <a:pt x="2340" y="650"/>
                  <a:pt x="2342" y="648"/>
                </a:cubicBezTo>
                <a:cubicBezTo>
                  <a:pt x="2345" y="645"/>
                  <a:pt x="2346" y="644"/>
                  <a:pt x="2348" y="644"/>
                </a:cubicBezTo>
                <a:cubicBezTo>
                  <a:pt x="2355" y="644"/>
                  <a:pt x="2372" y="650"/>
                  <a:pt x="2383" y="651"/>
                </a:cubicBezTo>
                <a:cubicBezTo>
                  <a:pt x="2375" y="653"/>
                  <a:pt x="2366" y="655"/>
                  <a:pt x="2357" y="657"/>
                </a:cubicBezTo>
                <a:cubicBezTo>
                  <a:pt x="2349" y="659"/>
                  <a:pt x="2345" y="662"/>
                  <a:pt x="2341" y="664"/>
                </a:cubicBezTo>
                <a:cubicBezTo>
                  <a:pt x="2338" y="666"/>
                  <a:pt x="2336" y="667"/>
                  <a:pt x="2329" y="668"/>
                </a:cubicBezTo>
                <a:cubicBezTo>
                  <a:pt x="2324" y="668"/>
                  <a:pt x="2320" y="669"/>
                  <a:pt x="2317" y="671"/>
                </a:cubicBezTo>
                <a:cubicBezTo>
                  <a:pt x="2313" y="673"/>
                  <a:pt x="2310" y="675"/>
                  <a:pt x="2310" y="680"/>
                </a:cubicBezTo>
                <a:cubicBezTo>
                  <a:pt x="2310" y="685"/>
                  <a:pt x="2313" y="687"/>
                  <a:pt x="2315" y="689"/>
                </a:cubicBezTo>
                <a:cubicBezTo>
                  <a:pt x="2318" y="691"/>
                  <a:pt x="2321" y="692"/>
                  <a:pt x="2325" y="692"/>
                </a:cubicBezTo>
                <a:cubicBezTo>
                  <a:pt x="2331" y="694"/>
                  <a:pt x="2341" y="697"/>
                  <a:pt x="2348" y="701"/>
                </a:cubicBezTo>
                <a:cubicBezTo>
                  <a:pt x="2355" y="705"/>
                  <a:pt x="2359" y="711"/>
                  <a:pt x="2359" y="713"/>
                </a:cubicBezTo>
                <a:cubicBezTo>
                  <a:pt x="2359" y="715"/>
                  <a:pt x="2359" y="717"/>
                  <a:pt x="2359" y="719"/>
                </a:cubicBezTo>
                <a:cubicBezTo>
                  <a:pt x="2359" y="729"/>
                  <a:pt x="2356" y="739"/>
                  <a:pt x="2352" y="749"/>
                </a:cubicBezTo>
                <a:cubicBezTo>
                  <a:pt x="2352" y="749"/>
                  <a:pt x="2352" y="749"/>
                  <a:pt x="2352" y="749"/>
                </a:cubicBezTo>
                <a:cubicBezTo>
                  <a:pt x="2352" y="749"/>
                  <a:pt x="2349" y="750"/>
                  <a:pt x="2344" y="750"/>
                </a:cubicBezTo>
                <a:cubicBezTo>
                  <a:pt x="2336" y="750"/>
                  <a:pt x="2325" y="748"/>
                  <a:pt x="2316" y="748"/>
                </a:cubicBezTo>
                <a:cubicBezTo>
                  <a:pt x="2308" y="748"/>
                  <a:pt x="2293" y="746"/>
                  <a:pt x="2279" y="746"/>
                </a:cubicBezTo>
                <a:cubicBezTo>
                  <a:pt x="2273" y="746"/>
                  <a:pt x="2267" y="746"/>
                  <a:pt x="2261" y="749"/>
                </a:cubicBezTo>
                <a:cubicBezTo>
                  <a:pt x="2250" y="754"/>
                  <a:pt x="2249" y="767"/>
                  <a:pt x="2249" y="778"/>
                </a:cubicBezTo>
                <a:cubicBezTo>
                  <a:pt x="2249" y="786"/>
                  <a:pt x="2250" y="795"/>
                  <a:pt x="2252" y="801"/>
                </a:cubicBezTo>
                <a:cubicBezTo>
                  <a:pt x="2253" y="804"/>
                  <a:pt x="2253" y="806"/>
                  <a:pt x="2253" y="808"/>
                </a:cubicBezTo>
                <a:cubicBezTo>
                  <a:pt x="2253" y="813"/>
                  <a:pt x="2251" y="816"/>
                  <a:pt x="2248" y="818"/>
                </a:cubicBezTo>
                <a:cubicBezTo>
                  <a:pt x="2244" y="823"/>
                  <a:pt x="2242" y="828"/>
                  <a:pt x="2242" y="834"/>
                </a:cubicBezTo>
                <a:cubicBezTo>
                  <a:pt x="2242" y="839"/>
                  <a:pt x="2244" y="845"/>
                  <a:pt x="2248" y="849"/>
                </a:cubicBezTo>
                <a:cubicBezTo>
                  <a:pt x="2250" y="851"/>
                  <a:pt x="2253" y="855"/>
                  <a:pt x="2255" y="859"/>
                </a:cubicBezTo>
                <a:cubicBezTo>
                  <a:pt x="2258" y="863"/>
                  <a:pt x="2259" y="868"/>
                  <a:pt x="2265" y="870"/>
                </a:cubicBezTo>
                <a:cubicBezTo>
                  <a:pt x="2267" y="871"/>
                  <a:pt x="2268" y="871"/>
                  <a:pt x="2269" y="871"/>
                </a:cubicBezTo>
                <a:cubicBezTo>
                  <a:pt x="2274" y="871"/>
                  <a:pt x="2278" y="869"/>
                  <a:pt x="2282" y="870"/>
                </a:cubicBezTo>
                <a:cubicBezTo>
                  <a:pt x="2286" y="870"/>
                  <a:pt x="2288" y="870"/>
                  <a:pt x="2288" y="871"/>
                </a:cubicBezTo>
                <a:cubicBezTo>
                  <a:pt x="2290" y="873"/>
                  <a:pt x="2292" y="878"/>
                  <a:pt x="2295" y="882"/>
                </a:cubicBezTo>
                <a:cubicBezTo>
                  <a:pt x="2296" y="884"/>
                  <a:pt x="2297" y="887"/>
                  <a:pt x="2299" y="888"/>
                </a:cubicBezTo>
                <a:cubicBezTo>
                  <a:pt x="2299" y="889"/>
                  <a:pt x="2299" y="889"/>
                  <a:pt x="2299" y="889"/>
                </a:cubicBezTo>
                <a:cubicBezTo>
                  <a:pt x="2299" y="889"/>
                  <a:pt x="2299" y="889"/>
                  <a:pt x="2298" y="890"/>
                </a:cubicBezTo>
                <a:cubicBezTo>
                  <a:pt x="2291" y="894"/>
                  <a:pt x="2284" y="901"/>
                  <a:pt x="2279" y="905"/>
                </a:cubicBezTo>
                <a:cubicBezTo>
                  <a:pt x="2276" y="908"/>
                  <a:pt x="2274" y="910"/>
                  <a:pt x="2272" y="911"/>
                </a:cubicBezTo>
                <a:cubicBezTo>
                  <a:pt x="2272" y="911"/>
                  <a:pt x="2271" y="912"/>
                  <a:pt x="2271" y="912"/>
                </a:cubicBezTo>
                <a:cubicBezTo>
                  <a:pt x="2268" y="912"/>
                  <a:pt x="2266" y="914"/>
                  <a:pt x="2264" y="915"/>
                </a:cubicBezTo>
                <a:cubicBezTo>
                  <a:pt x="2258" y="920"/>
                  <a:pt x="2251" y="930"/>
                  <a:pt x="2245" y="946"/>
                </a:cubicBezTo>
                <a:cubicBezTo>
                  <a:pt x="2242" y="958"/>
                  <a:pt x="2242" y="968"/>
                  <a:pt x="2241" y="976"/>
                </a:cubicBezTo>
                <a:cubicBezTo>
                  <a:pt x="2241" y="984"/>
                  <a:pt x="2240" y="987"/>
                  <a:pt x="2237" y="989"/>
                </a:cubicBezTo>
                <a:cubicBezTo>
                  <a:pt x="2224" y="996"/>
                  <a:pt x="2201" y="1011"/>
                  <a:pt x="2190" y="1023"/>
                </a:cubicBezTo>
                <a:cubicBezTo>
                  <a:pt x="2184" y="1030"/>
                  <a:pt x="2179" y="1042"/>
                  <a:pt x="2174" y="1056"/>
                </a:cubicBezTo>
                <a:cubicBezTo>
                  <a:pt x="2168" y="1069"/>
                  <a:pt x="2163" y="1083"/>
                  <a:pt x="2157" y="1091"/>
                </a:cubicBezTo>
                <a:cubicBezTo>
                  <a:pt x="2153" y="1098"/>
                  <a:pt x="2151" y="1105"/>
                  <a:pt x="2151" y="1111"/>
                </a:cubicBezTo>
                <a:cubicBezTo>
                  <a:pt x="2152" y="1125"/>
                  <a:pt x="2158" y="1135"/>
                  <a:pt x="2159" y="1141"/>
                </a:cubicBezTo>
                <a:cubicBezTo>
                  <a:pt x="2160" y="1148"/>
                  <a:pt x="2163" y="1157"/>
                  <a:pt x="2163" y="1167"/>
                </a:cubicBezTo>
                <a:cubicBezTo>
                  <a:pt x="2163" y="1174"/>
                  <a:pt x="2162" y="1181"/>
                  <a:pt x="2157" y="1188"/>
                </a:cubicBezTo>
                <a:cubicBezTo>
                  <a:pt x="2151" y="1198"/>
                  <a:pt x="2148" y="1206"/>
                  <a:pt x="2146" y="1211"/>
                </a:cubicBezTo>
                <a:cubicBezTo>
                  <a:pt x="2145" y="1213"/>
                  <a:pt x="2144" y="1215"/>
                  <a:pt x="2144" y="1215"/>
                </a:cubicBezTo>
                <a:cubicBezTo>
                  <a:pt x="2143" y="1216"/>
                  <a:pt x="2143" y="1216"/>
                  <a:pt x="2143" y="1216"/>
                </a:cubicBezTo>
                <a:cubicBezTo>
                  <a:pt x="2142" y="1216"/>
                  <a:pt x="2141" y="1216"/>
                  <a:pt x="2140" y="1217"/>
                </a:cubicBezTo>
                <a:cubicBezTo>
                  <a:pt x="2139" y="1218"/>
                  <a:pt x="2138" y="1221"/>
                  <a:pt x="2138" y="1223"/>
                </a:cubicBezTo>
                <a:cubicBezTo>
                  <a:pt x="2138" y="1226"/>
                  <a:pt x="2139" y="1227"/>
                  <a:pt x="2140" y="1229"/>
                </a:cubicBezTo>
                <a:cubicBezTo>
                  <a:pt x="2143" y="1232"/>
                  <a:pt x="2146" y="1236"/>
                  <a:pt x="2147" y="1243"/>
                </a:cubicBezTo>
                <a:cubicBezTo>
                  <a:pt x="2148" y="1244"/>
                  <a:pt x="2148" y="1245"/>
                  <a:pt x="2148" y="1246"/>
                </a:cubicBezTo>
                <a:cubicBezTo>
                  <a:pt x="2148" y="1250"/>
                  <a:pt x="2146" y="1256"/>
                  <a:pt x="2146" y="1263"/>
                </a:cubicBezTo>
                <a:cubicBezTo>
                  <a:pt x="2145" y="1271"/>
                  <a:pt x="2150" y="1281"/>
                  <a:pt x="2162" y="1287"/>
                </a:cubicBezTo>
                <a:cubicBezTo>
                  <a:pt x="2183" y="1299"/>
                  <a:pt x="2192" y="1309"/>
                  <a:pt x="2197" y="1324"/>
                </a:cubicBezTo>
                <a:cubicBezTo>
                  <a:pt x="2204" y="1343"/>
                  <a:pt x="2233" y="1370"/>
                  <a:pt x="2233" y="1370"/>
                </a:cubicBezTo>
                <a:cubicBezTo>
                  <a:pt x="2233" y="1371"/>
                  <a:pt x="2254" y="1392"/>
                  <a:pt x="2264" y="1402"/>
                </a:cubicBezTo>
                <a:cubicBezTo>
                  <a:pt x="2269" y="1406"/>
                  <a:pt x="2272" y="1409"/>
                  <a:pt x="2277" y="1409"/>
                </a:cubicBezTo>
                <a:cubicBezTo>
                  <a:pt x="2282" y="1409"/>
                  <a:pt x="2285" y="1406"/>
                  <a:pt x="2287" y="1403"/>
                </a:cubicBezTo>
                <a:cubicBezTo>
                  <a:pt x="2289" y="1400"/>
                  <a:pt x="2290" y="1397"/>
                  <a:pt x="2290" y="1394"/>
                </a:cubicBezTo>
                <a:cubicBezTo>
                  <a:pt x="2291" y="1392"/>
                  <a:pt x="2292" y="1390"/>
                  <a:pt x="2297" y="1389"/>
                </a:cubicBezTo>
                <a:cubicBezTo>
                  <a:pt x="2302" y="1388"/>
                  <a:pt x="2309" y="1387"/>
                  <a:pt x="2317" y="1387"/>
                </a:cubicBezTo>
                <a:cubicBezTo>
                  <a:pt x="2328" y="1387"/>
                  <a:pt x="2337" y="1390"/>
                  <a:pt x="2349" y="1390"/>
                </a:cubicBezTo>
                <a:cubicBezTo>
                  <a:pt x="2353" y="1390"/>
                  <a:pt x="2357" y="1389"/>
                  <a:pt x="2361" y="1389"/>
                </a:cubicBezTo>
                <a:cubicBezTo>
                  <a:pt x="2380" y="1385"/>
                  <a:pt x="2396" y="1372"/>
                  <a:pt x="2401" y="1370"/>
                </a:cubicBezTo>
                <a:cubicBezTo>
                  <a:pt x="2406" y="1367"/>
                  <a:pt x="2417" y="1360"/>
                  <a:pt x="2426" y="1360"/>
                </a:cubicBezTo>
                <a:cubicBezTo>
                  <a:pt x="2430" y="1360"/>
                  <a:pt x="2432" y="1361"/>
                  <a:pt x="2435" y="1363"/>
                </a:cubicBezTo>
                <a:cubicBezTo>
                  <a:pt x="2441" y="1367"/>
                  <a:pt x="2444" y="1372"/>
                  <a:pt x="2446" y="1378"/>
                </a:cubicBezTo>
                <a:cubicBezTo>
                  <a:pt x="2448" y="1384"/>
                  <a:pt x="2450" y="1391"/>
                  <a:pt x="2455" y="1398"/>
                </a:cubicBezTo>
                <a:cubicBezTo>
                  <a:pt x="2459" y="1402"/>
                  <a:pt x="2465" y="1405"/>
                  <a:pt x="2470" y="1405"/>
                </a:cubicBezTo>
                <a:cubicBezTo>
                  <a:pt x="2480" y="1405"/>
                  <a:pt x="2488" y="1399"/>
                  <a:pt x="2496" y="1393"/>
                </a:cubicBezTo>
                <a:cubicBezTo>
                  <a:pt x="2497" y="1391"/>
                  <a:pt x="2498" y="1390"/>
                  <a:pt x="2499" y="1390"/>
                </a:cubicBezTo>
                <a:cubicBezTo>
                  <a:pt x="2500" y="1391"/>
                  <a:pt x="2503" y="1394"/>
                  <a:pt x="2507" y="1396"/>
                </a:cubicBezTo>
                <a:cubicBezTo>
                  <a:pt x="2514" y="1401"/>
                  <a:pt x="2517" y="1405"/>
                  <a:pt x="2517" y="1407"/>
                </a:cubicBezTo>
                <a:cubicBezTo>
                  <a:pt x="2517" y="1409"/>
                  <a:pt x="2516" y="1412"/>
                  <a:pt x="2513" y="1416"/>
                </a:cubicBezTo>
                <a:cubicBezTo>
                  <a:pt x="2505" y="1424"/>
                  <a:pt x="2504" y="1433"/>
                  <a:pt x="2503" y="1442"/>
                </a:cubicBezTo>
                <a:cubicBezTo>
                  <a:pt x="2503" y="1451"/>
                  <a:pt x="2503" y="1460"/>
                  <a:pt x="2500" y="1469"/>
                </a:cubicBezTo>
                <a:cubicBezTo>
                  <a:pt x="2497" y="1477"/>
                  <a:pt x="2495" y="1482"/>
                  <a:pt x="2495" y="1487"/>
                </a:cubicBezTo>
                <a:cubicBezTo>
                  <a:pt x="2495" y="1491"/>
                  <a:pt x="2497" y="1496"/>
                  <a:pt x="2499" y="1499"/>
                </a:cubicBezTo>
                <a:cubicBezTo>
                  <a:pt x="2502" y="1501"/>
                  <a:pt x="2505" y="1504"/>
                  <a:pt x="2509" y="1506"/>
                </a:cubicBezTo>
                <a:cubicBezTo>
                  <a:pt x="2513" y="1508"/>
                  <a:pt x="2523" y="1523"/>
                  <a:pt x="2530" y="1538"/>
                </a:cubicBezTo>
                <a:cubicBezTo>
                  <a:pt x="2539" y="1553"/>
                  <a:pt x="2546" y="1568"/>
                  <a:pt x="2550" y="1574"/>
                </a:cubicBezTo>
                <a:cubicBezTo>
                  <a:pt x="2551" y="1575"/>
                  <a:pt x="2552" y="1579"/>
                  <a:pt x="2552" y="1584"/>
                </a:cubicBezTo>
                <a:cubicBezTo>
                  <a:pt x="2552" y="1590"/>
                  <a:pt x="2551" y="1596"/>
                  <a:pt x="2551" y="1603"/>
                </a:cubicBezTo>
                <a:cubicBezTo>
                  <a:pt x="2551" y="1611"/>
                  <a:pt x="2552" y="1619"/>
                  <a:pt x="2555" y="1627"/>
                </a:cubicBezTo>
                <a:cubicBezTo>
                  <a:pt x="2561" y="1638"/>
                  <a:pt x="2566" y="1647"/>
                  <a:pt x="2566" y="1651"/>
                </a:cubicBezTo>
                <a:cubicBezTo>
                  <a:pt x="2565" y="1653"/>
                  <a:pt x="2565" y="1653"/>
                  <a:pt x="2564" y="1655"/>
                </a:cubicBezTo>
                <a:cubicBezTo>
                  <a:pt x="2554" y="1664"/>
                  <a:pt x="2536" y="1680"/>
                  <a:pt x="2535" y="1710"/>
                </a:cubicBezTo>
                <a:cubicBezTo>
                  <a:pt x="2535" y="1713"/>
                  <a:pt x="2535" y="1716"/>
                  <a:pt x="2535" y="1718"/>
                </a:cubicBezTo>
                <a:cubicBezTo>
                  <a:pt x="2535" y="1743"/>
                  <a:pt x="2540" y="1760"/>
                  <a:pt x="2545" y="1770"/>
                </a:cubicBezTo>
                <a:cubicBezTo>
                  <a:pt x="2549" y="1779"/>
                  <a:pt x="2561" y="1805"/>
                  <a:pt x="2567" y="1816"/>
                </a:cubicBezTo>
                <a:cubicBezTo>
                  <a:pt x="2572" y="1824"/>
                  <a:pt x="2579" y="1848"/>
                  <a:pt x="2580" y="1861"/>
                </a:cubicBezTo>
                <a:cubicBezTo>
                  <a:pt x="2580" y="1864"/>
                  <a:pt x="2580" y="1866"/>
                  <a:pt x="2580" y="1869"/>
                </a:cubicBezTo>
                <a:cubicBezTo>
                  <a:pt x="2580" y="1874"/>
                  <a:pt x="2580" y="1879"/>
                  <a:pt x="2580" y="1884"/>
                </a:cubicBezTo>
                <a:cubicBezTo>
                  <a:pt x="2580" y="1892"/>
                  <a:pt x="2580" y="1899"/>
                  <a:pt x="2584" y="1906"/>
                </a:cubicBezTo>
                <a:cubicBezTo>
                  <a:pt x="2589" y="1913"/>
                  <a:pt x="2593" y="1926"/>
                  <a:pt x="2605" y="1938"/>
                </a:cubicBezTo>
                <a:cubicBezTo>
                  <a:pt x="2609" y="1942"/>
                  <a:pt x="2612" y="1950"/>
                  <a:pt x="2614" y="1957"/>
                </a:cubicBezTo>
                <a:cubicBezTo>
                  <a:pt x="2616" y="1964"/>
                  <a:pt x="2617" y="1969"/>
                  <a:pt x="2617" y="1969"/>
                </a:cubicBezTo>
                <a:cubicBezTo>
                  <a:pt x="2617" y="1971"/>
                  <a:pt x="2617" y="1971"/>
                  <a:pt x="2617" y="1971"/>
                </a:cubicBezTo>
                <a:cubicBezTo>
                  <a:pt x="2617" y="1971"/>
                  <a:pt x="2618" y="1973"/>
                  <a:pt x="2619" y="1977"/>
                </a:cubicBezTo>
                <a:cubicBezTo>
                  <a:pt x="2620" y="1981"/>
                  <a:pt x="2621" y="1987"/>
                  <a:pt x="2621" y="1994"/>
                </a:cubicBezTo>
                <a:cubicBezTo>
                  <a:pt x="2622" y="2001"/>
                  <a:pt x="2622" y="2008"/>
                  <a:pt x="2625" y="2014"/>
                </a:cubicBezTo>
                <a:cubicBezTo>
                  <a:pt x="2627" y="2021"/>
                  <a:pt x="2631" y="2026"/>
                  <a:pt x="2638" y="2030"/>
                </a:cubicBezTo>
                <a:cubicBezTo>
                  <a:pt x="2645" y="2034"/>
                  <a:pt x="2651" y="2036"/>
                  <a:pt x="2657" y="2036"/>
                </a:cubicBezTo>
                <a:cubicBezTo>
                  <a:pt x="2658" y="2036"/>
                  <a:pt x="2658" y="2036"/>
                  <a:pt x="2658" y="2036"/>
                </a:cubicBezTo>
                <a:cubicBezTo>
                  <a:pt x="2663" y="2036"/>
                  <a:pt x="2668" y="2034"/>
                  <a:pt x="2671" y="2030"/>
                </a:cubicBezTo>
                <a:cubicBezTo>
                  <a:pt x="2671" y="2030"/>
                  <a:pt x="2672" y="2029"/>
                  <a:pt x="2674" y="2028"/>
                </a:cubicBezTo>
                <a:cubicBezTo>
                  <a:pt x="2681" y="2026"/>
                  <a:pt x="2693" y="2025"/>
                  <a:pt x="2704" y="2025"/>
                </a:cubicBezTo>
                <a:cubicBezTo>
                  <a:pt x="2708" y="2025"/>
                  <a:pt x="2712" y="2025"/>
                  <a:pt x="2715" y="2026"/>
                </a:cubicBezTo>
                <a:cubicBezTo>
                  <a:pt x="2717" y="2026"/>
                  <a:pt x="2718" y="2026"/>
                  <a:pt x="2719" y="2026"/>
                </a:cubicBezTo>
                <a:cubicBezTo>
                  <a:pt x="2736" y="2026"/>
                  <a:pt x="2752" y="2015"/>
                  <a:pt x="2767" y="2003"/>
                </a:cubicBezTo>
                <a:cubicBezTo>
                  <a:pt x="2783" y="1990"/>
                  <a:pt x="2805" y="1957"/>
                  <a:pt x="2813" y="1948"/>
                </a:cubicBezTo>
                <a:cubicBezTo>
                  <a:pt x="2816" y="1943"/>
                  <a:pt x="2822" y="1937"/>
                  <a:pt x="2828" y="1930"/>
                </a:cubicBezTo>
                <a:cubicBezTo>
                  <a:pt x="2833" y="1923"/>
                  <a:pt x="2838" y="1916"/>
                  <a:pt x="2838" y="1907"/>
                </a:cubicBezTo>
                <a:cubicBezTo>
                  <a:pt x="2838" y="1906"/>
                  <a:pt x="2838" y="1905"/>
                  <a:pt x="2838" y="1904"/>
                </a:cubicBezTo>
                <a:cubicBezTo>
                  <a:pt x="2837" y="1897"/>
                  <a:pt x="2835" y="1892"/>
                  <a:pt x="2835" y="1888"/>
                </a:cubicBezTo>
                <a:cubicBezTo>
                  <a:pt x="2835" y="1885"/>
                  <a:pt x="2835" y="1884"/>
                  <a:pt x="2838" y="1883"/>
                </a:cubicBezTo>
                <a:cubicBezTo>
                  <a:pt x="2842" y="1880"/>
                  <a:pt x="2850" y="1876"/>
                  <a:pt x="2857" y="1871"/>
                </a:cubicBezTo>
                <a:cubicBezTo>
                  <a:pt x="2864" y="1866"/>
                  <a:pt x="2871" y="1862"/>
                  <a:pt x="2873" y="1853"/>
                </a:cubicBezTo>
                <a:cubicBezTo>
                  <a:pt x="2873" y="1853"/>
                  <a:pt x="2873" y="1852"/>
                  <a:pt x="2873" y="1851"/>
                </a:cubicBezTo>
                <a:cubicBezTo>
                  <a:pt x="2873" y="1838"/>
                  <a:pt x="2864" y="1808"/>
                  <a:pt x="2862" y="1801"/>
                </a:cubicBezTo>
                <a:cubicBezTo>
                  <a:pt x="2862" y="1801"/>
                  <a:pt x="2862" y="1801"/>
                  <a:pt x="2862" y="1800"/>
                </a:cubicBezTo>
                <a:cubicBezTo>
                  <a:pt x="2862" y="1797"/>
                  <a:pt x="2868" y="1785"/>
                  <a:pt x="2876" y="1773"/>
                </a:cubicBezTo>
                <a:cubicBezTo>
                  <a:pt x="2880" y="1768"/>
                  <a:pt x="2889" y="1762"/>
                  <a:pt x="2897" y="1758"/>
                </a:cubicBezTo>
                <a:cubicBezTo>
                  <a:pt x="2902" y="1755"/>
                  <a:pt x="2906" y="1753"/>
                  <a:pt x="2910" y="1751"/>
                </a:cubicBezTo>
                <a:cubicBezTo>
                  <a:pt x="2913" y="1749"/>
                  <a:pt x="2916" y="1748"/>
                  <a:pt x="2919" y="1745"/>
                </a:cubicBezTo>
                <a:cubicBezTo>
                  <a:pt x="2924" y="1738"/>
                  <a:pt x="2937" y="1715"/>
                  <a:pt x="2939" y="1695"/>
                </a:cubicBezTo>
                <a:cubicBezTo>
                  <a:pt x="2940" y="1692"/>
                  <a:pt x="2940" y="1689"/>
                  <a:pt x="2940" y="1686"/>
                </a:cubicBezTo>
                <a:cubicBezTo>
                  <a:pt x="2940" y="1674"/>
                  <a:pt x="2938" y="1662"/>
                  <a:pt x="2938" y="1654"/>
                </a:cubicBezTo>
                <a:cubicBezTo>
                  <a:pt x="2938" y="1651"/>
                  <a:pt x="2938" y="1648"/>
                  <a:pt x="2939" y="1647"/>
                </a:cubicBezTo>
                <a:cubicBezTo>
                  <a:pt x="2941" y="1644"/>
                  <a:pt x="2942" y="1640"/>
                  <a:pt x="2942" y="1636"/>
                </a:cubicBezTo>
                <a:cubicBezTo>
                  <a:pt x="2941" y="1627"/>
                  <a:pt x="2936" y="1620"/>
                  <a:pt x="2929" y="1611"/>
                </a:cubicBezTo>
                <a:cubicBezTo>
                  <a:pt x="2925" y="1608"/>
                  <a:pt x="2923" y="1598"/>
                  <a:pt x="2922" y="1588"/>
                </a:cubicBezTo>
                <a:cubicBezTo>
                  <a:pt x="2921" y="1583"/>
                  <a:pt x="2921" y="1578"/>
                  <a:pt x="2921" y="1574"/>
                </a:cubicBezTo>
                <a:cubicBezTo>
                  <a:pt x="2920" y="1570"/>
                  <a:pt x="2920" y="1567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8" y="1563"/>
                  <a:pt x="2918" y="1563"/>
                </a:cubicBezTo>
                <a:cubicBezTo>
                  <a:pt x="2918" y="1563"/>
                  <a:pt x="2917" y="1559"/>
                  <a:pt x="2917" y="1556"/>
                </a:cubicBezTo>
                <a:cubicBezTo>
                  <a:pt x="2917" y="1551"/>
                  <a:pt x="2918" y="1545"/>
                  <a:pt x="2919" y="1540"/>
                </a:cubicBezTo>
                <a:cubicBezTo>
                  <a:pt x="2919" y="1538"/>
                  <a:pt x="2920" y="1536"/>
                  <a:pt x="2921" y="1535"/>
                </a:cubicBezTo>
                <a:cubicBezTo>
                  <a:pt x="2921" y="1535"/>
                  <a:pt x="2921" y="1534"/>
                  <a:pt x="2921" y="1534"/>
                </a:cubicBezTo>
                <a:cubicBezTo>
                  <a:pt x="2925" y="1532"/>
                  <a:pt x="2927" y="1530"/>
                  <a:pt x="2930" y="1526"/>
                </a:cubicBezTo>
                <a:cubicBezTo>
                  <a:pt x="2938" y="1516"/>
                  <a:pt x="2948" y="1498"/>
                  <a:pt x="2954" y="1490"/>
                </a:cubicBezTo>
                <a:cubicBezTo>
                  <a:pt x="2959" y="1483"/>
                  <a:pt x="2968" y="1471"/>
                  <a:pt x="2977" y="1459"/>
                </a:cubicBezTo>
                <a:cubicBezTo>
                  <a:pt x="2986" y="1448"/>
                  <a:pt x="2997" y="1438"/>
                  <a:pt x="2999" y="1438"/>
                </a:cubicBezTo>
                <a:cubicBezTo>
                  <a:pt x="3008" y="1436"/>
                  <a:pt x="3016" y="1429"/>
                  <a:pt x="3023" y="1421"/>
                </a:cubicBezTo>
                <a:cubicBezTo>
                  <a:pt x="3031" y="1413"/>
                  <a:pt x="3036" y="1404"/>
                  <a:pt x="3037" y="1396"/>
                </a:cubicBezTo>
                <a:cubicBezTo>
                  <a:pt x="3037" y="1393"/>
                  <a:pt x="3046" y="1377"/>
                  <a:pt x="3054" y="1363"/>
                </a:cubicBezTo>
                <a:cubicBezTo>
                  <a:pt x="3059" y="1355"/>
                  <a:pt x="3063" y="1348"/>
                  <a:pt x="3066" y="1342"/>
                </a:cubicBezTo>
                <a:cubicBezTo>
                  <a:pt x="3070" y="1336"/>
                  <a:pt x="3072" y="1332"/>
                  <a:pt x="3073" y="1327"/>
                </a:cubicBezTo>
                <a:cubicBezTo>
                  <a:pt x="3073" y="1324"/>
                  <a:pt x="3076" y="1315"/>
                  <a:pt x="3078" y="1306"/>
                </a:cubicBezTo>
                <a:cubicBezTo>
                  <a:pt x="3081" y="1297"/>
                  <a:pt x="3084" y="1287"/>
                  <a:pt x="3084" y="1279"/>
                </a:cubicBezTo>
                <a:cubicBezTo>
                  <a:pt x="3084" y="1275"/>
                  <a:pt x="3083" y="1272"/>
                  <a:pt x="3081" y="1269"/>
                </a:cubicBezTo>
                <a:cubicBezTo>
                  <a:pt x="3078" y="1265"/>
                  <a:pt x="3074" y="1264"/>
                  <a:pt x="3071" y="1264"/>
                </a:cubicBezTo>
                <a:cubicBezTo>
                  <a:pt x="3054" y="1265"/>
                  <a:pt x="3023" y="1280"/>
                  <a:pt x="3017" y="1282"/>
                </a:cubicBezTo>
                <a:cubicBezTo>
                  <a:pt x="3011" y="1285"/>
                  <a:pt x="2998" y="1294"/>
                  <a:pt x="2983" y="1294"/>
                </a:cubicBezTo>
                <a:cubicBezTo>
                  <a:pt x="2982" y="1294"/>
                  <a:pt x="2981" y="1294"/>
                  <a:pt x="2980" y="1294"/>
                </a:cubicBezTo>
                <a:cubicBezTo>
                  <a:pt x="2976" y="1293"/>
                  <a:pt x="2975" y="1293"/>
                  <a:pt x="2974" y="1292"/>
                </a:cubicBezTo>
                <a:cubicBezTo>
                  <a:pt x="2974" y="1291"/>
                  <a:pt x="2973" y="1289"/>
                  <a:pt x="2973" y="1287"/>
                </a:cubicBezTo>
                <a:cubicBezTo>
                  <a:pt x="2973" y="1283"/>
                  <a:pt x="2974" y="1279"/>
                  <a:pt x="2974" y="1274"/>
                </a:cubicBezTo>
                <a:cubicBezTo>
                  <a:pt x="2974" y="1273"/>
                  <a:pt x="2974" y="1273"/>
                  <a:pt x="2974" y="1272"/>
                </a:cubicBezTo>
                <a:cubicBezTo>
                  <a:pt x="2974" y="1269"/>
                  <a:pt x="2972" y="1265"/>
                  <a:pt x="2970" y="1261"/>
                </a:cubicBezTo>
                <a:cubicBezTo>
                  <a:pt x="2971" y="1262"/>
                  <a:pt x="2972" y="1262"/>
                  <a:pt x="2972" y="1263"/>
                </a:cubicBezTo>
                <a:cubicBezTo>
                  <a:pt x="2975" y="1264"/>
                  <a:pt x="2978" y="1264"/>
                  <a:pt x="2981" y="1264"/>
                </a:cubicBezTo>
                <a:cubicBezTo>
                  <a:pt x="2988" y="1264"/>
                  <a:pt x="2997" y="1262"/>
                  <a:pt x="3005" y="1259"/>
                </a:cubicBezTo>
                <a:cubicBezTo>
                  <a:pt x="3014" y="1256"/>
                  <a:pt x="3021" y="1254"/>
                  <a:pt x="3024" y="1251"/>
                </a:cubicBezTo>
                <a:cubicBezTo>
                  <a:pt x="3029" y="1248"/>
                  <a:pt x="3069" y="1225"/>
                  <a:pt x="3079" y="1225"/>
                </a:cubicBezTo>
                <a:cubicBezTo>
                  <a:pt x="3088" y="1224"/>
                  <a:pt x="3093" y="1220"/>
                  <a:pt x="3098" y="1216"/>
                </a:cubicBezTo>
                <a:cubicBezTo>
                  <a:pt x="3102" y="1213"/>
                  <a:pt x="3106" y="1210"/>
                  <a:pt x="3113" y="1208"/>
                </a:cubicBezTo>
                <a:cubicBezTo>
                  <a:pt x="3133" y="1203"/>
                  <a:pt x="3146" y="1187"/>
                  <a:pt x="3157" y="1176"/>
                </a:cubicBezTo>
                <a:cubicBezTo>
                  <a:pt x="3170" y="1163"/>
                  <a:pt x="3184" y="1136"/>
                  <a:pt x="3189" y="1126"/>
                </a:cubicBezTo>
                <a:cubicBezTo>
                  <a:pt x="3191" y="1120"/>
                  <a:pt x="3200" y="1114"/>
                  <a:pt x="3201" y="1102"/>
                </a:cubicBezTo>
                <a:cubicBezTo>
                  <a:pt x="3201" y="1099"/>
                  <a:pt x="3200" y="1096"/>
                  <a:pt x="3199" y="1093"/>
                </a:cubicBezTo>
                <a:cubicBezTo>
                  <a:pt x="3195" y="1086"/>
                  <a:pt x="3187" y="1079"/>
                  <a:pt x="3179" y="1073"/>
                </a:cubicBezTo>
                <a:cubicBezTo>
                  <a:pt x="3170" y="1067"/>
                  <a:pt x="3162" y="1062"/>
                  <a:pt x="3155" y="1061"/>
                </a:cubicBezTo>
                <a:cubicBezTo>
                  <a:pt x="3155" y="1061"/>
                  <a:pt x="3155" y="1061"/>
                  <a:pt x="3154" y="1060"/>
                </a:cubicBezTo>
                <a:cubicBezTo>
                  <a:pt x="3153" y="1058"/>
                  <a:pt x="3152" y="1055"/>
                  <a:pt x="3151" y="1051"/>
                </a:cubicBezTo>
                <a:cubicBezTo>
                  <a:pt x="3150" y="1050"/>
                  <a:pt x="3150" y="1048"/>
                  <a:pt x="3148" y="1046"/>
                </a:cubicBezTo>
                <a:cubicBezTo>
                  <a:pt x="3147" y="1044"/>
                  <a:pt x="3144" y="1042"/>
                  <a:pt x="3141" y="1042"/>
                </a:cubicBezTo>
                <a:cubicBezTo>
                  <a:pt x="3137" y="1041"/>
                  <a:pt x="3134" y="1043"/>
                  <a:pt x="3133" y="1045"/>
                </a:cubicBezTo>
                <a:cubicBezTo>
                  <a:pt x="3128" y="1051"/>
                  <a:pt x="3128" y="1055"/>
                  <a:pt x="3121" y="1059"/>
                </a:cubicBezTo>
                <a:cubicBezTo>
                  <a:pt x="3116" y="1063"/>
                  <a:pt x="3110" y="1067"/>
                  <a:pt x="3105" y="1071"/>
                </a:cubicBezTo>
                <a:cubicBezTo>
                  <a:pt x="3101" y="1074"/>
                  <a:pt x="3097" y="1076"/>
                  <a:pt x="3096" y="1076"/>
                </a:cubicBezTo>
                <a:cubicBezTo>
                  <a:pt x="3096" y="1076"/>
                  <a:pt x="3096" y="1075"/>
                  <a:pt x="3096" y="1075"/>
                </a:cubicBezTo>
                <a:cubicBezTo>
                  <a:pt x="3096" y="1070"/>
                  <a:pt x="3095" y="1063"/>
                  <a:pt x="3087" y="1056"/>
                </a:cubicBezTo>
                <a:cubicBezTo>
                  <a:pt x="3081" y="1049"/>
                  <a:pt x="3077" y="1046"/>
                  <a:pt x="3074" y="1043"/>
                </a:cubicBezTo>
                <a:cubicBezTo>
                  <a:pt x="3072" y="1040"/>
                  <a:pt x="3072" y="1039"/>
                  <a:pt x="3072" y="1035"/>
                </a:cubicBezTo>
                <a:cubicBezTo>
                  <a:pt x="3072" y="1030"/>
                  <a:pt x="3069" y="1027"/>
                  <a:pt x="3067" y="1023"/>
                </a:cubicBezTo>
                <a:cubicBezTo>
                  <a:pt x="3059" y="1013"/>
                  <a:pt x="3045" y="999"/>
                  <a:pt x="3044" y="993"/>
                </a:cubicBezTo>
                <a:cubicBezTo>
                  <a:pt x="3044" y="992"/>
                  <a:pt x="3044" y="992"/>
                  <a:pt x="3044" y="992"/>
                </a:cubicBezTo>
                <a:cubicBezTo>
                  <a:pt x="3044" y="988"/>
                  <a:pt x="3046" y="984"/>
                  <a:pt x="3049" y="980"/>
                </a:cubicBezTo>
                <a:cubicBezTo>
                  <a:pt x="3051" y="977"/>
                  <a:pt x="3055" y="975"/>
                  <a:pt x="3055" y="975"/>
                </a:cubicBezTo>
                <a:cubicBezTo>
                  <a:pt x="3056" y="975"/>
                  <a:pt x="3056" y="975"/>
                  <a:pt x="3056" y="976"/>
                </a:cubicBezTo>
                <a:cubicBezTo>
                  <a:pt x="3061" y="987"/>
                  <a:pt x="3066" y="1008"/>
                  <a:pt x="3084" y="1018"/>
                </a:cubicBezTo>
                <a:cubicBezTo>
                  <a:pt x="3091" y="1022"/>
                  <a:pt x="3097" y="1028"/>
                  <a:pt x="3104" y="1032"/>
                </a:cubicBezTo>
                <a:cubicBezTo>
                  <a:pt x="3110" y="1037"/>
                  <a:pt x="3115" y="1041"/>
                  <a:pt x="3120" y="1044"/>
                </a:cubicBezTo>
                <a:cubicBezTo>
                  <a:pt x="3121" y="1044"/>
                  <a:pt x="3123" y="1044"/>
                  <a:pt x="3124" y="1044"/>
                </a:cubicBezTo>
                <a:cubicBezTo>
                  <a:pt x="3131" y="1044"/>
                  <a:pt x="3136" y="1040"/>
                  <a:pt x="3141" y="1037"/>
                </a:cubicBezTo>
                <a:cubicBezTo>
                  <a:pt x="3143" y="1035"/>
                  <a:pt x="3146" y="1034"/>
                  <a:pt x="3148" y="1033"/>
                </a:cubicBezTo>
                <a:cubicBezTo>
                  <a:pt x="3149" y="1032"/>
                  <a:pt x="3149" y="1032"/>
                  <a:pt x="3150" y="1032"/>
                </a:cubicBezTo>
                <a:cubicBezTo>
                  <a:pt x="3152" y="1034"/>
                  <a:pt x="3156" y="1040"/>
                  <a:pt x="3160" y="1046"/>
                </a:cubicBezTo>
                <a:cubicBezTo>
                  <a:pt x="3165" y="1053"/>
                  <a:pt x="3170" y="1060"/>
                  <a:pt x="3178" y="1063"/>
                </a:cubicBezTo>
                <a:cubicBezTo>
                  <a:pt x="3184" y="1066"/>
                  <a:pt x="3195" y="1067"/>
                  <a:pt x="3206" y="1068"/>
                </a:cubicBezTo>
                <a:cubicBezTo>
                  <a:pt x="3217" y="1069"/>
                  <a:pt x="3227" y="1069"/>
                  <a:pt x="3230" y="1069"/>
                </a:cubicBezTo>
                <a:cubicBezTo>
                  <a:pt x="3232" y="1069"/>
                  <a:pt x="3234" y="1069"/>
                  <a:pt x="3238" y="1069"/>
                </a:cubicBezTo>
                <a:cubicBezTo>
                  <a:pt x="3242" y="1069"/>
                  <a:pt x="3249" y="1069"/>
                  <a:pt x="3255" y="1068"/>
                </a:cubicBezTo>
                <a:cubicBezTo>
                  <a:pt x="3260" y="1066"/>
                  <a:pt x="3266" y="1065"/>
                  <a:pt x="3270" y="1059"/>
                </a:cubicBezTo>
                <a:cubicBezTo>
                  <a:pt x="3272" y="1055"/>
                  <a:pt x="3273" y="1054"/>
                  <a:pt x="3274" y="1054"/>
                </a:cubicBezTo>
                <a:cubicBezTo>
                  <a:pt x="3274" y="1054"/>
                  <a:pt x="3275" y="1054"/>
                  <a:pt x="3278" y="1054"/>
                </a:cubicBezTo>
                <a:cubicBezTo>
                  <a:pt x="3279" y="1055"/>
                  <a:pt x="3283" y="1061"/>
                  <a:pt x="3286" y="1066"/>
                </a:cubicBezTo>
                <a:cubicBezTo>
                  <a:pt x="3291" y="1072"/>
                  <a:pt x="3294" y="1078"/>
                  <a:pt x="3301" y="1081"/>
                </a:cubicBezTo>
                <a:cubicBezTo>
                  <a:pt x="3306" y="1083"/>
                  <a:pt x="3311" y="1083"/>
                  <a:pt x="3314" y="1084"/>
                </a:cubicBezTo>
                <a:cubicBezTo>
                  <a:pt x="3317" y="1086"/>
                  <a:pt x="3318" y="1086"/>
                  <a:pt x="3319" y="1093"/>
                </a:cubicBezTo>
                <a:cubicBezTo>
                  <a:pt x="3319" y="1093"/>
                  <a:pt x="3319" y="1094"/>
                  <a:pt x="3319" y="1094"/>
                </a:cubicBezTo>
                <a:cubicBezTo>
                  <a:pt x="3319" y="1095"/>
                  <a:pt x="3319" y="1097"/>
                  <a:pt x="3319" y="1098"/>
                </a:cubicBezTo>
                <a:cubicBezTo>
                  <a:pt x="3319" y="1107"/>
                  <a:pt x="3321" y="1115"/>
                  <a:pt x="3324" y="1122"/>
                </a:cubicBezTo>
                <a:cubicBezTo>
                  <a:pt x="3327" y="1128"/>
                  <a:pt x="3332" y="1134"/>
                  <a:pt x="3339" y="1135"/>
                </a:cubicBezTo>
                <a:cubicBezTo>
                  <a:pt x="3339" y="1135"/>
                  <a:pt x="3340" y="1135"/>
                  <a:pt x="3340" y="1135"/>
                </a:cubicBezTo>
                <a:cubicBezTo>
                  <a:pt x="3349" y="1134"/>
                  <a:pt x="3354" y="1129"/>
                  <a:pt x="3360" y="1124"/>
                </a:cubicBezTo>
                <a:cubicBezTo>
                  <a:pt x="3360" y="1134"/>
                  <a:pt x="3360" y="1148"/>
                  <a:pt x="3359" y="1155"/>
                </a:cubicBezTo>
                <a:cubicBezTo>
                  <a:pt x="3359" y="1155"/>
                  <a:pt x="3359" y="1156"/>
                  <a:pt x="3359" y="1157"/>
                </a:cubicBezTo>
                <a:cubicBezTo>
                  <a:pt x="3359" y="1173"/>
                  <a:pt x="3372" y="1214"/>
                  <a:pt x="3372" y="1215"/>
                </a:cubicBezTo>
                <a:cubicBezTo>
                  <a:pt x="3372" y="1215"/>
                  <a:pt x="3372" y="1215"/>
                  <a:pt x="3372" y="1215"/>
                </a:cubicBezTo>
                <a:cubicBezTo>
                  <a:pt x="3372" y="1215"/>
                  <a:pt x="3389" y="1258"/>
                  <a:pt x="3394" y="1268"/>
                </a:cubicBezTo>
                <a:cubicBezTo>
                  <a:pt x="3397" y="1274"/>
                  <a:pt x="3403" y="1283"/>
                  <a:pt x="3408" y="1293"/>
                </a:cubicBezTo>
                <a:cubicBezTo>
                  <a:pt x="3413" y="1302"/>
                  <a:pt x="3418" y="1313"/>
                  <a:pt x="3418" y="1316"/>
                </a:cubicBezTo>
                <a:cubicBezTo>
                  <a:pt x="3418" y="1323"/>
                  <a:pt x="3418" y="1331"/>
                  <a:pt x="3420" y="1338"/>
                </a:cubicBezTo>
                <a:cubicBezTo>
                  <a:pt x="3421" y="1342"/>
                  <a:pt x="3422" y="1345"/>
                  <a:pt x="3423" y="1348"/>
                </a:cubicBezTo>
                <a:cubicBezTo>
                  <a:pt x="3425" y="1351"/>
                  <a:pt x="3428" y="1354"/>
                  <a:pt x="3433" y="1354"/>
                </a:cubicBezTo>
                <a:cubicBezTo>
                  <a:pt x="3438" y="1354"/>
                  <a:pt x="3441" y="1351"/>
                  <a:pt x="3443" y="1348"/>
                </a:cubicBezTo>
                <a:cubicBezTo>
                  <a:pt x="3449" y="1340"/>
                  <a:pt x="3454" y="1325"/>
                  <a:pt x="3460" y="1315"/>
                </a:cubicBezTo>
                <a:cubicBezTo>
                  <a:pt x="3461" y="1314"/>
                  <a:pt x="3461" y="1313"/>
                  <a:pt x="3462" y="1311"/>
                </a:cubicBezTo>
                <a:cubicBezTo>
                  <a:pt x="3461" y="1314"/>
                  <a:pt x="3460" y="1317"/>
                  <a:pt x="3459" y="1320"/>
                </a:cubicBezTo>
                <a:cubicBezTo>
                  <a:pt x="3458" y="1327"/>
                  <a:pt x="3457" y="1335"/>
                  <a:pt x="3457" y="1343"/>
                </a:cubicBezTo>
                <a:cubicBezTo>
                  <a:pt x="3457" y="1349"/>
                  <a:pt x="3457" y="1354"/>
                  <a:pt x="3459" y="1359"/>
                </a:cubicBezTo>
                <a:cubicBezTo>
                  <a:pt x="3460" y="1364"/>
                  <a:pt x="3463" y="1369"/>
                  <a:pt x="3469" y="1372"/>
                </a:cubicBezTo>
                <a:cubicBezTo>
                  <a:pt x="3471" y="1373"/>
                  <a:pt x="3472" y="1373"/>
                  <a:pt x="3474" y="1373"/>
                </a:cubicBezTo>
                <a:cubicBezTo>
                  <a:pt x="3483" y="1373"/>
                  <a:pt x="3488" y="1367"/>
                  <a:pt x="3491" y="1361"/>
                </a:cubicBezTo>
                <a:cubicBezTo>
                  <a:pt x="3494" y="1355"/>
                  <a:pt x="3495" y="1349"/>
                  <a:pt x="3495" y="1343"/>
                </a:cubicBezTo>
                <a:cubicBezTo>
                  <a:pt x="3495" y="1340"/>
                  <a:pt x="3495" y="1337"/>
                  <a:pt x="3493" y="1334"/>
                </a:cubicBezTo>
                <a:cubicBezTo>
                  <a:pt x="3492" y="1333"/>
                  <a:pt x="3490" y="1325"/>
                  <a:pt x="3488" y="1319"/>
                </a:cubicBezTo>
                <a:cubicBezTo>
                  <a:pt x="3487" y="1315"/>
                  <a:pt x="3486" y="1312"/>
                  <a:pt x="3484" y="1309"/>
                </a:cubicBezTo>
                <a:cubicBezTo>
                  <a:pt x="3482" y="1306"/>
                  <a:pt x="3479" y="1303"/>
                  <a:pt x="3474" y="1303"/>
                </a:cubicBezTo>
                <a:cubicBezTo>
                  <a:pt x="3472" y="1303"/>
                  <a:pt x="3468" y="1303"/>
                  <a:pt x="3468" y="1304"/>
                </a:cubicBezTo>
                <a:cubicBezTo>
                  <a:pt x="3468" y="1304"/>
                  <a:pt x="3468" y="1304"/>
                  <a:pt x="3468" y="1304"/>
                </a:cubicBezTo>
                <a:cubicBezTo>
                  <a:pt x="3464" y="1306"/>
                  <a:pt x="3464" y="1308"/>
                  <a:pt x="3463" y="1310"/>
                </a:cubicBezTo>
                <a:cubicBezTo>
                  <a:pt x="3469" y="1296"/>
                  <a:pt x="3471" y="1279"/>
                  <a:pt x="3474" y="1267"/>
                </a:cubicBezTo>
                <a:cubicBezTo>
                  <a:pt x="3478" y="1252"/>
                  <a:pt x="3478" y="1227"/>
                  <a:pt x="3478" y="1217"/>
                </a:cubicBezTo>
                <a:cubicBezTo>
                  <a:pt x="3478" y="1211"/>
                  <a:pt x="3482" y="1205"/>
                  <a:pt x="3498" y="1196"/>
                </a:cubicBezTo>
                <a:cubicBezTo>
                  <a:pt x="3517" y="1186"/>
                  <a:pt x="3528" y="1162"/>
                  <a:pt x="3540" y="1151"/>
                </a:cubicBezTo>
                <a:cubicBezTo>
                  <a:pt x="3549" y="1144"/>
                  <a:pt x="3552" y="1135"/>
                  <a:pt x="3556" y="1129"/>
                </a:cubicBezTo>
                <a:cubicBezTo>
                  <a:pt x="3561" y="1124"/>
                  <a:pt x="3564" y="1120"/>
                  <a:pt x="3577" y="1120"/>
                </a:cubicBezTo>
                <a:cubicBezTo>
                  <a:pt x="3591" y="1120"/>
                  <a:pt x="3597" y="1120"/>
                  <a:pt x="3602" y="1119"/>
                </a:cubicBezTo>
                <a:cubicBezTo>
                  <a:pt x="3608" y="1117"/>
                  <a:pt x="3611" y="1113"/>
                  <a:pt x="3614" y="1109"/>
                </a:cubicBezTo>
                <a:cubicBezTo>
                  <a:pt x="3615" y="1107"/>
                  <a:pt x="3617" y="1105"/>
                  <a:pt x="3618" y="1104"/>
                </a:cubicBezTo>
                <a:cubicBezTo>
                  <a:pt x="3619" y="1104"/>
                  <a:pt x="3619" y="1104"/>
                  <a:pt x="3619" y="1104"/>
                </a:cubicBezTo>
                <a:cubicBezTo>
                  <a:pt x="3619" y="1105"/>
                  <a:pt x="3620" y="1106"/>
                  <a:pt x="3620" y="1108"/>
                </a:cubicBezTo>
                <a:cubicBezTo>
                  <a:pt x="3623" y="1118"/>
                  <a:pt x="3629" y="1127"/>
                  <a:pt x="3635" y="1135"/>
                </a:cubicBezTo>
                <a:cubicBezTo>
                  <a:pt x="3640" y="1144"/>
                  <a:pt x="3646" y="1151"/>
                  <a:pt x="3648" y="1153"/>
                </a:cubicBezTo>
                <a:cubicBezTo>
                  <a:pt x="3650" y="1157"/>
                  <a:pt x="3656" y="1170"/>
                  <a:pt x="3656" y="1183"/>
                </a:cubicBezTo>
                <a:cubicBezTo>
                  <a:pt x="3656" y="1184"/>
                  <a:pt x="3656" y="1185"/>
                  <a:pt x="3656" y="1186"/>
                </a:cubicBezTo>
                <a:cubicBezTo>
                  <a:pt x="3656" y="1189"/>
                  <a:pt x="3656" y="1192"/>
                  <a:pt x="3656" y="1195"/>
                </a:cubicBezTo>
                <a:cubicBezTo>
                  <a:pt x="3656" y="1203"/>
                  <a:pt x="3656" y="1210"/>
                  <a:pt x="3658" y="1216"/>
                </a:cubicBezTo>
                <a:cubicBezTo>
                  <a:pt x="3658" y="1219"/>
                  <a:pt x="3659" y="1221"/>
                  <a:pt x="3660" y="1224"/>
                </a:cubicBezTo>
                <a:cubicBezTo>
                  <a:pt x="3662" y="1226"/>
                  <a:pt x="3665" y="1229"/>
                  <a:pt x="3669" y="1229"/>
                </a:cubicBezTo>
                <a:cubicBezTo>
                  <a:pt x="3674" y="1228"/>
                  <a:pt x="3676" y="1225"/>
                  <a:pt x="3679" y="1223"/>
                </a:cubicBezTo>
                <a:cubicBezTo>
                  <a:pt x="3684" y="1217"/>
                  <a:pt x="3689" y="1207"/>
                  <a:pt x="3691" y="1203"/>
                </a:cubicBezTo>
                <a:cubicBezTo>
                  <a:pt x="3692" y="1202"/>
                  <a:pt x="3694" y="1201"/>
                  <a:pt x="3696" y="1200"/>
                </a:cubicBezTo>
                <a:cubicBezTo>
                  <a:pt x="3699" y="1198"/>
                  <a:pt x="3703" y="1196"/>
                  <a:pt x="3704" y="1197"/>
                </a:cubicBezTo>
                <a:cubicBezTo>
                  <a:pt x="3704" y="1197"/>
                  <a:pt x="3704" y="1198"/>
                  <a:pt x="3704" y="1199"/>
                </a:cubicBezTo>
                <a:cubicBezTo>
                  <a:pt x="3704" y="1200"/>
                  <a:pt x="3704" y="1200"/>
                  <a:pt x="3704" y="1200"/>
                </a:cubicBezTo>
                <a:cubicBezTo>
                  <a:pt x="3704" y="1204"/>
                  <a:pt x="3704" y="1207"/>
                  <a:pt x="3704" y="1210"/>
                </a:cubicBezTo>
                <a:cubicBezTo>
                  <a:pt x="3704" y="1230"/>
                  <a:pt x="3706" y="1249"/>
                  <a:pt x="3706" y="1260"/>
                </a:cubicBezTo>
                <a:cubicBezTo>
                  <a:pt x="3707" y="1268"/>
                  <a:pt x="3711" y="1278"/>
                  <a:pt x="3716" y="1287"/>
                </a:cubicBezTo>
                <a:cubicBezTo>
                  <a:pt x="3717" y="1290"/>
                  <a:pt x="3719" y="1293"/>
                  <a:pt x="3720" y="1295"/>
                </a:cubicBezTo>
                <a:cubicBezTo>
                  <a:pt x="3720" y="1295"/>
                  <a:pt x="3720" y="1295"/>
                  <a:pt x="3720" y="1295"/>
                </a:cubicBezTo>
                <a:cubicBezTo>
                  <a:pt x="3714" y="1296"/>
                  <a:pt x="3711" y="1300"/>
                  <a:pt x="3709" y="1304"/>
                </a:cubicBezTo>
                <a:cubicBezTo>
                  <a:pt x="3707" y="1308"/>
                  <a:pt x="3707" y="1313"/>
                  <a:pt x="3707" y="1317"/>
                </a:cubicBezTo>
                <a:cubicBezTo>
                  <a:pt x="3707" y="1323"/>
                  <a:pt x="3708" y="1329"/>
                  <a:pt x="3711" y="1334"/>
                </a:cubicBezTo>
                <a:cubicBezTo>
                  <a:pt x="3715" y="1339"/>
                  <a:pt x="3719" y="1340"/>
                  <a:pt x="3722" y="1342"/>
                </a:cubicBezTo>
                <a:cubicBezTo>
                  <a:pt x="3724" y="1344"/>
                  <a:pt x="3727" y="1347"/>
                  <a:pt x="3730" y="1359"/>
                </a:cubicBezTo>
                <a:cubicBezTo>
                  <a:pt x="3736" y="1385"/>
                  <a:pt x="3747" y="1410"/>
                  <a:pt x="3752" y="1420"/>
                </a:cubicBezTo>
                <a:cubicBezTo>
                  <a:pt x="3755" y="1426"/>
                  <a:pt x="3762" y="1432"/>
                  <a:pt x="3768" y="1438"/>
                </a:cubicBezTo>
                <a:cubicBezTo>
                  <a:pt x="3775" y="1443"/>
                  <a:pt x="3781" y="1449"/>
                  <a:pt x="3784" y="1452"/>
                </a:cubicBezTo>
                <a:cubicBezTo>
                  <a:pt x="3787" y="1454"/>
                  <a:pt x="3790" y="1456"/>
                  <a:pt x="3794" y="1456"/>
                </a:cubicBezTo>
                <a:cubicBezTo>
                  <a:pt x="3802" y="1456"/>
                  <a:pt x="3808" y="1449"/>
                  <a:pt x="3808" y="1441"/>
                </a:cubicBezTo>
                <a:cubicBezTo>
                  <a:pt x="3808" y="1438"/>
                  <a:pt x="3808" y="1436"/>
                  <a:pt x="3806" y="1433"/>
                </a:cubicBezTo>
                <a:cubicBezTo>
                  <a:pt x="3801" y="1425"/>
                  <a:pt x="3793" y="1412"/>
                  <a:pt x="3792" y="1405"/>
                </a:cubicBezTo>
                <a:cubicBezTo>
                  <a:pt x="3791" y="1394"/>
                  <a:pt x="3785" y="1379"/>
                  <a:pt x="3775" y="1362"/>
                </a:cubicBezTo>
                <a:cubicBezTo>
                  <a:pt x="3765" y="1344"/>
                  <a:pt x="3757" y="1339"/>
                  <a:pt x="3752" y="1330"/>
                </a:cubicBezTo>
                <a:cubicBezTo>
                  <a:pt x="3748" y="1323"/>
                  <a:pt x="3740" y="1313"/>
                  <a:pt x="3733" y="1306"/>
                </a:cubicBezTo>
                <a:cubicBezTo>
                  <a:pt x="3735" y="1306"/>
                  <a:pt x="3738" y="1304"/>
                  <a:pt x="3738" y="1302"/>
                </a:cubicBezTo>
                <a:cubicBezTo>
                  <a:pt x="3739" y="1301"/>
                  <a:pt x="3739" y="1300"/>
                  <a:pt x="3739" y="1299"/>
                </a:cubicBezTo>
                <a:cubicBezTo>
                  <a:pt x="3739" y="1296"/>
                  <a:pt x="3741" y="1288"/>
                  <a:pt x="3744" y="1280"/>
                </a:cubicBezTo>
                <a:cubicBezTo>
                  <a:pt x="3746" y="1272"/>
                  <a:pt x="3748" y="1263"/>
                  <a:pt x="3749" y="1256"/>
                </a:cubicBezTo>
                <a:cubicBezTo>
                  <a:pt x="3751" y="1258"/>
                  <a:pt x="3755" y="1261"/>
                  <a:pt x="3759" y="1265"/>
                </a:cubicBezTo>
                <a:cubicBezTo>
                  <a:pt x="3766" y="1270"/>
                  <a:pt x="3772" y="1279"/>
                  <a:pt x="3776" y="1286"/>
                </a:cubicBezTo>
                <a:cubicBezTo>
                  <a:pt x="3780" y="1294"/>
                  <a:pt x="3783" y="1299"/>
                  <a:pt x="3783" y="1299"/>
                </a:cubicBezTo>
                <a:cubicBezTo>
                  <a:pt x="3784" y="1301"/>
                  <a:pt x="3784" y="1301"/>
                  <a:pt x="3784" y="1301"/>
                </a:cubicBezTo>
                <a:cubicBezTo>
                  <a:pt x="3784" y="1301"/>
                  <a:pt x="3788" y="1305"/>
                  <a:pt x="3792" y="1310"/>
                </a:cubicBezTo>
                <a:cubicBezTo>
                  <a:pt x="3795" y="1315"/>
                  <a:pt x="3800" y="1321"/>
                  <a:pt x="3800" y="1322"/>
                </a:cubicBezTo>
                <a:cubicBezTo>
                  <a:pt x="3801" y="1327"/>
                  <a:pt x="3806" y="1329"/>
                  <a:pt x="3809" y="1329"/>
                </a:cubicBezTo>
                <a:cubicBezTo>
                  <a:pt x="3815" y="1329"/>
                  <a:pt x="3819" y="1326"/>
                  <a:pt x="3823" y="1323"/>
                </a:cubicBezTo>
                <a:cubicBezTo>
                  <a:pt x="3827" y="1320"/>
                  <a:pt x="3831" y="1317"/>
                  <a:pt x="3833" y="1312"/>
                </a:cubicBezTo>
                <a:cubicBezTo>
                  <a:pt x="3837" y="1304"/>
                  <a:pt x="3837" y="1303"/>
                  <a:pt x="3844" y="1300"/>
                </a:cubicBezTo>
                <a:cubicBezTo>
                  <a:pt x="3848" y="1299"/>
                  <a:pt x="3854" y="1298"/>
                  <a:pt x="3860" y="1296"/>
                </a:cubicBezTo>
                <a:cubicBezTo>
                  <a:pt x="3865" y="1293"/>
                  <a:pt x="3871" y="1287"/>
                  <a:pt x="3873" y="1278"/>
                </a:cubicBezTo>
                <a:cubicBezTo>
                  <a:pt x="3874" y="1269"/>
                  <a:pt x="3880" y="1258"/>
                  <a:pt x="3880" y="1245"/>
                </a:cubicBezTo>
                <a:cubicBezTo>
                  <a:pt x="3880" y="1237"/>
                  <a:pt x="3878" y="1228"/>
                  <a:pt x="3872" y="1219"/>
                </a:cubicBezTo>
                <a:cubicBezTo>
                  <a:pt x="3858" y="1199"/>
                  <a:pt x="3851" y="1185"/>
                  <a:pt x="3840" y="1174"/>
                </a:cubicBezTo>
                <a:cubicBezTo>
                  <a:pt x="3836" y="1171"/>
                  <a:pt x="3831" y="1162"/>
                  <a:pt x="3828" y="1155"/>
                </a:cubicBezTo>
                <a:cubicBezTo>
                  <a:pt x="3826" y="1151"/>
                  <a:pt x="3825" y="1148"/>
                  <a:pt x="3824" y="1146"/>
                </a:cubicBezTo>
                <a:cubicBezTo>
                  <a:pt x="3830" y="1139"/>
                  <a:pt x="3845" y="1123"/>
                  <a:pt x="3851" y="1116"/>
                </a:cubicBezTo>
                <a:cubicBezTo>
                  <a:pt x="3852" y="1115"/>
                  <a:pt x="3853" y="1114"/>
                  <a:pt x="3854" y="1114"/>
                </a:cubicBezTo>
                <a:cubicBezTo>
                  <a:pt x="3855" y="1114"/>
                  <a:pt x="3858" y="1116"/>
                  <a:pt x="3858" y="1120"/>
                </a:cubicBezTo>
                <a:cubicBezTo>
                  <a:pt x="3858" y="1120"/>
                  <a:pt x="3858" y="1120"/>
                  <a:pt x="3858" y="1121"/>
                </a:cubicBezTo>
                <a:cubicBezTo>
                  <a:pt x="3859" y="1123"/>
                  <a:pt x="3857" y="1127"/>
                  <a:pt x="3854" y="1133"/>
                </a:cubicBezTo>
                <a:cubicBezTo>
                  <a:pt x="3851" y="1138"/>
                  <a:pt x="3847" y="1146"/>
                  <a:pt x="3846" y="1157"/>
                </a:cubicBezTo>
                <a:cubicBezTo>
                  <a:pt x="3846" y="1159"/>
                  <a:pt x="3846" y="1160"/>
                  <a:pt x="3846" y="1162"/>
                </a:cubicBezTo>
                <a:cubicBezTo>
                  <a:pt x="3846" y="1177"/>
                  <a:pt x="3855" y="1187"/>
                  <a:pt x="3865" y="1187"/>
                </a:cubicBezTo>
                <a:cubicBezTo>
                  <a:pt x="3869" y="1187"/>
                  <a:pt x="3873" y="1186"/>
                  <a:pt x="3875" y="1182"/>
                </a:cubicBezTo>
                <a:cubicBezTo>
                  <a:pt x="3877" y="1179"/>
                  <a:pt x="3882" y="1173"/>
                  <a:pt x="3885" y="1167"/>
                </a:cubicBezTo>
                <a:cubicBezTo>
                  <a:pt x="3887" y="1164"/>
                  <a:pt x="3889" y="1161"/>
                  <a:pt x="3890" y="1159"/>
                </a:cubicBezTo>
                <a:cubicBezTo>
                  <a:pt x="3891" y="1156"/>
                  <a:pt x="3892" y="1155"/>
                  <a:pt x="3892" y="1151"/>
                </a:cubicBezTo>
                <a:cubicBezTo>
                  <a:pt x="3892" y="1148"/>
                  <a:pt x="3891" y="1145"/>
                  <a:pt x="3889" y="1144"/>
                </a:cubicBezTo>
                <a:cubicBezTo>
                  <a:pt x="3886" y="1141"/>
                  <a:pt x="3884" y="1143"/>
                  <a:pt x="3884" y="1133"/>
                </a:cubicBezTo>
                <a:cubicBezTo>
                  <a:pt x="3884" y="1132"/>
                  <a:pt x="3884" y="1132"/>
                  <a:pt x="3884" y="1132"/>
                </a:cubicBezTo>
                <a:cubicBezTo>
                  <a:pt x="3884" y="1127"/>
                  <a:pt x="3885" y="1123"/>
                  <a:pt x="3888" y="1120"/>
                </a:cubicBezTo>
                <a:cubicBezTo>
                  <a:pt x="3891" y="1118"/>
                  <a:pt x="3894" y="1116"/>
                  <a:pt x="3895" y="1116"/>
                </a:cubicBezTo>
                <a:cubicBezTo>
                  <a:pt x="3898" y="1118"/>
                  <a:pt x="3900" y="1118"/>
                  <a:pt x="3903" y="1118"/>
                </a:cubicBezTo>
                <a:cubicBezTo>
                  <a:pt x="3917" y="1118"/>
                  <a:pt x="3945" y="1110"/>
                  <a:pt x="3961" y="1100"/>
                </a:cubicBezTo>
                <a:cubicBezTo>
                  <a:pt x="3980" y="1087"/>
                  <a:pt x="3991" y="1063"/>
                  <a:pt x="4000" y="1055"/>
                </a:cubicBezTo>
                <a:cubicBezTo>
                  <a:pt x="4005" y="1050"/>
                  <a:pt x="4016" y="1040"/>
                  <a:pt x="4026" y="1029"/>
                </a:cubicBezTo>
                <a:cubicBezTo>
                  <a:pt x="4036" y="1018"/>
                  <a:pt x="4045" y="1007"/>
                  <a:pt x="4046" y="995"/>
                </a:cubicBezTo>
                <a:cubicBezTo>
                  <a:pt x="4046" y="995"/>
                  <a:pt x="4045" y="994"/>
                  <a:pt x="4045" y="993"/>
                </a:cubicBezTo>
                <a:cubicBezTo>
                  <a:pt x="4043" y="979"/>
                  <a:pt x="4047" y="958"/>
                  <a:pt x="4037" y="936"/>
                </a:cubicBezTo>
                <a:cubicBezTo>
                  <a:pt x="4028" y="918"/>
                  <a:pt x="4017" y="905"/>
                  <a:pt x="4012" y="898"/>
                </a:cubicBezTo>
                <a:cubicBezTo>
                  <a:pt x="4014" y="896"/>
                  <a:pt x="4018" y="895"/>
                  <a:pt x="4022" y="893"/>
                </a:cubicBezTo>
                <a:cubicBezTo>
                  <a:pt x="4028" y="890"/>
                  <a:pt x="4036" y="887"/>
                  <a:pt x="4041" y="881"/>
                </a:cubicBezTo>
                <a:cubicBezTo>
                  <a:pt x="4046" y="876"/>
                  <a:pt x="4048" y="871"/>
                  <a:pt x="4048" y="866"/>
                </a:cubicBezTo>
                <a:cubicBezTo>
                  <a:pt x="4048" y="856"/>
                  <a:pt x="4041" y="849"/>
                  <a:pt x="4032" y="848"/>
                </a:cubicBezTo>
                <a:cubicBezTo>
                  <a:pt x="4032" y="848"/>
                  <a:pt x="4031" y="849"/>
                  <a:pt x="4030" y="849"/>
                </a:cubicBezTo>
                <a:cubicBezTo>
                  <a:pt x="4025" y="850"/>
                  <a:pt x="4013" y="853"/>
                  <a:pt x="4008" y="853"/>
                </a:cubicBezTo>
                <a:cubicBezTo>
                  <a:pt x="4007" y="853"/>
                  <a:pt x="4006" y="853"/>
                  <a:pt x="4006" y="853"/>
                </a:cubicBezTo>
                <a:cubicBezTo>
                  <a:pt x="4005" y="853"/>
                  <a:pt x="4000" y="847"/>
                  <a:pt x="3990" y="838"/>
                </a:cubicBezTo>
                <a:cubicBezTo>
                  <a:pt x="3989" y="836"/>
                  <a:pt x="3989" y="836"/>
                  <a:pt x="3989" y="835"/>
                </a:cubicBezTo>
                <a:cubicBezTo>
                  <a:pt x="3989" y="834"/>
                  <a:pt x="3990" y="832"/>
                  <a:pt x="3991" y="831"/>
                </a:cubicBezTo>
                <a:cubicBezTo>
                  <a:pt x="3992" y="830"/>
                  <a:pt x="3992" y="829"/>
                  <a:pt x="3993" y="829"/>
                </a:cubicBezTo>
                <a:cubicBezTo>
                  <a:pt x="3993" y="829"/>
                  <a:pt x="3993" y="829"/>
                  <a:pt x="3993" y="829"/>
                </a:cubicBezTo>
                <a:cubicBezTo>
                  <a:pt x="3994" y="829"/>
                  <a:pt x="3995" y="829"/>
                  <a:pt x="3995" y="829"/>
                </a:cubicBezTo>
                <a:cubicBezTo>
                  <a:pt x="4002" y="829"/>
                  <a:pt x="4007" y="824"/>
                  <a:pt x="4012" y="820"/>
                </a:cubicBezTo>
                <a:cubicBezTo>
                  <a:pt x="4017" y="815"/>
                  <a:pt x="4022" y="811"/>
                  <a:pt x="4026" y="807"/>
                </a:cubicBezTo>
                <a:cubicBezTo>
                  <a:pt x="4024" y="812"/>
                  <a:pt x="4023" y="817"/>
                  <a:pt x="4023" y="822"/>
                </a:cubicBezTo>
                <a:cubicBezTo>
                  <a:pt x="4023" y="825"/>
                  <a:pt x="4024" y="827"/>
                  <a:pt x="4025" y="830"/>
                </a:cubicBezTo>
                <a:cubicBezTo>
                  <a:pt x="4026" y="833"/>
                  <a:pt x="4029" y="835"/>
                  <a:pt x="4033" y="836"/>
                </a:cubicBezTo>
                <a:cubicBezTo>
                  <a:pt x="4033" y="836"/>
                  <a:pt x="4034" y="836"/>
                  <a:pt x="4034" y="836"/>
                </a:cubicBezTo>
                <a:cubicBezTo>
                  <a:pt x="4043" y="836"/>
                  <a:pt x="4050" y="830"/>
                  <a:pt x="4057" y="825"/>
                </a:cubicBezTo>
                <a:cubicBezTo>
                  <a:pt x="4060" y="823"/>
                  <a:pt x="4063" y="820"/>
                  <a:pt x="4066" y="818"/>
                </a:cubicBezTo>
                <a:cubicBezTo>
                  <a:pt x="4066" y="818"/>
                  <a:pt x="4066" y="818"/>
                  <a:pt x="4066" y="818"/>
                </a:cubicBezTo>
                <a:cubicBezTo>
                  <a:pt x="4067" y="822"/>
                  <a:pt x="4069" y="827"/>
                  <a:pt x="4069" y="832"/>
                </a:cubicBezTo>
                <a:cubicBezTo>
                  <a:pt x="4069" y="834"/>
                  <a:pt x="4069" y="835"/>
                  <a:pt x="4068" y="836"/>
                </a:cubicBezTo>
                <a:cubicBezTo>
                  <a:pt x="4066" y="841"/>
                  <a:pt x="4065" y="846"/>
                  <a:pt x="4065" y="851"/>
                </a:cubicBezTo>
                <a:cubicBezTo>
                  <a:pt x="4065" y="854"/>
                  <a:pt x="4066" y="856"/>
                  <a:pt x="4066" y="859"/>
                </a:cubicBezTo>
                <a:cubicBezTo>
                  <a:pt x="4067" y="861"/>
                  <a:pt x="4069" y="865"/>
                  <a:pt x="4074" y="865"/>
                </a:cubicBezTo>
                <a:cubicBezTo>
                  <a:pt x="4075" y="865"/>
                  <a:pt x="4076" y="865"/>
                  <a:pt x="4077" y="865"/>
                </a:cubicBezTo>
                <a:cubicBezTo>
                  <a:pt x="4081" y="863"/>
                  <a:pt x="4084" y="860"/>
                  <a:pt x="4087" y="858"/>
                </a:cubicBezTo>
                <a:cubicBezTo>
                  <a:pt x="4087" y="857"/>
                  <a:pt x="4088" y="856"/>
                  <a:pt x="4089" y="856"/>
                </a:cubicBezTo>
                <a:cubicBezTo>
                  <a:pt x="4092" y="860"/>
                  <a:pt x="4095" y="863"/>
                  <a:pt x="4095" y="869"/>
                </a:cubicBezTo>
                <a:cubicBezTo>
                  <a:pt x="4095" y="870"/>
                  <a:pt x="4094" y="872"/>
                  <a:pt x="4094" y="875"/>
                </a:cubicBezTo>
                <a:cubicBezTo>
                  <a:pt x="4091" y="883"/>
                  <a:pt x="4084" y="888"/>
                  <a:pt x="4083" y="898"/>
                </a:cubicBezTo>
                <a:cubicBezTo>
                  <a:pt x="4083" y="904"/>
                  <a:pt x="4087" y="908"/>
                  <a:pt x="4092" y="912"/>
                </a:cubicBezTo>
                <a:cubicBezTo>
                  <a:pt x="4097" y="916"/>
                  <a:pt x="4102" y="917"/>
                  <a:pt x="4107" y="917"/>
                </a:cubicBezTo>
                <a:cubicBezTo>
                  <a:pt x="4117" y="917"/>
                  <a:pt x="4122" y="910"/>
                  <a:pt x="4128" y="907"/>
                </a:cubicBezTo>
                <a:cubicBezTo>
                  <a:pt x="4139" y="898"/>
                  <a:pt x="4144" y="880"/>
                  <a:pt x="4144" y="865"/>
                </a:cubicBezTo>
                <a:cubicBezTo>
                  <a:pt x="4144" y="860"/>
                  <a:pt x="4144" y="856"/>
                  <a:pt x="4141" y="852"/>
                </a:cubicBezTo>
                <a:cubicBezTo>
                  <a:pt x="4138" y="846"/>
                  <a:pt x="4133" y="839"/>
                  <a:pt x="4129" y="833"/>
                </a:cubicBezTo>
                <a:cubicBezTo>
                  <a:pt x="4126" y="828"/>
                  <a:pt x="4124" y="822"/>
                  <a:pt x="4123" y="820"/>
                </a:cubicBezTo>
                <a:cubicBezTo>
                  <a:pt x="4125" y="819"/>
                  <a:pt x="4130" y="817"/>
                  <a:pt x="4135" y="815"/>
                </a:cubicBezTo>
                <a:cubicBezTo>
                  <a:pt x="4139" y="813"/>
                  <a:pt x="4145" y="809"/>
                  <a:pt x="4145" y="801"/>
                </a:cubicBezTo>
                <a:cubicBezTo>
                  <a:pt x="4145" y="793"/>
                  <a:pt x="4152" y="786"/>
                  <a:pt x="4158" y="783"/>
                </a:cubicBezTo>
                <a:cubicBezTo>
                  <a:pt x="4164" y="780"/>
                  <a:pt x="4167" y="775"/>
                  <a:pt x="4171" y="771"/>
                </a:cubicBezTo>
                <a:cubicBezTo>
                  <a:pt x="4173" y="770"/>
                  <a:pt x="4174" y="768"/>
                  <a:pt x="4175" y="767"/>
                </a:cubicBezTo>
                <a:cubicBezTo>
                  <a:pt x="4177" y="769"/>
                  <a:pt x="4180" y="771"/>
                  <a:pt x="4183" y="772"/>
                </a:cubicBezTo>
                <a:cubicBezTo>
                  <a:pt x="4188" y="774"/>
                  <a:pt x="4193" y="775"/>
                  <a:pt x="4198" y="775"/>
                </a:cubicBezTo>
                <a:cubicBezTo>
                  <a:pt x="4203" y="775"/>
                  <a:pt x="4209" y="774"/>
                  <a:pt x="4212" y="769"/>
                </a:cubicBezTo>
                <a:cubicBezTo>
                  <a:pt x="4217" y="761"/>
                  <a:pt x="4247" y="731"/>
                  <a:pt x="4265" y="714"/>
                </a:cubicBezTo>
                <a:cubicBezTo>
                  <a:pt x="4285" y="697"/>
                  <a:pt x="4293" y="676"/>
                  <a:pt x="4297" y="656"/>
                </a:cubicBezTo>
                <a:cubicBezTo>
                  <a:pt x="4299" y="651"/>
                  <a:pt x="4300" y="646"/>
                  <a:pt x="4302" y="641"/>
                </a:cubicBezTo>
                <a:cubicBezTo>
                  <a:pt x="4302" y="643"/>
                  <a:pt x="4302" y="645"/>
                  <a:pt x="4302" y="646"/>
                </a:cubicBezTo>
                <a:cubicBezTo>
                  <a:pt x="4302" y="649"/>
                  <a:pt x="4302" y="653"/>
                  <a:pt x="4301" y="656"/>
                </a:cubicBezTo>
                <a:cubicBezTo>
                  <a:pt x="4301" y="660"/>
                  <a:pt x="4301" y="665"/>
                  <a:pt x="4301" y="671"/>
                </a:cubicBezTo>
                <a:cubicBezTo>
                  <a:pt x="4301" y="679"/>
                  <a:pt x="4301" y="687"/>
                  <a:pt x="4302" y="694"/>
                </a:cubicBezTo>
                <a:cubicBezTo>
                  <a:pt x="4302" y="698"/>
                  <a:pt x="4302" y="701"/>
                  <a:pt x="4303" y="703"/>
                </a:cubicBezTo>
                <a:cubicBezTo>
                  <a:pt x="4303" y="706"/>
                  <a:pt x="4303" y="708"/>
                  <a:pt x="4305" y="710"/>
                </a:cubicBezTo>
                <a:cubicBezTo>
                  <a:pt x="4306" y="713"/>
                  <a:pt x="4309" y="716"/>
                  <a:pt x="4312" y="719"/>
                </a:cubicBezTo>
                <a:cubicBezTo>
                  <a:pt x="4315" y="722"/>
                  <a:pt x="4319" y="725"/>
                  <a:pt x="4325" y="725"/>
                </a:cubicBezTo>
                <a:cubicBezTo>
                  <a:pt x="4326" y="725"/>
                  <a:pt x="4328" y="724"/>
                  <a:pt x="4330" y="724"/>
                </a:cubicBezTo>
                <a:cubicBezTo>
                  <a:pt x="4336" y="720"/>
                  <a:pt x="4335" y="715"/>
                  <a:pt x="4335" y="712"/>
                </a:cubicBezTo>
                <a:cubicBezTo>
                  <a:pt x="4335" y="706"/>
                  <a:pt x="4334" y="700"/>
                  <a:pt x="4333" y="694"/>
                </a:cubicBezTo>
                <a:cubicBezTo>
                  <a:pt x="4332" y="688"/>
                  <a:pt x="4331" y="683"/>
                  <a:pt x="4331" y="682"/>
                </a:cubicBezTo>
                <a:cubicBezTo>
                  <a:pt x="4331" y="682"/>
                  <a:pt x="4331" y="682"/>
                  <a:pt x="4331" y="681"/>
                </a:cubicBezTo>
                <a:cubicBezTo>
                  <a:pt x="4333" y="677"/>
                  <a:pt x="4338" y="673"/>
                  <a:pt x="4339" y="673"/>
                </a:cubicBezTo>
                <a:cubicBezTo>
                  <a:pt x="4343" y="672"/>
                  <a:pt x="4344" y="669"/>
                  <a:pt x="4345" y="667"/>
                </a:cubicBezTo>
                <a:cubicBezTo>
                  <a:pt x="4345" y="665"/>
                  <a:pt x="4345" y="663"/>
                  <a:pt x="4345" y="661"/>
                </a:cubicBezTo>
                <a:cubicBezTo>
                  <a:pt x="4345" y="652"/>
                  <a:pt x="4342" y="638"/>
                  <a:pt x="4337" y="630"/>
                </a:cubicBezTo>
                <a:cubicBezTo>
                  <a:pt x="4334" y="625"/>
                  <a:pt x="4331" y="622"/>
                  <a:pt x="4329" y="619"/>
                </a:cubicBezTo>
                <a:cubicBezTo>
                  <a:pt x="4329" y="619"/>
                  <a:pt x="4329" y="619"/>
                  <a:pt x="4329" y="619"/>
                </a:cubicBezTo>
                <a:cubicBezTo>
                  <a:pt x="4331" y="618"/>
                  <a:pt x="4332" y="616"/>
                  <a:pt x="4333" y="614"/>
                </a:cubicBezTo>
                <a:cubicBezTo>
                  <a:pt x="4335" y="611"/>
                  <a:pt x="4336" y="608"/>
                  <a:pt x="4336" y="604"/>
                </a:cubicBezTo>
                <a:cubicBezTo>
                  <a:pt x="4336" y="602"/>
                  <a:pt x="4336" y="599"/>
                  <a:pt x="4333" y="597"/>
                </a:cubicBezTo>
                <a:cubicBezTo>
                  <a:pt x="4333" y="596"/>
                  <a:pt x="4333" y="594"/>
                  <a:pt x="4332" y="592"/>
                </a:cubicBezTo>
                <a:cubicBezTo>
                  <a:pt x="4332" y="590"/>
                  <a:pt x="4328" y="585"/>
                  <a:pt x="4323" y="585"/>
                </a:cubicBezTo>
                <a:cubicBezTo>
                  <a:pt x="4321" y="585"/>
                  <a:pt x="4320" y="585"/>
                  <a:pt x="4318" y="586"/>
                </a:cubicBezTo>
                <a:cubicBezTo>
                  <a:pt x="4318" y="586"/>
                  <a:pt x="4312" y="586"/>
                  <a:pt x="4306" y="587"/>
                </a:cubicBezTo>
                <a:cubicBezTo>
                  <a:pt x="4304" y="587"/>
                  <a:pt x="4302" y="588"/>
                  <a:pt x="4300" y="589"/>
                </a:cubicBezTo>
                <a:cubicBezTo>
                  <a:pt x="4296" y="582"/>
                  <a:pt x="4290" y="577"/>
                  <a:pt x="4282" y="577"/>
                </a:cubicBezTo>
                <a:cubicBezTo>
                  <a:pt x="4281" y="577"/>
                  <a:pt x="4280" y="577"/>
                  <a:pt x="4279" y="577"/>
                </a:cubicBezTo>
                <a:cubicBezTo>
                  <a:pt x="4266" y="579"/>
                  <a:pt x="4261" y="585"/>
                  <a:pt x="4254" y="585"/>
                </a:cubicBezTo>
                <a:cubicBezTo>
                  <a:pt x="4254" y="585"/>
                  <a:pt x="4254" y="584"/>
                  <a:pt x="4254" y="583"/>
                </a:cubicBezTo>
                <a:cubicBezTo>
                  <a:pt x="4254" y="581"/>
                  <a:pt x="4254" y="578"/>
                  <a:pt x="4254" y="576"/>
                </a:cubicBezTo>
                <a:cubicBezTo>
                  <a:pt x="4254" y="574"/>
                  <a:pt x="4254" y="573"/>
                  <a:pt x="4253" y="571"/>
                </a:cubicBezTo>
                <a:cubicBezTo>
                  <a:pt x="4253" y="569"/>
                  <a:pt x="4250" y="566"/>
                  <a:pt x="4246" y="566"/>
                </a:cubicBezTo>
                <a:cubicBezTo>
                  <a:pt x="4242" y="566"/>
                  <a:pt x="4241" y="568"/>
                  <a:pt x="4239" y="569"/>
                </a:cubicBezTo>
                <a:cubicBezTo>
                  <a:pt x="4237" y="571"/>
                  <a:pt x="4235" y="573"/>
                  <a:pt x="4233" y="575"/>
                </a:cubicBezTo>
                <a:cubicBezTo>
                  <a:pt x="4232" y="576"/>
                  <a:pt x="4232" y="576"/>
                  <a:pt x="4231" y="576"/>
                </a:cubicBezTo>
                <a:cubicBezTo>
                  <a:pt x="4231" y="576"/>
                  <a:pt x="4232" y="575"/>
                  <a:pt x="4233" y="574"/>
                </a:cubicBezTo>
                <a:cubicBezTo>
                  <a:pt x="4237" y="569"/>
                  <a:pt x="4250" y="561"/>
                  <a:pt x="4261" y="557"/>
                </a:cubicBezTo>
                <a:cubicBezTo>
                  <a:pt x="4272" y="552"/>
                  <a:pt x="4283" y="540"/>
                  <a:pt x="4294" y="529"/>
                </a:cubicBezTo>
                <a:cubicBezTo>
                  <a:pt x="4300" y="524"/>
                  <a:pt x="4305" y="519"/>
                  <a:pt x="4309" y="515"/>
                </a:cubicBezTo>
                <a:cubicBezTo>
                  <a:pt x="4313" y="511"/>
                  <a:pt x="4317" y="509"/>
                  <a:pt x="4317" y="509"/>
                </a:cubicBezTo>
                <a:cubicBezTo>
                  <a:pt x="4319" y="509"/>
                  <a:pt x="4321" y="509"/>
                  <a:pt x="4323" y="509"/>
                </a:cubicBezTo>
                <a:cubicBezTo>
                  <a:pt x="4334" y="509"/>
                  <a:pt x="4352" y="511"/>
                  <a:pt x="4371" y="511"/>
                </a:cubicBezTo>
                <a:cubicBezTo>
                  <a:pt x="4375" y="511"/>
                  <a:pt x="4379" y="511"/>
                  <a:pt x="4383" y="511"/>
                </a:cubicBezTo>
                <a:cubicBezTo>
                  <a:pt x="4404" y="509"/>
                  <a:pt x="4416" y="501"/>
                  <a:pt x="4418" y="502"/>
                </a:cubicBezTo>
                <a:cubicBezTo>
                  <a:pt x="4419" y="502"/>
                  <a:pt x="4419" y="502"/>
                  <a:pt x="4420" y="502"/>
                </a:cubicBezTo>
                <a:cubicBezTo>
                  <a:pt x="4429" y="510"/>
                  <a:pt x="4444" y="517"/>
                  <a:pt x="4457" y="518"/>
                </a:cubicBezTo>
                <a:cubicBezTo>
                  <a:pt x="4458" y="518"/>
                  <a:pt x="4459" y="518"/>
                  <a:pt x="4460" y="517"/>
                </a:cubicBezTo>
                <a:cubicBezTo>
                  <a:pt x="4465" y="517"/>
                  <a:pt x="4468" y="517"/>
                  <a:pt x="4472" y="514"/>
                </a:cubicBezTo>
                <a:cubicBezTo>
                  <a:pt x="4475" y="512"/>
                  <a:pt x="4477" y="509"/>
                  <a:pt x="4485" y="502"/>
                </a:cubicBezTo>
                <a:cubicBezTo>
                  <a:pt x="4501" y="489"/>
                  <a:pt x="4516" y="482"/>
                  <a:pt x="4525" y="469"/>
                </a:cubicBezTo>
                <a:cubicBezTo>
                  <a:pt x="4529" y="464"/>
                  <a:pt x="4540" y="458"/>
                  <a:pt x="4545" y="459"/>
                </a:cubicBezTo>
                <a:cubicBezTo>
                  <a:pt x="4545" y="459"/>
                  <a:pt x="4544" y="459"/>
                  <a:pt x="4545" y="459"/>
                </a:cubicBezTo>
                <a:cubicBezTo>
                  <a:pt x="4545" y="460"/>
                  <a:pt x="4544" y="462"/>
                  <a:pt x="4544" y="464"/>
                </a:cubicBezTo>
                <a:cubicBezTo>
                  <a:pt x="4544" y="465"/>
                  <a:pt x="4544" y="467"/>
                  <a:pt x="4544" y="468"/>
                </a:cubicBezTo>
                <a:cubicBezTo>
                  <a:pt x="4544" y="472"/>
                  <a:pt x="4545" y="475"/>
                  <a:pt x="4546" y="479"/>
                </a:cubicBezTo>
                <a:cubicBezTo>
                  <a:pt x="4548" y="483"/>
                  <a:pt x="4553" y="486"/>
                  <a:pt x="4558" y="486"/>
                </a:cubicBezTo>
                <a:cubicBezTo>
                  <a:pt x="4559" y="486"/>
                  <a:pt x="4560" y="486"/>
                  <a:pt x="4560" y="486"/>
                </a:cubicBezTo>
                <a:cubicBezTo>
                  <a:pt x="4556" y="489"/>
                  <a:pt x="4553" y="491"/>
                  <a:pt x="4551" y="493"/>
                </a:cubicBezTo>
                <a:cubicBezTo>
                  <a:pt x="4547" y="496"/>
                  <a:pt x="4537" y="500"/>
                  <a:pt x="4527" y="504"/>
                </a:cubicBezTo>
                <a:cubicBezTo>
                  <a:pt x="4517" y="509"/>
                  <a:pt x="4506" y="515"/>
                  <a:pt x="4499" y="525"/>
                </a:cubicBezTo>
                <a:cubicBezTo>
                  <a:pt x="4489" y="539"/>
                  <a:pt x="4481" y="547"/>
                  <a:pt x="4481" y="564"/>
                </a:cubicBezTo>
                <a:cubicBezTo>
                  <a:pt x="4481" y="566"/>
                  <a:pt x="4481" y="567"/>
                  <a:pt x="4481" y="568"/>
                </a:cubicBezTo>
                <a:cubicBezTo>
                  <a:pt x="4482" y="586"/>
                  <a:pt x="4495" y="604"/>
                  <a:pt x="4495" y="616"/>
                </a:cubicBezTo>
                <a:cubicBezTo>
                  <a:pt x="4495" y="619"/>
                  <a:pt x="4494" y="621"/>
                  <a:pt x="4493" y="623"/>
                </a:cubicBezTo>
                <a:cubicBezTo>
                  <a:pt x="4483" y="641"/>
                  <a:pt x="4480" y="665"/>
                  <a:pt x="4480" y="665"/>
                </a:cubicBezTo>
                <a:cubicBezTo>
                  <a:pt x="4479" y="668"/>
                  <a:pt x="4481" y="671"/>
                  <a:pt x="4484" y="671"/>
                </a:cubicBezTo>
                <a:cubicBezTo>
                  <a:pt x="4487" y="673"/>
                  <a:pt x="4490" y="671"/>
                  <a:pt x="4491" y="669"/>
                </a:cubicBezTo>
                <a:cubicBezTo>
                  <a:pt x="4491" y="669"/>
                  <a:pt x="4494" y="663"/>
                  <a:pt x="4500" y="656"/>
                </a:cubicBezTo>
                <a:cubicBezTo>
                  <a:pt x="4506" y="648"/>
                  <a:pt x="4514" y="639"/>
                  <a:pt x="4523" y="632"/>
                </a:cubicBezTo>
                <a:cubicBezTo>
                  <a:pt x="4544" y="616"/>
                  <a:pt x="4556" y="594"/>
                  <a:pt x="4562" y="587"/>
                </a:cubicBezTo>
                <a:cubicBezTo>
                  <a:pt x="4563" y="585"/>
                  <a:pt x="4570" y="582"/>
                  <a:pt x="4576" y="579"/>
                </a:cubicBezTo>
                <a:cubicBezTo>
                  <a:pt x="4579" y="578"/>
                  <a:pt x="4582" y="577"/>
                  <a:pt x="4585" y="575"/>
                </a:cubicBezTo>
                <a:cubicBezTo>
                  <a:pt x="4588" y="572"/>
                  <a:pt x="4591" y="569"/>
                  <a:pt x="4591" y="564"/>
                </a:cubicBezTo>
                <a:cubicBezTo>
                  <a:pt x="4591" y="556"/>
                  <a:pt x="4596" y="544"/>
                  <a:pt x="4600" y="532"/>
                </a:cubicBezTo>
                <a:cubicBezTo>
                  <a:pt x="4600" y="530"/>
                  <a:pt x="4601" y="528"/>
                  <a:pt x="4601" y="527"/>
                </a:cubicBezTo>
                <a:cubicBezTo>
                  <a:pt x="4601" y="523"/>
                  <a:pt x="4599" y="520"/>
                  <a:pt x="4598" y="518"/>
                </a:cubicBezTo>
                <a:cubicBezTo>
                  <a:pt x="4598" y="517"/>
                  <a:pt x="4598" y="517"/>
                  <a:pt x="4598" y="517"/>
                </a:cubicBezTo>
                <a:close/>
                <a:moveTo>
                  <a:pt x="2891" y="398"/>
                </a:moveTo>
                <a:cubicBezTo>
                  <a:pt x="2900" y="398"/>
                  <a:pt x="2910" y="397"/>
                  <a:pt x="2921" y="393"/>
                </a:cubicBezTo>
                <a:cubicBezTo>
                  <a:pt x="2919" y="397"/>
                  <a:pt x="2919" y="401"/>
                  <a:pt x="2919" y="405"/>
                </a:cubicBezTo>
                <a:cubicBezTo>
                  <a:pt x="2919" y="406"/>
                  <a:pt x="2919" y="407"/>
                  <a:pt x="2919" y="408"/>
                </a:cubicBezTo>
                <a:cubicBezTo>
                  <a:pt x="2919" y="410"/>
                  <a:pt x="2919" y="411"/>
                  <a:pt x="2919" y="412"/>
                </a:cubicBezTo>
                <a:cubicBezTo>
                  <a:pt x="2915" y="413"/>
                  <a:pt x="2914" y="415"/>
                  <a:pt x="2912" y="414"/>
                </a:cubicBezTo>
                <a:cubicBezTo>
                  <a:pt x="2910" y="414"/>
                  <a:pt x="2908" y="414"/>
                  <a:pt x="2903" y="410"/>
                </a:cubicBezTo>
                <a:cubicBezTo>
                  <a:pt x="2897" y="406"/>
                  <a:pt x="2893" y="404"/>
                  <a:pt x="2888" y="403"/>
                </a:cubicBezTo>
                <a:cubicBezTo>
                  <a:pt x="2885" y="403"/>
                  <a:pt x="2882" y="405"/>
                  <a:pt x="2881" y="407"/>
                </a:cubicBezTo>
                <a:cubicBezTo>
                  <a:pt x="2880" y="408"/>
                  <a:pt x="2879" y="409"/>
                  <a:pt x="2879" y="409"/>
                </a:cubicBezTo>
                <a:cubicBezTo>
                  <a:pt x="2878" y="410"/>
                  <a:pt x="2871" y="414"/>
                  <a:pt x="2868" y="415"/>
                </a:cubicBezTo>
                <a:cubicBezTo>
                  <a:pt x="2868" y="415"/>
                  <a:pt x="2868" y="414"/>
                  <a:pt x="2868" y="414"/>
                </a:cubicBezTo>
                <a:cubicBezTo>
                  <a:pt x="2868" y="412"/>
                  <a:pt x="2868" y="410"/>
                  <a:pt x="2868" y="408"/>
                </a:cubicBezTo>
                <a:cubicBezTo>
                  <a:pt x="2868" y="406"/>
                  <a:pt x="2868" y="406"/>
                  <a:pt x="2868" y="406"/>
                </a:cubicBezTo>
                <a:cubicBezTo>
                  <a:pt x="2868" y="403"/>
                  <a:pt x="2868" y="398"/>
                  <a:pt x="2865" y="394"/>
                </a:cubicBezTo>
                <a:cubicBezTo>
                  <a:pt x="2873" y="396"/>
                  <a:pt x="2881" y="398"/>
                  <a:pt x="2891" y="398"/>
                </a:cubicBezTo>
                <a:close/>
                <a:moveTo>
                  <a:pt x="2805" y="472"/>
                </a:moveTo>
                <a:cubicBezTo>
                  <a:pt x="2806" y="469"/>
                  <a:pt x="2806" y="469"/>
                  <a:pt x="2808" y="469"/>
                </a:cubicBezTo>
                <a:cubicBezTo>
                  <a:pt x="2811" y="469"/>
                  <a:pt x="2816" y="471"/>
                  <a:pt x="2820" y="474"/>
                </a:cubicBezTo>
                <a:cubicBezTo>
                  <a:pt x="2822" y="475"/>
                  <a:pt x="2823" y="477"/>
                  <a:pt x="2824" y="479"/>
                </a:cubicBezTo>
                <a:cubicBezTo>
                  <a:pt x="2825" y="480"/>
                  <a:pt x="2825" y="480"/>
                  <a:pt x="2826" y="481"/>
                </a:cubicBezTo>
                <a:cubicBezTo>
                  <a:pt x="2826" y="481"/>
                  <a:pt x="2825" y="481"/>
                  <a:pt x="2825" y="481"/>
                </a:cubicBezTo>
                <a:cubicBezTo>
                  <a:pt x="2825" y="481"/>
                  <a:pt x="2824" y="482"/>
                  <a:pt x="2822" y="482"/>
                </a:cubicBezTo>
                <a:cubicBezTo>
                  <a:pt x="2819" y="482"/>
                  <a:pt x="2813" y="480"/>
                  <a:pt x="2809" y="478"/>
                </a:cubicBezTo>
                <a:cubicBezTo>
                  <a:pt x="2806" y="476"/>
                  <a:pt x="2804" y="473"/>
                  <a:pt x="2804" y="472"/>
                </a:cubicBezTo>
                <a:cubicBezTo>
                  <a:pt x="2804" y="472"/>
                  <a:pt x="2804" y="472"/>
                  <a:pt x="2804" y="472"/>
                </a:cubicBezTo>
                <a:cubicBezTo>
                  <a:pt x="2799" y="470"/>
                  <a:pt x="2799" y="470"/>
                  <a:pt x="2799" y="470"/>
                </a:cubicBezTo>
                <a:lnTo>
                  <a:pt x="2805" y="472"/>
                </a:lnTo>
                <a:close/>
                <a:moveTo>
                  <a:pt x="2773" y="756"/>
                </a:moveTo>
                <a:cubicBezTo>
                  <a:pt x="2781" y="749"/>
                  <a:pt x="2789" y="735"/>
                  <a:pt x="2796" y="721"/>
                </a:cubicBezTo>
                <a:cubicBezTo>
                  <a:pt x="2801" y="711"/>
                  <a:pt x="2806" y="710"/>
                  <a:pt x="2809" y="710"/>
                </a:cubicBezTo>
                <a:cubicBezTo>
                  <a:pt x="2810" y="710"/>
                  <a:pt x="2810" y="710"/>
                  <a:pt x="2811" y="710"/>
                </a:cubicBezTo>
                <a:cubicBezTo>
                  <a:pt x="2812" y="711"/>
                  <a:pt x="2817" y="717"/>
                  <a:pt x="2820" y="723"/>
                </a:cubicBezTo>
                <a:cubicBezTo>
                  <a:pt x="2824" y="730"/>
                  <a:pt x="2828" y="738"/>
                  <a:pt x="2829" y="741"/>
                </a:cubicBezTo>
                <a:cubicBezTo>
                  <a:pt x="2830" y="745"/>
                  <a:pt x="2835" y="748"/>
                  <a:pt x="2839" y="748"/>
                </a:cubicBezTo>
                <a:cubicBezTo>
                  <a:pt x="2844" y="748"/>
                  <a:pt x="2847" y="745"/>
                  <a:pt x="2850" y="743"/>
                </a:cubicBezTo>
                <a:cubicBezTo>
                  <a:pt x="2853" y="741"/>
                  <a:pt x="2856" y="739"/>
                  <a:pt x="2857" y="739"/>
                </a:cubicBezTo>
                <a:cubicBezTo>
                  <a:pt x="2864" y="734"/>
                  <a:pt x="2871" y="726"/>
                  <a:pt x="2873" y="716"/>
                </a:cubicBezTo>
                <a:cubicBezTo>
                  <a:pt x="2873" y="716"/>
                  <a:pt x="2874" y="714"/>
                  <a:pt x="2877" y="713"/>
                </a:cubicBezTo>
                <a:cubicBezTo>
                  <a:pt x="2879" y="712"/>
                  <a:pt x="2881" y="711"/>
                  <a:pt x="2884" y="711"/>
                </a:cubicBezTo>
                <a:cubicBezTo>
                  <a:pt x="2883" y="712"/>
                  <a:pt x="2882" y="712"/>
                  <a:pt x="2881" y="712"/>
                </a:cubicBezTo>
                <a:cubicBezTo>
                  <a:pt x="2879" y="713"/>
                  <a:pt x="2877" y="714"/>
                  <a:pt x="2876" y="715"/>
                </a:cubicBezTo>
                <a:cubicBezTo>
                  <a:pt x="2874" y="717"/>
                  <a:pt x="2873" y="719"/>
                  <a:pt x="2873" y="722"/>
                </a:cubicBezTo>
                <a:cubicBezTo>
                  <a:pt x="2873" y="727"/>
                  <a:pt x="2876" y="729"/>
                  <a:pt x="2879" y="731"/>
                </a:cubicBezTo>
                <a:cubicBezTo>
                  <a:pt x="2882" y="734"/>
                  <a:pt x="2886" y="736"/>
                  <a:pt x="2891" y="738"/>
                </a:cubicBezTo>
                <a:cubicBezTo>
                  <a:pt x="2903" y="742"/>
                  <a:pt x="2915" y="757"/>
                  <a:pt x="2931" y="767"/>
                </a:cubicBezTo>
                <a:cubicBezTo>
                  <a:pt x="2939" y="772"/>
                  <a:pt x="2942" y="780"/>
                  <a:pt x="2942" y="785"/>
                </a:cubicBezTo>
                <a:cubicBezTo>
                  <a:pt x="2942" y="788"/>
                  <a:pt x="2941" y="788"/>
                  <a:pt x="2941" y="788"/>
                </a:cubicBezTo>
                <a:cubicBezTo>
                  <a:pt x="2941" y="788"/>
                  <a:pt x="2941" y="788"/>
                  <a:pt x="2941" y="788"/>
                </a:cubicBezTo>
                <a:cubicBezTo>
                  <a:pt x="2935" y="790"/>
                  <a:pt x="2915" y="793"/>
                  <a:pt x="2903" y="792"/>
                </a:cubicBezTo>
                <a:cubicBezTo>
                  <a:pt x="2900" y="792"/>
                  <a:pt x="2898" y="792"/>
                  <a:pt x="2896" y="792"/>
                </a:cubicBezTo>
                <a:cubicBezTo>
                  <a:pt x="2889" y="792"/>
                  <a:pt x="2876" y="779"/>
                  <a:pt x="2859" y="776"/>
                </a:cubicBezTo>
                <a:cubicBezTo>
                  <a:pt x="2854" y="775"/>
                  <a:pt x="2849" y="774"/>
                  <a:pt x="2844" y="774"/>
                </a:cubicBezTo>
                <a:cubicBezTo>
                  <a:pt x="2832" y="774"/>
                  <a:pt x="2820" y="777"/>
                  <a:pt x="2813" y="787"/>
                </a:cubicBezTo>
                <a:cubicBezTo>
                  <a:pt x="2813" y="788"/>
                  <a:pt x="2808" y="790"/>
                  <a:pt x="2800" y="790"/>
                </a:cubicBezTo>
                <a:cubicBezTo>
                  <a:pt x="2794" y="790"/>
                  <a:pt x="2788" y="789"/>
                  <a:pt x="2783" y="789"/>
                </a:cubicBezTo>
                <a:cubicBezTo>
                  <a:pt x="2776" y="789"/>
                  <a:pt x="2772" y="793"/>
                  <a:pt x="2768" y="795"/>
                </a:cubicBezTo>
                <a:cubicBezTo>
                  <a:pt x="2768" y="792"/>
                  <a:pt x="2769" y="788"/>
                  <a:pt x="2769" y="785"/>
                </a:cubicBezTo>
                <a:cubicBezTo>
                  <a:pt x="2769" y="780"/>
                  <a:pt x="2769" y="775"/>
                  <a:pt x="2763" y="771"/>
                </a:cubicBezTo>
                <a:cubicBezTo>
                  <a:pt x="2764" y="768"/>
                  <a:pt x="2769" y="758"/>
                  <a:pt x="2773" y="756"/>
                </a:cubicBezTo>
                <a:close/>
                <a:moveTo>
                  <a:pt x="2673" y="431"/>
                </a:moveTo>
                <a:cubicBezTo>
                  <a:pt x="2681" y="422"/>
                  <a:pt x="2684" y="414"/>
                  <a:pt x="2684" y="407"/>
                </a:cubicBezTo>
                <a:cubicBezTo>
                  <a:pt x="2684" y="405"/>
                  <a:pt x="2683" y="402"/>
                  <a:pt x="2683" y="401"/>
                </a:cubicBezTo>
                <a:cubicBezTo>
                  <a:pt x="2684" y="400"/>
                  <a:pt x="2685" y="400"/>
                  <a:pt x="2686" y="400"/>
                </a:cubicBezTo>
                <a:cubicBezTo>
                  <a:pt x="2695" y="400"/>
                  <a:pt x="2703" y="399"/>
                  <a:pt x="2710" y="399"/>
                </a:cubicBezTo>
                <a:cubicBezTo>
                  <a:pt x="2713" y="399"/>
                  <a:pt x="2716" y="399"/>
                  <a:pt x="2719" y="400"/>
                </a:cubicBezTo>
                <a:cubicBezTo>
                  <a:pt x="2716" y="403"/>
                  <a:pt x="2710" y="408"/>
                  <a:pt x="2704" y="412"/>
                </a:cubicBezTo>
                <a:cubicBezTo>
                  <a:pt x="2695" y="418"/>
                  <a:pt x="2685" y="425"/>
                  <a:pt x="2677" y="429"/>
                </a:cubicBezTo>
                <a:cubicBezTo>
                  <a:pt x="2676" y="430"/>
                  <a:pt x="2674" y="431"/>
                  <a:pt x="2673" y="432"/>
                </a:cubicBezTo>
                <a:cubicBezTo>
                  <a:pt x="2673" y="432"/>
                  <a:pt x="2673" y="431"/>
                  <a:pt x="2673" y="431"/>
                </a:cubicBezTo>
                <a:close/>
                <a:moveTo>
                  <a:pt x="2518" y="522"/>
                </a:moveTo>
                <a:cubicBezTo>
                  <a:pt x="2518" y="521"/>
                  <a:pt x="2520" y="517"/>
                  <a:pt x="2523" y="514"/>
                </a:cubicBezTo>
                <a:cubicBezTo>
                  <a:pt x="2524" y="513"/>
                  <a:pt x="2525" y="512"/>
                  <a:pt x="2526" y="511"/>
                </a:cubicBezTo>
                <a:cubicBezTo>
                  <a:pt x="2527" y="517"/>
                  <a:pt x="2530" y="523"/>
                  <a:pt x="2532" y="529"/>
                </a:cubicBezTo>
                <a:cubicBezTo>
                  <a:pt x="2534" y="536"/>
                  <a:pt x="2537" y="542"/>
                  <a:pt x="2536" y="545"/>
                </a:cubicBezTo>
                <a:cubicBezTo>
                  <a:pt x="2536" y="545"/>
                  <a:pt x="2536" y="546"/>
                  <a:pt x="2536" y="546"/>
                </a:cubicBezTo>
                <a:cubicBezTo>
                  <a:pt x="2536" y="548"/>
                  <a:pt x="2535" y="551"/>
                  <a:pt x="2535" y="553"/>
                </a:cubicBezTo>
                <a:cubicBezTo>
                  <a:pt x="2535" y="557"/>
                  <a:pt x="2536" y="560"/>
                  <a:pt x="2538" y="563"/>
                </a:cubicBezTo>
                <a:cubicBezTo>
                  <a:pt x="2540" y="566"/>
                  <a:pt x="2544" y="569"/>
                  <a:pt x="2549" y="569"/>
                </a:cubicBezTo>
                <a:cubicBezTo>
                  <a:pt x="2549" y="569"/>
                  <a:pt x="2550" y="569"/>
                  <a:pt x="2551" y="568"/>
                </a:cubicBezTo>
                <a:cubicBezTo>
                  <a:pt x="2560" y="567"/>
                  <a:pt x="2602" y="556"/>
                  <a:pt x="2602" y="556"/>
                </a:cubicBezTo>
                <a:cubicBezTo>
                  <a:pt x="2604" y="555"/>
                  <a:pt x="2604" y="555"/>
                  <a:pt x="2604" y="555"/>
                </a:cubicBezTo>
                <a:cubicBezTo>
                  <a:pt x="2604" y="555"/>
                  <a:pt x="2618" y="549"/>
                  <a:pt x="2619" y="534"/>
                </a:cubicBezTo>
                <a:cubicBezTo>
                  <a:pt x="2619" y="533"/>
                  <a:pt x="2619" y="532"/>
                  <a:pt x="2618" y="531"/>
                </a:cubicBezTo>
                <a:cubicBezTo>
                  <a:pt x="2618" y="531"/>
                  <a:pt x="2618" y="530"/>
                  <a:pt x="2618" y="530"/>
                </a:cubicBezTo>
                <a:cubicBezTo>
                  <a:pt x="2618" y="527"/>
                  <a:pt x="2621" y="522"/>
                  <a:pt x="2625" y="517"/>
                </a:cubicBezTo>
                <a:cubicBezTo>
                  <a:pt x="2629" y="512"/>
                  <a:pt x="2633" y="508"/>
                  <a:pt x="2635" y="506"/>
                </a:cubicBezTo>
                <a:cubicBezTo>
                  <a:pt x="2638" y="502"/>
                  <a:pt x="2645" y="495"/>
                  <a:pt x="2645" y="485"/>
                </a:cubicBezTo>
                <a:cubicBezTo>
                  <a:pt x="2645" y="479"/>
                  <a:pt x="2641" y="472"/>
                  <a:pt x="2634" y="470"/>
                </a:cubicBezTo>
                <a:cubicBezTo>
                  <a:pt x="2629" y="468"/>
                  <a:pt x="2624" y="467"/>
                  <a:pt x="2622" y="465"/>
                </a:cubicBezTo>
                <a:cubicBezTo>
                  <a:pt x="2621" y="465"/>
                  <a:pt x="2620" y="464"/>
                  <a:pt x="2620" y="464"/>
                </a:cubicBezTo>
                <a:cubicBezTo>
                  <a:pt x="2620" y="464"/>
                  <a:pt x="2620" y="463"/>
                  <a:pt x="2621" y="463"/>
                </a:cubicBezTo>
                <a:cubicBezTo>
                  <a:pt x="2622" y="461"/>
                  <a:pt x="2623" y="459"/>
                  <a:pt x="2626" y="456"/>
                </a:cubicBezTo>
                <a:cubicBezTo>
                  <a:pt x="2633" y="449"/>
                  <a:pt x="2636" y="450"/>
                  <a:pt x="2644" y="449"/>
                </a:cubicBezTo>
                <a:cubicBezTo>
                  <a:pt x="2651" y="448"/>
                  <a:pt x="2659" y="446"/>
                  <a:pt x="2667" y="438"/>
                </a:cubicBezTo>
                <a:cubicBezTo>
                  <a:pt x="2664" y="442"/>
                  <a:pt x="2663" y="447"/>
                  <a:pt x="2663" y="452"/>
                </a:cubicBezTo>
                <a:cubicBezTo>
                  <a:pt x="2663" y="459"/>
                  <a:pt x="2665" y="465"/>
                  <a:pt x="2669" y="469"/>
                </a:cubicBezTo>
                <a:cubicBezTo>
                  <a:pt x="2670" y="472"/>
                  <a:pt x="2672" y="478"/>
                  <a:pt x="2675" y="484"/>
                </a:cubicBezTo>
                <a:cubicBezTo>
                  <a:pt x="2676" y="487"/>
                  <a:pt x="2678" y="490"/>
                  <a:pt x="2680" y="492"/>
                </a:cubicBezTo>
                <a:cubicBezTo>
                  <a:pt x="2682" y="495"/>
                  <a:pt x="2686" y="497"/>
                  <a:pt x="2690" y="497"/>
                </a:cubicBezTo>
                <a:cubicBezTo>
                  <a:pt x="2691" y="497"/>
                  <a:pt x="2692" y="497"/>
                  <a:pt x="2693" y="497"/>
                </a:cubicBezTo>
                <a:cubicBezTo>
                  <a:pt x="2705" y="493"/>
                  <a:pt x="2716" y="485"/>
                  <a:pt x="2724" y="486"/>
                </a:cubicBezTo>
                <a:cubicBezTo>
                  <a:pt x="2725" y="486"/>
                  <a:pt x="2725" y="486"/>
                  <a:pt x="2726" y="486"/>
                </a:cubicBezTo>
                <a:cubicBezTo>
                  <a:pt x="2728" y="486"/>
                  <a:pt x="2731" y="486"/>
                  <a:pt x="2734" y="486"/>
                </a:cubicBezTo>
                <a:cubicBezTo>
                  <a:pt x="2745" y="486"/>
                  <a:pt x="2759" y="485"/>
                  <a:pt x="2763" y="484"/>
                </a:cubicBezTo>
                <a:cubicBezTo>
                  <a:pt x="2764" y="485"/>
                  <a:pt x="2766" y="488"/>
                  <a:pt x="2768" y="490"/>
                </a:cubicBezTo>
                <a:cubicBezTo>
                  <a:pt x="2769" y="492"/>
                  <a:pt x="2770" y="494"/>
                  <a:pt x="2771" y="495"/>
                </a:cubicBezTo>
                <a:cubicBezTo>
                  <a:pt x="2764" y="497"/>
                  <a:pt x="2752" y="496"/>
                  <a:pt x="2734" y="497"/>
                </a:cubicBezTo>
                <a:cubicBezTo>
                  <a:pt x="2724" y="498"/>
                  <a:pt x="2714" y="498"/>
                  <a:pt x="2706" y="499"/>
                </a:cubicBezTo>
                <a:cubicBezTo>
                  <a:pt x="2702" y="499"/>
                  <a:pt x="2698" y="500"/>
                  <a:pt x="2695" y="500"/>
                </a:cubicBezTo>
                <a:cubicBezTo>
                  <a:pt x="2694" y="501"/>
                  <a:pt x="2692" y="501"/>
                  <a:pt x="2691" y="502"/>
                </a:cubicBezTo>
                <a:cubicBezTo>
                  <a:pt x="2689" y="503"/>
                  <a:pt x="2687" y="505"/>
                  <a:pt x="2687" y="509"/>
                </a:cubicBezTo>
                <a:cubicBezTo>
                  <a:pt x="2687" y="512"/>
                  <a:pt x="2689" y="513"/>
                  <a:pt x="2689" y="514"/>
                </a:cubicBezTo>
                <a:cubicBezTo>
                  <a:pt x="2693" y="518"/>
                  <a:pt x="2697" y="520"/>
                  <a:pt x="2701" y="523"/>
                </a:cubicBezTo>
                <a:cubicBezTo>
                  <a:pt x="2703" y="524"/>
                  <a:pt x="2704" y="525"/>
                  <a:pt x="2705" y="525"/>
                </a:cubicBezTo>
                <a:cubicBezTo>
                  <a:pt x="2704" y="526"/>
                  <a:pt x="2703" y="526"/>
                  <a:pt x="2702" y="526"/>
                </a:cubicBezTo>
                <a:cubicBezTo>
                  <a:pt x="2698" y="526"/>
                  <a:pt x="2691" y="522"/>
                  <a:pt x="2681" y="521"/>
                </a:cubicBezTo>
                <a:cubicBezTo>
                  <a:pt x="2680" y="520"/>
                  <a:pt x="2680" y="520"/>
                  <a:pt x="2679" y="520"/>
                </a:cubicBezTo>
                <a:cubicBezTo>
                  <a:pt x="2670" y="521"/>
                  <a:pt x="2665" y="528"/>
                  <a:pt x="2661" y="534"/>
                </a:cubicBezTo>
                <a:cubicBezTo>
                  <a:pt x="2657" y="541"/>
                  <a:pt x="2654" y="548"/>
                  <a:pt x="2653" y="554"/>
                </a:cubicBezTo>
                <a:cubicBezTo>
                  <a:pt x="2652" y="557"/>
                  <a:pt x="2652" y="560"/>
                  <a:pt x="2652" y="563"/>
                </a:cubicBezTo>
                <a:cubicBezTo>
                  <a:pt x="2652" y="566"/>
                  <a:pt x="2652" y="570"/>
                  <a:pt x="2652" y="572"/>
                </a:cubicBezTo>
                <a:cubicBezTo>
                  <a:pt x="2652" y="573"/>
                  <a:pt x="2652" y="574"/>
                  <a:pt x="2652" y="574"/>
                </a:cubicBezTo>
                <a:cubicBezTo>
                  <a:pt x="2651" y="574"/>
                  <a:pt x="2650" y="574"/>
                  <a:pt x="2649" y="573"/>
                </a:cubicBezTo>
                <a:cubicBezTo>
                  <a:pt x="2638" y="569"/>
                  <a:pt x="2629" y="567"/>
                  <a:pt x="2621" y="567"/>
                </a:cubicBezTo>
                <a:cubicBezTo>
                  <a:pt x="2617" y="567"/>
                  <a:pt x="2613" y="568"/>
                  <a:pt x="2609" y="570"/>
                </a:cubicBezTo>
                <a:cubicBezTo>
                  <a:pt x="2606" y="572"/>
                  <a:pt x="2592" y="577"/>
                  <a:pt x="2580" y="581"/>
                </a:cubicBezTo>
                <a:cubicBezTo>
                  <a:pt x="2579" y="582"/>
                  <a:pt x="2578" y="582"/>
                  <a:pt x="2578" y="582"/>
                </a:cubicBezTo>
                <a:cubicBezTo>
                  <a:pt x="2577" y="581"/>
                  <a:pt x="2572" y="574"/>
                  <a:pt x="2562" y="574"/>
                </a:cubicBezTo>
                <a:cubicBezTo>
                  <a:pt x="2561" y="574"/>
                  <a:pt x="2561" y="574"/>
                  <a:pt x="2561" y="574"/>
                </a:cubicBezTo>
                <a:cubicBezTo>
                  <a:pt x="2546" y="574"/>
                  <a:pt x="2546" y="574"/>
                  <a:pt x="2546" y="574"/>
                </a:cubicBezTo>
                <a:cubicBezTo>
                  <a:pt x="2545" y="574"/>
                  <a:pt x="2545" y="574"/>
                  <a:pt x="2545" y="574"/>
                </a:cubicBezTo>
                <a:cubicBezTo>
                  <a:pt x="2538" y="575"/>
                  <a:pt x="2538" y="575"/>
                  <a:pt x="2538" y="575"/>
                </a:cubicBezTo>
                <a:cubicBezTo>
                  <a:pt x="2536" y="573"/>
                  <a:pt x="2533" y="568"/>
                  <a:pt x="2532" y="563"/>
                </a:cubicBezTo>
                <a:cubicBezTo>
                  <a:pt x="2532" y="562"/>
                  <a:pt x="2532" y="562"/>
                  <a:pt x="2532" y="561"/>
                </a:cubicBezTo>
                <a:cubicBezTo>
                  <a:pt x="2532" y="555"/>
                  <a:pt x="2534" y="549"/>
                  <a:pt x="2534" y="543"/>
                </a:cubicBezTo>
                <a:cubicBezTo>
                  <a:pt x="2534" y="540"/>
                  <a:pt x="2533" y="535"/>
                  <a:pt x="2528" y="532"/>
                </a:cubicBezTo>
                <a:cubicBezTo>
                  <a:pt x="2525" y="531"/>
                  <a:pt x="2522" y="531"/>
                  <a:pt x="2520" y="531"/>
                </a:cubicBezTo>
                <a:cubicBezTo>
                  <a:pt x="2516" y="531"/>
                  <a:pt x="2513" y="531"/>
                  <a:pt x="2510" y="532"/>
                </a:cubicBezTo>
                <a:cubicBezTo>
                  <a:pt x="2513" y="530"/>
                  <a:pt x="2517" y="527"/>
                  <a:pt x="2518" y="522"/>
                </a:cubicBezTo>
                <a:close/>
                <a:moveTo>
                  <a:pt x="2636" y="804"/>
                </a:moveTo>
                <a:cubicBezTo>
                  <a:pt x="2635" y="803"/>
                  <a:pt x="2614" y="787"/>
                  <a:pt x="2605" y="782"/>
                </a:cubicBezTo>
                <a:cubicBezTo>
                  <a:pt x="2597" y="778"/>
                  <a:pt x="2583" y="770"/>
                  <a:pt x="2578" y="758"/>
                </a:cubicBezTo>
                <a:cubicBezTo>
                  <a:pt x="2573" y="750"/>
                  <a:pt x="2567" y="745"/>
                  <a:pt x="2562" y="741"/>
                </a:cubicBezTo>
                <a:cubicBezTo>
                  <a:pt x="2557" y="737"/>
                  <a:pt x="2555" y="735"/>
                  <a:pt x="2555" y="732"/>
                </a:cubicBezTo>
                <a:cubicBezTo>
                  <a:pt x="2555" y="732"/>
                  <a:pt x="2555" y="731"/>
                  <a:pt x="2555" y="731"/>
                </a:cubicBezTo>
                <a:cubicBezTo>
                  <a:pt x="2555" y="730"/>
                  <a:pt x="2555" y="730"/>
                  <a:pt x="2555" y="729"/>
                </a:cubicBezTo>
                <a:cubicBezTo>
                  <a:pt x="2555" y="729"/>
                  <a:pt x="2555" y="729"/>
                  <a:pt x="2555" y="729"/>
                </a:cubicBezTo>
                <a:cubicBezTo>
                  <a:pt x="2556" y="729"/>
                  <a:pt x="2556" y="729"/>
                  <a:pt x="2556" y="729"/>
                </a:cubicBezTo>
                <a:cubicBezTo>
                  <a:pt x="2558" y="729"/>
                  <a:pt x="2566" y="734"/>
                  <a:pt x="2571" y="740"/>
                </a:cubicBezTo>
                <a:cubicBezTo>
                  <a:pt x="2581" y="752"/>
                  <a:pt x="2604" y="767"/>
                  <a:pt x="2611" y="776"/>
                </a:cubicBezTo>
                <a:cubicBezTo>
                  <a:pt x="2621" y="787"/>
                  <a:pt x="2632" y="791"/>
                  <a:pt x="2634" y="800"/>
                </a:cubicBezTo>
                <a:cubicBezTo>
                  <a:pt x="2635" y="801"/>
                  <a:pt x="2635" y="803"/>
                  <a:pt x="2636" y="804"/>
                </a:cubicBezTo>
                <a:close/>
                <a:moveTo>
                  <a:pt x="2400" y="645"/>
                </a:moveTo>
                <a:cubicBezTo>
                  <a:pt x="2399" y="645"/>
                  <a:pt x="2399" y="645"/>
                  <a:pt x="2399" y="645"/>
                </a:cubicBezTo>
                <a:cubicBezTo>
                  <a:pt x="2398" y="648"/>
                  <a:pt x="2398" y="648"/>
                  <a:pt x="2395" y="649"/>
                </a:cubicBezTo>
                <a:cubicBezTo>
                  <a:pt x="2395" y="649"/>
                  <a:pt x="2394" y="649"/>
                  <a:pt x="2393" y="649"/>
                </a:cubicBezTo>
                <a:cubicBezTo>
                  <a:pt x="2395" y="648"/>
                  <a:pt x="2397" y="647"/>
                  <a:pt x="2400" y="645"/>
                </a:cubicBezTo>
                <a:close/>
                <a:moveTo>
                  <a:pt x="2831" y="1487"/>
                </a:moveTo>
                <a:cubicBezTo>
                  <a:pt x="2829" y="1490"/>
                  <a:pt x="2827" y="1494"/>
                  <a:pt x="2825" y="1496"/>
                </a:cubicBezTo>
                <a:cubicBezTo>
                  <a:pt x="2824" y="1497"/>
                  <a:pt x="2823" y="1497"/>
                  <a:pt x="2822" y="1498"/>
                </a:cubicBezTo>
                <a:cubicBezTo>
                  <a:pt x="2822" y="1498"/>
                  <a:pt x="2822" y="1498"/>
                  <a:pt x="2822" y="1498"/>
                </a:cubicBezTo>
                <a:cubicBezTo>
                  <a:pt x="2822" y="1497"/>
                  <a:pt x="2821" y="1496"/>
                  <a:pt x="2821" y="1494"/>
                </a:cubicBezTo>
                <a:cubicBezTo>
                  <a:pt x="2820" y="1492"/>
                  <a:pt x="2820" y="1488"/>
                  <a:pt x="2820" y="1485"/>
                </a:cubicBezTo>
                <a:cubicBezTo>
                  <a:pt x="2820" y="1477"/>
                  <a:pt x="2822" y="1467"/>
                  <a:pt x="2823" y="1465"/>
                </a:cubicBezTo>
                <a:cubicBezTo>
                  <a:pt x="2823" y="1465"/>
                  <a:pt x="2823" y="1466"/>
                  <a:pt x="2823" y="1466"/>
                </a:cubicBezTo>
                <a:cubicBezTo>
                  <a:pt x="2825" y="1464"/>
                  <a:pt x="2829" y="1464"/>
                  <a:pt x="2833" y="1464"/>
                </a:cubicBezTo>
                <a:cubicBezTo>
                  <a:pt x="2833" y="1464"/>
                  <a:pt x="2834" y="1464"/>
                  <a:pt x="2834" y="1464"/>
                </a:cubicBezTo>
                <a:cubicBezTo>
                  <a:pt x="2836" y="1464"/>
                  <a:pt x="2837" y="1463"/>
                  <a:pt x="2838" y="1464"/>
                </a:cubicBezTo>
                <a:cubicBezTo>
                  <a:pt x="2838" y="1464"/>
                  <a:pt x="2838" y="1463"/>
                  <a:pt x="2839" y="1464"/>
                </a:cubicBezTo>
                <a:cubicBezTo>
                  <a:pt x="2839" y="1464"/>
                  <a:pt x="2839" y="1464"/>
                  <a:pt x="2839" y="1465"/>
                </a:cubicBezTo>
                <a:cubicBezTo>
                  <a:pt x="2839" y="1470"/>
                  <a:pt x="2836" y="1480"/>
                  <a:pt x="2831" y="1487"/>
                </a:cubicBezTo>
                <a:close/>
                <a:moveTo>
                  <a:pt x="2836" y="953"/>
                </a:moveTo>
                <a:cubicBezTo>
                  <a:pt x="2835" y="954"/>
                  <a:pt x="2835" y="954"/>
                  <a:pt x="2835" y="954"/>
                </a:cubicBezTo>
                <a:cubicBezTo>
                  <a:pt x="2835" y="954"/>
                  <a:pt x="2835" y="955"/>
                  <a:pt x="2832" y="955"/>
                </a:cubicBezTo>
                <a:cubicBezTo>
                  <a:pt x="2829" y="955"/>
                  <a:pt x="2825" y="955"/>
                  <a:pt x="2821" y="956"/>
                </a:cubicBezTo>
                <a:cubicBezTo>
                  <a:pt x="2817" y="951"/>
                  <a:pt x="2813" y="946"/>
                  <a:pt x="2805" y="946"/>
                </a:cubicBezTo>
                <a:cubicBezTo>
                  <a:pt x="2804" y="946"/>
                  <a:pt x="2802" y="946"/>
                  <a:pt x="2801" y="947"/>
                </a:cubicBezTo>
                <a:cubicBezTo>
                  <a:pt x="2794" y="949"/>
                  <a:pt x="2785" y="950"/>
                  <a:pt x="2776" y="953"/>
                </a:cubicBezTo>
                <a:cubicBezTo>
                  <a:pt x="2776" y="953"/>
                  <a:pt x="2776" y="952"/>
                  <a:pt x="2776" y="951"/>
                </a:cubicBezTo>
                <a:cubicBezTo>
                  <a:pt x="2776" y="950"/>
                  <a:pt x="2776" y="948"/>
                  <a:pt x="2775" y="947"/>
                </a:cubicBezTo>
                <a:cubicBezTo>
                  <a:pt x="2772" y="942"/>
                  <a:pt x="2767" y="941"/>
                  <a:pt x="2763" y="940"/>
                </a:cubicBezTo>
                <a:cubicBezTo>
                  <a:pt x="2758" y="939"/>
                  <a:pt x="2753" y="939"/>
                  <a:pt x="2747" y="939"/>
                </a:cubicBezTo>
                <a:cubicBezTo>
                  <a:pt x="2738" y="939"/>
                  <a:pt x="2729" y="940"/>
                  <a:pt x="2723" y="940"/>
                </a:cubicBezTo>
                <a:cubicBezTo>
                  <a:pt x="2711" y="940"/>
                  <a:pt x="2699" y="930"/>
                  <a:pt x="2685" y="926"/>
                </a:cubicBezTo>
                <a:cubicBezTo>
                  <a:pt x="2684" y="926"/>
                  <a:pt x="2682" y="925"/>
                  <a:pt x="2681" y="925"/>
                </a:cubicBezTo>
                <a:cubicBezTo>
                  <a:pt x="2673" y="926"/>
                  <a:pt x="2666" y="930"/>
                  <a:pt x="2659" y="936"/>
                </a:cubicBezTo>
                <a:cubicBezTo>
                  <a:pt x="2653" y="942"/>
                  <a:pt x="2647" y="949"/>
                  <a:pt x="2641" y="956"/>
                </a:cubicBezTo>
                <a:cubicBezTo>
                  <a:pt x="2637" y="960"/>
                  <a:pt x="2635" y="961"/>
                  <a:pt x="2633" y="961"/>
                </a:cubicBezTo>
                <a:cubicBezTo>
                  <a:pt x="2630" y="961"/>
                  <a:pt x="2624" y="958"/>
                  <a:pt x="2616" y="957"/>
                </a:cubicBezTo>
                <a:cubicBezTo>
                  <a:pt x="2614" y="958"/>
                  <a:pt x="2606" y="954"/>
                  <a:pt x="2601" y="950"/>
                </a:cubicBezTo>
                <a:cubicBezTo>
                  <a:pt x="2595" y="945"/>
                  <a:pt x="2590" y="941"/>
                  <a:pt x="2590" y="941"/>
                </a:cubicBezTo>
                <a:cubicBezTo>
                  <a:pt x="2589" y="940"/>
                  <a:pt x="2589" y="940"/>
                  <a:pt x="2589" y="940"/>
                </a:cubicBezTo>
                <a:cubicBezTo>
                  <a:pt x="2589" y="940"/>
                  <a:pt x="2584" y="938"/>
                  <a:pt x="2577" y="935"/>
                </a:cubicBezTo>
                <a:cubicBezTo>
                  <a:pt x="2571" y="933"/>
                  <a:pt x="2564" y="930"/>
                  <a:pt x="2558" y="930"/>
                </a:cubicBezTo>
                <a:cubicBezTo>
                  <a:pt x="2558" y="930"/>
                  <a:pt x="2557" y="929"/>
                  <a:pt x="2554" y="928"/>
                </a:cubicBezTo>
                <a:cubicBezTo>
                  <a:pt x="2551" y="926"/>
                  <a:pt x="2546" y="922"/>
                  <a:pt x="2542" y="919"/>
                </a:cubicBezTo>
                <a:cubicBezTo>
                  <a:pt x="2540" y="917"/>
                  <a:pt x="2538" y="916"/>
                  <a:pt x="2537" y="915"/>
                </a:cubicBezTo>
                <a:cubicBezTo>
                  <a:pt x="2535" y="914"/>
                  <a:pt x="2533" y="912"/>
                  <a:pt x="2530" y="912"/>
                </a:cubicBezTo>
                <a:cubicBezTo>
                  <a:pt x="2530" y="912"/>
                  <a:pt x="2528" y="910"/>
                  <a:pt x="2526" y="909"/>
                </a:cubicBezTo>
                <a:cubicBezTo>
                  <a:pt x="2525" y="908"/>
                  <a:pt x="2524" y="906"/>
                  <a:pt x="2524" y="906"/>
                </a:cubicBezTo>
                <a:cubicBezTo>
                  <a:pt x="2524" y="906"/>
                  <a:pt x="2524" y="905"/>
                  <a:pt x="2525" y="905"/>
                </a:cubicBezTo>
                <a:cubicBezTo>
                  <a:pt x="2526" y="904"/>
                  <a:pt x="2528" y="904"/>
                  <a:pt x="2531" y="904"/>
                </a:cubicBezTo>
                <a:cubicBezTo>
                  <a:pt x="2533" y="904"/>
                  <a:pt x="2536" y="903"/>
                  <a:pt x="2538" y="901"/>
                </a:cubicBezTo>
                <a:cubicBezTo>
                  <a:pt x="2540" y="898"/>
                  <a:pt x="2541" y="895"/>
                  <a:pt x="2541" y="893"/>
                </a:cubicBezTo>
                <a:cubicBezTo>
                  <a:pt x="2540" y="888"/>
                  <a:pt x="2539" y="883"/>
                  <a:pt x="2537" y="874"/>
                </a:cubicBezTo>
                <a:cubicBezTo>
                  <a:pt x="2531" y="854"/>
                  <a:pt x="2518" y="846"/>
                  <a:pt x="2507" y="846"/>
                </a:cubicBezTo>
                <a:cubicBezTo>
                  <a:pt x="2500" y="846"/>
                  <a:pt x="2494" y="849"/>
                  <a:pt x="2490" y="851"/>
                </a:cubicBezTo>
                <a:cubicBezTo>
                  <a:pt x="2490" y="851"/>
                  <a:pt x="2490" y="851"/>
                  <a:pt x="2489" y="851"/>
                </a:cubicBezTo>
                <a:cubicBezTo>
                  <a:pt x="2482" y="852"/>
                  <a:pt x="2463" y="853"/>
                  <a:pt x="2447" y="853"/>
                </a:cubicBezTo>
                <a:cubicBezTo>
                  <a:pt x="2435" y="853"/>
                  <a:pt x="2425" y="853"/>
                  <a:pt x="2423" y="853"/>
                </a:cubicBezTo>
                <a:cubicBezTo>
                  <a:pt x="2419" y="853"/>
                  <a:pt x="2417" y="854"/>
                  <a:pt x="2413" y="855"/>
                </a:cubicBezTo>
                <a:cubicBezTo>
                  <a:pt x="2400" y="860"/>
                  <a:pt x="2380" y="868"/>
                  <a:pt x="2371" y="873"/>
                </a:cubicBezTo>
                <a:cubicBezTo>
                  <a:pt x="2362" y="878"/>
                  <a:pt x="2345" y="884"/>
                  <a:pt x="2338" y="888"/>
                </a:cubicBezTo>
                <a:cubicBezTo>
                  <a:pt x="2338" y="888"/>
                  <a:pt x="2338" y="888"/>
                  <a:pt x="2337" y="888"/>
                </a:cubicBezTo>
                <a:cubicBezTo>
                  <a:pt x="2334" y="888"/>
                  <a:pt x="2324" y="886"/>
                  <a:pt x="2315" y="886"/>
                </a:cubicBezTo>
                <a:cubicBezTo>
                  <a:pt x="2316" y="883"/>
                  <a:pt x="2317" y="881"/>
                  <a:pt x="2318" y="878"/>
                </a:cubicBezTo>
                <a:cubicBezTo>
                  <a:pt x="2319" y="877"/>
                  <a:pt x="2320" y="876"/>
                  <a:pt x="2320" y="875"/>
                </a:cubicBezTo>
                <a:cubicBezTo>
                  <a:pt x="2323" y="876"/>
                  <a:pt x="2325" y="876"/>
                  <a:pt x="2327" y="876"/>
                </a:cubicBezTo>
                <a:cubicBezTo>
                  <a:pt x="2336" y="876"/>
                  <a:pt x="2345" y="873"/>
                  <a:pt x="2352" y="872"/>
                </a:cubicBezTo>
                <a:cubicBezTo>
                  <a:pt x="2360" y="871"/>
                  <a:pt x="2365" y="865"/>
                  <a:pt x="2369" y="861"/>
                </a:cubicBezTo>
                <a:cubicBezTo>
                  <a:pt x="2373" y="856"/>
                  <a:pt x="2377" y="851"/>
                  <a:pt x="2381" y="849"/>
                </a:cubicBezTo>
                <a:cubicBezTo>
                  <a:pt x="2383" y="847"/>
                  <a:pt x="2385" y="846"/>
                  <a:pt x="2387" y="844"/>
                </a:cubicBezTo>
                <a:cubicBezTo>
                  <a:pt x="2388" y="843"/>
                  <a:pt x="2390" y="840"/>
                  <a:pt x="2390" y="837"/>
                </a:cubicBezTo>
                <a:cubicBezTo>
                  <a:pt x="2390" y="834"/>
                  <a:pt x="2388" y="832"/>
                  <a:pt x="2387" y="831"/>
                </a:cubicBezTo>
                <a:cubicBezTo>
                  <a:pt x="2386" y="829"/>
                  <a:pt x="2385" y="828"/>
                  <a:pt x="2384" y="826"/>
                </a:cubicBezTo>
                <a:cubicBezTo>
                  <a:pt x="2384" y="826"/>
                  <a:pt x="2384" y="826"/>
                  <a:pt x="2384" y="826"/>
                </a:cubicBezTo>
                <a:cubicBezTo>
                  <a:pt x="2384" y="825"/>
                  <a:pt x="2386" y="822"/>
                  <a:pt x="2390" y="818"/>
                </a:cubicBezTo>
                <a:cubicBezTo>
                  <a:pt x="2393" y="814"/>
                  <a:pt x="2398" y="809"/>
                  <a:pt x="2402" y="805"/>
                </a:cubicBezTo>
                <a:cubicBezTo>
                  <a:pt x="2404" y="802"/>
                  <a:pt x="2407" y="802"/>
                  <a:pt x="2413" y="801"/>
                </a:cubicBezTo>
                <a:cubicBezTo>
                  <a:pt x="2416" y="801"/>
                  <a:pt x="2419" y="801"/>
                  <a:pt x="2422" y="799"/>
                </a:cubicBezTo>
                <a:cubicBezTo>
                  <a:pt x="2425" y="798"/>
                  <a:pt x="2428" y="794"/>
                  <a:pt x="2429" y="790"/>
                </a:cubicBezTo>
                <a:cubicBezTo>
                  <a:pt x="2431" y="784"/>
                  <a:pt x="2432" y="777"/>
                  <a:pt x="2434" y="772"/>
                </a:cubicBezTo>
                <a:cubicBezTo>
                  <a:pt x="2435" y="769"/>
                  <a:pt x="2436" y="767"/>
                  <a:pt x="2436" y="766"/>
                </a:cubicBezTo>
                <a:cubicBezTo>
                  <a:pt x="2437" y="766"/>
                  <a:pt x="2437" y="766"/>
                  <a:pt x="2437" y="766"/>
                </a:cubicBezTo>
                <a:cubicBezTo>
                  <a:pt x="2445" y="767"/>
                  <a:pt x="2457" y="774"/>
                  <a:pt x="2467" y="774"/>
                </a:cubicBezTo>
                <a:cubicBezTo>
                  <a:pt x="2475" y="773"/>
                  <a:pt x="2481" y="769"/>
                  <a:pt x="2487" y="765"/>
                </a:cubicBezTo>
                <a:cubicBezTo>
                  <a:pt x="2493" y="761"/>
                  <a:pt x="2500" y="756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0" y="755"/>
                  <a:pt x="2500" y="755"/>
                  <a:pt x="2500" y="755"/>
                </a:cubicBezTo>
                <a:cubicBezTo>
                  <a:pt x="2501" y="755"/>
                  <a:pt x="2502" y="755"/>
                  <a:pt x="2503" y="755"/>
                </a:cubicBezTo>
                <a:cubicBezTo>
                  <a:pt x="2506" y="755"/>
                  <a:pt x="2509" y="755"/>
                  <a:pt x="2511" y="757"/>
                </a:cubicBezTo>
                <a:cubicBezTo>
                  <a:pt x="2514" y="758"/>
                  <a:pt x="2515" y="760"/>
                  <a:pt x="2516" y="762"/>
                </a:cubicBezTo>
                <a:cubicBezTo>
                  <a:pt x="2517" y="771"/>
                  <a:pt x="2524" y="778"/>
                  <a:pt x="2530" y="784"/>
                </a:cubicBezTo>
                <a:cubicBezTo>
                  <a:pt x="2536" y="790"/>
                  <a:pt x="2542" y="795"/>
                  <a:pt x="2545" y="796"/>
                </a:cubicBezTo>
                <a:cubicBezTo>
                  <a:pt x="2548" y="798"/>
                  <a:pt x="2556" y="802"/>
                  <a:pt x="2565" y="805"/>
                </a:cubicBezTo>
                <a:cubicBezTo>
                  <a:pt x="2570" y="807"/>
                  <a:pt x="2574" y="809"/>
                  <a:pt x="2577" y="810"/>
                </a:cubicBezTo>
                <a:cubicBezTo>
                  <a:pt x="2580" y="812"/>
                  <a:pt x="2583" y="814"/>
                  <a:pt x="2583" y="814"/>
                </a:cubicBezTo>
                <a:cubicBezTo>
                  <a:pt x="2586" y="816"/>
                  <a:pt x="2593" y="828"/>
                  <a:pt x="2595" y="838"/>
                </a:cubicBezTo>
                <a:cubicBezTo>
                  <a:pt x="2597" y="845"/>
                  <a:pt x="2600" y="851"/>
                  <a:pt x="2607" y="851"/>
                </a:cubicBezTo>
                <a:cubicBezTo>
                  <a:pt x="2614" y="851"/>
                  <a:pt x="2618" y="845"/>
                  <a:pt x="2618" y="839"/>
                </a:cubicBezTo>
                <a:cubicBezTo>
                  <a:pt x="2619" y="838"/>
                  <a:pt x="2619" y="837"/>
                  <a:pt x="2619" y="836"/>
                </a:cubicBezTo>
                <a:cubicBezTo>
                  <a:pt x="2619" y="829"/>
                  <a:pt x="2617" y="822"/>
                  <a:pt x="2617" y="818"/>
                </a:cubicBezTo>
                <a:cubicBezTo>
                  <a:pt x="2617" y="818"/>
                  <a:pt x="2618" y="818"/>
                  <a:pt x="2618" y="818"/>
                </a:cubicBezTo>
                <a:cubicBezTo>
                  <a:pt x="2627" y="818"/>
                  <a:pt x="2635" y="815"/>
                  <a:pt x="2636" y="815"/>
                </a:cubicBezTo>
                <a:cubicBezTo>
                  <a:pt x="2637" y="814"/>
                  <a:pt x="2636" y="812"/>
                  <a:pt x="2640" y="810"/>
                </a:cubicBezTo>
                <a:cubicBezTo>
                  <a:pt x="2640" y="810"/>
                  <a:pt x="2640" y="810"/>
                  <a:pt x="2640" y="810"/>
                </a:cubicBezTo>
                <a:cubicBezTo>
                  <a:pt x="2644" y="820"/>
                  <a:pt x="2651" y="829"/>
                  <a:pt x="2653" y="833"/>
                </a:cubicBezTo>
                <a:cubicBezTo>
                  <a:pt x="2654" y="835"/>
                  <a:pt x="2658" y="844"/>
                  <a:pt x="2661" y="853"/>
                </a:cubicBezTo>
                <a:cubicBezTo>
                  <a:pt x="2665" y="862"/>
                  <a:pt x="2669" y="871"/>
                  <a:pt x="2671" y="875"/>
                </a:cubicBezTo>
                <a:cubicBezTo>
                  <a:pt x="2672" y="879"/>
                  <a:pt x="2677" y="881"/>
                  <a:pt x="2680" y="881"/>
                </a:cubicBezTo>
                <a:cubicBezTo>
                  <a:pt x="2689" y="881"/>
                  <a:pt x="2696" y="874"/>
                  <a:pt x="2701" y="870"/>
                </a:cubicBezTo>
                <a:cubicBezTo>
                  <a:pt x="2703" y="868"/>
                  <a:pt x="2706" y="866"/>
                  <a:pt x="2711" y="863"/>
                </a:cubicBezTo>
                <a:cubicBezTo>
                  <a:pt x="2715" y="860"/>
                  <a:pt x="2719" y="854"/>
                  <a:pt x="2720" y="847"/>
                </a:cubicBezTo>
                <a:cubicBezTo>
                  <a:pt x="2720" y="846"/>
                  <a:pt x="2720" y="846"/>
                  <a:pt x="2720" y="845"/>
                </a:cubicBezTo>
                <a:cubicBezTo>
                  <a:pt x="2720" y="837"/>
                  <a:pt x="2715" y="831"/>
                  <a:pt x="2710" y="827"/>
                </a:cubicBezTo>
                <a:cubicBezTo>
                  <a:pt x="2708" y="825"/>
                  <a:pt x="2705" y="823"/>
                  <a:pt x="2703" y="822"/>
                </a:cubicBezTo>
                <a:cubicBezTo>
                  <a:pt x="2704" y="821"/>
                  <a:pt x="2705" y="821"/>
                  <a:pt x="2707" y="820"/>
                </a:cubicBezTo>
                <a:cubicBezTo>
                  <a:pt x="2710" y="818"/>
                  <a:pt x="2714" y="816"/>
                  <a:pt x="2717" y="814"/>
                </a:cubicBezTo>
                <a:cubicBezTo>
                  <a:pt x="2720" y="810"/>
                  <a:pt x="2726" y="806"/>
                  <a:pt x="2728" y="805"/>
                </a:cubicBezTo>
                <a:cubicBezTo>
                  <a:pt x="2728" y="805"/>
                  <a:pt x="2728" y="805"/>
                  <a:pt x="2728" y="805"/>
                </a:cubicBezTo>
                <a:cubicBezTo>
                  <a:pt x="2729" y="806"/>
                  <a:pt x="2730" y="817"/>
                  <a:pt x="2730" y="827"/>
                </a:cubicBezTo>
                <a:cubicBezTo>
                  <a:pt x="2731" y="832"/>
                  <a:pt x="2731" y="837"/>
                  <a:pt x="2731" y="841"/>
                </a:cubicBezTo>
                <a:cubicBezTo>
                  <a:pt x="2731" y="845"/>
                  <a:pt x="2731" y="848"/>
                  <a:pt x="2732" y="851"/>
                </a:cubicBezTo>
                <a:cubicBezTo>
                  <a:pt x="2734" y="855"/>
                  <a:pt x="2737" y="857"/>
                  <a:pt x="2740" y="859"/>
                </a:cubicBezTo>
                <a:cubicBezTo>
                  <a:pt x="2744" y="862"/>
                  <a:pt x="2749" y="864"/>
                  <a:pt x="2754" y="867"/>
                </a:cubicBezTo>
                <a:cubicBezTo>
                  <a:pt x="2759" y="869"/>
                  <a:pt x="2763" y="873"/>
                  <a:pt x="2763" y="873"/>
                </a:cubicBezTo>
                <a:cubicBezTo>
                  <a:pt x="2769" y="881"/>
                  <a:pt x="2779" y="883"/>
                  <a:pt x="2788" y="883"/>
                </a:cubicBezTo>
                <a:cubicBezTo>
                  <a:pt x="2792" y="883"/>
                  <a:pt x="2795" y="884"/>
                  <a:pt x="2799" y="880"/>
                </a:cubicBezTo>
                <a:cubicBezTo>
                  <a:pt x="2799" y="880"/>
                  <a:pt x="2799" y="880"/>
                  <a:pt x="2800" y="880"/>
                </a:cubicBezTo>
                <a:cubicBezTo>
                  <a:pt x="2804" y="880"/>
                  <a:pt x="2816" y="884"/>
                  <a:pt x="2820" y="885"/>
                </a:cubicBezTo>
                <a:cubicBezTo>
                  <a:pt x="2822" y="886"/>
                  <a:pt x="2823" y="886"/>
                  <a:pt x="2824" y="886"/>
                </a:cubicBezTo>
                <a:cubicBezTo>
                  <a:pt x="2832" y="886"/>
                  <a:pt x="2843" y="882"/>
                  <a:pt x="2851" y="880"/>
                </a:cubicBezTo>
                <a:cubicBezTo>
                  <a:pt x="2855" y="878"/>
                  <a:pt x="2859" y="877"/>
                  <a:pt x="2861" y="876"/>
                </a:cubicBezTo>
                <a:cubicBezTo>
                  <a:pt x="2861" y="877"/>
                  <a:pt x="2861" y="877"/>
                  <a:pt x="2861" y="878"/>
                </a:cubicBezTo>
                <a:cubicBezTo>
                  <a:pt x="2861" y="879"/>
                  <a:pt x="2861" y="880"/>
                  <a:pt x="2861" y="881"/>
                </a:cubicBezTo>
                <a:cubicBezTo>
                  <a:pt x="2860" y="898"/>
                  <a:pt x="2856" y="925"/>
                  <a:pt x="2846" y="936"/>
                </a:cubicBezTo>
                <a:cubicBezTo>
                  <a:pt x="2840" y="944"/>
                  <a:pt x="2837" y="950"/>
                  <a:pt x="2836" y="953"/>
                </a:cubicBezTo>
                <a:close/>
                <a:moveTo>
                  <a:pt x="2953" y="1233"/>
                </a:moveTo>
                <a:cubicBezTo>
                  <a:pt x="2950" y="1230"/>
                  <a:pt x="2948" y="1227"/>
                  <a:pt x="2944" y="1225"/>
                </a:cubicBezTo>
                <a:cubicBezTo>
                  <a:pt x="2944" y="1225"/>
                  <a:pt x="2944" y="1225"/>
                  <a:pt x="2944" y="1225"/>
                </a:cubicBezTo>
                <a:cubicBezTo>
                  <a:pt x="2944" y="1225"/>
                  <a:pt x="2939" y="1220"/>
                  <a:pt x="2935" y="1215"/>
                </a:cubicBezTo>
                <a:cubicBezTo>
                  <a:pt x="2931" y="1209"/>
                  <a:pt x="2926" y="1202"/>
                  <a:pt x="2924" y="1195"/>
                </a:cubicBezTo>
                <a:cubicBezTo>
                  <a:pt x="2918" y="1178"/>
                  <a:pt x="2910" y="1157"/>
                  <a:pt x="2900" y="1143"/>
                </a:cubicBezTo>
                <a:cubicBezTo>
                  <a:pt x="2892" y="1133"/>
                  <a:pt x="2886" y="1104"/>
                  <a:pt x="2877" y="1084"/>
                </a:cubicBezTo>
                <a:cubicBezTo>
                  <a:pt x="2868" y="1065"/>
                  <a:pt x="2860" y="1040"/>
                  <a:pt x="2852" y="1022"/>
                </a:cubicBezTo>
                <a:cubicBezTo>
                  <a:pt x="2851" y="1019"/>
                  <a:pt x="2850" y="1017"/>
                  <a:pt x="2848" y="1015"/>
                </a:cubicBezTo>
                <a:cubicBezTo>
                  <a:pt x="2853" y="1014"/>
                  <a:pt x="2858" y="1012"/>
                  <a:pt x="2861" y="1013"/>
                </a:cubicBezTo>
                <a:cubicBezTo>
                  <a:pt x="2862" y="1013"/>
                  <a:pt x="2862" y="1013"/>
                  <a:pt x="2862" y="1013"/>
                </a:cubicBezTo>
                <a:cubicBezTo>
                  <a:pt x="2866" y="1024"/>
                  <a:pt x="2877" y="1044"/>
                  <a:pt x="2879" y="1057"/>
                </a:cubicBezTo>
                <a:cubicBezTo>
                  <a:pt x="2880" y="1066"/>
                  <a:pt x="2887" y="1071"/>
                  <a:pt x="2890" y="1073"/>
                </a:cubicBezTo>
                <a:cubicBezTo>
                  <a:pt x="2894" y="1076"/>
                  <a:pt x="2894" y="1075"/>
                  <a:pt x="2895" y="1080"/>
                </a:cubicBezTo>
                <a:cubicBezTo>
                  <a:pt x="2896" y="1088"/>
                  <a:pt x="2899" y="1100"/>
                  <a:pt x="2903" y="1110"/>
                </a:cubicBezTo>
                <a:cubicBezTo>
                  <a:pt x="2905" y="1116"/>
                  <a:pt x="2907" y="1121"/>
                  <a:pt x="2909" y="1125"/>
                </a:cubicBezTo>
                <a:cubicBezTo>
                  <a:pt x="2911" y="1129"/>
                  <a:pt x="2912" y="1132"/>
                  <a:pt x="2915" y="1135"/>
                </a:cubicBezTo>
                <a:cubicBezTo>
                  <a:pt x="2916" y="1137"/>
                  <a:pt x="2923" y="1143"/>
                  <a:pt x="2929" y="1150"/>
                </a:cubicBezTo>
                <a:cubicBezTo>
                  <a:pt x="2935" y="1157"/>
                  <a:pt x="2941" y="1165"/>
                  <a:pt x="2942" y="1167"/>
                </a:cubicBezTo>
                <a:cubicBezTo>
                  <a:pt x="2945" y="1175"/>
                  <a:pt x="2949" y="1186"/>
                  <a:pt x="2953" y="1206"/>
                </a:cubicBezTo>
                <a:cubicBezTo>
                  <a:pt x="2955" y="1216"/>
                  <a:pt x="2956" y="1228"/>
                  <a:pt x="2959" y="1239"/>
                </a:cubicBezTo>
                <a:cubicBezTo>
                  <a:pt x="2959" y="1240"/>
                  <a:pt x="2959" y="1242"/>
                  <a:pt x="2960" y="1243"/>
                </a:cubicBezTo>
                <a:cubicBezTo>
                  <a:pt x="2958" y="1239"/>
                  <a:pt x="2955" y="1236"/>
                  <a:pt x="2953" y="1233"/>
                </a:cubicBezTo>
                <a:close/>
                <a:moveTo>
                  <a:pt x="3061" y="753"/>
                </a:moveTo>
                <a:cubicBezTo>
                  <a:pt x="3062" y="756"/>
                  <a:pt x="3066" y="758"/>
                  <a:pt x="3068" y="758"/>
                </a:cubicBezTo>
                <a:cubicBezTo>
                  <a:pt x="3071" y="757"/>
                  <a:pt x="3072" y="757"/>
                  <a:pt x="3073" y="757"/>
                </a:cubicBezTo>
                <a:cubicBezTo>
                  <a:pt x="3073" y="757"/>
                  <a:pt x="3073" y="757"/>
                  <a:pt x="3074" y="757"/>
                </a:cubicBezTo>
                <a:cubicBezTo>
                  <a:pt x="3079" y="761"/>
                  <a:pt x="3081" y="768"/>
                  <a:pt x="3086" y="778"/>
                </a:cubicBezTo>
                <a:cubicBezTo>
                  <a:pt x="3089" y="784"/>
                  <a:pt x="3094" y="786"/>
                  <a:pt x="3098" y="787"/>
                </a:cubicBezTo>
                <a:cubicBezTo>
                  <a:pt x="3101" y="788"/>
                  <a:pt x="3103" y="789"/>
                  <a:pt x="3104" y="790"/>
                </a:cubicBezTo>
                <a:cubicBezTo>
                  <a:pt x="3103" y="791"/>
                  <a:pt x="3102" y="793"/>
                  <a:pt x="3100" y="795"/>
                </a:cubicBezTo>
                <a:cubicBezTo>
                  <a:pt x="3098" y="797"/>
                  <a:pt x="3095" y="800"/>
                  <a:pt x="3094" y="806"/>
                </a:cubicBezTo>
                <a:cubicBezTo>
                  <a:pt x="3094" y="809"/>
                  <a:pt x="3096" y="813"/>
                  <a:pt x="3099" y="815"/>
                </a:cubicBezTo>
                <a:cubicBezTo>
                  <a:pt x="3101" y="817"/>
                  <a:pt x="3105" y="827"/>
                  <a:pt x="3107" y="837"/>
                </a:cubicBezTo>
                <a:cubicBezTo>
                  <a:pt x="3109" y="846"/>
                  <a:pt x="3111" y="855"/>
                  <a:pt x="3111" y="860"/>
                </a:cubicBezTo>
                <a:cubicBezTo>
                  <a:pt x="3110" y="861"/>
                  <a:pt x="3107" y="863"/>
                  <a:pt x="3103" y="863"/>
                </a:cubicBezTo>
                <a:cubicBezTo>
                  <a:pt x="3098" y="865"/>
                  <a:pt x="3092" y="865"/>
                  <a:pt x="3088" y="865"/>
                </a:cubicBezTo>
                <a:cubicBezTo>
                  <a:pt x="3087" y="865"/>
                  <a:pt x="3086" y="865"/>
                  <a:pt x="3085" y="865"/>
                </a:cubicBezTo>
                <a:cubicBezTo>
                  <a:pt x="3079" y="864"/>
                  <a:pt x="3055" y="855"/>
                  <a:pt x="3046" y="852"/>
                </a:cubicBezTo>
                <a:cubicBezTo>
                  <a:pt x="3045" y="851"/>
                  <a:pt x="3041" y="840"/>
                  <a:pt x="3042" y="833"/>
                </a:cubicBezTo>
                <a:cubicBezTo>
                  <a:pt x="3042" y="831"/>
                  <a:pt x="3042" y="829"/>
                  <a:pt x="3042" y="828"/>
                </a:cubicBezTo>
                <a:cubicBezTo>
                  <a:pt x="3043" y="828"/>
                  <a:pt x="3044" y="828"/>
                  <a:pt x="3045" y="828"/>
                </a:cubicBezTo>
                <a:cubicBezTo>
                  <a:pt x="3050" y="828"/>
                  <a:pt x="3055" y="826"/>
                  <a:pt x="3058" y="823"/>
                </a:cubicBezTo>
                <a:cubicBezTo>
                  <a:pt x="3062" y="820"/>
                  <a:pt x="3065" y="816"/>
                  <a:pt x="3070" y="811"/>
                </a:cubicBezTo>
                <a:cubicBezTo>
                  <a:pt x="3073" y="808"/>
                  <a:pt x="3075" y="805"/>
                  <a:pt x="3075" y="801"/>
                </a:cubicBezTo>
                <a:cubicBezTo>
                  <a:pt x="3074" y="796"/>
                  <a:pt x="3072" y="793"/>
                  <a:pt x="3069" y="790"/>
                </a:cubicBezTo>
                <a:cubicBezTo>
                  <a:pt x="3060" y="784"/>
                  <a:pt x="3047" y="782"/>
                  <a:pt x="3042" y="780"/>
                </a:cubicBezTo>
                <a:cubicBezTo>
                  <a:pt x="3042" y="780"/>
                  <a:pt x="3042" y="780"/>
                  <a:pt x="3042" y="780"/>
                </a:cubicBezTo>
                <a:cubicBezTo>
                  <a:pt x="3040" y="779"/>
                  <a:pt x="3034" y="770"/>
                  <a:pt x="3029" y="762"/>
                </a:cubicBezTo>
                <a:cubicBezTo>
                  <a:pt x="3023" y="754"/>
                  <a:pt x="3019" y="745"/>
                  <a:pt x="3016" y="740"/>
                </a:cubicBezTo>
                <a:cubicBezTo>
                  <a:pt x="3015" y="738"/>
                  <a:pt x="3014" y="736"/>
                  <a:pt x="3014" y="734"/>
                </a:cubicBezTo>
                <a:cubicBezTo>
                  <a:pt x="3014" y="728"/>
                  <a:pt x="3018" y="719"/>
                  <a:pt x="3027" y="712"/>
                </a:cubicBezTo>
                <a:cubicBezTo>
                  <a:pt x="3027" y="712"/>
                  <a:pt x="3027" y="712"/>
                  <a:pt x="3027" y="712"/>
                </a:cubicBezTo>
                <a:cubicBezTo>
                  <a:pt x="3027" y="712"/>
                  <a:pt x="3028" y="712"/>
                  <a:pt x="3028" y="712"/>
                </a:cubicBezTo>
                <a:cubicBezTo>
                  <a:pt x="3032" y="712"/>
                  <a:pt x="3041" y="715"/>
                  <a:pt x="3050" y="715"/>
                </a:cubicBezTo>
                <a:cubicBezTo>
                  <a:pt x="3054" y="715"/>
                  <a:pt x="3058" y="715"/>
                  <a:pt x="3061" y="712"/>
                </a:cubicBezTo>
                <a:cubicBezTo>
                  <a:pt x="3070" y="705"/>
                  <a:pt x="3079" y="698"/>
                  <a:pt x="3083" y="695"/>
                </a:cubicBezTo>
                <a:cubicBezTo>
                  <a:pt x="3085" y="695"/>
                  <a:pt x="3090" y="696"/>
                  <a:pt x="3095" y="698"/>
                </a:cubicBezTo>
                <a:cubicBezTo>
                  <a:pt x="3100" y="700"/>
                  <a:pt x="3104" y="703"/>
                  <a:pt x="3104" y="704"/>
                </a:cubicBezTo>
                <a:cubicBezTo>
                  <a:pt x="3106" y="709"/>
                  <a:pt x="3110" y="713"/>
                  <a:pt x="3113" y="717"/>
                </a:cubicBezTo>
                <a:cubicBezTo>
                  <a:pt x="3114" y="719"/>
                  <a:pt x="3115" y="721"/>
                  <a:pt x="3116" y="722"/>
                </a:cubicBezTo>
                <a:cubicBezTo>
                  <a:pt x="3116" y="723"/>
                  <a:pt x="3116" y="723"/>
                  <a:pt x="3116" y="723"/>
                </a:cubicBezTo>
                <a:cubicBezTo>
                  <a:pt x="3114" y="724"/>
                  <a:pt x="3108" y="725"/>
                  <a:pt x="3104" y="725"/>
                </a:cubicBezTo>
                <a:cubicBezTo>
                  <a:pt x="3099" y="725"/>
                  <a:pt x="3095" y="724"/>
                  <a:pt x="3095" y="723"/>
                </a:cubicBezTo>
                <a:cubicBezTo>
                  <a:pt x="3092" y="719"/>
                  <a:pt x="3087" y="717"/>
                  <a:pt x="3083" y="717"/>
                </a:cubicBezTo>
                <a:cubicBezTo>
                  <a:pt x="3072" y="718"/>
                  <a:pt x="3061" y="728"/>
                  <a:pt x="3060" y="743"/>
                </a:cubicBezTo>
                <a:cubicBezTo>
                  <a:pt x="3060" y="744"/>
                  <a:pt x="3060" y="745"/>
                  <a:pt x="3060" y="746"/>
                </a:cubicBezTo>
                <a:cubicBezTo>
                  <a:pt x="3060" y="749"/>
                  <a:pt x="3060" y="751"/>
                  <a:pt x="3061" y="753"/>
                </a:cubicBezTo>
                <a:close/>
                <a:moveTo>
                  <a:pt x="3441" y="353"/>
                </a:moveTo>
                <a:cubicBezTo>
                  <a:pt x="3437" y="354"/>
                  <a:pt x="3434" y="355"/>
                  <a:pt x="3431" y="355"/>
                </a:cubicBezTo>
                <a:cubicBezTo>
                  <a:pt x="3426" y="355"/>
                  <a:pt x="3423" y="353"/>
                  <a:pt x="3423" y="351"/>
                </a:cubicBezTo>
                <a:cubicBezTo>
                  <a:pt x="3421" y="346"/>
                  <a:pt x="3416" y="341"/>
                  <a:pt x="3411" y="340"/>
                </a:cubicBezTo>
                <a:cubicBezTo>
                  <a:pt x="3412" y="340"/>
                  <a:pt x="3413" y="340"/>
                  <a:pt x="3414" y="339"/>
                </a:cubicBezTo>
                <a:cubicBezTo>
                  <a:pt x="3420" y="338"/>
                  <a:pt x="3428" y="335"/>
                  <a:pt x="3433" y="335"/>
                </a:cubicBezTo>
                <a:cubicBezTo>
                  <a:pt x="3435" y="335"/>
                  <a:pt x="3436" y="336"/>
                  <a:pt x="3436" y="336"/>
                </a:cubicBezTo>
                <a:cubicBezTo>
                  <a:pt x="3436" y="336"/>
                  <a:pt x="3436" y="335"/>
                  <a:pt x="3436" y="337"/>
                </a:cubicBezTo>
                <a:cubicBezTo>
                  <a:pt x="3437" y="342"/>
                  <a:pt x="3439" y="346"/>
                  <a:pt x="3440" y="349"/>
                </a:cubicBezTo>
                <a:cubicBezTo>
                  <a:pt x="3441" y="350"/>
                  <a:pt x="3441" y="352"/>
                  <a:pt x="3442" y="352"/>
                </a:cubicBezTo>
                <a:cubicBezTo>
                  <a:pt x="3441" y="353"/>
                  <a:pt x="3441" y="353"/>
                  <a:pt x="3441" y="353"/>
                </a:cubicBezTo>
                <a:close/>
                <a:moveTo>
                  <a:pt x="3513" y="323"/>
                </a:moveTo>
                <a:cubicBezTo>
                  <a:pt x="3513" y="323"/>
                  <a:pt x="3513" y="323"/>
                  <a:pt x="3513" y="323"/>
                </a:cubicBezTo>
                <a:cubicBezTo>
                  <a:pt x="3512" y="324"/>
                  <a:pt x="3511" y="324"/>
                  <a:pt x="3511" y="324"/>
                </a:cubicBezTo>
                <a:cubicBezTo>
                  <a:pt x="3509" y="324"/>
                  <a:pt x="3508" y="324"/>
                  <a:pt x="3507" y="318"/>
                </a:cubicBezTo>
                <a:cubicBezTo>
                  <a:pt x="3506" y="312"/>
                  <a:pt x="3506" y="307"/>
                  <a:pt x="3502" y="302"/>
                </a:cubicBezTo>
                <a:cubicBezTo>
                  <a:pt x="3500" y="300"/>
                  <a:pt x="3498" y="299"/>
                  <a:pt x="3496" y="297"/>
                </a:cubicBezTo>
                <a:cubicBezTo>
                  <a:pt x="3499" y="299"/>
                  <a:pt x="3503" y="301"/>
                  <a:pt x="3505" y="302"/>
                </a:cubicBezTo>
                <a:cubicBezTo>
                  <a:pt x="3507" y="303"/>
                  <a:pt x="3507" y="304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08" y="305"/>
                  <a:pt x="3508" y="305"/>
                  <a:pt x="3508" y="305"/>
                </a:cubicBezTo>
                <a:cubicBezTo>
                  <a:pt x="3512" y="307"/>
                  <a:pt x="3513" y="316"/>
                  <a:pt x="3513" y="320"/>
                </a:cubicBezTo>
                <a:cubicBezTo>
                  <a:pt x="3513" y="322"/>
                  <a:pt x="3513" y="323"/>
                  <a:pt x="3513" y="323"/>
                </a:cubicBezTo>
                <a:close/>
                <a:moveTo>
                  <a:pt x="2502" y="789"/>
                </a:moveTo>
                <a:cubicBezTo>
                  <a:pt x="2495" y="789"/>
                  <a:pt x="2491" y="794"/>
                  <a:pt x="2488" y="798"/>
                </a:cubicBezTo>
                <a:cubicBezTo>
                  <a:pt x="2485" y="803"/>
                  <a:pt x="2484" y="808"/>
                  <a:pt x="2484" y="814"/>
                </a:cubicBezTo>
                <a:cubicBezTo>
                  <a:pt x="2484" y="818"/>
                  <a:pt x="2485" y="823"/>
                  <a:pt x="2488" y="827"/>
                </a:cubicBezTo>
                <a:cubicBezTo>
                  <a:pt x="2492" y="831"/>
                  <a:pt x="2496" y="833"/>
                  <a:pt x="2501" y="833"/>
                </a:cubicBezTo>
                <a:cubicBezTo>
                  <a:pt x="2508" y="833"/>
                  <a:pt x="2514" y="828"/>
                  <a:pt x="2517" y="822"/>
                </a:cubicBezTo>
                <a:cubicBezTo>
                  <a:pt x="2512" y="819"/>
                  <a:pt x="2512" y="819"/>
                  <a:pt x="2512" y="819"/>
                </a:cubicBezTo>
                <a:cubicBezTo>
                  <a:pt x="2517" y="822"/>
                  <a:pt x="2517" y="822"/>
                  <a:pt x="2517" y="822"/>
                </a:cubicBezTo>
                <a:cubicBezTo>
                  <a:pt x="2519" y="819"/>
                  <a:pt x="2520" y="816"/>
                  <a:pt x="2520" y="812"/>
                </a:cubicBezTo>
                <a:cubicBezTo>
                  <a:pt x="2520" y="806"/>
                  <a:pt x="2518" y="801"/>
                  <a:pt x="2515" y="797"/>
                </a:cubicBezTo>
                <a:cubicBezTo>
                  <a:pt x="2511" y="793"/>
                  <a:pt x="2508" y="790"/>
                  <a:pt x="2502" y="789"/>
                </a:cubicBezTo>
                <a:close/>
                <a:moveTo>
                  <a:pt x="2028" y="279"/>
                </a:moveTo>
                <a:cubicBezTo>
                  <a:pt x="2029" y="279"/>
                  <a:pt x="2030" y="279"/>
                  <a:pt x="2031" y="279"/>
                </a:cubicBezTo>
                <a:cubicBezTo>
                  <a:pt x="2037" y="279"/>
                  <a:pt x="2045" y="280"/>
                  <a:pt x="2051" y="280"/>
                </a:cubicBezTo>
                <a:cubicBezTo>
                  <a:pt x="2055" y="280"/>
                  <a:pt x="2058" y="280"/>
                  <a:pt x="2062" y="278"/>
                </a:cubicBezTo>
                <a:cubicBezTo>
                  <a:pt x="2065" y="275"/>
                  <a:pt x="2067" y="271"/>
                  <a:pt x="2067" y="266"/>
                </a:cubicBezTo>
                <a:cubicBezTo>
                  <a:pt x="2067" y="266"/>
                  <a:pt x="2067" y="266"/>
                  <a:pt x="2067" y="265"/>
                </a:cubicBezTo>
                <a:cubicBezTo>
                  <a:pt x="2061" y="266"/>
                  <a:pt x="2061" y="266"/>
                  <a:pt x="2061" y="266"/>
                </a:cubicBezTo>
                <a:cubicBezTo>
                  <a:pt x="2067" y="265"/>
                  <a:pt x="2067" y="265"/>
                  <a:pt x="2067" y="265"/>
                </a:cubicBezTo>
                <a:cubicBezTo>
                  <a:pt x="2067" y="262"/>
                  <a:pt x="2067" y="259"/>
                  <a:pt x="2067" y="256"/>
                </a:cubicBezTo>
                <a:cubicBezTo>
                  <a:pt x="2067" y="245"/>
                  <a:pt x="2068" y="234"/>
                  <a:pt x="2071" y="230"/>
                </a:cubicBezTo>
                <a:cubicBezTo>
                  <a:pt x="2072" y="227"/>
                  <a:pt x="2074" y="225"/>
                  <a:pt x="2076" y="222"/>
                </a:cubicBezTo>
                <a:cubicBezTo>
                  <a:pt x="2078" y="220"/>
                  <a:pt x="2081" y="218"/>
                  <a:pt x="2081" y="212"/>
                </a:cubicBezTo>
                <a:cubicBezTo>
                  <a:pt x="2082" y="209"/>
                  <a:pt x="2079" y="206"/>
                  <a:pt x="2077" y="205"/>
                </a:cubicBezTo>
                <a:cubicBezTo>
                  <a:pt x="2074" y="204"/>
                  <a:pt x="2072" y="204"/>
                  <a:pt x="2070" y="204"/>
                </a:cubicBezTo>
                <a:cubicBezTo>
                  <a:pt x="2069" y="204"/>
                  <a:pt x="2068" y="204"/>
                  <a:pt x="2068" y="204"/>
                </a:cubicBezTo>
                <a:cubicBezTo>
                  <a:pt x="2066" y="204"/>
                  <a:pt x="2067" y="204"/>
                  <a:pt x="2066" y="204"/>
                </a:cubicBezTo>
                <a:cubicBezTo>
                  <a:pt x="2066" y="203"/>
                  <a:pt x="2065" y="202"/>
                  <a:pt x="2063" y="198"/>
                </a:cubicBezTo>
                <a:cubicBezTo>
                  <a:pt x="2063" y="196"/>
                  <a:pt x="2062" y="194"/>
                  <a:pt x="2062" y="193"/>
                </a:cubicBezTo>
                <a:cubicBezTo>
                  <a:pt x="2062" y="186"/>
                  <a:pt x="2067" y="179"/>
                  <a:pt x="2072" y="175"/>
                </a:cubicBezTo>
                <a:cubicBezTo>
                  <a:pt x="2075" y="172"/>
                  <a:pt x="2084" y="162"/>
                  <a:pt x="2094" y="152"/>
                </a:cubicBezTo>
                <a:cubicBezTo>
                  <a:pt x="2103" y="142"/>
                  <a:pt x="2115" y="132"/>
                  <a:pt x="2121" y="130"/>
                </a:cubicBezTo>
                <a:cubicBezTo>
                  <a:pt x="2135" y="125"/>
                  <a:pt x="2145" y="112"/>
                  <a:pt x="2146" y="100"/>
                </a:cubicBezTo>
                <a:cubicBezTo>
                  <a:pt x="2146" y="95"/>
                  <a:pt x="2143" y="89"/>
                  <a:pt x="2137" y="87"/>
                </a:cubicBezTo>
                <a:cubicBezTo>
                  <a:pt x="2131" y="84"/>
                  <a:pt x="2120" y="80"/>
                  <a:pt x="2108" y="80"/>
                </a:cubicBezTo>
                <a:cubicBezTo>
                  <a:pt x="2099" y="80"/>
                  <a:pt x="2090" y="83"/>
                  <a:pt x="2082" y="90"/>
                </a:cubicBezTo>
                <a:cubicBezTo>
                  <a:pt x="2076" y="97"/>
                  <a:pt x="2070" y="103"/>
                  <a:pt x="2066" y="107"/>
                </a:cubicBezTo>
                <a:cubicBezTo>
                  <a:pt x="2061" y="111"/>
                  <a:pt x="2057" y="113"/>
                  <a:pt x="2053" y="113"/>
                </a:cubicBezTo>
                <a:cubicBezTo>
                  <a:pt x="2051" y="113"/>
                  <a:pt x="2050" y="113"/>
                  <a:pt x="2048" y="113"/>
                </a:cubicBezTo>
                <a:cubicBezTo>
                  <a:pt x="2042" y="111"/>
                  <a:pt x="2039" y="106"/>
                  <a:pt x="2035" y="98"/>
                </a:cubicBezTo>
                <a:cubicBezTo>
                  <a:pt x="2031" y="90"/>
                  <a:pt x="2028" y="81"/>
                  <a:pt x="2022" y="73"/>
                </a:cubicBezTo>
                <a:cubicBezTo>
                  <a:pt x="2017" y="67"/>
                  <a:pt x="2015" y="55"/>
                  <a:pt x="2014" y="44"/>
                </a:cubicBezTo>
                <a:cubicBezTo>
                  <a:pt x="2013" y="39"/>
                  <a:pt x="2013" y="33"/>
                  <a:pt x="2011" y="29"/>
                </a:cubicBezTo>
                <a:cubicBezTo>
                  <a:pt x="2010" y="25"/>
                  <a:pt x="2005" y="19"/>
                  <a:pt x="1999" y="19"/>
                </a:cubicBezTo>
                <a:cubicBezTo>
                  <a:pt x="1998" y="19"/>
                  <a:pt x="1997" y="20"/>
                  <a:pt x="1996" y="20"/>
                </a:cubicBezTo>
                <a:cubicBezTo>
                  <a:pt x="1988" y="21"/>
                  <a:pt x="1984" y="22"/>
                  <a:pt x="1983" y="22"/>
                </a:cubicBezTo>
                <a:cubicBezTo>
                  <a:pt x="1980" y="22"/>
                  <a:pt x="1972" y="20"/>
                  <a:pt x="1964" y="20"/>
                </a:cubicBezTo>
                <a:cubicBezTo>
                  <a:pt x="1961" y="20"/>
                  <a:pt x="1957" y="21"/>
                  <a:pt x="1953" y="22"/>
                </a:cubicBezTo>
                <a:cubicBezTo>
                  <a:pt x="1948" y="23"/>
                  <a:pt x="1943" y="25"/>
                  <a:pt x="1940" y="27"/>
                </a:cubicBezTo>
                <a:cubicBezTo>
                  <a:pt x="1940" y="26"/>
                  <a:pt x="1940" y="26"/>
                  <a:pt x="1940" y="25"/>
                </a:cubicBezTo>
                <a:cubicBezTo>
                  <a:pt x="1939" y="19"/>
                  <a:pt x="1936" y="18"/>
                  <a:pt x="1934" y="16"/>
                </a:cubicBezTo>
                <a:cubicBezTo>
                  <a:pt x="1931" y="14"/>
                  <a:pt x="1928" y="13"/>
                  <a:pt x="1926" y="13"/>
                </a:cubicBezTo>
                <a:cubicBezTo>
                  <a:pt x="1909" y="11"/>
                  <a:pt x="1882" y="2"/>
                  <a:pt x="1859" y="1"/>
                </a:cubicBezTo>
                <a:cubicBezTo>
                  <a:pt x="1858" y="0"/>
                  <a:pt x="1857" y="0"/>
                  <a:pt x="1855" y="0"/>
                </a:cubicBezTo>
                <a:cubicBezTo>
                  <a:pt x="1839" y="1"/>
                  <a:pt x="1829" y="6"/>
                  <a:pt x="1815" y="6"/>
                </a:cubicBezTo>
                <a:cubicBezTo>
                  <a:pt x="1794" y="7"/>
                  <a:pt x="1767" y="5"/>
                  <a:pt x="1748" y="19"/>
                </a:cubicBezTo>
                <a:cubicBezTo>
                  <a:pt x="1741" y="24"/>
                  <a:pt x="1734" y="26"/>
                  <a:pt x="1727" y="28"/>
                </a:cubicBezTo>
                <a:cubicBezTo>
                  <a:pt x="1724" y="29"/>
                  <a:pt x="1721" y="30"/>
                  <a:pt x="1719" y="30"/>
                </a:cubicBezTo>
                <a:cubicBezTo>
                  <a:pt x="1718" y="31"/>
                  <a:pt x="1717" y="31"/>
                  <a:pt x="1715" y="31"/>
                </a:cubicBezTo>
                <a:cubicBezTo>
                  <a:pt x="1714" y="32"/>
                  <a:pt x="1713" y="32"/>
                  <a:pt x="1711" y="34"/>
                </a:cubicBezTo>
                <a:cubicBezTo>
                  <a:pt x="1707" y="40"/>
                  <a:pt x="1703" y="48"/>
                  <a:pt x="1700" y="55"/>
                </a:cubicBezTo>
                <a:cubicBezTo>
                  <a:pt x="1698" y="58"/>
                  <a:pt x="1697" y="61"/>
                  <a:pt x="1695" y="63"/>
                </a:cubicBezTo>
                <a:cubicBezTo>
                  <a:pt x="1695" y="63"/>
                  <a:pt x="1695" y="63"/>
                  <a:pt x="1695" y="63"/>
                </a:cubicBezTo>
                <a:cubicBezTo>
                  <a:pt x="1694" y="61"/>
                  <a:pt x="1692" y="57"/>
                  <a:pt x="1690" y="54"/>
                </a:cubicBezTo>
                <a:cubicBezTo>
                  <a:pt x="1689" y="52"/>
                  <a:pt x="1688" y="49"/>
                  <a:pt x="1686" y="47"/>
                </a:cubicBezTo>
                <a:cubicBezTo>
                  <a:pt x="1685" y="45"/>
                  <a:pt x="1682" y="43"/>
                  <a:pt x="1678" y="43"/>
                </a:cubicBezTo>
                <a:cubicBezTo>
                  <a:pt x="1675" y="43"/>
                  <a:pt x="1673" y="44"/>
                  <a:pt x="1671" y="46"/>
                </a:cubicBezTo>
                <a:cubicBezTo>
                  <a:pt x="1663" y="52"/>
                  <a:pt x="1664" y="61"/>
                  <a:pt x="1664" y="68"/>
                </a:cubicBezTo>
                <a:cubicBezTo>
                  <a:pt x="1664" y="69"/>
                  <a:pt x="1664" y="69"/>
                  <a:pt x="1664" y="69"/>
                </a:cubicBezTo>
                <a:cubicBezTo>
                  <a:pt x="1664" y="76"/>
                  <a:pt x="1663" y="82"/>
                  <a:pt x="1660" y="86"/>
                </a:cubicBezTo>
                <a:cubicBezTo>
                  <a:pt x="1657" y="90"/>
                  <a:pt x="1649" y="93"/>
                  <a:pt x="1641" y="93"/>
                </a:cubicBezTo>
                <a:cubicBezTo>
                  <a:pt x="1635" y="93"/>
                  <a:pt x="1630" y="91"/>
                  <a:pt x="1629" y="90"/>
                </a:cubicBezTo>
                <a:cubicBezTo>
                  <a:pt x="1622" y="86"/>
                  <a:pt x="1614" y="82"/>
                  <a:pt x="1596" y="83"/>
                </a:cubicBezTo>
                <a:cubicBezTo>
                  <a:pt x="1592" y="83"/>
                  <a:pt x="1588" y="83"/>
                  <a:pt x="1583" y="83"/>
                </a:cubicBezTo>
                <a:cubicBezTo>
                  <a:pt x="1569" y="84"/>
                  <a:pt x="1555" y="87"/>
                  <a:pt x="1545" y="91"/>
                </a:cubicBezTo>
                <a:cubicBezTo>
                  <a:pt x="1539" y="93"/>
                  <a:pt x="1534" y="95"/>
                  <a:pt x="1531" y="98"/>
                </a:cubicBezTo>
                <a:cubicBezTo>
                  <a:pt x="1527" y="101"/>
                  <a:pt x="1523" y="105"/>
                  <a:pt x="1523" y="110"/>
                </a:cubicBezTo>
                <a:cubicBezTo>
                  <a:pt x="1523" y="112"/>
                  <a:pt x="1524" y="114"/>
                  <a:pt x="1525" y="116"/>
                </a:cubicBezTo>
                <a:cubicBezTo>
                  <a:pt x="1525" y="117"/>
                  <a:pt x="1525" y="117"/>
                  <a:pt x="1525" y="117"/>
                </a:cubicBezTo>
                <a:cubicBezTo>
                  <a:pt x="1525" y="118"/>
                  <a:pt x="1525" y="118"/>
                  <a:pt x="1524" y="119"/>
                </a:cubicBezTo>
                <a:cubicBezTo>
                  <a:pt x="1522" y="120"/>
                  <a:pt x="1520" y="121"/>
                  <a:pt x="1518" y="121"/>
                </a:cubicBezTo>
                <a:cubicBezTo>
                  <a:pt x="1518" y="121"/>
                  <a:pt x="1517" y="121"/>
                  <a:pt x="1517" y="121"/>
                </a:cubicBezTo>
                <a:cubicBezTo>
                  <a:pt x="1517" y="121"/>
                  <a:pt x="1517" y="121"/>
                  <a:pt x="1517" y="121"/>
                </a:cubicBezTo>
                <a:cubicBezTo>
                  <a:pt x="1515" y="118"/>
                  <a:pt x="1511" y="118"/>
                  <a:pt x="1509" y="118"/>
                </a:cubicBezTo>
                <a:cubicBezTo>
                  <a:pt x="1503" y="118"/>
                  <a:pt x="1497" y="120"/>
                  <a:pt x="1491" y="124"/>
                </a:cubicBezTo>
                <a:cubicBezTo>
                  <a:pt x="1486" y="128"/>
                  <a:pt x="1481" y="134"/>
                  <a:pt x="1481" y="141"/>
                </a:cubicBezTo>
                <a:cubicBezTo>
                  <a:pt x="1481" y="142"/>
                  <a:pt x="1481" y="143"/>
                  <a:pt x="1481" y="143"/>
                </a:cubicBezTo>
                <a:cubicBezTo>
                  <a:pt x="1481" y="144"/>
                  <a:pt x="1481" y="145"/>
                  <a:pt x="1481" y="146"/>
                </a:cubicBezTo>
                <a:cubicBezTo>
                  <a:pt x="1481" y="150"/>
                  <a:pt x="1480" y="153"/>
                  <a:pt x="1479" y="155"/>
                </a:cubicBezTo>
                <a:cubicBezTo>
                  <a:pt x="1477" y="157"/>
                  <a:pt x="1476" y="158"/>
                  <a:pt x="1475" y="158"/>
                </a:cubicBezTo>
                <a:cubicBezTo>
                  <a:pt x="1474" y="158"/>
                  <a:pt x="1473" y="158"/>
                  <a:pt x="1473" y="158"/>
                </a:cubicBezTo>
                <a:cubicBezTo>
                  <a:pt x="1471" y="157"/>
                  <a:pt x="1469" y="157"/>
                  <a:pt x="1467" y="157"/>
                </a:cubicBezTo>
                <a:cubicBezTo>
                  <a:pt x="1454" y="157"/>
                  <a:pt x="1445" y="168"/>
                  <a:pt x="1444" y="179"/>
                </a:cubicBezTo>
                <a:cubicBezTo>
                  <a:pt x="1444" y="180"/>
                  <a:pt x="1438" y="183"/>
                  <a:pt x="1433" y="185"/>
                </a:cubicBezTo>
                <a:cubicBezTo>
                  <a:pt x="1430" y="186"/>
                  <a:pt x="1427" y="187"/>
                  <a:pt x="1424" y="188"/>
                </a:cubicBezTo>
                <a:cubicBezTo>
                  <a:pt x="1423" y="188"/>
                  <a:pt x="1422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0" y="188"/>
                  <a:pt x="1419" y="188"/>
                  <a:pt x="1418" y="188"/>
                </a:cubicBezTo>
                <a:cubicBezTo>
                  <a:pt x="1415" y="188"/>
                  <a:pt x="1409" y="188"/>
                  <a:pt x="1403" y="189"/>
                </a:cubicBezTo>
                <a:cubicBezTo>
                  <a:pt x="1400" y="190"/>
                  <a:pt x="1397" y="191"/>
                  <a:pt x="1394" y="192"/>
                </a:cubicBezTo>
                <a:cubicBezTo>
                  <a:pt x="1392" y="193"/>
                  <a:pt x="1388" y="195"/>
                  <a:pt x="1388" y="201"/>
                </a:cubicBezTo>
                <a:cubicBezTo>
                  <a:pt x="1388" y="205"/>
                  <a:pt x="1391" y="207"/>
                  <a:pt x="1393" y="209"/>
                </a:cubicBezTo>
                <a:cubicBezTo>
                  <a:pt x="1399" y="215"/>
                  <a:pt x="1405" y="216"/>
                  <a:pt x="1410" y="215"/>
                </a:cubicBezTo>
                <a:cubicBezTo>
                  <a:pt x="1411" y="215"/>
                  <a:pt x="1411" y="215"/>
                  <a:pt x="1412" y="215"/>
                </a:cubicBezTo>
                <a:cubicBezTo>
                  <a:pt x="1414" y="215"/>
                  <a:pt x="1416" y="216"/>
                  <a:pt x="1419" y="216"/>
                </a:cubicBezTo>
                <a:cubicBezTo>
                  <a:pt x="1421" y="217"/>
                  <a:pt x="1426" y="221"/>
                  <a:pt x="1430" y="227"/>
                </a:cubicBezTo>
                <a:cubicBezTo>
                  <a:pt x="1434" y="232"/>
                  <a:pt x="1437" y="238"/>
                  <a:pt x="1443" y="242"/>
                </a:cubicBezTo>
                <a:cubicBezTo>
                  <a:pt x="1445" y="243"/>
                  <a:pt x="1448" y="243"/>
                  <a:pt x="1450" y="243"/>
                </a:cubicBezTo>
                <a:cubicBezTo>
                  <a:pt x="1457" y="243"/>
                  <a:pt x="1464" y="240"/>
                  <a:pt x="1467" y="234"/>
                </a:cubicBezTo>
                <a:cubicBezTo>
                  <a:pt x="1468" y="232"/>
                  <a:pt x="1469" y="230"/>
                  <a:pt x="1470" y="228"/>
                </a:cubicBezTo>
                <a:cubicBezTo>
                  <a:pt x="1472" y="230"/>
                  <a:pt x="1474" y="232"/>
                  <a:pt x="1477" y="233"/>
                </a:cubicBezTo>
                <a:cubicBezTo>
                  <a:pt x="1480" y="235"/>
                  <a:pt x="1483" y="235"/>
                  <a:pt x="1486" y="235"/>
                </a:cubicBezTo>
                <a:cubicBezTo>
                  <a:pt x="1496" y="235"/>
                  <a:pt x="1509" y="232"/>
                  <a:pt x="1513" y="232"/>
                </a:cubicBezTo>
                <a:cubicBezTo>
                  <a:pt x="1513" y="232"/>
                  <a:pt x="1513" y="232"/>
                  <a:pt x="1513" y="232"/>
                </a:cubicBezTo>
                <a:cubicBezTo>
                  <a:pt x="1516" y="232"/>
                  <a:pt x="1525" y="234"/>
                  <a:pt x="1535" y="236"/>
                </a:cubicBezTo>
                <a:cubicBezTo>
                  <a:pt x="1545" y="238"/>
                  <a:pt x="1556" y="241"/>
                  <a:pt x="1559" y="243"/>
                </a:cubicBezTo>
                <a:cubicBezTo>
                  <a:pt x="1565" y="247"/>
                  <a:pt x="1572" y="249"/>
                  <a:pt x="1580" y="252"/>
                </a:cubicBezTo>
                <a:cubicBezTo>
                  <a:pt x="1587" y="255"/>
                  <a:pt x="1593" y="258"/>
                  <a:pt x="1594" y="262"/>
                </a:cubicBezTo>
                <a:cubicBezTo>
                  <a:pt x="1597" y="266"/>
                  <a:pt x="1599" y="279"/>
                  <a:pt x="1600" y="292"/>
                </a:cubicBezTo>
                <a:cubicBezTo>
                  <a:pt x="1601" y="298"/>
                  <a:pt x="1601" y="304"/>
                  <a:pt x="1602" y="309"/>
                </a:cubicBezTo>
                <a:cubicBezTo>
                  <a:pt x="1603" y="314"/>
                  <a:pt x="1603" y="317"/>
                  <a:pt x="1605" y="321"/>
                </a:cubicBezTo>
                <a:cubicBezTo>
                  <a:pt x="1607" y="322"/>
                  <a:pt x="1609" y="324"/>
                  <a:pt x="1612" y="324"/>
                </a:cubicBezTo>
                <a:cubicBezTo>
                  <a:pt x="1612" y="324"/>
                  <a:pt x="1613" y="324"/>
                  <a:pt x="1614" y="323"/>
                </a:cubicBezTo>
                <a:cubicBezTo>
                  <a:pt x="1613" y="327"/>
                  <a:pt x="1612" y="331"/>
                  <a:pt x="1612" y="334"/>
                </a:cubicBezTo>
                <a:cubicBezTo>
                  <a:pt x="1612" y="339"/>
                  <a:pt x="1613" y="343"/>
                  <a:pt x="1615" y="347"/>
                </a:cubicBezTo>
                <a:cubicBezTo>
                  <a:pt x="1617" y="350"/>
                  <a:pt x="1619" y="354"/>
                  <a:pt x="1625" y="354"/>
                </a:cubicBezTo>
                <a:cubicBezTo>
                  <a:pt x="1627" y="354"/>
                  <a:pt x="1630" y="354"/>
                  <a:pt x="1633" y="355"/>
                </a:cubicBezTo>
                <a:cubicBezTo>
                  <a:pt x="1632" y="356"/>
                  <a:pt x="1630" y="358"/>
                  <a:pt x="1629" y="360"/>
                </a:cubicBezTo>
                <a:cubicBezTo>
                  <a:pt x="1627" y="364"/>
                  <a:pt x="1624" y="367"/>
                  <a:pt x="1624" y="373"/>
                </a:cubicBezTo>
                <a:cubicBezTo>
                  <a:pt x="1624" y="373"/>
                  <a:pt x="1624" y="373"/>
                  <a:pt x="1624" y="374"/>
                </a:cubicBezTo>
                <a:cubicBezTo>
                  <a:pt x="1625" y="383"/>
                  <a:pt x="1634" y="403"/>
                  <a:pt x="1637" y="409"/>
                </a:cubicBezTo>
                <a:cubicBezTo>
                  <a:pt x="1641" y="414"/>
                  <a:pt x="1646" y="416"/>
                  <a:pt x="1651" y="418"/>
                </a:cubicBezTo>
                <a:cubicBezTo>
                  <a:pt x="1651" y="418"/>
                  <a:pt x="1652" y="419"/>
                  <a:pt x="1652" y="419"/>
                </a:cubicBezTo>
                <a:cubicBezTo>
                  <a:pt x="1652" y="420"/>
                  <a:pt x="1651" y="421"/>
                  <a:pt x="1651" y="423"/>
                </a:cubicBezTo>
                <a:cubicBezTo>
                  <a:pt x="1651" y="424"/>
                  <a:pt x="1652" y="426"/>
                  <a:pt x="1653" y="427"/>
                </a:cubicBezTo>
                <a:cubicBezTo>
                  <a:pt x="1654" y="430"/>
                  <a:pt x="1657" y="436"/>
                  <a:pt x="1659" y="441"/>
                </a:cubicBezTo>
                <a:cubicBezTo>
                  <a:pt x="1663" y="447"/>
                  <a:pt x="1666" y="453"/>
                  <a:pt x="1672" y="456"/>
                </a:cubicBezTo>
                <a:cubicBezTo>
                  <a:pt x="1675" y="457"/>
                  <a:pt x="1682" y="462"/>
                  <a:pt x="1689" y="467"/>
                </a:cubicBezTo>
                <a:cubicBezTo>
                  <a:pt x="1695" y="472"/>
                  <a:pt x="1701" y="479"/>
                  <a:pt x="1701" y="480"/>
                </a:cubicBezTo>
                <a:cubicBezTo>
                  <a:pt x="1703" y="484"/>
                  <a:pt x="1708" y="486"/>
                  <a:pt x="1711" y="486"/>
                </a:cubicBezTo>
                <a:cubicBezTo>
                  <a:pt x="1716" y="486"/>
                  <a:pt x="1720" y="483"/>
                  <a:pt x="1724" y="481"/>
                </a:cubicBezTo>
                <a:cubicBezTo>
                  <a:pt x="1726" y="481"/>
                  <a:pt x="1727" y="480"/>
                  <a:pt x="1727" y="480"/>
                </a:cubicBezTo>
                <a:cubicBezTo>
                  <a:pt x="1728" y="482"/>
                  <a:pt x="1729" y="484"/>
                  <a:pt x="1729" y="486"/>
                </a:cubicBezTo>
                <a:cubicBezTo>
                  <a:pt x="1731" y="490"/>
                  <a:pt x="1734" y="496"/>
                  <a:pt x="1742" y="497"/>
                </a:cubicBezTo>
                <a:cubicBezTo>
                  <a:pt x="1744" y="497"/>
                  <a:pt x="1745" y="496"/>
                  <a:pt x="1746" y="496"/>
                </a:cubicBezTo>
                <a:cubicBezTo>
                  <a:pt x="1746" y="496"/>
                  <a:pt x="1746" y="496"/>
                  <a:pt x="1747" y="496"/>
                </a:cubicBezTo>
                <a:cubicBezTo>
                  <a:pt x="1756" y="496"/>
                  <a:pt x="1762" y="492"/>
                  <a:pt x="1769" y="485"/>
                </a:cubicBezTo>
                <a:cubicBezTo>
                  <a:pt x="1780" y="474"/>
                  <a:pt x="1777" y="461"/>
                  <a:pt x="1778" y="454"/>
                </a:cubicBezTo>
                <a:cubicBezTo>
                  <a:pt x="1778" y="451"/>
                  <a:pt x="1778" y="449"/>
                  <a:pt x="1778" y="447"/>
                </a:cubicBezTo>
                <a:cubicBezTo>
                  <a:pt x="1778" y="447"/>
                  <a:pt x="1779" y="448"/>
                  <a:pt x="1779" y="448"/>
                </a:cubicBezTo>
                <a:cubicBezTo>
                  <a:pt x="1781" y="448"/>
                  <a:pt x="1783" y="449"/>
                  <a:pt x="1786" y="449"/>
                </a:cubicBezTo>
                <a:cubicBezTo>
                  <a:pt x="1790" y="449"/>
                  <a:pt x="1794" y="447"/>
                  <a:pt x="1797" y="444"/>
                </a:cubicBezTo>
                <a:cubicBezTo>
                  <a:pt x="1799" y="441"/>
                  <a:pt x="1800" y="437"/>
                  <a:pt x="1800" y="433"/>
                </a:cubicBezTo>
                <a:cubicBezTo>
                  <a:pt x="1800" y="432"/>
                  <a:pt x="1800" y="431"/>
                  <a:pt x="1800" y="431"/>
                </a:cubicBezTo>
                <a:cubicBezTo>
                  <a:pt x="1799" y="424"/>
                  <a:pt x="1797" y="419"/>
                  <a:pt x="1797" y="416"/>
                </a:cubicBezTo>
                <a:cubicBezTo>
                  <a:pt x="1797" y="415"/>
                  <a:pt x="1798" y="415"/>
                  <a:pt x="1798" y="415"/>
                </a:cubicBezTo>
                <a:cubicBezTo>
                  <a:pt x="1798" y="415"/>
                  <a:pt x="1799" y="414"/>
                  <a:pt x="1801" y="414"/>
                </a:cubicBezTo>
                <a:cubicBezTo>
                  <a:pt x="1810" y="412"/>
                  <a:pt x="1817" y="408"/>
                  <a:pt x="1822" y="405"/>
                </a:cubicBezTo>
                <a:cubicBezTo>
                  <a:pt x="1827" y="401"/>
                  <a:pt x="1830" y="399"/>
                  <a:pt x="1832" y="399"/>
                </a:cubicBezTo>
                <a:cubicBezTo>
                  <a:pt x="1837" y="399"/>
                  <a:pt x="1850" y="401"/>
                  <a:pt x="1860" y="401"/>
                </a:cubicBezTo>
                <a:cubicBezTo>
                  <a:pt x="1863" y="401"/>
                  <a:pt x="1865" y="401"/>
                  <a:pt x="1867" y="401"/>
                </a:cubicBezTo>
                <a:cubicBezTo>
                  <a:pt x="1869" y="400"/>
                  <a:pt x="1872" y="400"/>
                  <a:pt x="1874" y="397"/>
                </a:cubicBezTo>
                <a:cubicBezTo>
                  <a:pt x="1876" y="394"/>
                  <a:pt x="1879" y="388"/>
                  <a:pt x="1883" y="382"/>
                </a:cubicBezTo>
                <a:cubicBezTo>
                  <a:pt x="1885" y="379"/>
                  <a:pt x="1888" y="377"/>
                  <a:pt x="1889" y="375"/>
                </a:cubicBezTo>
                <a:cubicBezTo>
                  <a:pt x="1890" y="374"/>
                  <a:pt x="1891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892" y="373"/>
                  <a:pt x="1892" y="373"/>
                  <a:pt x="1892" y="373"/>
                </a:cubicBezTo>
                <a:cubicBezTo>
                  <a:pt x="1900" y="372"/>
                  <a:pt x="1920" y="370"/>
                  <a:pt x="1939" y="366"/>
                </a:cubicBezTo>
                <a:cubicBezTo>
                  <a:pt x="1949" y="364"/>
                  <a:pt x="1958" y="359"/>
                  <a:pt x="1966" y="355"/>
                </a:cubicBezTo>
                <a:cubicBezTo>
                  <a:pt x="1973" y="352"/>
                  <a:pt x="1980" y="348"/>
                  <a:pt x="1981" y="348"/>
                </a:cubicBezTo>
                <a:cubicBezTo>
                  <a:pt x="1981" y="348"/>
                  <a:pt x="1981" y="348"/>
                  <a:pt x="1981" y="348"/>
                </a:cubicBezTo>
                <a:cubicBezTo>
                  <a:pt x="1984" y="348"/>
                  <a:pt x="1986" y="349"/>
                  <a:pt x="1989" y="349"/>
                </a:cubicBezTo>
                <a:cubicBezTo>
                  <a:pt x="1992" y="349"/>
                  <a:pt x="1995" y="350"/>
                  <a:pt x="1998" y="349"/>
                </a:cubicBezTo>
                <a:cubicBezTo>
                  <a:pt x="1999" y="349"/>
                  <a:pt x="2001" y="348"/>
                  <a:pt x="2002" y="347"/>
                </a:cubicBezTo>
                <a:cubicBezTo>
                  <a:pt x="2004" y="346"/>
                  <a:pt x="2006" y="344"/>
                  <a:pt x="2006" y="341"/>
                </a:cubicBezTo>
                <a:cubicBezTo>
                  <a:pt x="2006" y="339"/>
                  <a:pt x="2005" y="337"/>
                  <a:pt x="2004" y="336"/>
                </a:cubicBezTo>
                <a:cubicBezTo>
                  <a:pt x="2006" y="336"/>
                  <a:pt x="2007" y="337"/>
                  <a:pt x="2008" y="337"/>
                </a:cubicBezTo>
                <a:cubicBezTo>
                  <a:pt x="2010" y="337"/>
                  <a:pt x="2012" y="336"/>
                  <a:pt x="2014" y="336"/>
                </a:cubicBezTo>
                <a:cubicBezTo>
                  <a:pt x="2026" y="333"/>
                  <a:pt x="2030" y="323"/>
                  <a:pt x="2030" y="316"/>
                </a:cubicBezTo>
                <a:cubicBezTo>
                  <a:pt x="2030" y="312"/>
                  <a:pt x="2029" y="308"/>
                  <a:pt x="2027" y="305"/>
                </a:cubicBezTo>
                <a:cubicBezTo>
                  <a:pt x="2025" y="304"/>
                  <a:pt x="2023" y="294"/>
                  <a:pt x="2020" y="287"/>
                </a:cubicBezTo>
                <a:cubicBezTo>
                  <a:pt x="2019" y="286"/>
                  <a:pt x="2019" y="285"/>
                  <a:pt x="2019" y="284"/>
                </a:cubicBezTo>
                <a:cubicBezTo>
                  <a:pt x="2019" y="283"/>
                  <a:pt x="2019" y="282"/>
                  <a:pt x="2020" y="281"/>
                </a:cubicBezTo>
                <a:cubicBezTo>
                  <a:pt x="2021" y="281"/>
                  <a:pt x="2023" y="279"/>
                  <a:pt x="2028" y="279"/>
                </a:cubicBezTo>
                <a:close/>
                <a:moveTo>
                  <a:pt x="1640" y="304"/>
                </a:moveTo>
                <a:cubicBezTo>
                  <a:pt x="1639" y="304"/>
                  <a:pt x="1637" y="304"/>
                  <a:pt x="1636" y="304"/>
                </a:cubicBezTo>
                <a:cubicBezTo>
                  <a:pt x="1634" y="304"/>
                  <a:pt x="1633" y="304"/>
                  <a:pt x="1631" y="304"/>
                </a:cubicBezTo>
                <a:cubicBezTo>
                  <a:pt x="1632" y="303"/>
                  <a:pt x="1633" y="302"/>
                  <a:pt x="1633" y="302"/>
                </a:cubicBezTo>
                <a:cubicBezTo>
                  <a:pt x="1633" y="301"/>
                  <a:pt x="1634" y="301"/>
                  <a:pt x="1635" y="301"/>
                </a:cubicBezTo>
                <a:cubicBezTo>
                  <a:pt x="1637" y="301"/>
                  <a:pt x="1642" y="304"/>
                  <a:pt x="1645" y="304"/>
                </a:cubicBezTo>
                <a:cubicBezTo>
                  <a:pt x="1642" y="304"/>
                  <a:pt x="1641" y="304"/>
                  <a:pt x="1640" y="304"/>
                </a:cubicBezTo>
                <a:close/>
                <a:moveTo>
                  <a:pt x="1660" y="330"/>
                </a:moveTo>
                <a:cubicBezTo>
                  <a:pt x="1660" y="332"/>
                  <a:pt x="1660" y="335"/>
                  <a:pt x="1659" y="336"/>
                </a:cubicBezTo>
                <a:cubicBezTo>
                  <a:pt x="1658" y="336"/>
                  <a:pt x="1657" y="336"/>
                  <a:pt x="1657" y="335"/>
                </a:cubicBezTo>
                <a:cubicBezTo>
                  <a:pt x="1658" y="333"/>
                  <a:pt x="1658" y="329"/>
                  <a:pt x="1659" y="326"/>
                </a:cubicBezTo>
                <a:cubicBezTo>
                  <a:pt x="1660" y="328"/>
                  <a:pt x="1660" y="330"/>
                  <a:pt x="1660" y="330"/>
                </a:cubicBezTo>
                <a:close/>
                <a:moveTo>
                  <a:pt x="1978" y="315"/>
                </a:moveTo>
                <a:cubicBezTo>
                  <a:pt x="1978" y="313"/>
                  <a:pt x="1979" y="310"/>
                  <a:pt x="1980" y="308"/>
                </a:cubicBezTo>
                <a:cubicBezTo>
                  <a:pt x="1980" y="308"/>
                  <a:pt x="1980" y="307"/>
                  <a:pt x="1981" y="307"/>
                </a:cubicBezTo>
                <a:cubicBezTo>
                  <a:pt x="1982" y="307"/>
                  <a:pt x="1984" y="308"/>
                  <a:pt x="1985" y="308"/>
                </a:cubicBezTo>
                <a:cubicBezTo>
                  <a:pt x="1988" y="310"/>
                  <a:pt x="1989" y="311"/>
                  <a:pt x="1989" y="312"/>
                </a:cubicBezTo>
                <a:cubicBezTo>
                  <a:pt x="1989" y="312"/>
                  <a:pt x="1989" y="312"/>
                  <a:pt x="1989" y="312"/>
                </a:cubicBezTo>
                <a:cubicBezTo>
                  <a:pt x="1989" y="313"/>
                  <a:pt x="1989" y="313"/>
                  <a:pt x="1989" y="314"/>
                </a:cubicBezTo>
                <a:cubicBezTo>
                  <a:pt x="1989" y="316"/>
                  <a:pt x="1989" y="317"/>
                  <a:pt x="1989" y="319"/>
                </a:cubicBezTo>
                <a:cubicBezTo>
                  <a:pt x="1986" y="317"/>
                  <a:pt x="1982" y="315"/>
                  <a:pt x="1978" y="315"/>
                </a:cubicBezTo>
                <a:close/>
                <a:moveTo>
                  <a:pt x="2143" y="431"/>
                </a:moveTo>
                <a:cubicBezTo>
                  <a:pt x="2144" y="430"/>
                  <a:pt x="2149" y="428"/>
                  <a:pt x="2153" y="428"/>
                </a:cubicBezTo>
                <a:cubicBezTo>
                  <a:pt x="2158" y="427"/>
                  <a:pt x="2162" y="427"/>
                  <a:pt x="2162" y="427"/>
                </a:cubicBezTo>
                <a:cubicBezTo>
                  <a:pt x="2164" y="427"/>
                  <a:pt x="2165" y="426"/>
                  <a:pt x="2166" y="425"/>
                </a:cubicBezTo>
                <a:cubicBezTo>
                  <a:pt x="2166" y="425"/>
                  <a:pt x="2169" y="422"/>
                  <a:pt x="2173" y="418"/>
                </a:cubicBezTo>
                <a:cubicBezTo>
                  <a:pt x="2176" y="414"/>
                  <a:pt x="2180" y="409"/>
                  <a:pt x="2180" y="402"/>
                </a:cubicBezTo>
                <a:cubicBezTo>
                  <a:pt x="2180" y="400"/>
                  <a:pt x="2179" y="397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77" y="395"/>
                  <a:pt x="2177" y="395"/>
                  <a:pt x="2177" y="395"/>
                </a:cubicBezTo>
                <a:cubicBezTo>
                  <a:pt x="2169" y="386"/>
                  <a:pt x="2154" y="382"/>
                  <a:pt x="2146" y="381"/>
                </a:cubicBezTo>
                <a:cubicBezTo>
                  <a:pt x="2145" y="381"/>
                  <a:pt x="2144" y="381"/>
                  <a:pt x="2144" y="381"/>
                </a:cubicBezTo>
                <a:cubicBezTo>
                  <a:pt x="2133" y="381"/>
                  <a:pt x="2129" y="387"/>
                  <a:pt x="2116" y="387"/>
                </a:cubicBezTo>
                <a:cubicBezTo>
                  <a:pt x="2104" y="387"/>
                  <a:pt x="2096" y="391"/>
                  <a:pt x="2092" y="391"/>
                </a:cubicBezTo>
                <a:cubicBezTo>
                  <a:pt x="2090" y="390"/>
                  <a:pt x="2090" y="390"/>
                  <a:pt x="2089" y="389"/>
                </a:cubicBezTo>
                <a:cubicBezTo>
                  <a:pt x="2082" y="381"/>
                  <a:pt x="2068" y="379"/>
                  <a:pt x="2058" y="379"/>
                </a:cubicBezTo>
                <a:cubicBezTo>
                  <a:pt x="2056" y="379"/>
                  <a:pt x="2054" y="379"/>
                  <a:pt x="2052" y="379"/>
                </a:cubicBezTo>
                <a:cubicBezTo>
                  <a:pt x="2050" y="380"/>
                  <a:pt x="2047" y="381"/>
                  <a:pt x="2045" y="384"/>
                </a:cubicBezTo>
                <a:cubicBezTo>
                  <a:pt x="2045" y="385"/>
                  <a:pt x="2044" y="386"/>
                  <a:pt x="2042" y="388"/>
                </a:cubicBezTo>
                <a:cubicBezTo>
                  <a:pt x="2041" y="390"/>
                  <a:pt x="2039" y="393"/>
                  <a:pt x="2039" y="397"/>
                </a:cubicBezTo>
                <a:cubicBezTo>
                  <a:pt x="2039" y="401"/>
                  <a:pt x="2040" y="404"/>
                  <a:pt x="2042" y="409"/>
                </a:cubicBezTo>
                <a:cubicBezTo>
                  <a:pt x="2045" y="415"/>
                  <a:pt x="2048" y="420"/>
                  <a:pt x="2051" y="424"/>
                </a:cubicBezTo>
                <a:cubicBezTo>
                  <a:pt x="2054" y="428"/>
                  <a:pt x="2057" y="431"/>
                  <a:pt x="2063" y="432"/>
                </a:cubicBezTo>
                <a:cubicBezTo>
                  <a:pt x="2063" y="432"/>
                  <a:pt x="2064" y="432"/>
                  <a:pt x="2065" y="431"/>
                </a:cubicBezTo>
                <a:cubicBezTo>
                  <a:pt x="2066" y="431"/>
                  <a:pt x="2069" y="431"/>
                  <a:pt x="2072" y="431"/>
                </a:cubicBezTo>
                <a:cubicBezTo>
                  <a:pt x="2076" y="431"/>
                  <a:pt x="2079" y="431"/>
                  <a:pt x="2082" y="432"/>
                </a:cubicBezTo>
                <a:cubicBezTo>
                  <a:pt x="2083" y="432"/>
                  <a:pt x="2084" y="433"/>
                  <a:pt x="2084" y="433"/>
                </a:cubicBezTo>
                <a:cubicBezTo>
                  <a:pt x="2084" y="433"/>
                  <a:pt x="2084" y="433"/>
                  <a:pt x="2084" y="433"/>
                </a:cubicBezTo>
                <a:cubicBezTo>
                  <a:pt x="2086" y="440"/>
                  <a:pt x="2092" y="448"/>
                  <a:pt x="2103" y="448"/>
                </a:cubicBezTo>
                <a:cubicBezTo>
                  <a:pt x="2103" y="448"/>
                  <a:pt x="2103" y="448"/>
                  <a:pt x="2103" y="448"/>
                </a:cubicBezTo>
                <a:cubicBezTo>
                  <a:pt x="2106" y="448"/>
                  <a:pt x="2110" y="447"/>
                  <a:pt x="2113" y="446"/>
                </a:cubicBezTo>
                <a:cubicBezTo>
                  <a:pt x="2120" y="444"/>
                  <a:pt x="2126" y="442"/>
                  <a:pt x="2131" y="440"/>
                </a:cubicBezTo>
                <a:cubicBezTo>
                  <a:pt x="2136" y="438"/>
                  <a:pt x="2140" y="435"/>
                  <a:pt x="2143" y="431"/>
                </a:cubicBezTo>
                <a:close/>
                <a:moveTo>
                  <a:pt x="3068" y="1676"/>
                </a:moveTo>
                <a:cubicBezTo>
                  <a:pt x="3066" y="1668"/>
                  <a:pt x="3063" y="1661"/>
                  <a:pt x="3055" y="1658"/>
                </a:cubicBezTo>
                <a:cubicBezTo>
                  <a:pt x="3053" y="1664"/>
                  <a:pt x="3053" y="1664"/>
                  <a:pt x="3053" y="1664"/>
                </a:cubicBezTo>
                <a:cubicBezTo>
                  <a:pt x="3055" y="1658"/>
                  <a:pt x="3055" y="1658"/>
                  <a:pt x="3055" y="1658"/>
                </a:cubicBezTo>
                <a:cubicBezTo>
                  <a:pt x="3053" y="1657"/>
                  <a:pt x="3051" y="1657"/>
                  <a:pt x="3049" y="1657"/>
                </a:cubicBezTo>
                <a:cubicBezTo>
                  <a:pt x="3045" y="1657"/>
                  <a:pt x="3041" y="1659"/>
                  <a:pt x="3038" y="1662"/>
                </a:cubicBezTo>
                <a:cubicBezTo>
                  <a:pt x="3031" y="1671"/>
                  <a:pt x="3028" y="1684"/>
                  <a:pt x="3021" y="1693"/>
                </a:cubicBezTo>
                <a:cubicBezTo>
                  <a:pt x="3015" y="1700"/>
                  <a:pt x="3010" y="1707"/>
                  <a:pt x="3005" y="1711"/>
                </a:cubicBezTo>
                <a:cubicBezTo>
                  <a:pt x="3003" y="1713"/>
                  <a:pt x="3001" y="1715"/>
                  <a:pt x="2999" y="1716"/>
                </a:cubicBezTo>
                <a:cubicBezTo>
                  <a:pt x="2998" y="1717"/>
                  <a:pt x="2998" y="1717"/>
                  <a:pt x="2997" y="1717"/>
                </a:cubicBezTo>
                <a:cubicBezTo>
                  <a:pt x="2997" y="1717"/>
                  <a:pt x="2996" y="1717"/>
                  <a:pt x="2996" y="1717"/>
                </a:cubicBezTo>
                <a:cubicBezTo>
                  <a:pt x="2991" y="1717"/>
                  <a:pt x="2985" y="1720"/>
                  <a:pt x="2979" y="1724"/>
                </a:cubicBezTo>
                <a:cubicBezTo>
                  <a:pt x="2973" y="1728"/>
                  <a:pt x="2967" y="1736"/>
                  <a:pt x="2967" y="1746"/>
                </a:cubicBezTo>
                <a:cubicBezTo>
                  <a:pt x="2967" y="1749"/>
                  <a:pt x="2968" y="1752"/>
                  <a:pt x="2969" y="1756"/>
                </a:cubicBezTo>
                <a:cubicBezTo>
                  <a:pt x="2973" y="1765"/>
                  <a:pt x="2974" y="1773"/>
                  <a:pt x="2974" y="1781"/>
                </a:cubicBezTo>
                <a:cubicBezTo>
                  <a:pt x="2974" y="1790"/>
                  <a:pt x="2972" y="1797"/>
                  <a:pt x="2969" y="1801"/>
                </a:cubicBezTo>
                <a:cubicBezTo>
                  <a:pt x="2966" y="1804"/>
                  <a:pt x="2965" y="1809"/>
                  <a:pt x="2965" y="1813"/>
                </a:cubicBezTo>
                <a:cubicBezTo>
                  <a:pt x="2966" y="1826"/>
                  <a:pt x="2973" y="1843"/>
                  <a:pt x="2973" y="1853"/>
                </a:cubicBezTo>
                <a:cubicBezTo>
                  <a:pt x="2973" y="1854"/>
                  <a:pt x="2972" y="1855"/>
                  <a:pt x="2972" y="1856"/>
                </a:cubicBezTo>
                <a:cubicBezTo>
                  <a:pt x="2972" y="1858"/>
                  <a:pt x="2972" y="1861"/>
                  <a:pt x="2972" y="1863"/>
                </a:cubicBezTo>
                <a:cubicBezTo>
                  <a:pt x="2972" y="1870"/>
                  <a:pt x="2974" y="1876"/>
                  <a:pt x="2978" y="1881"/>
                </a:cubicBezTo>
                <a:cubicBezTo>
                  <a:pt x="2983" y="1886"/>
                  <a:pt x="2990" y="1888"/>
                  <a:pt x="2998" y="1888"/>
                </a:cubicBezTo>
                <a:cubicBezTo>
                  <a:pt x="2998" y="1888"/>
                  <a:pt x="2998" y="1888"/>
                  <a:pt x="2998" y="1888"/>
                </a:cubicBezTo>
                <a:cubicBezTo>
                  <a:pt x="3007" y="1888"/>
                  <a:pt x="3014" y="1886"/>
                  <a:pt x="3020" y="1881"/>
                </a:cubicBezTo>
                <a:cubicBezTo>
                  <a:pt x="3025" y="1875"/>
                  <a:pt x="3029" y="1868"/>
                  <a:pt x="3032" y="1859"/>
                </a:cubicBezTo>
                <a:cubicBezTo>
                  <a:pt x="3040" y="1840"/>
                  <a:pt x="3041" y="1822"/>
                  <a:pt x="3047" y="1808"/>
                </a:cubicBezTo>
                <a:cubicBezTo>
                  <a:pt x="3051" y="1800"/>
                  <a:pt x="3054" y="1788"/>
                  <a:pt x="3057" y="1777"/>
                </a:cubicBezTo>
                <a:cubicBezTo>
                  <a:pt x="3060" y="1766"/>
                  <a:pt x="3062" y="1756"/>
                  <a:pt x="3063" y="1753"/>
                </a:cubicBezTo>
                <a:cubicBezTo>
                  <a:pt x="3067" y="1744"/>
                  <a:pt x="3073" y="1722"/>
                  <a:pt x="3073" y="1705"/>
                </a:cubicBezTo>
                <a:cubicBezTo>
                  <a:pt x="3073" y="1703"/>
                  <a:pt x="3073" y="1702"/>
                  <a:pt x="3073" y="1701"/>
                </a:cubicBezTo>
                <a:cubicBezTo>
                  <a:pt x="3072" y="1693"/>
                  <a:pt x="3071" y="1684"/>
                  <a:pt x="3068" y="1676"/>
                </a:cubicBezTo>
                <a:close/>
                <a:moveTo>
                  <a:pt x="4007" y="1637"/>
                </a:moveTo>
                <a:cubicBezTo>
                  <a:pt x="4007" y="1637"/>
                  <a:pt x="4008" y="1637"/>
                  <a:pt x="4008" y="1637"/>
                </a:cubicBezTo>
                <a:cubicBezTo>
                  <a:pt x="4014" y="1637"/>
                  <a:pt x="4021" y="1631"/>
                  <a:pt x="4021" y="1623"/>
                </a:cubicBezTo>
                <a:cubicBezTo>
                  <a:pt x="4021" y="1622"/>
                  <a:pt x="4021" y="1622"/>
                  <a:pt x="4021" y="1621"/>
                </a:cubicBezTo>
                <a:cubicBezTo>
                  <a:pt x="4021" y="1616"/>
                  <a:pt x="4019" y="1612"/>
                  <a:pt x="4016" y="1609"/>
                </a:cubicBezTo>
                <a:cubicBezTo>
                  <a:pt x="4013" y="1606"/>
                  <a:pt x="4010" y="1605"/>
                  <a:pt x="4006" y="1605"/>
                </a:cubicBezTo>
                <a:cubicBezTo>
                  <a:pt x="3999" y="1605"/>
                  <a:pt x="3992" y="1609"/>
                  <a:pt x="3991" y="1617"/>
                </a:cubicBezTo>
                <a:cubicBezTo>
                  <a:pt x="3991" y="1617"/>
                  <a:pt x="3991" y="1617"/>
                  <a:pt x="3991" y="1617"/>
                </a:cubicBezTo>
                <a:cubicBezTo>
                  <a:pt x="3991" y="1618"/>
                  <a:pt x="3990" y="1619"/>
                  <a:pt x="3990" y="1621"/>
                </a:cubicBezTo>
                <a:cubicBezTo>
                  <a:pt x="3991" y="1631"/>
                  <a:pt x="3999" y="1637"/>
                  <a:pt x="4007" y="1637"/>
                </a:cubicBezTo>
                <a:close/>
                <a:moveTo>
                  <a:pt x="1369" y="1135"/>
                </a:moveTo>
                <a:cubicBezTo>
                  <a:pt x="1368" y="1129"/>
                  <a:pt x="1365" y="1124"/>
                  <a:pt x="1360" y="1119"/>
                </a:cubicBezTo>
                <a:cubicBezTo>
                  <a:pt x="1355" y="1115"/>
                  <a:pt x="1350" y="1111"/>
                  <a:pt x="1343" y="1111"/>
                </a:cubicBezTo>
                <a:cubicBezTo>
                  <a:pt x="1342" y="1111"/>
                  <a:pt x="1342" y="1112"/>
                  <a:pt x="1341" y="1112"/>
                </a:cubicBezTo>
                <a:cubicBezTo>
                  <a:pt x="1341" y="1112"/>
                  <a:pt x="1341" y="1112"/>
                  <a:pt x="1341" y="1112"/>
                </a:cubicBezTo>
                <a:cubicBezTo>
                  <a:pt x="1339" y="1112"/>
                  <a:pt x="1333" y="1109"/>
                  <a:pt x="1327" y="1106"/>
                </a:cubicBezTo>
                <a:cubicBezTo>
                  <a:pt x="1322" y="1102"/>
                  <a:pt x="1316" y="1097"/>
                  <a:pt x="1312" y="1093"/>
                </a:cubicBezTo>
                <a:cubicBezTo>
                  <a:pt x="1300" y="1081"/>
                  <a:pt x="1281" y="1082"/>
                  <a:pt x="1274" y="1082"/>
                </a:cubicBezTo>
                <a:cubicBezTo>
                  <a:pt x="1269" y="1082"/>
                  <a:pt x="1261" y="1084"/>
                  <a:pt x="1253" y="1087"/>
                </a:cubicBezTo>
                <a:cubicBezTo>
                  <a:pt x="1245" y="1089"/>
                  <a:pt x="1238" y="1092"/>
                  <a:pt x="1238" y="1092"/>
                </a:cubicBezTo>
                <a:cubicBezTo>
                  <a:pt x="1235" y="1092"/>
                  <a:pt x="1234" y="1094"/>
                  <a:pt x="1234" y="1097"/>
                </a:cubicBezTo>
                <a:cubicBezTo>
                  <a:pt x="1233" y="1098"/>
                  <a:pt x="1233" y="1098"/>
                  <a:pt x="1233" y="1099"/>
                </a:cubicBezTo>
                <a:cubicBezTo>
                  <a:pt x="1233" y="1104"/>
                  <a:pt x="1235" y="1108"/>
                  <a:pt x="1239" y="1111"/>
                </a:cubicBezTo>
                <a:cubicBezTo>
                  <a:pt x="1243" y="1113"/>
                  <a:pt x="1246" y="1113"/>
                  <a:pt x="1250" y="1114"/>
                </a:cubicBezTo>
                <a:cubicBezTo>
                  <a:pt x="1254" y="1114"/>
                  <a:pt x="1259" y="1113"/>
                  <a:pt x="1264" y="1113"/>
                </a:cubicBezTo>
                <a:cubicBezTo>
                  <a:pt x="1270" y="1113"/>
                  <a:pt x="1278" y="1112"/>
                  <a:pt x="1286" y="1112"/>
                </a:cubicBezTo>
                <a:cubicBezTo>
                  <a:pt x="1290" y="1112"/>
                  <a:pt x="1294" y="1113"/>
                  <a:pt x="1298" y="1113"/>
                </a:cubicBezTo>
                <a:cubicBezTo>
                  <a:pt x="1299" y="1113"/>
                  <a:pt x="1300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1" y="1114"/>
                  <a:pt x="1301" y="1114"/>
                  <a:pt x="1301" y="1114"/>
                </a:cubicBezTo>
                <a:cubicBezTo>
                  <a:pt x="1305" y="1120"/>
                  <a:pt x="1312" y="1124"/>
                  <a:pt x="1318" y="1128"/>
                </a:cubicBezTo>
                <a:cubicBezTo>
                  <a:pt x="1325" y="1133"/>
                  <a:pt x="1331" y="1137"/>
                  <a:pt x="1333" y="1139"/>
                </a:cubicBezTo>
                <a:cubicBezTo>
                  <a:pt x="1339" y="1144"/>
                  <a:pt x="1347" y="1145"/>
                  <a:pt x="1354" y="1145"/>
                </a:cubicBezTo>
                <a:cubicBezTo>
                  <a:pt x="1357" y="1145"/>
                  <a:pt x="1359" y="1145"/>
                  <a:pt x="1362" y="1144"/>
                </a:cubicBezTo>
                <a:cubicBezTo>
                  <a:pt x="1364" y="1143"/>
                  <a:pt x="1368" y="1141"/>
                  <a:pt x="1369" y="1137"/>
                </a:cubicBezTo>
                <a:cubicBezTo>
                  <a:pt x="1363" y="1136"/>
                  <a:pt x="1363" y="1136"/>
                  <a:pt x="1363" y="1136"/>
                </a:cubicBezTo>
                <a:cubicBezTo>
                  <a:pt x="1369" y="1137"/>
                  <a:pt x="1369" y="1137"/>
                  <a:pt x="1369" y="1137"/>
                </a:cubicBezTo>
                <a:cubicBezTo>
                  <a:pt x="1369" y="1136"/>
                  <a:pt x="1369" y="1136"/>
                  <a:pt x="1369" y="1135"/>
                </a:cubicBezTo>
                <a:close/>
                <a:moveTo>
                  <a:pt x="1328" y="1167"/>
                </a:moveTo>
                <a:cubicBezTo>
                  <a:pt x="1328" y="1167"/>
                  <a:pt x="1328" y="1167"/>
                  <a:pt x="1328" y="1167"/>
                </a:cubicBezTo>
                <a:cubicBezTo>
                  <a:pt x="1319" y="1169"/>
                  <a:pt x="1317" y="1178"/>
                  <a:pt x="1317" y="1184"/>
                </a:cubicBezTo>
                <a:cubicBezTo>
                  <a:pt x="1317" y="1188"/>
                  <a:pt x="1318" y="1191"/>
                  <a:pt x="1320" y="1194"/>
                </a:cubicBezTo>
                <a:cubicBezTo>
                  <a:pt x="1322" y="1198"/>
                  <a:pt x="1326" y="1200"/>
                  <a:pt x="1331" y="1200"/>
                </a:cubicBezTo>
                <a:cubicBezTo>
                  <a:pt x="1331" y="1200"/>
                  <a:pt x="1331" y="1200"/>
                  <a:pt x="1331" y="1200"/>
                </a:cubicBezTo>
                <a:cubicBezTo>
                  <a:pt x="1333" y="1200"/>
                  <a:pt x="1334" y="1201"/>
                  <a:pt x="1336" y="1200"/>
                </a:cubicBezTo>
                <a:cubicBezTo>
                  <a:pt x="1343" y="1198"/>
                  <a:pt x="1347" y="1191"/>
                  <a:pt x="1347" y="1185"/>
                </a:cubicBezTo>
                <a:cubicBezTo>
                  <a:pt x="1347" y="1176"/>
                  <a:pt x="1342" y="1167"/>
                  <a:pt x="1331" y="1166"/>
                </a:cubicBezTo>
                <a:cubicBezTo>
                  <a:pt x="1330" y="1166"/>
                  <a:pt x="1329" y="1167"/>
                  <a:pt x="1328" y="1167"/>
                </a:cubicBezTo>
                <a:close/>
                <a:moveTo>
                  <a:pt x="1341" y="1066"/>
                </a:moveTo>
                <a:cubicBezTo>
                  <a:pt x="1341" y="1058"/>
                  <a:pt x="1334" y="1053"/>
                  <a:pt x="1325" y="1053"/>
                </a:cubicBezTo>
                <a:cubicBezTo>
                  <a:pt x="1324" y="1053"/>
                  <a:pt x="1324" y="1053"/>
                  <a:pt x="1323" y="1053"/>
                </a:cubicBezTo>
                <a:cubicBezTo>
                  <a:pt x="1316" y="1053"/>
                  <a:pt x="1311" y="1060"/>
                  <a:pt x="1311" y="1065"/>
                </a:cubicBezTo>
                <a:cubicBezTo>
                  <a:pt x="1311" y="1069"/>
                  <a:pt x="1312" y="1073"/>
                  <a:pt x="1315" y="1075"/>
                </a:cubicBezTo>
                <a:cubicBezTo>
                  <a:pt x="1317" y="1078"/>
                  <a:pt x="1321" y="1080"/>
                  <a:pt x="1325" y="1080"/>
                </a:cubicBezTo>
                <a:cubicBezTo>
                  <a:pt x="1325" y="1080"/>
                  <a:pt x="1325" y="1080"/>
                  <a:pt x="1325" y="1080"/>
                </a:cubicBezTo>
                <a:cubicBezTo>
                  <a:pt x="1327" y="1080"/>
                  <a:pt x="1328" y="1079"/>
                  <a:pt x="1329" y="1079"/>
                </a:cubicBezTo>
                <a:cubicBezTo>
                  <a:pt x="1328" y="1073"/>
                  <a:pt x="1328" y="1073"/>
                  <a:pt x="1328" y="1073"/>
                </a:cubicBezTo>
                <a:cubicBezTo>
                  <a:pt x="1329" y="1079"/>
                  <a:pt x="1329" y="1079"/>
                  <a:pt x="1329" y="1079"/>
                </a:cubicBezTo>
                <a:cubicBezTo>
                  <a:pt x="1336" y="1077"/>
                  <a:pt x="1341" y="1072"/>
                  <a:pt x="1341" y="1066"/>
                </a:cubicBezTo>
                <a:close/>
                <a:moveTo>
                  <a:pt x="3938" y="1610"/>
                </a:moveTo>
                <a:cubicBezTo>
                  <a:pt x="3940" y="1609"/>
                  <a:pt x="3943" y="1606"/>
                  <a:pt x="3943" y="1603"/>
                </a:cubicBezTo>
                <a:cubicBezTo>
                  <a:pt x="3937" y="1602"/>
                  <a:pt x="3937" y="1602"/>
                  <a:pt x="3937" y="1602"/>
                </a:cubicBezTo>
                <a:cubicBezTo>
                  <a:pt x="3943" y="1603"/>
                  <a:pt x="3943" y="1603"/>
                  <a:pt x="3943" y="1603"/>
                </a:cubicBezTo>
                <a:cubicBezTo>
                  <a:pt x="3943" y="1602"/>
                  <a:pt x="3943" y="1601"/>
                  <a:pt x="3943" y="1601"/>
                </a:cubicBezTo>
                <a:cubicBezTo>
                  <a:pt x="3943" y="1594"/>
                  <a:pt x="3938" y="1588"/>
                  <a:pt x="3934" y="1584"/>
                </a:cubicBezTo>
                <a:cubicBezTo>
                  <a:pt x="3929" y="1579"/>
                  <a:pt x="3925" y="1575"/>
                  <a:pt x="3919" y="1575"/>
                </a:cubicBezTo>
                <a:cubicBezTo>
                  <a:pt x="3917" y="1575"/>
                  <a:pt x="3908" y="1573"/>
                  <a:pt x="3901" y="1571"/>
                </a:cubicBezTo>
                <a:cubicBezTo>
                  <a:pt x="3893" y="1569"/>
                  <a:pt x="3886" y="1567"/>
                  <a:pt x="3886" y="1567"/>
                </a:cubicBezTo>
                <a:cubicBezTo>
                  <a:pt x="3884" y="1567"/>
                  <a:pt x="3883" y="1567"/>
                  <a:pt x="3881" y="1567"/>
                </a:cubicBezTo>
                <a:cubicBezTo>
                  <a:pt x="3878" y="1569"/>
                  <a:pt x="3874" y="1570"/>
                  <a:pt x="3870" y="1573"/>
                </a:cubicBezTo>
                <a:cubicBezTo>
                  <a:pt x="3870" y="1573"/>
                  <a:pt x="3869" y="1572"/>
                  <a:pt x="3869" y="1572"/>
                </a:cubicBezTo>
                <a:cubicBezTo>
                  <a:pt x="3861" y="1567"/>
                  <a:pt x="3852" y="1567"/>
                  <a:pt x="3847" y="1566"/>
                </a:cubicBezTo>
                <a:cubicBezTo>
                  <a:pt x="3844" y="1566"/>
                  <a:pt x="3842" y="1566"/>
                  <a:pt x="3841" y="1566"/>
                </a:cubicBezTo>
                <a:cubicBezTo>
                  <a:pt x="3840" y="1565"/>
                  <a:pt x="3840" y="1565"/>
                  <a:pt x="3839" y="1564"/>
                </a:cubicBezTo>
                <a:cubicBezTo>
                  <a:pt x="3836" y="1557"/>
                  <a:pt x="3831" y="1551"/>
                  <a:pt x="3824" y="1551"/>
                </a:cubicBezTo>
                <a:cubicBezTo>
                  <a:pt x="3823" y="1551"/>
                  <a:pt x="3822" y="1551"/>
                  <a:pt x="3821" y="1552"/>
                </a:cubicBezTo>
                <a:cubicBezTo>
                  <a:pt x="3821" y="1538"/>
                  <a:pt x="3824" y="1522"/>
                  <a:pt x="3828" y="1517"/>
                </a:cubicBezTo>
                <a:cubicBezTo>
                  <a:pt x="3828" y="1517"/>
                  <a:pt x="3828" y="1517"/>
                  <a:pt x="3828" y="1517"/>
                </a:cubicBezTo>
                <a:cubicBezTo>
                  <a:pt x="3831" y="1513"/>
                  <a:pt x="3832" y="1508"/>
                  <a:pt x="3832" y="1504"/>
                </a:cubicBezTo>
                <a:cubicBezTo>
                  <a:pt x="3832" y="1500"/>
                  <a:pt x="3831" y="1496"/>
                  <a:pt x="3829" y="1493"/>
                </a:cubicBezTo>
                <a:cubicBezTo>
                  <a:pt x="3827" y="1490"/>
                  <a:pt x="3823" y="1488"/>
                  <a:pt x="3819" y="1488"/>
                </a:cubicBezTo>
                <a:cubicBezTo>
                  <a:pt x="3818" y="1488"/>
                  <a:pt x="3817" y="1488"/>
                  <a:pt x="3816" y="1488"/>
                </a:cubicBezTo>
                <a:cubicBezTo>
                  <a:pt x="3816" y="1488"/>
                  <a:pt x="3816" y="1488"/>
                  <a:pt x="3816" y="1488"/>
                </a:cubicBezTo>
                <a:cubicBezTo>
                  <a:pt x="3816" y="1488"/>
                  <a:pt x="3815" y="1488"/>
                  <a:pt x="3814" y="1487"/>
                </a:cubicBezTo>
                <a:cubicBezTo>
                  <a:pt x="3808" y="1482"/>
                  <a:pt x="3801" y="1469"/>
                  <a:pt x="3789" y="1459"/>
                </a:cubicBezTo>
                <a:cubicBezTo>
                  <a:pt x="3774" y="1447"/>
                  <a:pt x="3763" y="1439"/>
                  <a:pt x="3750" y="1422"/>
                </a:cubicBezTo>
                <a:cubicBezTo>
                  <a:pt x="3735" y="1403"/>
                  <a:pt x="3717" y="1391"/>
                  <a:pt x="3709" y="1383"/>
                </a:cubicBezTo>
                <a:cubicBezTo>
                  <a:pt x="3699" y="1373"/>
                  <a:pt x="3687" y="1368"/>
                  <a:pt x="3678" y="1368"/>
                </a:cubicBezTo>
                <a:cubicBezTo>
                  <a:pt x="3677" y="1368"/>
                  <a:pt x="3676" y="1368"/>
                  <a:pt x="3674" y="1368"/>
                </a:cubicBezTo>
                <a:cubicBezTo>
                  <a:pt x="3670" y="1369"/>
                  <a:pt x="3666" y="1374"/>
                  <a:pt x="3666" y="1378"/>
                </a:cubicBezTo>
                <a:cubicBezTo>
                  <a:pt x="3666" y="1383"/>
                  <a:pt x="3669" y="1386"/>
                  <a:pt x="3671" y="1390"/>
                </a:cubicBezTo>
                <a:cubicBezTo>
                  <a:pt x="3675" y="1396"/>
                  <a:pt x="3681" y="1401"/>
                  <a:pt x="3686" y="1406"/>
                </a:cubicBezTo>
                <a:cubicBezTo>
                  <a:pt x="3690" y="1411"/>
                  <a:pt x="3695" y="1415"/>
                  <a:pt x="3695" y="1415"/>
                </a:cubicBezTo>
                <a:cubicBezTo>
                  <a:pt x="3697" y="1418"/>
                  <a:pt x="3706" y="1427"/>
                  <a:pt x="3714" y="1437"/>
                </a:cubicBezTo>
                <a:cubicBezTo>
                  <a:pt x="3722" y="1446"/>
                  <a:pt x="3729" y="1459"/>
                  <a:pt x="3728" y="1463"/>
                </a:cubicBezTo>
                <a:cubicBezTo>
                  <a:pt x="3729" y="1473"/>
                  <a:pt x="3734" y="1485"/>
                  <a:pt x="3740" y="1497"/>
                </a:cubicBezTo>
                <a:cubicBezTo>
                  <a:pt x="3746" y="1509"/>
                  <a:pt x="3752" y="1519"/>
                  <a:pt x="3757" y="1523"/>
                </a:cubicBezTo>
                <a:cubicBezTo>
                  <a:pt x="3760" y="1527"/>
                  <a:pt x="3769" y="1533"/>
                  <a:pt x="3777" y="1540"/>
                </a:cubicBezTo>
                <a:cubicBezTo>
                  <a:pt x="3785" y="1547"/>
                  <a:pt x="3793" y="1556"/>
                  <a:pt x="3794" y="1559"/>
                </a:cubicBezTo>
                <a:cubicBezTo>
                  <a:pt x="3797" y="1565"/>
                  <a:pt x="3801" y="1570"/>
                  <a:pt x="3808" y="1571"/>
                </a:cubicBezTo>
                <a:cubicBezTo>
                  <a:pt x="3808" y="1583"/>
                  <a:pt x="3816" y="1589"/>
                  <a:pt x="3819" y="1591"/>
                </a:cubicBezTo>
                <a:cubicBezTo>
                  <a:pt x="3825" y="1595"/>
                  <a:pt x="3834" y="1597"/>
                  <a:pt x="3844" y="1597"/>
                </a:cubicBezTo>
                <a:cubicBezTo>
                  <a:pt x="3847" y="1597"/>
                  <a:pt x="3849" y="1597"/>
                  <a:pt x="3851" y="1597"/>
                </a:cubicBezTo>
                <a:cubicBezTo>
                  <a:pt x="3855" y="1596"/>
                  <a:pt x="3859" y="1596"/>
                  <a:pt x="3863" y="1594"/>
                </a:cubicBezTo>
                <a:cubicBezTo>
                  <a:pt x="3865" y="1594"/>
                  <a:pt x="3866" y="1594"/>
                  <a:pt x="3868" y="1593"/>
                </a:cubicBezTo>
                <a:cubicBezTo>
                  <a:pt x="3868" y="1593"/>
                  <a:pt x="3868" y="1593"/>
                  <a:pt x="3868" y="1594"/>
                </a:cubicBezTo>
                <a:cubicBezTo>
                  <a:pt x="3876" y="1602"/>
                  <a:pt x="3884" y="1608"/>
                  <a:pt x="3896" y="1608"/>
                </a:cubicBezTo>
                <a:cubicBezTo>
                  <a:pt x="3898" y="1608"/>
                  <a:pt x="3900" y="1608"/>
                  <a:pt x="3902" y="1608"/>
                </a:cubicBezTo>
                <a:cubicBezTo>
                  <a:pt x="3903" y="1608"/>
                  <a:pt x="3903" y="1608"/>
                  <a:pt x="3904" y="1608"/>
                </a:cubicBezTo>
                <a:cubicBezTo>
                  <a:pt x="3912" y="1608"/>
                  <a:pt x="3923" y="1611"/>
                  <a:pt x="3931" y="1611"/>
                </a:cubicBezTo>
                <a:cubicBezTo>
                  <a:pt x="3933" y="1611"/>
                  <a:pt x="3936" y="1611"/>
                  <a:pt x="3938" y="1610"/>
                </a:cubicBezTo>
                <a:close/>
                <a:moveTo>
                  <a:pt x="4119" y="1427"/>
                </a:moveTo>
                <a:cubicBezTo>
                  <a:pt x="4111" y="1436"/>
                  <a:pt x="4105" y="1453"/>
                  <a:pt x="4104" y="1466"/>
                </a:cubicBezTo>
                <a:cubicBezTo>
                  <a:pt x="4104" y="1469"/>
                  <a:pt x="4105" y="1472"/>
                  <a:pt x="4106" y="1475"/>
                </a:cubicBezTo>
                <a:cubicBezTo>
                  <a:pt x="4107" y="1478"/>
                  <a:pt x="4110" y="1481"/>
                  <a:pt x="4114" y="1482"/>
                </a:cubicBezTo>
                <a:cubicBezTo>
                  <a:pt x="4115" y="1483"/>
                  <a:pt x="4116" y="1483"/>
                  <a:pt x="4117" y="1483"/>
                </a:cubicBezTo>
                <a:cubicBezTo>
                  <a:pt x="4128" y="1482"/>
                  <a:pt x="4131" y="1473"/>
                  <a:pt x="4135" y="1464"/>
                </a:cubicBezTo>
                <a:cubicBezTo>
                  <a:pt x="4138" y="1455"/>
                  <a:pt x="4140" y="1445"/>
                  <a:pt x="4140" y="1436"/>
                </a:cubicBezTo>
                <a:cubicBezTo>
                  <a:pt x="4140" y="1434"/>
                  <a:pt x="4140" y="1431"/>
                  <a:pt x="4139" y="1429"/>
                </a:cubicBezTo>
                <a:cubicBezTo>
                  <a:pt x="4139" y="1426"/>
                  <a:pt x="4138" y="1423"/>
                  <a:pt x="4134" y="1421"/>
                </a:cubicBezTo>
                <a:cubicBezTo>
                  <a:pt x="4134" y="1421"/>
                  <a:pt x="4134" y="1421"/>
                  <a:pt x="4134" y="1421"/>
                </a:cubicBezTo>
                <a:cubicBezTo>
                  <a:pt x="4133" y="1421"/>
                  <a:pt x="4131" y="1420"/>
                  <a:pt x="4130" y="1420"/>
                </a:cubicBezTo>
                <a:cubicBezTo>
                  <a:pt x="4124" y="1420"/>
                  <a:pt x="4121" y="1423"/>
                  <a:pt x="4119" y="1427"/>
                </a:cubicBezTo>
                <a:close/>
                <a:moveTo>
                  <a:pt x="4266" y="830"/>
                </a:moveTo>
                <a:cubicBezTo>
                  <a:pt x="4263" y="839"/>
                  <a:pt x="4260" y="846"/>
                  <a:pt x="4257" y="852"/>
                </a:cubicBezTo>
                <a:cubicBezTo>
                  <a:pt x="4256" y="855"/>
                  <a:pt x="4254" y="857"/>
                  <a:pt x="4253" y="858"/>
                </a:cubicBezTo>
                <a:cubicBezTo>
                  <a:pt x="4253" y="858"/>
                  <a:pt x="4253" y="858"/>
                  <a:pt x="4253" y="858"/>
                </a:cubicBezTo>
                <a:cubicBezTo>
                  <a:pt x="4251" y="859"/>
                  <a:pt x="4249" y="859"/>
                  <a:pt x="4246" y="860"/>
                </a:cubicBezTo>
                <a:cubicBezTo>
                  <a:pt x="4236" y="864"/>
                  <a:pt x="4221" y="872"/>
                  <a:pt x="4214" y="880"/>
                </a:cubicBezTo>
                <a:cubicBezTo>
                  <a:pt x="4214" y="880"/>
                  <a:pt x="4213" y="880"/>
                  <a:pt x="4211" y="880"/>
                </a:cubicBezTo>
                <a:cubicBezTo>
                  <a:pt x="4203" y="880"/>
                  <a:pt x="4189" y="876"/>
                  <a:pt x="4180" y="876"/>
                </a:cubicBezTo>
                <a:cubicBezTo>
                  <a:pt x="4176" y="876"/>
                  <a:pt x="4172" y="876"/>
                  <a:pt x="4169" y="880"/>
                </a:cubicBezTo>
                <a:cubicBezTo>
                  <a:pt x="4165" y="886"/>
                  <a:pt x="4156" y="894"/>
                  <a:pt x="4150" y="900"/>
                </a:cubicBezTo>
                <a:cubicBezTo>
                  <a:pt x="4150" y="900"/>
                  <a:pt x="4146" y="901"/>
                  <a:pt x="4141" y="903"/>
                </a:cubicBezTo>
                <a:cubicBezTo>
                  <a:pt x="4136" y="904"/>
                  <a:pt x="4129" y="909"/>
                  <a:pt x="4130" y="918"/>
                </a:cubicBezTo>
                <a:cubicBezTo>
                  <a:pt x="4130" y="920"/>
                  <a:pt x="4130" y="922"/>
                  <a:pt x="4130" y="924"/>
                </a:cubicBezTo>
                <a:cubicBezTo>
                  <a:pt x="4132" y="932"/>
                  <a:pt x="4135" y="941"/>
                  <a:pt x="4139" y="947"/>
                </a:cubicBezTo>
                <a:cubicBezTo>
                  <a:pt x="4142" y="954"/>
                  <a:pt x="4146" y="959"/>
                  <a:pt x="4154" y="960"/>
                </a:cubicBezTo>
                <a:cubicBezTo>
                  <a:pt x="4159" y="960"/>
                  <a:pt x="4165" y="958"/>
                  <a:pt x="4169" y="953"/>
                </a:cubicBezTo>
                <a:cubicBezTo>
                  <a:pt x="4173" y="949"/>
                  <a:pt x="4176" y="942"/>
                  <a:pt x="4176" y="933"/>
                </a:cubicBezTo>
                <a:cubicBezTo>
                  <a:pt x="4176" y="933"/>
                  <a:pt x="4176" y="933"/>
                  <a:pt x="4176" y="933"/>
                </a:cubicBezTo>
                <a:cubicBezTo>
                  <a:pt x="4176" y="933"/>
                  <a:pt x="4180" y="934"/>
                  <a:pt x="4182" y="935"/>
                </a:cubicBezTo>
                <a:cubicBezTo>
                  <a:pt x="4185" y="936"/>
                  <a:pt x="4189" y="938"/>
                  <a:pt x="4193" y="938"/>
                </a:cubicBezTo>
                <a:cubicBezTo>
                  <a:pt x="4194" y="938"/>
                  <a:pt x="4195" y="938"/>
                  <a:pt x="4195" y="938"/>
                </a:cubicBezTo>
                <a:cubicBezTo>
                  <a:pt x="4204" y="936"/>
                  <a:pt x="4209" y="930"/>
                  <a:pt x="4212" y="922"/>
                </a:cubicBezTo>
                <a:cubicBezTo>
                  <a:pt x="4214" y="924"/>
                  <a:pt x="4216" y="925"/>
                  <a:pt x="4218" y="925"/>
                </a:cubicBezTo>
                <a:cubicBezTo>
                  <a:pt x="4221" y="926"/>
                  <a:pt x="4223" y="926"/>
                  <a:pt x="4226" y="926"/>
                </a:cubicBezTo>
                <a:cubicBezTo>
                  <a:pt x="4232" y="926"/>
                  <a:pt x="4238" y="923"/>
                  <a:pt x="4240" y="919"/>
                </a:cubicBezTo>
                <a:cubicBezTo>
                  <a:pt x="4243" y="916"/>
                  <a:pt x="4244" y="914"/>
                  <a:pt x="4244" y="911"/>
                </a:cubicBezTo>
                <a:cubicBezTo>
                  <a:pt x="4246" y="910"/>
                  <a:pt x="4251" y="907"/>
                  <a:pt x="4256" y="905"/>
                </a:cubicBezTo>
                <a:cubicBezTo>
                  <a:pt x="4263" y="903"/>
                  <a:pt x="4268" y="901"/>
                  <a:pt x="4272" y="898"/>
                </a:cubicBezTo>
                <a:cubicBezTo>
                  <a:pt x="4273" y="897"/>
                  <a:pt x="4279" y="894"/>
                  <a:pt x="4285" y="891"/>
                </a:cubicBezTo>
                <a:cubicBezTo>
                  <a:pt x="4287" y="889"/>
                  <a:pt x="4290" y="888"/>
                  <a:pt x="4293" y="886"/>
                </a:cubicBezTo>
                <a:cubicBezTo>
                  <a:pt x="4295" y="884"/>
                  <a:pt x="4297" y="882"/>
                  <a:pt x="4298" y="878"/>
                </a:cubicBezTo>
                <a:cubicBezTo>
                  <a:pt x="4299" y="874"/>
                  <a:pt x="4299" y="865"/>
                  <a:pt x="4300" y="856"/>
                </a:cubicBezTo>
                <a:cubicBezTo>
                  <a:pt x="4300" y="852"/>
                  <a:pt x="4300" y="848"/>
                  <a:pt x="4301" y="845"/>
                </a:cubicBezTo>
                <a:cubicBezTo>
                  <a:pt x="4301" y="843"/>
                  <a:pt x="4302" y="842"/>
                  <a:pt x="4302" y="842"/>
                </a:cubicBezTo>
                <a:cubicBezTo>
                  <a:pt x="4303" y="841"/>
                  <a:pt x="4305" y="841"/>
                  <a:pt x="4308" y="839"/>
                </a:cubicBezTo>
                <a:cubicBezTo>
                  <a:pt x="4310" y="837"/>
                  <a:pt x="4313" y="833"/>
                  <a:pt x="4313" y="828"/>
                </a:cubicBezTo>
                <a:cubicBezTo>
                  <a:pt x="4313" y="824"/>
                  <a:pt x="4312" y="819"/>
                  <a:pt x="4308" y="812"/>
                </a:cubicBezTo>
                <a:cubicBezTo>
                  <a:pt x="4305" y="805"/>
                  <a:pt x="4303" y="797"/>
                  <a:pt x="4300" y="791"/>
                </a:cubicBezTo>
                <a:cubicBezTo>
                  <a:pt x="4300" y="789"/>
                  <a:pt x="4299" y="788"/>
                  <a:pt x="4298" y="786"/>
                </a:cubicBezTo>
                <a:cubicBezTo>
                  <a:pt x="4303" y="785"/>
                  <a:pt x="4308" y="783"/>
                  <a:pt x="4313" y="783"/>
                </a:cubicBezTo>
                <a:cubicBezTo>
                  <a:pt x="4327" y="782"/>
                  <a:pt x="4340" y="780"/>
                  <a:pt x="4344" y="776"/>
                </a:cubicBezTo>
                <a:cubicBezTo>
                  <a:pt x="4344" y="776"/>
                  <a:pt x="4345" y="776"/>
                  <a:pt x="4345" y="776"/>
                </a:cubicBezTo>
                <a:cubicBezTo>
                  <a:pt x="4348" y="776"/>
                  <a:pt x="4353" y="776"/>
                  <a:pt x="4358" y="775"/>
                </a:cubicBezTo>
                <a:cubicBezTo>
                  <a:pt x="4363" y="773"/>
                  <a:pt x="4370" y="769"/>
                  <a:pt x="4370" y="761"/>
                </a:cubicBezTo>
                <a:cubicBezTo>
                  <a:pt x="4370" y="759"/>
                  <a:pt x="4370" y="758"/>
                  <a:pt x="4370" y="757"/>
                </a:cubicBezTo>
                <a:cubicBezTo>
                  <a:pt x="4367" y="748"/>
                  <a:pt x="4360" y="744"/>
                  <a:pt x="4354" y="741"/>
                </a:cubicBezTo>
                <a:cubicBezTo>
                  <a:pt x="4347" y="739"/>
                  <a:pt x="4340" y="738"/>
                  <a:pt x="4335" y="738"/>
                </a:cubicBezTo>
                <a:cubicBezTo>
                  <a:pt x="4333" y="738"/>
                  <a:pt x="4332" y="738"/>
                  <a:pt x="4330" y="738"/>
                </a:cubicBezTo>
                <a:cubicBezTo>
                  <a:pt x="4329" y="737"/>
                  <a:pt x="4327" y="735"/>
                  <a:pt x="4325" y="732"/>
                </a:cubicBezTo>
                <a:cubicBezTo>
                  <a:pt x="4321" y="729"/>
                  <a:pt x="4317" y="726"/>
                  <a:pt x="4311" y="726"/>
                </a:cubicBezTo>
                <a:cubicBezTo>
                  <a:pt x="4309" y="726"/>
                  <a:pt x="4308" y="726"/>
                  <a:pt x="4307" y="726"/>
                </a:cubicBezTo>
                <a:cubicBezTo>
                  <a:pt x="4300" y="728"/>
                  <a:pt x="4296" y="734"/>
                  <a:pt x="4294" y="739"/>
                </a:cubicBezTo>
                <a:cubicBezTo>
                  <a:pt x="4292" y="743"/>
                  <a:pt x="4292" y="747"/>
                  <a:pt x="4291" y="750"/>
                </a:cubicBezTo>
                <a:cubicBezTo>
                  <a:pt x="4289" y="751"/>
                  <a:pt x="4284" y="754"/>
                  <a:pt x="4280" y="756"/>
                </a:cubicBezTo>
                <a:cubicBezTo>
                  <a:pt x="4275" y="760"/>
                  <a:pt x="4268" y="763"/>
                  <a:pt x="4267" y="772"/>
                </a:cubicBezTo>
                <a:cubicBezTo>
                  <a:pt x="4267" y="775"/>
                  <a:pt x="4269" y="778"/>
                  <a:pt x="4271" y="780"/>
                </a:cubicBezTo>
                <a:cubicBezTo>
                  <a:pt x="4272" y="782"/>
                  <a:pt x="4274" y="783"/>
                  <a:pt x="4275" y="784"/>
                </a:cubicBezTo>
                <a:cubicBezTo>
                  <a:pt x="4271" y="790"/>
                  <a:pt x="4271" y="797"/>
                  <a:pt x="4270" y="805"/>
                </a:cubicBezTo>
                <a:cubicBezTo>
                  <a:pt x="4270" y="814"/>
                  <a:pt x="4269" y="824"/>
                  <a:pt x="4266" y="830"/>
                </a:cubicBezTo>
                <a:close/>
                <a:moveTo>
                  <a:pt x="3920" y="1392"/>
                </a:moveTo>
                <a:cubicBezTo>
                  <a:pt x="3917" y="1395"/>
                  <a:pt x="3916" y="1398"/>
                  <a:pt x="3915" y="1401"/>
                </a:cubicBezTo>
                <a:cubicBezTo>
                  <a:pt x="3914" y="1402"/>
                  <a:pt x="3914" y="1403"/>
                  <a:pt x="3914" y="1404"/>
                </a:cubicBezTo>
                <a:cubicBezTo>
                  <a:pt x="3914" y="1404"/>
                  <a:pt x="3913" y="1404"/>
                  <a:pt x="3913" y="1404"/>
                </a:cubicBezTo>
                <a:cubicBezTo>
                  <a:pt x="3910" y="1407"/>
                  <a:pt x="3907" y="1408"/>
                  <a:pt x="3897" y="1411"/>
                </a:cubicBezTo>
                <a:cubicBezTo>
                  <a:pt x="3886" y="1415"/>
                  <a:pt x="3883" y="1425"/>
                  <a:pt x="3881" y="1432"/>
                </a:cubicBezTo>
                <a:cubicBezTo>
                  <a:pt x="3880" y="1431"/>
                  <a:pt x="3878" y="1430"/>
                  <a:pt x="3877" y="1429"/>
                </a:cubicBezTo>
                <a:cubicBezTo>
                  <a:pt x="3873" y="1427"/>
                  <a:pt x="3870" y="1424"/>
                  <a:pt x="3864" y="1424"/>
                </a:cubicBezTo>
                <a:cubicBezTo>
                  <a:pt x="3862" y="1424"/>
                  <a:pt x="3859" y="1425"/>
                  <a:pt x="3857" y="1427"/>
                </a:cubicBezTo>
                <a:cubicBezTo>
                  <a:pt x="3854" y="1431"/>
                  <a:pt x="3854" y="1436"/>
                  <a:pt x="3854" y="1441"/>
                </a:cubicBezTo>
                <a:cubicBezTo>
                  <a:pt x="3854" y="1453"/>
                  <a:pt x="3857" y="1471"/>
                  <a:pt x="3863" y="1487"/>
                </a:cubicBezTo>
                <a:cubicBezTo>
                  <a:pt x="3868" y="1499"/>
                  <a:pt x="3876" y="1509"/>
                  <a:pt x="3883" y="1515"/>
                </a:cubicBezTo>
                <a:cubicBezTo>
                  <a:pt x="3891" y="1522"/>
                  <a:pt x="3897" y="1526"/>
                  <a:pt x="3903" y="1527"/>
                </a:cubicBezTo>
                <a:cubicBezTo>
                  <a:pt x="3909" y="1526"/>
                  <a:pt x="3920" y="1527"/>
                  <a:pt x="3927" y="1529"/>
                </a:cubicBezTo>
                <a:cubicBezTo>
                  <a:pt x="3931" y="1530"/>
                  <a:pt x="3938" y="1532"/>
                  <a:pt x="3946" y="1532"/>
                </a:cubicBezTo>
                <a:cubicBezTo>
                  <a:pt x="3950" y="1532"/>
                  <a:pt x="3955" y="1531"/>
                  <a:pt x="3959" y="1529"/>
                </a:cubicBezTo>
                <a:cubicBezTo>
                  <a:pt x="3964" y="1528"/>
                  <a:pt x="3968" y="1523"/>
                  <a:pt x="3968" y="1517"/>
                </a:cubicBezTo>
                <a:cubicBezTo>
                  <a:pt x="3968" y="1517"/>
                  <a:pt x="3968" y="1516"/>
                  <a:pt x="3968" y="1516"/>
                </a:cubicBezTo>
                <a:cubicBezTo>
                  <a:pt x="3968" y="1511"/>
                  <a:pt x="3967" y="1506"/>
                  <a:pt x="3967" y="1501"/>
                </a:cubicBezTo>
                <a:cubicBezTo>
                  <a:pt x="3967" y="1491"/>
                  <a:pt x="3969" y="1482"/>
                  <a:pt x="3975" y="1476"/>
                </a:cubicBezTo>
                <a:cubicBezTo>
                  <a:pt x="3979" y="1472"/>
                  <a:pt x="3984" y="1467"/>
                  <a:pt x="3988" y="1462"/>
                </a:cubicBezTo>
                <a:cubicBezTo>
                  <a:pt x="3992" y="1458"/>
                  <a:pt x="3995" y="1451"/>
                  <a:pt x="3995" y="1444"/>
                </a:cubicBezTo>
                <a:cubicBezTo>
                  <a:pt x="3995" y="1440"/>
                  <a:pt x="3995" y="1437"/>
                  <a:pt x="3993" y="1433"/>
                </a:cubicBezTo>
                <a:cubicBezTo>
                  <a:pt x="3988" y="1419"/>
                  <a:pt x="3981" y="1408"/>
                  <a:pt x="3982" y="1404"/>
                </a:cubicBezTo>
                <a:cubicBezTo>
                  <a:pt x="3982" y="1403"/>
                  <a:pt x="3982" y="1403"/>
                  <a:pt x="3983" y="1402"/>
                </a:cubicBezTo>
                <a:cubicBezTo>
                  <a:pt x="3986" y="1398"/>
                  <a:pt x="3990" y="1396"/>
                  <a:pt x="3994" y="1393"/>
                </a:cubicBezTo>
                <a:cubicBezTo>
                  <a:pt x="3997" y="1390"/>
                  <a:pt x="4002" y="1386"/>
                  <a:pt x="4002" y="1380"/>
                </a:cubicBezTo>
                <a:cubicBezTo>
                  <a:pt x="4002" y="1379"/>
                  <a:pt x="4002" y="1377"/>
                  <a:pt x="4000" y="1375"/>
                </a:cubicBezTo>
                <a:cubicBezTo>
                  <a:pt x="3999" y="1373"/>
                  <a:pt x="3996" y="1373"/>
                  <a:pt x="3995" y="1373"/>
                </a:cubicBezTo>
                <a:cubicBezTo>
                  <a:pt x="3991" y="1373"/>
                  <a:pt x="3990" y="1374"/>
                  <a:pt x="3989" y="1374"/>
                </a:cubicBezTo>
                <a:cubicBezTo>
                  <a:pt x="3987" y="1375"/>
                  <a:pt x="3986" y="1375"/>
                  <a:pt x="3985" y="1375"/>
                </a:cubicBezTo>
                <a:cubicBezTo>
                  <a:pt x="3985" y="1375"/>
                  <a:pt x="3985" y="1375"/>
                  <a:pt x="3985" y="1375"/>
                </a:cubicBezTo>
                <a:cubicBezTo>
                  <a:pt x="3985" y="1375"/>
                  <a:pt x="3985" y="1375"/>
                  <a:pt x="3983" y="1373"/>
                </a:cubicBezTo>
                <a:cubicBezTo>
                  <a:pt x="3982" y="1370"/>
                  <a:pt x="3980" y="1364"/>
                  <a:pt x="3980" y="1353"/>
                </a:cubicBezTo>
                <a:cubicBezTo>
                  <a:pt x="3980" y="1351"/>
                  <a:pt x="3979" y="1349"/>
                  <a:pt x="3977" y="1347"/>
                </a:cubicBezTo>
                <a:cubicBezTo>
                  <a:pt x="3975" y="1345"/>
                  <a:pt x="3973" y="1344"/>
                  <a:pt x="3971" y="1344"/>
                </a:cubicBezTo>
                <a:cubicBezTo>
                  <a:pt x="3965" y="1344"/>
                  <a:pt x="3961" y="1347"/>
                  <a:pt x="3957" y="1351"/>
                </a:cubicBezTo>
                <a:cubicBezTo>
                  <a:pt x="3953" y="1355"/>
                  <a:pt x="3949" y="1359"/>
                  <a:pt x="3948" y="1365"/>
                </a:cubicBezTo>
                <a:cubicBezTo>
                  <a:pt x="3948" y="1366"/>
                  <a:pt x="3948" y="1367"/>
                  <a:pt x="3948" y="1367"/>
                </a:cubicBezTo>
                <a:cubicBezTo>
                  <a:pt x="3948" y="1371"/>
                  <a:pt x="3949" y="1374"/>
                  <a:pt x="3950" y="1376"/>
                </a:cubicBezTo>
                <a:cubicBezTo>
                  <a:pt x="3950" y="1377"/>
                  <a:pt x="3950" y="1377"/>
                  <a:pt x="3951" y="1378"/>
                </a:cubicBezTo>
                <a:cubicBezTo>
                  <a:pt x="3949" y="1378"/>
                  <a:pt x="3947" y="1378"/>
                  <a:pt x="3945" y="1378"/>
                </a:cubicBezTo>
                <a:cubicBezTo>
                  <a:pt x="3932" y="1378"/>
                  <a:pt x="3924" y="1385"/>
                  <a:pt x="3920" y="1392"/>
                </a:cubicBezTo>
                <a:close/>
                <a:moveTo>
                  <a:pt x="4009" y="1068"/>
                </a:moveTo>
                <a:cubicBezTo>
                  <a:pt x="4005" y="1076"/>
                  <a:pt x="4003" y="1085"/>
                  <a:pt x="4003" y="1093"/>
                </a:cubicBezTo>
                <a:cubicBezTo>
                  <a:pt x="4003" y="1096"/>
                  <a:pt x="4003" y="1099"/>
                  <a:pt x="4005" y="1102"/>
                </a:cubicBezTo>
                <a:cubicBezTo>
                  <a:pt x="4006" y="1106"/>
                  <a:pt x="4010" y="1108"/>
                  <a:pt x="4014" y="1108"/>
                </a:cubicBezTo>
                <a:cubicBezTo>
                  <a:pt x="4014" y="1108"/>
                  <a:pt x="4014" y="1108"/>
                  <a:pt x="4015" y="1108"/>
                </a:cubicBezTo>
                <a:cubicBezTo>
                  <a:pt x="4015" y="1108"/>
                  <a:pt x="4015" y="1108"/>
                  <a:pt x="4016" y="1108"/>
                </a:cubicBezTo>
                <a:cubicBezTo>
                  <a:pt x="4025" y="1107"/>
                  <a:pt x="4030" y="1099"/>
                  <a:pt x="4034" y="1091"/>
                </a:cubicBezTo>
                <a:cubicBezTo>
                  <a:pt x="4038" y="1083"/>
                  <a:pt x="4041" y="1073"/>
                  <a:pt x="4041" y="1065"/>
                </a:cubicBezTo>
                <a:cubicBezTo>
                  <a:pt x="4041" y="1062"/>
                  <a:pt x="4041" y="1059"/>
                  <a:pt x="4039" y="1056"/>
                </a:cubicBezTo>
                <a:cubicBezTo>
                  <a:pt x="4038" y="1053"/>
                  <a:pt x="4034" y="1051"/>
                  <a:pt x="4030" y="1051"/>
                </a:cubicBezTo>
                <a:cubicBezTo>
                  <a:pt x="4029" y="1051"/>
                  <a:pt x="4029" y="1051"/>
                  <a:pt x="4028" y="1051"/>
                </a:cubicBezTo>
                <a:cubicBezTo>
                  <a:pt x="4028" y="1051"/>
                  <a:pt x="4028" y="1051"/>
                  <a:pt x="4028" y="1051"/>
                </a:cubicBezTo>
                <a:cubicBezTo>
                  <a:pt x="4019" y="1053"/>
                  <a:pt x="4013" y="1061"/>
                  <a:pt x="4009" y="1068"/>
                </a:cubicBezTo>
                <a:close/>
                <a:moveTo>
                  <a:pt x="3994" y="1206"/>
                </a:moveTo>
                <a:cubicBezTo>
                  <a:pt x="3994" y="1209"/>
                  <a:pt x="3995" y="1213"/>
                  <a:pt x="3997" y="1217"/>
                </a:cubicBezTo>
                <a:cubicBezTo>
                  <a:pt x="3997" y="1217"/>
                  <a:pt x="3997" y="1217"/>
                  <a:pt x="3997" y="1217"/>
                </a:cubicBezTo>
                <a:cubicBezTo>
                  <a:pt x="4001" y="1226"/>
                  <a:pt x="4008" y="1233"/>
                  <a:pt x="4014" y="1238"/>
                </a:cubicBezTo>
                <a:cubicBezTo>
                  <a:pt x="4017" y="1241"/>
                  <a:pt x="4019" y="1244"/>
                  <a:pt x="4021" y="1246"/>
                </a:cubicBezTo>
                <a:cubicBezTo>
                  <a:pt x="4021" y="1246"/>
                  <a:pt x="4022" y="1247"/>
                  <a:pt x="4022" y="1247"/>
                </a:cubicBezTo>
                <a:cubicBezTo>
                  <a:pt x="4017" y="1254"/>
                  <a:pt x="4000" y="1267"/>
                  <a:pt x="3997" y="1282"/>
                </a:cubicBezTo>
                <a:cubicBezTo>
                  <a:pt x="3996" y="1283"/>
                  <a:pt x="3996" y="1284"/>
                  <a:pt x="3996" y="1285"/>
                </a:cubicBezTo>
                <a:cubicBezTo>
                  <a:pt x="3996" y="1286"/>
                  <a:pt x="3997" y="1288"/>
                  <a:pt x="3998" y="1289"/>
                </a:cubicBezTo>
                <a:cubicBezTo>
                  <a:pt x="3999" y="1291"/>
                  <a:pt x="4002" y="1292"/>
                  <a:pt x="4003" y="1292"/>
                </a:cubicBezTo>
                <a:cubicBezTo>
                  <a:pt x="4003" y="1292"/>
                  <a:pt x="4004" y="1292"/>
                  <a:pt x="4004" y="1292"/>
                </a:cubicBezTo>
                <a:cubicBezTo>
                  <a:pt x="4009" y="1292"/>
                  <a:pt x="4011" y="1289"/>
                  <a:pt x="4014" y="1287"/>
                </a:cubicBezTo>
                <a:cubicBezTo>
                  <a:pt x="4024" y="1279"/>
                  <a:pt x="4038" y="1264"/>
                  <a:pt x="4043" y="1255"/>
                </a:cubicBezTo>
                <a:cubicBezTo>
                  <a:pt x="4046" y="1251"/>
                  <a:pt x="4049" y="1250"/>
                  <a:pt x="4054" y="1249"/>
                </a:cubicBezTo>
                <a:cubicBezTo>
                  <a:pt x="4057" y="1249"/>
                  <a:pt x="4060" y="1249"/>
                  <a:pt x="4063" y="1248"/>
                </a:cubicBezTo>
                <a:cubicBezTo>
                  <a:pt x="4065" y="1248"/>
                  <a:pt x="4069" y="1246"/>
                  <a:pt x="4071" y="1242"/>
                </a:cubicBezTo>
                <a:cubicBezTo>
                  <a:pt x="4075" y="1235"/>
                  <a:pt x="4075" y="1235"/>
                  <a:pt x="4075" y="1235"/>
                </a:cubicBezTo>
                <a:cubicBezTo>
                  <a:pt x="4076" y="1233"/>
                  <a:pt x="4076" y="1231"/>
                  <a:pt x="4075" y="1230"/>
                </a:cubicBezTo>
                <a:cubicBezTo>
                  <a:pt x="4074" y="1228"/>
                  <a:pt x="4072" y="1227"/>
                  <a:pt x="4071" y="1226"/>
                </a:cubicBezTo>
                <a:cubicBezTo>
                  <a:pt x="4071" y="1226"/>
                  <a:pt x="4058" y="1224"/>
                  <a:pt x="4048" y="1220"/>
                </a:cubicBezTo>
                <a:cubicBezTo>
                  <a:pt x="4046" y="1219"/>
                  <a:pt x="4044" y="1219"/>
                  <a:pt x="4042" y="1219"/>
                </a:cubicBezTo>
                <a:cubicBezTo>
                  <a:pt x="4039" y="1219"/>
                  <a:pt x="4036" y="1219"/>
                  <a:pt x="4034" y="1220"/>
                </a:cubicBezTo>
                <a:cubicBezTo>
                  <a:pt x="4034" y="1219"/>
                  <a:pt x="4034" y="1218"/>
                  <a:pt x="4035" y="1216"/>
                </a:cubicBezTo>
                <a:cubicBezTo>
                  <a:pt x="4037" y="1207"/>
                  <a:pt x="4041" y="1204"/>
                  <a:pt x="4045" y="1201"/>
                </a:cubicBezTo>
                <a:cubicBezTo>
                  <a:pt x="4049" y="1198"/>
                  <a:pt x="4055" y="1193"/>
                  <a:pt x="4055" y="1184"/>
                </a:cubicBezTo>
                <a:cubicBezTo>
                  <a:pt x="4055" y="1182"/>
                  <a:pt x="4055" y="1181"/>
                  <a:pt x="4054" y="1179"/>
                </a:cubicBezTo>
                <a:cubicBezTo>
                  <a:pt x="4053" y="1169"/>
                  <a:pt x="4048" y="1163"/>
                  <a:pt x="4043" y="1159"/>
                </a:cubicBezTo>
                <a:cubicBezTo>
                  <a:pt x="4038" y="1155"/>
                  <a:pt x="4034" y="1153"/>
                  <a:pt x="4030" y="1153"/>
                </a:cubicBezTo>
                <a:cubicBezTo>
                  <a:pt x="4026" y="1153"/>
                  <a:pt x="4021" y="1157"/>
                  <a:pt x="4021" y="1160"/>
                </a:cubicBezTo>
                <a:cubicBezTo>
                  <a:pt x="4019" y="1169"/>
                  <a:pt x="4022" y="1175"/>
                  <a:pt x="4016" y="1179"/>
                </a:cubicBezTo>
                <a:cubicBezTo>
                  <a:pt x="4012" y="1183"/>
                  <a:pt x="4007" y="1186"/>
                  <a:pt x="4003" y="1190"/>
                </a:cubicBezTo>
                <a:cubicBezTo>
                  <a:pt x="3998" y="1193"/>
                  <a:pt x="3994" y="1199"/>
                  <a:pt x="3994" y="1206"/>
                </a:cubicBezTo>
                <a:close/>
              </a:path>
            </a:pathLst>
          </a:custGeom>
          <a:solidFill>
            <a:srgbClr val="FFFFFF">
              <a:alpha val="2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7164914" y="1256115"/>
            <a:ext cx="1985961" cy="1477453"/>
          </a:xfrm>
          <a:custGeom>
            <a:avLst/>
            <a:gdLst>
              <a:gd name="T0" fmla="*/ 891 w 909"/>
              <a:gd name="T1" fmla="*/ 717 h 717"/>
              <a:gd name="T2" fmla="*/ 877 w 909"/>
              <a:gd name="T3" fmla="*/ 710 h 717"/>
              <a:gd name="T4" fmla="*/ 458 w 909"/>
              <a:gd name="T5" fmla="*/ 47 h 717"/>
              <a:gd name="T6" fmla="*/ 33 w 909"/>
              <a:gd name="T7" fmla="*/ 703 h 717"/>
              <a:gd name="T8" fmla="*/ 10 w 909"/>
              <a:gd name="T9" fmla="*/ 708 h 717"/>
              <a:gd name="T10" fmla="*/ 5 w 909"/>
              <a:gd name="T11" fmla="*/ 685 h 717"/>
              <a:gd name="T12" fmla="*/ 444 w 909"/>
              <a:gd name="T13" fmla="*/ 8 h 717"/>
              <a:gd name="T14" fmla="*/ 458 w 909"/>
              <a:gd name="T15" fmla="*/ 0 h 717"/>
              <a:gd name="T16" fmla="*/ 472 w 909"/>
              <a:gd name="T17" fmla="*/ 8 h 717"/>
              <a:gd name="T18" fmla="*/ 905 w 909"/>
              <a:gd name="T19" fmla="*/ 692 h 717"/>
              <a:gd name="T20" fmla="*/ 899 w 909"/>
              <a:gd name="T21" fmla="*/ 715 h 717"/>
              <a:gd name="T22" fmla="*/ 891 w 909"/>
              <a:gd name="T23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9" h="717">
                <a:moveTo>
                  <a:pt x="891" y="717"/>
                </a:moveTo>
                <a:cubicBezTo>
                  <a:pt x="885" y="717"/>
                  <a:pt x="880" y="715"/>
                  <a:pt x="877" y="710"/>
                </a:cubicBezTo>
                <a:cubicBezTo>
                  <a:pt x="458" y="47"/>
                  <a:pt x="458" y="47"/>
                  <a:pt x="458" y="47"/>
                </a:cubicBezTo>
                <a:cubicBezTo>
                  <a:pt x="33" y="703"/>
                  <a:pt x="33" y="703"/>
                  <a:pt x="33" y="703"/>
                </a:cubicBezTo>
                <a:cubicBezTo>
                  <a:pt x="28" y="711"/>
                  <a:pt x="17" y="713"/>
                  <a:pt x="10" y="708"/>
                </a:cubicBezTo>
                <a:cubicBezTo>
                  <a:pt x="2" y="703"/>
                  <a:pt x="0" y="693"/>
                  <a:pt x="5" y="685"/>
                </a:cubicBezTo>
                <a:cubicBezTo>
                  <a:pt x="444" y="8"/>
                  <a:pt x="444" y="8"/>
                  <a:pt x="444" y="8"/>
                </a:cubicBezTo>
                <a:cubicBezTo>
                  <a:pt x="447" y="3"/>
                  <a:pt x="452" y="0"/>
                  <a:pt x="458" y="0"/>
                </a:cubicBezTo>
                <a:cubicBezTo>
                  <a:pt x="464" y="0"/>
                  <a:pt x="469" y="3"/>
                  <a:pt x="472" y="8"/>
                </a:cubicBezTo>
                <a:cubicBezTo>
                  <a:pt x="905" y="692"/>
                  <a:pt x="905" y="692"/>
                  <a:pt x="905" y="692"/>
                </a:cubicBezTo>
                <a:cubicBezTo>
                  <a:pt x="909" y="700"/>
                  <a:pt x="907" y="710"/>
                  <a:pt x="899" y="715"/>
                </a:cubicBezTo>
                <a:cubicBezTo>
                  <a:pt x="897" y="716"/>
                  <a:pt x="894" y="717"/>
                  <a:pt x="891" y="7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3720356" y="1018526"/>
            <a:ext cx="4719579" cy="791437"/>
          </a:xfrm>
          <a:custGeom>
            <a:avLst/>
            <a:gdLst>
              <a:gd name="T0" fmla="*/ 2828 w 2828"/>
              <a:gd name="T1" fmla="*/ 73 h 503"/>
              <a:gd name="T2" fmla="*/ 12 w 2828"/>
              <a:gd name="T3" fmla="*/ 503 h 503"/>
              <a:gd name="T4" fmla="*/ 0 w 2828"/>
              <a:gd name="T5" fmla="*/ 430 h 503"/>
              <a:gd name="T6" fmla="*/ 2817 w 2828"/>
              <a:gd name="T7" fmla="*/ 0 h 503"/>
              <a:gd name="T8" fmla="*/ 2828 w 2828"/>
              <a:gd name="T9" fmla="*/ 7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8" h="503">
                <a:moveTo>
                  <a:pt x="2828" y="73"/>
                </a:moveTo>
                <a:lnTo>
                  <a:pt x="12" y="503"/>
                </a:lnTo>
                <a:lnTo>
                  <a:pt x="0" y="430"/>
                </a:lnTo>
                <a:lnTo>
                  <a:pt x="2817" y="0"/>
                </a:lnTo>
                <a:lnTo>
                  <a:pt x="2828" y="73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Oval 123"/>
          <p:cNvSpPr>
            <a:spLocks noChangeArrowheads="1"/>
          </p:cNvSpPr>
          <p:nvPr/>
        </p:nvSpPr>
        <p:spPr bwMode="auto">
          <a:xfrm>
            <a:off x="7957630" y="946148"/>
            <a:ext cx="388848" cy="36661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Oval 124"/>
          <p:cNvSpPr>
            <a:spLocks noChangeArrowheads="1"/>
          </p:cNvSpPr>
          <p:nvPr/>
        </p:nvSpPr>
        <p:spPr bwMode="auto">
          <a:xfrm>
            <a:off x="8026054" y="1010659"/>
            <a:ext cx="255338" cy="240736"/>
          </a:xfrm>
          <a:prstGeom prst="ellipse">
            <a:avLst/>
          </a:prstGeom>
          <a:solidFill>
            <a:srgbClr val="CCCB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Oval 125"/>
          <p:cNvSpPr>
            <a:spLocks noChangeArrowheads="1"/>
          </p:cNvSpPr>
          <p:nvPr/>
        </p:nvSpPr>
        <p:spPr bwMode="auto">
          <a:xfrm>
            <a:off x="3847191" y="1559786"/>
            <a:ext cx="388848" cy="36818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3912277" y="1624298"/>
            <a:ext cx="255338" cy="240736"/>
          </a:xfrm>
          <a:prstGeom prst="ellipse">
            <a:avLst/>
          </a:prstGeom>
          <a:solidFill>
            <a:srgbClr val="CCCB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3042793" y="1869753"/>
            <a:ext cx="1989299" cy="1477453"/>
          </a:xfrm>
          <a:custGeom>
            <a:avLst/>
            <a:gdLst>
              <a:gd name="T0" fmla="*/ 891 w 910"/>
              <a:gd name="T1" fmla="*/ 717 h 717"/>
              <a:gd name="T2" fmla="*/ 877 w 910"/>
              <a:gd name="T3" fmla="*/ 710 h 717"/>
              <a:gd name="T4" fmla="*/ 458 w 910"/>
              <a:gd name="T5" fmla="*/ 48 h 717"/>
              <a:gd name="T6" fmla="*/ 33 w 910"/>
              <a:gd name="T7" fmla="*/ 703 h 717"/>
              <a:gd name="T8" fmla="*/ 10 w 910"/>
              <a:gd name="T9" fmla="*/ 708 h 717"/>
              <a:gd name="T10" fmla="*/ 5 w 910"/>
              <a:gd name="T11" fmla="*/ 685 h 717"/>
              <a:gd name="T12" fmla="*/ 444 w 910"/>
              <a:gd name="T13" fmla="*/ 8 h 717"/>
              <a:gd name="T14" fmla="*/ 458 w 910"/>
              <a:gd name="T15" fmla="*/ 0 h 717"/>
              <a:gd name="T16" fmla="*/ 472 w 910"/>
              <a:gd name="T17" fmla="*/ 8 h 717"/>
              <a:gd name="T18" fmla="*/ 905 w 910"/>
              <a:gd name="T19" fmla="*/ 692 h 717"/>
              <a:gd name="T20" fmla="*/ 900 w 910"/>
              <a:gd name="T21" fmla="*/ 715 h 717"/>
              <a:gd name="T22" fmla="*/ 891 w 910"/>
              <a:gd name="T23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0" h="717">
                <a:moveTo>
                  <a:pt x="891" y="717"/>
                </a:moveTo>
                <a:cubicBezTo>
                  <a:pt x="885" y="717"/>
                  <a:pt x="880" y="715"/>
                  <a:pt x="877" y="710"/>
                </a:cubicBezTo>
                <a:cubicBezTo>
                  <a:pt x="458" y="48"/>
                  <a:pt x="458" y="48"/>
                  <a:pt x="458" y="48"/>
                </a:cubicBezTo>
                <a:cubicBezTo>
                  <a:pt x="33" y="703"/>
                  <a:pt x="33" y="703"/>
                  <a:pt x="33" y="703"/>
                </a:cubicBezTo>
                <a:cubicBezTo>
                  <a:pt x="28" y="711"/>
                  <a:pt x="18" y="713"/>
                  <a:pt x="10" y="708"/>
                </a:cubicBezTo>
                <a:cubicBezTo>
                  <a:pt x="2" y="703"/>
                  <a:pt x="0" y="693"/>
                  <a:pt x="5" y="685"/>
                </a:cubicBezTo>
                <a:cubicBezTo>
                  <a:pt x="444" y="8"/>
                  <a:pt x="444" y="8"/>
                  <a:pt x="444" y="8"/>
                </a:cubicBezTo>
                <a:cubicBezTo>
                  <a:pt x="447" y="3"/>
                  <a:pt x="453" y="0"/>
                  <a:pt x="458" y="0"/>
                </a:cubicBezTo>
                <a:cubicBezTo>
                  <a:pt x="464" y="0"/>
                  <a:pt x="469" y="3"/>
                  <a:pt x="472" y="8"/>
                </a:cubicBezTo>
                <a:cubicBezTo>
                  <a:pt x="905" y="692"/>
                  <a:pt x="905" y="692"/>
                  <a:pt x="905" y="692"/>
                </a:cubicBezTo>
                <a:cubicBezTo>
                  <a:pt x="910" y="700"/>
                  <a:pt x="907" y="710"/>
                  <a:pt x="900" y="715"/>
                </a:cubicBezTo>
                <a:cubicBezTo>
                  <a:pt x="897" y="717"/>
                  <a:pt x="894" y="717"/>
                  <a:pt x="891" y="7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4064144" y="2857868"/>
            <a:ext cx="897855" cy="486191"/>
          </a:xfrm>
          <a:custGeom>
            <a:avLst/>
            <a:gdLst>
              <a:gd name="T0" fmla="*/ 538 w 538"/>
              <a:gd name="T1" fmla="*/ 303 h 309"/>
              <a:gd name="T2" fmla="*/ 538 w 538"/>
              <a:gd name="T3" fmla="*/ 1 h 309"/>
              <a:gd name="T4" fmla="*/ 0 w 538"/>
              <a:gd name="T5" fmla="*/ 0 h 309"/>
              <a:gd name="T6" fmla="*/ 0 w 538"/>
              <a:gd name="T7" fmla="*/ 309 h 309"/>
              <a:gd name="T8" fmla="*/ 538 w 538"/>
              <a:gd name="T9" fmla="*/ 30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309">
                <a:moveTo>
                  <a:pt x="538" y="303"/>
                </a:moveTo>
                <a:lnTo>
                  <a:pt x="538" y="1"/>
                </a:lnTo>
                <a:lnTo>
                  <a:pt x="0" y="0"/>
                </a:lnTo>
                <a:lnTo>
                  <a:pt x="0" y="309"/>
                </a:lnTo>
                <a:lnTo>
                  <a:pt x="538" y="303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Oval 129"/>
          <p:cNvSpPr>
            <a:spLocks noChangeArrowheads="1"/>
          </p:cNvSpPr>
          <p:nvPr/>
        </p:nvSpPr>
        <p:spPr bwMode="auto">
          <a:xfrm>
            <a:off x="4065814" y="3065561"/>
            <a:ext cx="896186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Oval 130"/>
          <p:cNvSpPr>
            <a:spLocks noChangeArrowheads="1"/>
          </p:cNvSpPr>
          <p:nvPr/>
        </p:nvSpPr>
        <p:spPr bwMode="auto">
          <a:xfrm>
            <a:off x="4139244" y="3098603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31"/>
          <p:cNvSpPr>
            <a:spLocks noEditPoints="1"/>
          </p:cNvSpPr>
          <p:nvPr/>
        </p:nvSpPr>
        <p:spPr bwMode="auto">
          <a:xfrm>
            <a:off x="4135906" y="3092309"/>
            <a:ext cx="757669" cy="294232"/>
          </a:xfrm>
          <a:custGeom>
            <a:avLst/>
            <a:gdLst>
              <a:gd name="T0" fmla="*/ 173 w 347"/>
              <a:gd name="T1" fmla="*/ 140 h 143"/>
              <a:gd name="T2" fmla="*/ 164 w 347"/>
              <a:gd name="T3" fmla="*/ 143 h 143"/>
              <a:gd name="T4" fmla="*/ 164 w 347"/>
              <a:gd name="T5" fmla="*/ 143 h 143"/>
              <a:gd name="T6" fmla="*/ 197 w 347"/>
              <a:gd name="T7" fmla="*/ 142 h 143"/>
              <a:gd name="T8" fmla="*/ 140 w 347"/>
              <a:gd name="T9" fmla="*/ 139 h 143"/>
              <a:gd name="T10" fmla="*/ 205 w 347"/>
              <a:gd name="T11" fmla="*/ 139 h 143"/>
              <a:gd name="T12" fmla="*/ 131 w 347"/>
              <a:gd name="T13" fmla="*/ 141 h 143"/>
              <a:gd name="T14" fmla="*/ 131 w 347"/>
              <a:gd name="T15" fmla="*/ 141 h 143"/>
              <a:gd name="T16" fmla="*/ 230 w 347"/>
              <a:gd name="T17" fmla="*/ 139 h 143"/>
              <a:gd name="T18" fmla="*/ 107 w 347"/>
              <a:gd name="T19" fmla="*/ 135 h 143"/>
              <a:gd name="T20" fmla="*/ 238 w 347"/>
              <a:gd name="T21" fmla="*/ 135 h 143"/>
              <a:gd name="T22" fmla="*/ 99 w 347"/>
              <a:gd name="T23" fmla="*/ 136 h 143"/>
              <a:gd name="T24" fmla="*/ 99 w 347"/>
              <a:gd name="T25" fmla="*/ 136 h 143"/>
              <a:gd name="T26" fmla="*/ 263 w 347"/>
              <a:gd name="T27" fmla="*/ 133 h 143"/>
              <a:gd name="T28" fmla="*/ 75 w 347"/>
              <a:gd name="T29" fmla="*/ 128 h 143"/>
              <a:gd name="T30" fmla="*/ 270 w 347"/>
              <a:gd name="T31" fmla="*/ 128 h 143"/>
              <a:gd name="T32" fmla="*/ 67 w 347"/>
              <a:gd name="T33" fmla="*/ 128 h 143"/>
              <a:gd name="T34" fmla="*/ 67 w 347"/>
              <a:gd name="T35" fmla="*/ 128 h 143"/>
              <a:gd name="T36" fmla="*/ 294 w 347"/>
              <a:gd name="T37" fmla="*/ 123 h 143"/>
              <a:gd name="T38" fmla="*/ 45 w 347"/>
              <a:gd name="T39" fmla="*/ 117 h 143"/>
              <a:gd name="T40" fmla="*/ 301 w 347"/>
              <a:gd name="T41" fmla="*/ 117 h 143"/>
              <a:gd name="T42" fmla="*/ 36 w 347"/>
              <a:gd name="T43" fmla="*/ 116 h 143"/>
              <a:gd name="T44" fmla="*/ 36 w 347"/>
              <a:gd name="T45" fmla="*/ 116 h 143"/>
              <a:gd name="T46" fmla="*/ 323 w 347"/>
              <a:gd name="T47" fmla="*/ 107 h 143"/>
              <a:gd name="T48" fmla="*/ 17 w 347"/>
              <a:gd name="T49" fmla="*/ 99 h 143"/>
              <a:gd name="T50" fmla="*/ 328 w 347"/>
              <a:gd name="T51" fmla="*/ 100 h 143"/>
              <a:gd name="T52" fmla="*/ 10 w 347"/>
              <a:gd name="T53" fmla="*/ 95 h 143"/>
              <a:gd name="T54" fmla="*/ 10 w 347"/>
              <a:gd name="T55" fmla="*/ 95 h 143"/>
              <a:gd name="T56" fmla="*/ 344 w 347"/>
              <a:gd name="T57" fmla="*/ 81 h 143"/>
              <a:gd name="T58" fmla="*/ 3 w 347"/>
              <a:gd name="T59" fmla="*/ 72 h 143"/>
              <a:gd name="T60" fmla="*/ 347 w 347"/>
              <a:gd name="T61" fmla="*/ 72 h 143"/>
              <a:gd name="T62" fmla="*/ 341 w 347"/>
              <a:gd name="T63" fmla="*/ 65 h 143"/>
              <a:gd name="T64" fmla="*/ 2 w 347"/>
              <a:gd name="T65" fmla="*/ 64 h 143"/>
              <a:gd name="T66" fmla="*/ 338 w 347"/>
              <a:gd name="T67" fmla="*/ 57 h 143"/>
              <a:gd name="T68" fmla="*/ 338 w 347"/>
              <a:gd name="T69" fmla="*/ 57 h 143"/>
              <a:gd name="T70" fmla="*/ 17 w 347"/>
              <a:gd name="T71" fmla="*/ 45 h 143"/>
              <a:gd name="T72" fmla="*/ 324 w 347"/>
              <a:gd name="T73" fmla="*/ 38 h 143"/>
              <a:gd name="T74" fmla="*/ 22 w 347"/>
              <a:gd name="T75" fmla="*/ 38 h 143"/>
              <a:gd name="T76" fmla="*/ 315 w 347"/>
              <a:gd name="T77" fmla="*/ 35 h 143"/>
              <a:gd name="T78" fmla="*/ 315 w 347"/>
              <a:gd name="T79" fmla="*/ 35 h 143"/>
              <a:gd name="T80" fmla="*/ 45 w 347"/>
              <a:gd name="T81" fmla="*/ 28 h 143"/>
              <a:gd name="T82" fmla="*/ 295 w 347"/>
              <a:gd name="T83" fmla="*/ 22 h 143"/>
              <a:gd name="T84" fmla="*/ 51 w 347"/>
              <a:gd name="T85" fmla="*/ 22 h 143"/>
              <a:gd name="T86" fmla="*/ 286 w 347"/>
              <a:gd name="T87" fmla="*/ 22 h 143"/>
              <a:gd name="T88" fmla="*/ 286 w 347"/>
              <a:gd name="T89" fmla="*/ 22 h 143"/>
              <a:gd name="T90" fmla="*/ 76 w 347"/>
              <a:gd name="T91" fmla="*/ 16 h 143"/>
              <a:gd name="T92" fmla="*/ 263 w 347"/>
              <a:gd name="T93" fmla="*/ 12 h 143"/>
              <a:gd name="T94" fmla="*/ 83 w 347"/>
              <a:gd name="T95" fmla="*/ 12 h 143"/>
              <a:gd name="T96" fmla="*/ 254 w 347"/>
              <a:gd name="T97" fmla="*/ 12 h 143"/>
              <a:gd name="T98" fmla="*/ 254 w 347"/>
              <a:gd name="T99" fmla="*/ 12 h 143"/>
              <a:gd name="T100" fmla="*/ 107 w 347"/>
              <a:gd name="T101" fmla="*/ 9 h 143"/>
              <a:gd name="T102" fmla="*/ 231 w 347"/>
              <a:gd name="T103" fmla="*/ 5 h 143"/>
              <a:gd name="T104" fmla="*/ 115 w 347"/>
              <a:gd name="T105" fmla="*/ 5 h 143"/>
              <a:gd name="T106" fmla="*/ 222 w 347"/>
              <a:gd name="T107" fmla="*/ 7 h 143"/>
              <a:gd name="T108" fmla="*/ 222 w 347"/>
              <a:gd name="T109" fmla="*/ 7 h 143"/>
              <a:gd name="T110" fmla="*/ 140 w 347"/>
              <a:gd name="T111" fmla="*/ 5 h 143"/>
              <a:gd name="T112" fmla="*/ 198 w 347"/>
              <a:gd name="T113" fmla="*/ 2 h 143"/>
              <a:gd name="T114" fmla="*/ 148 w 347"/>
              <a:gd name="T115" fmla="*/ 2 h 143"/>
              <a:gd name="T116" fmla="*/ 190 w 347"/>
              <a:gd name="T117" fmla="*/ 4 h 143"/>
              <a:gd name="T118" fmla="*/ 190 w 347"/>
              <a:gd name="T119" fmla="*/ 4 h 143"/>
              <a:gd name="T120" fmla="*/ 175 w 347"/>
              <a:gd name="T12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" h="143">
                <a:moveTo>
                  <a:pt x="172" y="143"/>
                </a:moveTo>
                <a:cubicBezTo>
                  <a:pt x="171" y="142"/>
                  <a:pt x="171" y="142"/>
                  <a:pt x="171" y="142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5" y="140"/>
                  <a:pt x="178" y="140"/>
                  <a:pt x="181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8" y="143"/>
                  <a:pt x="175" y="143"/>
                  <a:pt x="172" y="143"/>
                </a:cubicBezTo>
                <a:close/>
                <a:moveTo>
                  <a:pt x="164" y="143"/>
                </a:moveTo>
                <a:cubicBezTo>
                  <a:pt x="162" y="143"/>
                  <a:pt x="159" y="143"/>
                  <a:pt x="156" y="143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9" y="140"/>
                  <a:pt x="162" y="140"/>
                  <a:pt x="164" y="140"/>
                </a:cubicBezTo>
                <a:lnTo>
                  <a:pt x="164" y="143"/>
                </a:lnTo>
                <a:close/>
                <a:moveTo>
                  <a:pt x="189" y="143"/>
                </a:moveTo>
                <a:cubicBezTo>
                  <a:pt x="189" y="140"/>
                  <a:pt x="189" y="140"/>
                  <a:pt x="189" y="140"/>
                </a:cubicBezTo>
                <a:cubicBezTo>
                  <a:pt x="192" y="140"/>
                  <a:pt x="194" y="140"/>
                  <a:pt x="197" y="140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5" y="143"/>
                  <a:pt x="192" y="143"/>
                  <a:pt x="189" y="143"/>
                </a:cubicBezTo>
                <a:close/>
                <a:moveTo>
                  <a:pt x="148" y="142"/>
                </a:moveTo>
                <a:cubicBezTo>
                  <a:pt x="145" y="142"/>
                  <a:pt x="142" y="142"/>
                  <a:pt x="140" y="142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43" y="139"/>
                  <a:pt x="145" y="140"/>
                  <a:pt x="148" y="140"/>
                </a:cubicBezTo>
                <a:lnTo>
                  <a:pt x="148" y="142"/>
                </a:lnTo>
                <a:close/>
                <a:moveTo>
                  <a:pt x="206" y="142"/>
                </a:moveTo>
                <a:cubicBezTo>
                  <a:pt x="205" y="139"/>
                  <a:pt x="205" y="139"/>
                  <a:pt x="205" y="139"/>
                </a:cubicBezTo>
                <a:cubicBezTo>
                  <a:pt x="208" y="139"/>
                  <a:pt x="211" y="139"/>
                  <a:pt x="214" y="138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211" y="141"/>
                  <a:pt x="208" y="142"/>
                  <a:pt x="206" y="142"/>
                </a:cubicBezTo>
                <a:close/>
                <a:moveTo>
                  <a:pt x="131" y="141"/>
                </a:moveTo>
                <a:cubicBezTo>
                  <a:pt x="129" y="141"/>
                  <a:pt x="126" y="141"/>
                  <a:pt x="123" y="140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6" y="138"/>
                  <a:pt x="129" y="138"/>
                  <a:pt x="132" y="138"/>
                </a:cubicBezTo>
                <a:lnTo>
                  <a:pt x="131" y="141"/>
                </a:lnTo>
                <a:close/>
                <a:moveTo>
                  <a:pt x="222" y="140"/>
                </a:moveTo>
                <a:cubicBezTo>
                  <a:pt x="222" y="138"/>
                  <a:pt x="222" y="138"/>
                  <a:pt x="222" y="138"/>
                </a:cubicBezTo>
                <a:cubicBezTo>
                  <a:pt x="224" y="137"/>
                  <a:pt x="227" y="137"/>
                  <a:pt x="230" y="136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28" y="140"/>
                  <a:pt x="225" y="140"/>
                  <a:pt x="222" y="140"/>
                </a:cubicBezTo>
                <a:close/>
                <a:moveTo>
                  <a:pt x="115" y="139"/>
                </a:moveTo>
                <a:cubicBezTo>
                  <a:pt x="112" y="139"/>
                  <a:pt x="110" y="138"/>
                  <a:pt x="107" y="138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10" y="136"/>
                  <a:pt x="113" y="136"/>
                  <a:pt x="115" y="136"/>
                </a:cubicBezTo>
                <a:lnTo>
                  <a:pt x="115" y="139"/>
                </a:lnTo>
                <a:close/>
                <a:moveTo>
                  <a:pt x="238" y="138"/>
                </a:moveTo>
                <a:cubicBezTo>
                  <a:pt x="238" y="135"/>
                  <a:pt x="238" y="135"/>
                  <a:pt x="238" y="135"/>
                </a:cubicBezTo>
                <a:cubicBezTo>
                  <a:pt x="241" y="135"/>
                  <a:pt x="243" y="134"/>
                  <a:pt x="246" y="134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4" y="137"/>
                  <a:pt x="241" y="137"/>
                  <a:pt x="238" y="138"/>
                </a:cubicBezTo>
                <a:close/>
                <a:moveTo>
                  <a:pt x="99" y="136"/>
                </a:moveTo>
                <a:cubicBezTo>
                  <a:pt x="96" y="136"/>
                  <a:pt x="93" y="135"/>
                  <a:pt x="91" y="135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4" y="133"/>
                  <a:pt x="97" y="133"/>
                  <a:pt x="99" y="134"/>
                </a:cubicBezTo>
                <a:lnTo>
                  <a:pt x="99" y="136"/>
                </a:lnTo>
                <a:close/>
                <a:moveTo>
                  <a:pt x="255" y="135"/>
                </a:moveTo>
                <a:cubicBezTo>
                  <a:pt x="254" y="132"/>
                  <a:pt x="254" y="132"/>
                  <a:pt x="254" y="132"/>
                </a:cubicBezTo>
                <a:cubicBezTo>
                  <a:pt x="257" y="131"/>
                  <a:pt x="259" y="131"/>
                  <a:pt x="262" y="130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0" y="133"/>
                  <a:pt x="257" y="134"/>
                  <a:pt x="255" y="135"/>
                </a:cubicBezTo>
                <a:close/>
                <a:moveTo>
                  <a:pt x="83" y="133"/>
                </a:moveTo>
                <a:cubicBezTo>
                  <a:pt x="80" y="132"/>
                  <a:pt x="77" y="131"/>
                  <a:pt x="75" y="131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8" y="129"/>
                  <a:pt x="81" y="129"/>
                  <a:pt x="83" y="130"/>
                </a:cubicBezTo>
                <a:lnTo>
                  <a:pt x="83" y="133"/>
                </a:lnTo>
                <a:close/>
                <a:moveTo>
                  <a:pt x="271" y="131"/>
                </a:moveTo>
                <a:cubicBezTo>
                  <a:pt x="270" y="128"/>
                  <a:pt x="270" y="128"/>
                  <a:pt x="270" y="128"/>
                </a:cubicBezTo>
                <a:cubicBezTo>
                  <a:pt x="273" y="127"/>
                  <a:pt x="275" y="127"/>
                  <a:pt x="278" y="126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76" y="129"/>
                  <a:pt x="273" y="130"/>
                  <a:pt x="271" y="131"/>
                </a:cubicBezTo>
                <a:close/>
                <a:moveTo>
                  <a:pt x="67" y="128"/>
                </a:moveTo>
                <a:cubicBezTo>
                  <a:pt x="64" y="127"/>
                  <a:pt x="61" y="126"/>
                  <a:pt x="59" y="126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2" y="124"/>
                  <a:pt x="65" y="125"/>
                  <a:pt x="68" y="126"/>
                </a:cubicBezTo>
                <a:lnTo>
                  <a:pt x="67" y="128"/>
                </a:lnTo>
                <a:close/>
                <a:moveTo>
                  <a:pt x="286" y="126"/>
                </a:moveTo>
                <a:cubicBezTo>
                  <a:pt x="285" y="123"/>
                  <a:pt x="285" y="123"/>
                  <a:pt x="285" y="123"/>
                </a:cubicBezTo>
                <a:cubicBezTo>
                  <a:pt x="288" y="122"/>
                  <a:pt x="291" y="121"/>
                  <a:pt x="293" y="120"/>
                </a:cubicBezTo>
                <a:cubicBezTo>
                  <a:pt x="294" y="123"/>
                  <a:pt x="294" y="123"/>
                  <a:pt x="294" y="123"/>
                </a:cubicBezTo>
                <a:cubicBezTo>
                  <a:pt x="292" y="124"/>
                  <a:pt x="289" y="125"/>
                  <a:pt x="286" y="126"/>
                </a:cubicBezTo>
                <a:close/>
                <a:moveTo>
                  <a:pt x="51" y="123"/>
                </a:moveTo>
                <a:cubicBezTo>
                  <a:pt x="49" y="122"/>
                  <a:pt x="46" y="120"/>
                  <a:pt x="44" y="119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7" y="118"/>
                  <a:pt x="50" y="119"/>
                  <a:pt x="52" y="120"/>
                </a:cubicBezTo>
                <a:lnTo>
                  <a:pt x="51" y="123"/>
                </a:lnTo>
                <a:close/>
                <a:moveTo>
                  <a:pt x="302" y="119"/>
                </a:moveTo>
                <a:cubicBezTo>
                  <a:pt x="301" y="117"/>
                  <a:pt x="301" y="117"/>
                  <a:pt x="301" y="117"/>
                </a:cubicBezTo>
                <a:cubicBezTo>
                  <a:pt x="303" y="116"/>
                  <a:pt x="306" y="115"/>
                  <a:pt x="308" y="113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7" y="117"/>
                  <a:pt x="304" y="118"/>
                  <a:pt x="302" y="119"/>
                </a:cubicBezTo>
                <a:close/>
                <a:moveTo>
                  <a:pt x="36" y="116"/>
                </a:moveTo>
                <a:cubicBezTo>
                  <a:pt x="34" y="114"/>
                  <a:pt x="31" y="113"/>
                  <a:pt x="29" y="111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3" y="110"/>
                  <a:pt x="35" y="112"/>
                  <a:pt x="37" y="113"/>
                </a:cubicBezTo>
                <a:lnTo>
                  <a:pt x="36" y="116"/>
                </a:lnTo>
                <a:close/>
                <a:moveTo>
                  <a:pt x="316" y="112"/>
                </a:moveTo>
                <a:cubicBezTo>
                  <a:pt x="315" y="109"/>
                  <a:pt x="315" y="109"/>
                  <a:pt x="315" y="109"/>
                </a:cubicBezTo>
                <a:cubicBezTo>
                  <a:pt x="317" y="108"/>
                  <a:pt x="320" y="106"/>
                  <a:pt x="322" y="105"/>
                </a:cubicBezTo>
                <a:cubicBezTo>
                  <a:pt x="323" y="107"/>
                  <a:pt x="323" y="107"/>
                  <a:pt x="323" y="107"/>
                </a:cubicBezTo>
                <a:cubicBezTo>
                  <a:pt x="321" y="109"/>
                  <a:pt x="319" y="110"/>
                  <a:pt x="316" y="112"/>
                </a:cubicBezTo>
                <a:close/>
                <a:moveTo>
                  <a:pt x="22" y="107"/>
                </a:moveTo>
                <a:cubicBezTo>
                  <a:pt x="20" y="105"/>
                  <a:pt x="17" y="103"/>
                  <a:pt x="16" y="101"/>
                </a:cubicBezTo>
                <a:cubicBezTo>
                  <a:pt x="17" y="99"/>
                  <a:pt x="17" y="99"/>
                  <a:pt x="17" y="99"/>
                </a:cubicBezTo>
                <a:cubicBezTo>
                  <a:pt x="19" y="101"/>
                  <a:pt x="21" y="103"/>
                  <a:pt x="24" y="105"/>
                </a:cubicBezTo>
                <a:lnTo>
                  <a:pt x="22" y="107"/>
                </a:lnTo>
                <a:close/>
                <a:moveTo>
                  <a:pt x="330" y="102"/>
                </a:moveTo>
                <a:cubicBezTo>
                  <a:pt x="328" y="100"/>
                  <a:pt x="328" y="100"/>
                  <a:pt x="328" y="100"/>
                </a:cubicBezTo>
                <a:cubicBezTo>
                  <a:pt x="330" y="98"/>
                  <a:pt x="332" y="96"/>
                  <a:pt x="334" y="94"/>
                </a:cubicBezTo>
                <a:cubicBezTo>
                  <a:pt x="336" y="96"/>
                  <a:pt x="336" y="96"/>
                  <a:pt x="336" y="96"/>
                </a:cubicBezTo>
                <a:cubicBezTo>
                  <a:pt x="334" y="98"/>
                  <a:pt x="332" y="100"/>
                  <a:pt x="330" y="102"/>
                </a:cubicBezTo>
                <a:close/>
                <a:moveTo>
                  <a:pt x="10" y="95"/>
                </a:moveTo>
                <a:cubicBezTo>
                  <a:pt x="8" y="93"/>
                  <a:pt x="6" y="91"/>
                  <a:pt x="5" y="88"/>
                </a:cubicBezTo>
                <a:cubicBezTo>
                  <a:pt x="7" y="87"/>
                  <a:pt x="7" y="87"/>
                  <a:pt x="7" y="87"/>
                </a:cubicBezTo>
                <a:cubicBezTo>
                  <a:pt x="9" y="89"/>
                  <a:pt x="10" y="91"/>
                  <a:pt x="12" y="94"/>
                </a:cubicBezTo>
                <a:lnTo>
                  <a:pt x="10" y="95"/>
                </a:lnTo>
                <a:close/>
                <a:moveTo>
                  <a:pt x="341" y="89"/>
                </a:moveTo>
                <a:cubicBezTo>
                  <a:pt x="338" y="87"/>
                  <a:pt x="338" y="87"/>
                  <a:pt x="338" y="87"/>
                </a:cubicBezTo>
                <a:cubicBezTo>
                  <a:pt x="339" y="85"/>
                  <a:pt x="341" y="83"/>
                  <a:pt x="341" y="80"/>
                </a:cubicBezTo>
                <a:cubicBezTo>
                  <a:pt x="344" y="81"/>
                  <a:pt x="344" y="81"/>
                  <a:pt x="344" y="81"/>
                </a:cubicBezTo>
                <a:cubicBezTo>
                  <a:pt x="343" y="84"/>
                  <a:pt x="342" y="86"/>
                  <a:pt x="341" y="89"/>
                </a:cubicBezTo>
                <a:close/>
                <a:moveTo>
                  <a:pt x="2" y="81"/>
                </a:moveTo>
                <a:cubicBezTo>
                  <a:pt x="1" y="78"/>
                  <a:pt x="0" y="75"/>
                  <a:pt x="0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5"/>
                  <a:pt x="3" y="77"/>
                  <a:pt x="4" y="80"/>
                </a:cubicBezTo>
                <a:lnTo>
                  <a:pt x="2" y="81"/>
                </a:lnTo>
                <a:close/>
                <a:moveTo>
                  <a:pt x="347" y="72"/>
                </a:moveTo>
                <a:cubicBezTo>
                  <a:pt x="343" y="72"/>
                  <a:pt x="343" y="72"/>
                  <a:pt x="343" y="72"/>
                </a:cubicBezTo>
                <a:cubicBezTo>
                  <a:pt x="344" y="72"/>
                  <a:pt x="344" y="72"/>
                  <a:pt x="344" y="72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0"/>
                  <a:pt x="342" y="67"/>
                  <a:pt x="341" y="65"/>
                </a:cubicBezTo>
                <a:cubicBezTo>
                  <a:pt x="345" y="64"/>
                  <a:pt x="345" y="64"/>
                  <a:pt x="345" y="64"/>
                </a:cubicBezTo>
                <a:cubicBezTo>
                  <a:pt x="346" y="67"/>
                  <a:pt x="347" y="69"/>
                  <a:pt x="347" y="72"/>
                </a:cubicBezTo>
                <a:close/>
                <a:moveTo>
                  <a:pt x="4" y="64"/>
                </a:moveTo>
                <a:cubicBezTo>
                  <a:pt x="2" y="64"/>
                  <a:pt x="2" y="64"/>
                  <a:pt x="2" y="64"/>
                </a:cubicBezTo>
                <a:cubicBezTo>
                  <a:pt x="2" y="61"/>
                  <a:pt x="4" y="58"/>
                  <a:pt x="5" y="56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60"/>
                  <a:pt x="5" y="62"/>
                  <a:pt x="4" y="64"/>
                </a:cubicBezTo>
                <a:close/>
                <a:moveTo>
                  <a:pt x="338" y="57"/>
                </a:moveTo>
                <a:cubicBezTo>
                  <a:pt x="337" y="55"/>
                  <a:pt x="336" y="53"/>
                  <a:pt x="334" y="51"/>
                </a:cubicBezTo>
                <a:cubicBezTo>
                  <a:pt x="336" y="49"/>
                  <a:pt x="336" y="49"/>
                  <a:pt x="336" y="49"/>
                </a:cubicBezTo>
                <a:cubicBezTo>
                  <a:pt x="338" y="51"/>
                  <a:pt x="339" y="54"/>
                  <a:pt x="341" y="56"/>
                </a:cubicBezTo>
                <a:lnTo>
                  <a:pt x="338" y="57"/>
                </a:lnTo>
                <a:close/>
                <a:moveTo>
                  <a:pt x="12" y="51"/>
                </a:moveTo>
                <a:cubicBezTo>
                  <a:pt x="10" y="49"/>
                  <a:pt x="10" y="49"/>
                  <a:pt x="10" y="49"/>
                </a:cubicBezTo>
                <a:cubicBezTo>
                  <a:pt x="12" y="47"/>
                  <a:pt x="13" y="45"/>
                  <a:pt x="16" y="43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7"/>
                  <a:pt x="14" y="49"/>
                  <a:pt x="12" y="51"/>
                </a:cubicBezTo>
                <a:close/>
                <a:moveTo>
                  <a:pt x="328" y="45"/>
                </a:moveTo>
                <a:cubicBezTo>
                  <a:pt x="326" y="43"/>
                  <a:pt x="324" y="42"/>
                  <a:pt x="322" y="40"/>
                </a:cubicBezTo>
                <a:cubicBezTo>
                  <a:pt x="324" y="38"/>
                  <a:pt x="324" y="38"/>
                  <a:pt x="324" y="38"/>
                </a:cubicBezTo>
                <a:cubicBezTo>
                  <a:pt x="326" y="40"/>
                  <a:pt x="328" y="41"/>
                  <a:pt x="330" y="43"/>
                </a:cubicBezTo>
                <a:lnTo>
                  <a:pt x="328" y="45"/>
                </a:lnTo>
                <a:close/>
                <a:moveTo>
                  <a:pt x="24" y="40"/>
                </a:moveTo>
                <a:cubicBezTo>
                  <a:pt x="22" y="38"/>
                  <a:pt x="22" y="38"/>
                  <a:pt x="22" y="38"/>
                </a:cubicBezTo>
                <a:cubicBezTo>
                  <a:pt x="24" y="36"/>
                  <a:pt x="27" y="34"/>
                  <a:pt x="29" y="33"/>
                </a:cubicBezTo>
                <a:cubicBezTo>
                  <a:pt x="30" y="35"/>
                  <a:pt x="30" y="35"/>
                  <a:pt x="30" y="35"/>
                </a:cubicBezTo>
                <a:cubicBezTo>
                  <a:pt x="28" y="37"/>
                  <a:pt x="26" y="38"/>
                  <a:pt x="24" y="40"/>
                </a:cubicBezTo>
                <a:close/>
                <a:moveTo>
                  <a:pt x="315" y="35"/>
                </a:moveTo>
                <a:cubicBezTo>
                  <a:pt x="313" y="34"/>
                  <a:pt x="311" y="33"/>
                  <a:pt x="308" y="31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12" y="30"/>
                  <a:pt x="315" y="32"/>
                  <a:pt x="317" y="33"/>
                </a:cubicBezTo>
                <a:lnTo>
                  <a:pt x="315" y="35"/>
                </a:lnTo>
                <a:close/>
                <a:moveTo>
                  <a:pt x="38" y="31"/>
                </a:moveTo>
                <a:cubicBezTo>
                  <a:pt x="36" y="29"/>
                  <a:pt x="36" y="29"/>
                  <a:pt x="36" y="29"/>
                </a:cubicBezTo>
                <a:cubicBezTo>
                  <a:pt x="39" y="28"/>
                  <a:pt x="41" y="26"/>
                  <a:pt x="44" y="25"/>
                </a:cubicBezTo>
                <a:cubicBezTo>
                  <a:pt x="45" y="28"/>
                  <a:pt x="45" y="28"/>
                  <a:pt x="45" y="28"/>
                </a:cubicBezTo>
                <a:cubicBezTo>
                  <a:pt x="42" y="29"/>
                  <a:pt x="40" y="30"/>
                  <a:pt x="38" y="31"/>
                </a:cubicBezTo>
                <a:close/>
                <a:moveTo>
                  <a:pt x="301" y="28"/>
                </a:moveTo>
                <a:cubicBezTo>
                  <a:pt x="299" y="27"/>
                  <a:pt x="296" y="25"/>
                  <a:pt x="294" y="24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7" y="23"/>
                  <a:pt x="300" y="24"/>
                  <a:pt x="302" y="25"/>
                </a:cubicBezTo>
                <a:lnTo>
                  <a:pt x="301" y="28"/>
                </a:lnTo>
                <a:close/>
                <a:moveTo>
                  <a:pt x="52" y="24"/>
                </a:moveTo>
                <a:cubicBezTo>
                  <a:pt x="51" y="22"/>
                  <a:pt x="51" y="22"/>
                  <a:pt x="51" y="22"/>
                </a:cubicBezTo>
                <a:cubicBezTo>
                  <a:pt x="54" y="21"/>
                  <a:pt x="56" y="20"/>
                  <a:pt x="59" y="19"/>
                </a:cubicBezTo>
                <a:cubicBezTo>
                  <a:pt x="60" y="21"/>
                  <a:pt x="60" y="21"/>
                  <a:pt x="60" y="21"/>
                </a:cubicBezTo>
                <a:cubicBezTo>
                  <a:pt x="57" y="22"/>
                  <a:pt x="55" y="23"/>
                  <a:pt x="52" y="24"/>
                </a:cubicBezTo>
                <a:close/>
                <a:moveTo>
                  <a:pt x="286" y="22"/>
                </a:moveTo>
                <a:cubicBezTo>
                  <a:pt x="283" y="21"/>
                  <a:pt x="281" y="20"/>
                  <a:pt x="278" y="1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82" y="17"/>
                  <a:pt x="284" y="18"/>
                  <a:pt x="287" y="19"/>
                </a:cubicBezTo>
                <a:lnTo>
                  <a:pt x="286" y="22"/>
                </a:lnTo>
                <a:close/>
                <a:moveTo>
                  <a:pt x="68" y="19"/>
                </a:moveTo>
                <a:cubicBezTo>
                  <a:pt x="67" y="16"/>
                  <a:pt x="67" y="16"/>
                  <a:pt x="67" y="16"/>
                </a:cubicBezTo>
                <a:cubicBezTo>
                  <a:pt x="69" y="15"/>
                  <a:pt x="72" y="15"/>
                  <a:pt x="75" y="14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7"/>
                  <a:pt x="70" y="18"/>
                  <a:pt x="68" y="19"/>
                </a:cubicBezTo>
                <a:close/>
                <a:moveTo>
                  <a:pt x="270" y="16"/>
                </a:moveTo>
                <a:cubicBezTo>
                  <a:pt x="268" y="16"/>
                  <a:pt x="265" y="15"/>
                  <a:pt x="262" y="14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6" y="12"/>
                  <a:pt x="269" y="13"/>
                  <a:pt x="271" y="14"/>
                </a:cubicBezTo>
                <a:lnTo>
                  <a:pt x="270" y="16"/>
                </a:lnTo>
                <a:close/>
                <a:moveTo>
                  <a:pt x="83" y="14"/>
                </a:moveTo>
                <a:cubicBezTo>
                  <a:pt x="83" y="12"/>
                  <a:pt x="83" y="12"/>
                  <a:pt x="83" y="12"/>
                </a:cubicBezTo>
                <a:cubicBezTo>
                  <a:pt x="85" y="11"/>
                  <a:pt x="88" y="10"/>
                  <a:pt x="91" y="10"/>
                </a:cubicBezTo>
                <a:cubicBezTo>
                  <a:pt x="91" y="12"/>
                  <a:pt x="91" y="12"/>
                  <a:pt x="91" y="12"/>
                </a:cubicBezTo>
                <a:cubicBezTo>
                  <a:pt x="89" y="13"/>
                  <a:pt x="86" y="14"/>
                  <a:pt x="83" y="14"/>
                </a:cubicBezTo>
                <a:close/>
                <a:moveTo>
                  <a:pt x="254" y="12"/>
                </a:moveTo>
                <a:cubicBezTo>
                  <a:pt x="252" y="12"/>
                  <a:pt x="249" y="11"/>
                  <a:pt x="246" y="11"/>
                </a:cubicBezTo>
                <a:cubicBezTo>
                  <a:pt x="247" y="8"/>
                  <a:pt x="247" y="8"/>
                  <a:pt x="247" y="8"/>
                </a:cubicBezTo>
                <a:cubicBezTo>
                  <a:pt x="250" y="9"/>
                  <a:pt x="252" y="9"/>
                  <a:pt x="255" y="10"/>
                </a:cubicBezTo>
                <a:lnTo>
                  <a:pt x="254" y="12"/>
                </a:lnTo>
                <a:close/>
                <a:moveTo>
                  <a:pt x="99" y="11"/>
                </a:moveTo>
                <a:cubicBezTo>
                  <a:pt x="99" y="8"/>
                  <a:pt x="99" y="8"/>
                  <a:pt x="99" y="8"/>
                </a:cubicBezTo>
                <a:cubicBezTo>
                  <a:pt x="102" y="8"/>
                  <a:pt x="104" y="7"/>
                  <a:pt x="107" y="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5" y="10"/>
                  <a:pt x="102" y="10"/>
                  <a:pt x="99" y="11"/>
                </a:cubicBezTo>
                <a:close/>
                <a:moveTo>
                  <a:pt x="238" y="9"/>
                </a:moveTo>
                <a:cubicBezTo>
                  <a:pt x="236" y="9"/>
                  <a:pt x="233" y="8"/>
                  <a:pt x="230" y="8"/>
                </a:cubicBezTo>
                <a:cubicBezTo>
                  <a:pt x="231" y="5"/>
                  <a:pt x="231" y="5"/>
                  <a:pt x="231" y="5"/>
                </a:cubicBezTo>
                <a:cubicBezTo>
                  <a:pt x="233" y="6"/>
                  <a:pt x="236" y="6"/>
                  <a:pt x="239" y="7"/>
                </a:cubicBezTo>
                <a:lnTo>
                  <a:pt x="238" y="9"/>
                </a:lnTo>
                <a:close/>
                <a:moveTo>
                  <a:pt x="116" y="8"/>
                </a:moveTo>
                <a:cubicBezTo>
                  <a:pt x="115" y="5"/>
                  <a:pt x="115" y="5"/>
                  <a:pt x="115" y="5"/>
                </a:cubicBezTo>
                <a:cubicBezTo>
                  <a:pt x="118" y="5"/>
                  <a:pt x="121" y="5"/>
                  <a:pt x="123" y="4"/>
                </a:cubicBezTo>
                <a:cubicBezTo>
                  <a:pt x="124" y="7"/>
                  <a:pt x="124" y="7"/>
                  <a:pt x="124" y="7"/>
                </a:cubicBezTo>
                <a:cubicBezTo>
                  <a:pt x="121" y="7"/>
                  <a:pt x="118" y="8"/>
                  <a:pt x="116" y="8"/>
                </a:cubicBezTo>
                <a:close/>
                <a:moveTo>
                  <a:pt x="222" y="7"/>
                </a:moveTo>
                <a:cubicBezTo>
                  <a:pt x="220" y="7"/>
                  <a:pt x="217" y="6"/>
                  <a:pt x="214" y="6"/>
                </a:cubicBezTo>
                <a:cubicBezTo>
                  <a:pt x="214" y="3"/>
                  <a:pt x="214" y="3"/>
                  <a:pt x="214" y="3"/>
                </a:cubicBezTo>
                <a:cubicBezTo>
                  <a:pt x="217" y="4"/>
                  <a:pt x="220" y="4"/>
                  <a:pt x="223" y="4"/>
                </a:cubicBezTo>
                <a:lnTo>
                  <a:pt x="222" y="7"/>
                </a:lnTo>
                <a:close/>
                <a:moveTo>
                  <a:pt x="132" y="6"/>
                </a:moveTo>
                <a:cubicBezTo>
                  <a:pt x="132" y="3"/>
                  <a:pt x="132" y="3"/>
                  <a:pt x="132" y="3"/>
                </a:cubicBezTo>
                <a:cubicBezTo>
                  <a:pt x="134" y="3"/>
                  <a:pt x="137" y="3"/>
                  <a:pt x="140" y="3"/>
                </a:cubicBezTo>
                <a:cubicBezTo>
                  <a:pt x="140" y="5"/>
                  <a:pt x="140" y="5"/>
                  <a:pt x="140" y="5"/>
                </a:cubicBezTo>
                <a:cubicBezTo>
                  <a:pt x="137" y="5"/>
                  <a:pt x="135" y="6"/>
                  <a:pt x="132" y="6"/>
                </a:cubicBezTo>
                <a:close/>
                <a:moveTo>
                  <a:pt x="206" y="5"/>
                </a:moveTo>
                <a:cubicBezTo>
                  <a:pt x="203" y="5"/>
                  <a:pt x="200" y="5"/>
                  <a:pt x="198" y="5"/>
                </a:cubicBezTo>
                <a:cubicBezTo>
                  <a:pt x="198" y="2"/>
                  <a:pt x="198" y="2"/>
                  <a:pt x="198" y="2"/>
                </a:cubicBezTo>
                <a:cubicBezTo>
                  <a:pt x="201" y="2"/>
                  <a:pt x="203" y="2"/>
                  <a:pt x="206" y="3"/>
                </a:cubicBezTo>
                <a:lnTo>
                  <a:pt x="206" y="5"/>
                </a:lnTo>
                <a:close/>
                <a:moveTo>
                  <a:pt x="148" y="5"/>
                </a:moveTo>
                <a:cubicBezTo>
                  <a:pt x="148" y="2"/>
                  <a:pt x="148" y="2"/>
                  <a:pt x="148" y="2"/>
                </a:cubicBezTo>
                <a:cubicBezTo>
                  <a:pt x="151" y="2"/>
                  <a:pt x="154" y="2"/>
                  <a:pt x="156" y="2"/>
                </a:cubicBezTo>
                <a:cubicBezTo>
                  <a:pt x="156" y="4"/>
                  <a:pt x="156" y="4"/>
                  <a:pt x="156" y="4"/>
                </a:cubicBezTo>
                <a:cubicBezTo>
                  <a:pt x="154" y="4"/>
                  <a:pt x="151" y="5"/>
                  <a:pt x="148" y="5"/>
                </a:cubicBezTo>
                <a:close/>
                <a:moveTo>
                  <a:pt x="190" y="4"/>
                </a:moveTo>
                <a:cubicBezTo>
                  <a:pt x="187" y="4"/>
                  <a:pt x="184" y="4"/>
                  <a:pt x="181" y="4"/>
                </a:cubicBezTo>
                <a:cubicBezTo>
                  <a:pt x="181" y="1"/>
                  <a:pt x="181" y="1"/>
                  <a:pt x="181" y="1"/>
                </a:cubicBezTo>
                <a:cubicBezTo>
                  <a:pt x="184" y="1"/>
                  <a:pt x="187" y="1"/>
                  <a:pt x="190" y="2"/>
                </a:cubicBezTo>
                <a:lnTo>
                  <a:pt x="190" y="4"/>
                </a:lnTo>
                <a:close/>
                <a:moveTo>
                  <a:pt x="165" y="4"/>
                </a:moveTo>
                <a:cubicBezTo>
                  <a:pt x="165" y="1"/>
                  <a:pt x="165" y="1"/>
                  <a:pt x="165" y="1"/>
                </a:cubicBezTo>
                <a:cubicBezTo>
                  <a:pt x="167" y="1"/>
                  <a:pt x="170" y="0"/>
                  <a:pt x="173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4"/>
                  <a:pt x="175" y="4"/>
                  <a:pt x="175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70" y="4"/>
                  <a:pt x="167" y="4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4065814" y="2928672"/>
            <a:ext cx="896186" cy="385491"/>
          </a:xfrm>
          <a:custGeom>
            <a:avLst/>
            <a:gdLst>
              <a:gd name="T0" fmla="*/ 205 w 410"/>
              <a:gd name="T1" fmla="*/ 0 h 187"/>
              <a:gd name="T2" fmla="*/ 0 w 410"/>
              <a:gd name="T3" fmla="*/ 93 h 187"/>
              <a:gd name="T4" fmla="*/ 205 w 410"/>
              <a:gd name="T5" fmla="*/ 187 h 187"/>
              <a:gd name="T6" fmla="*/ 410 w 410"/>
              <a:gd name="T7" fmla="*/ 93 h 187"/>
              <a:gd name="T8" fmla="*/ 205 w 410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187">
                <a:moveTo>
                  <a:pt x="205" y="0"/>
                </a:moveTo>
                <a:cubicBezTo>
                  <a:pt x="91" y="0"/>
                  <a:pt x="0" y="42"/>
                  <a:pt x="0" y="93"/>
                </a:cubicBezTo>
                <a:cubicBezTo>
                  <a:pt x="0" y="145"/>
                  <a:pt x="91" y="187"/>
                  <a:pt x="205" y="187"/>
                </a:cubicBezTo>
                <a:cubicBezTo>
                  <a:pt x="318" y="187"/>
                  <a:pt x="410" y="156"/>
                  <a:pt x="410" y="93"/>
                </a:cubicBezTo>
                <a:cubicBezTo>
                  <a:pt x="410" y="42"/>
                  <a:pt x="318" y="0"/>
                  <a:pt x="205" y="0"/>
                </a:cubicBezTo>
                <a:close/>
              </a:path>
            </a:pathLst>
          </a:cu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Oval 133"/>
          <p:cNvSpPr>
            <a:spLocks noChangeArrowheads="1"/>
          </p:cNvSpPr>
          <p:nvPr/>
        </p:nvSpPr>
        <p:spPr bwMode="auto">
          <a:xfrm>
            <a:off x="4139244" y="2958568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34"/>
          <p:cNvSpPr>
            <a:spLocks noEditPoints="1"/>
          </p:cNvSpPr>
          <p:nvPr/>
        </p:nvSpPr>
        <p:spPr bwMode="auto">
          <a:xfrm>
            <a:off x="4135906" y="2952274"/>
            <a:ext cx="757669" cy="294232"/>
          </a:xfrm>
          <a:custGeom>
            <a:avLst/>
            <a:gdLst>
              <a:gd name="T0" fmla="*/ 173 w 347"/>
              <a:gd name="T1" fmla="*/ 140 h 143"/>
              <a:gd name="T2" fmla="*/ 164 w 347"/>
              <a:gd name="T3" fmla="*/ 143 h 143"/>
              <a:gd name="T4" fmla="*/ 164 w 347"/>
              <a:gd name="T5" fmla="*/ 143 h 143"/>
              <a:gd name="T6" fmla="*/ 197 w 347"/>
              <a:gd name="T7" fmla="*/ 143 h 143"/>
              <a:gd name="T8" fmla="*/ 140 w 347"/>
              <a:gd name="T9" fmla="*/ 139 h 143"/>
              <a:gd name="T10" fmla="*/ 205 w 347"/>
              <a:gd name="T11" fmla="*/ 139 h 143"/>
              <a:gd name="T12" fmla="*/ 131 w 347"/>
              <a:gd name="T13" fmla="*/ 141 h 143"/>
              <a:gd name="T14" fmla="*/ 131 w 347"/>
              <a:gd name="T15" fmla="*/ 141 h 143"/>
              <a:gd name="T16" fmla="*/ 230 w 347"/>
              <a:gd name="T17" fmla="*/ 139 h 143"/>
              <a:gd name="T18" fmla="*/ 107 w 347"/>
              <a:gd name="T19" fmla="*/ 135 h 143"/>
              <a:gd name="T20" fmla="*/ 238 w 347"/>
              <a:gd name="T21" fmla="*/ 135 h 143"/>
              <a:gd name="T22" fmla="*/ 99 w 347"/>
              <a:gd name="T23" fmla="*/ 136 h 143"/>
              <a:gd name="T24" fmla="*/ 99 w 347"/>
              <a:gd name="T25" fmla="*/ 136 h 143"/>
              <a:gd name="T26" fmla="*/ 263 w 347"/>
              <a:gd name="T27" fmla="*/ 133 h 143"/>
              <a:gd name="T28" fmla="*/ 75 w 347"/>
              <a:gd name="T29" fmla="*/ 128 h 143"/>
              <a:gd name="T30" fmla="*/ 270 w 347"/>
              <a:gd name="T31" fmla="*/ 128 h 143"/>
              <a:gd name="T32" fmla="*/ 67 w 347"/>
              <a:gd name="T33" fmla="*/ 128 h 143"/>
              <a:gd name="T34" fmla="*/ 67 w 347"/>
              <a:gd name="T35" fmla="*/ 128 h 143"/>
              <a:gd name="T36" fmla="*/ 294 w 347"/>
              <a:gd name="T37" fmla="*/ 123 h 143"/>
              <a:gd name="T38" fmla="*/ 45 w 347"/>
              <a:gd name="T39" fmla="*/ 117 h 143"/>
              <a:gd name="T40" fmla="*/ 301 w 347"/>
              <a:gd name="T41" fmla="*/ 117 h 143"/>
              <a:gd name="T42" fmla="*/ 36 w 347"/>
              <a:gd name="T43" fmla="*/ 116 h 143"/>
              <a:gd name="T44" fmla="*/ 36 w 347"/>
              <a:gd name="T45" fmla="*/ 116 h 143"/>
              <a:gd name="T46" fmla="*/ 323 w 347"/>
              <a:gd name="T47" fmla="*/ 107 h 143"/>
              <a:gd name="T48" fmla="*/ 17 w 347"/>
              <a:gd name="T49" fmla="*/ 99 h 143"/>
              <a:gd name="T50" fmla="*/ 328 w 347"/>
              <a:gd name="T51" fmla="*/ 100 h 143"/>
              <a:gd name="T52" fmla="*/ 10 w 347"/>
              <a:gd name="T53" fmla="*/ 95 h 143"/>
              <a:gd name="T54" fmla="*/ 10 w 347"/>
              <a:gd name="T55" fmla="*/ 95 h 143"/>
              <a:gd name="T56" fmla="*/ 344 w 347"/>
              <a:gd name="T57" fmla="*/ 81 h 143"/>
              <a:gd name="T58" fmla="*/ 3 w 347"/>
              <a:gd name="T59" fmla="*/ 72 h 143"/>
              <a:gd name="T60" fmla="*/ 347 w 347"/>
              <a:gd name="T61" fmla="*/ 73 h 143"/>
              <a:gd name="T62" fmla="*/ 341 w 347"/>
              <a:gd name="T63" fmla="*/ 65 h 143"/>
              <a:gd name="T64" fmla="*/ 4 w 347"/>
              <a:gd name="T65" fmla="*/ 64 h 143"/>
              <a:gd name="T66" fmla="*/ 4 w 347"/>
              <a:gd name="T67" fmla="*/ 64 h 143"/>
              <a:gd name="T68" fmla="*/ 341 w 347"/>
              <a:gd name="T69" fmla="*/ 56 h 143"/>
              <a:gd name="T70" fmla="*/ 16 w 347"/>
              <a:gd name="T71" fmla="*/ 43 h 143"/>
              <a:gd name="T72" fmla="*/ 322 w 347"/>
              <a:gd name="T73" fmla="*/ 40 h 143"/>
              <a:gd name="T74" fmla="*/ 24 w 347"/>
              <a:gd name="T75" fmla="*/ 40 h 143"/>
              <a:gd name="T76" fmla="*/ 24 w 347"/>
              <a:gd name="T77" fmla="*/ 40 h 143"/>
              <a:gd name="T78" fmla="*/ 317 w 347"/>
              <a:gd name="T79" fmla="*/ 33 h 143"/>
              <a:gd name="T80" fmla="*/ 44 w 347"/>
              <a:gd name="T81" fmla="*/ 25 h 143"/>
              <a:gd name="T82" fmla="*/ 294 w 347"/>
              <a:gd name="T83" fmla="*/ 25 h 143"/>
              <a:gd name="T84" fmla="*/ 52 w 347"/>
              <a:gd name="T85" fmla="*/ 24 h 143"/>
              <a:gd name="T86" fmla="*/ 52 w 347"/>
              <a:gd name="T87" fmla="*/ 24 h 143"/>
              <a:gd name="T88" fmla="*/ 287 w 347"/>
              <a:gd name="T89" fmla="*/ 19 h 143"/>
              <a:gd name="T90" fmla="*/ 75 w 347"/>
              <a:gd name="T91" fmla="*/ 14 h 143"/>
              <a:gd name="T92" fmla="*/ 262 w 347"/>
              <a:gd name="T93" fmla="*/ 14 h 143"/>
              <a:gd name="T94" fmla="*/ 83 w 347"/>
              <a:gd name="T95" fmla="*/ 14 h 143"/>
              <a:gd name="T96" fmla="*/ 83 w 347"/>
              <a:gd name="T97" fmla="*/ 14 h 143"/>
              <a:gd name="T98" fmla="*/ 255 w 347"/>
              <a:gd name="T99" fmla="*/ 10 h 143"/>
              <a:gd name="T100" fmla="*/ 107 w 347"/>
              <a:gd name="T101" fmla="*/ 7 h 143"/>
              <a:gd name="T102" fmla="*/ 230 w 347"/>
              <a:gd name="T103" fmla="*/ 8 h 143"/>
              <a:gd name="T104" fmla="*/ 116 w 347"/>
              <a:gd name="T105" fmla="*/ 8 h 143"/>
              <a:gd name="T106" fmla="*/ 116 w 347"/>
              <a:gd name="T107" fmla="*/ 8 h 143"/>
              <a:gd name="T108" fmla="*/ 223 w 347"/>
              <a:gd name="T109" fmla="*/ 4 h 143"/>
              <a:gd name="T110" fmla="*/ 140 w 347"/>
              <a:gd name="T111" fmla="*/ 3 h 143"/>
              <a:gd name="T112" fmla="*/ 198 w 347"/>
              <a:gd name="T113" fmla="*/ 5 h 143"/>
              <a:gd name="T114" fmla="*/ 148 w 347"/>
              <a:gd name="T115" fmla="*/ 5 h 143"/>
              <a:gd name="T116" fmla="*/ 148 w 347"/>
              <a:gd name="T117" fmla="*/ 5 h 143"/>
              <a:gd name="T118" fmla="*/ 190 w 347"/>
              <a:gd name="T119" fmla="*/ 2 h 143"/>
              <a:gd name="T120" fmla="*/ 173 w 347"/>
              <a:gd name="T121" fmla="*/ 0 h 143"/>
              <a:gd name="T122" fmla="*/ 165 w 347"/>
              <a:gd name="T123" fmla="*/ 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" h="143">
                <a:moveTo>
                  <a:pt x="172" y="143"/>
                </a:moveTo>
                <a:cubicBezTo>
                  <a:pt x="171" y="142"/>
                  <a:pt x="171" y="142"/>
                  <a:pt x="171" y="142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5" y="140"/>
                  <a:pt x="178" y="140"/>
                  <a:pt x="181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8" y="143"/>
                  <a:pt x="175" y="143"/>
                  <a:pt x="172" y="143"/>
                </a:cubicBezTo>
                <a:close/>
                <a:moveTo>
                  <a:pt x="164" y="143"/>
                </a:moveTo>
                <a:cubicBezTo>
                  <a:pt x="162" y="143"/>
                  <a:pt x="159" y="143"/>
                  <a:pt x="156" y="143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9" y="140"/>
                  <a:pt x="162" y="140"/>
                  <a:pt x="164" y="140"/>
                </a:cubicBezTo>
                <a:lnTo>
                  <a:pt x="164" y="143"/>
                </a:lnTo>
                <a:close/>
                <a:moveTo>
                  <a:pt x="189" y="143"/>
                </a:moveTo>
                <a:cubicBezTo>
                  <a:pt x="189" y="140"/>
                  <a:pt x="189" y="140"/>
                  <a:pt x="189" y="140"/>
                </a:cubicBezTo>
                <a:cubicBezTo>
                  <a:pt x="192" y="140"/>
                  <a:pt x="194" y="140"/>
                  <a:pt x="197" y="140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5" y="143"/>
                  <a:pt x="192" y="143"/>
                  <a:pt x="189" y="143"/>
                </a:cubicBezTo>
                <a:close/>
                <a:moveTo>
                  <a:pt x="148" y="143"/>
                </a:moveTo>
                <a:cubicBezTo>
                  <a:pt x="145" y="142"/>
                  <a:pt x="142" y="142"/>
                  <a:pt x="140" y="142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43" y="139"/>
                  <a:pt x="145" y="140"/>
                  <a:pt x="148" y="140"/>
                </a:cubicBezTo>
                <a:lnTo>
                  <a:pt x="148" y="143"/>
                </a:lnTo>
                <a:close/>
                <a:moveTo>
                  <a:pt x="206" y="142"/>
                </a:moveTo>
                <a:cubicBezTo>
                  <a:pt x="205" y="139"/>
                  <a:pt x="205" y="139"/>
                  <a:pt x="205" y="139"/>
                </a:cubicBezTo>
                <a:cubicBezTo>
                  <a:pt x="208" y="139"/>
                  <a:pt x="211" y="139"/>
                  <a:pt x="214" y="139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211" y="142"/>
                  <a:pt x="208" y="142"/>
                  <a:pt x="206" y="142"/>
                </a:cubicBezTo>
                <a:close/>
                <a:moveTo>
                  <a:pt x="131" y="141"/>
                </a:moveTo>
                <a:cubicBezTo>
                  <a:pt x="129" y="141"/>
                  <a:pt x="126" y="141"/>
                  <a:pt x="123" y="140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6" y="138"/>
                  <a:pt x="129" y="138"/>
                  <a:pt x="132" y="138"/>
                </a:cubicBezTo>
                <a:lnTo>
                  <a:pt x="131" y="141"/>
                </a:lnTo>
                <a:close/>
                <a:moveTo>
                  <a:pt x="222" y="140"/>
                </a:moveTo>
                <a:cubicBezTo>
                  <a:pt x="222" y="138"/>
                  <a:pt x="222" y="138"/>
                  <a:pt x="222" y="138"/>
                </a:cubicBezTo>
                <a:cubicBezTo>
                  <a:pt x="224" y="137"/>
                  <a:pt x="227" y="137"/>
                  <a:pt x="230" y="137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28" y="140"/>
                  <a:pt x="225" y="140"/>
                  <a:pt x="222" y="140"/>
                </a:cubicBezTo>
                <a:close/>
                <a:moveTo>
                  <a:pt x="115" y="139"/>
                </a:moveTo>
                <a:cubicBezTo>
                  <a:pt x="112" y="139"/>
                  <a:pt x="110" y="138"/>
                  <a:pt x="107" y="138"/>
                </a:cubicBezTo>
                <a:cubicBezTo>
                  <a:pt x="107" y="135"/>
                  <a:pt x="107" y="135"/>
                  <a:pt x="107" y="135"/>
                </a:cubicBezTo>
                <a:cubicBezTo>
                  <a:pt x="110" y="136"/>
                  <a:pt x="113" y="136"/>
                  <a:pt x="115" y="136"/>
                </a:cubicBezTo>
                <a:lnTo>
                  <a:pt x="115" y="139"/>
                </a:lnTo>
                <a:close/>
                <a:moveTo>
                  <a:pt x="238" y="138"/>
                </a:moveTo>
                <a:cubicBezTo>
                  <a:pt x="238" y="135"/>
                  <a:pt x="238" y="135"/>
                  <a:pt x="238" y="135"/>
                </a:cubicBezTo>
                <a:cubicBezTo>
                  <a:pt x="241" y="135"/>
                  <a:pt x="243" y="134"/>
                  <a:pt x="246" y="134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4" y="137"/>
                  <a:pt x="241" y="137"/>
                  <a:pt x="238" y="138"/>
                </a:cubicBezTo>
                <a:close/>
                <a:moveTo>
                  <a:pt x="99" y="136"/>
                </a:moveTo>
                <a:cubicBezTo>
                  <a:pt x="96" y="136"/>
                  <a:pt x="93" y="135"/>
                  <a:pt x="91" y="135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4" y="133"/>
                  <a:pt x="97" y="133"/>
                  <a:pt x="99" y="134"/>
                </a:cubicBezTo>
                <a:lnTo>
                  <a:pt x="99" y="136"/>
                </a:lnTo>
                <a:close/>
                <a:moveTo>
                  <a:pt x="255" y="135"/>
                </a:moveTo>
                <a:cubicBezTo>
                  <a:pt x="254" y="132"/>
                  <a:pt x="254" y="132"/>
                  <a:pt x="254" y="132"/>
                </a:cubicBezTo>
                <a:cubicBezTo>
                  <a:pt x="257" y="132"/>
                  <a:pt x="259" y="131"/>
                  <a:pt x="262" y="130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0" y="134"/>
                  <a:pt x="257" y="134"/>
                  <a:pt x="255" y="135"/>
                </a:cubicBezTo>
                <a:close/>
                <a:moveTo>
                  <a:pt x="83" y="133"/>
                </a:moveTo>
                <a:cubicBezTo>
                  <a:pt x="80" y="132"/>
                  <a:pt x="77" y="131"/>
                  <a:pt x="75" y="131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8" y="129"/>
                  <a:pt x="81" y="129"/>
                  <a:pt x="83" y="130"/>
                </a:cubicBezTo>
                <a:lnTo>
                  <a:pt x="83" y="133"/>
                </a:lnTo>
                <a:close/>
                <a:moveTo>
                  <a:pt x="271" y="131"/>
                </a:moveTo>
                <a:cubicBezTo>
                  <a:pt x="270" y="128"/>
                  <a:pt x="270" y="128"/>
                  <a:pt x="270" y="128"/>
                </a:cubicBezTo>
                <a:cubicBezTo>
                  <a:pt x="273" y="127"/>
                  <a:pt x="275" y="127"/>
                  <a:pt x="278" y="126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76" y="129"/>
                  <a:pt x="273" y="130"/>
                  <a:pt x="271" y="131"/>
                </a:cubicBezTo>
                <a:close/>
                <a:moveTo>
                  <a:pt x="67" y="128"/>
                </a:moveTo>
                <a:cubicBezTo>
                  <a:pt x="64" y="127"/>
                  <a:pt x="61" y="127"/>
                  <a:pt x="59" y="126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2" y="124"/>
                  <a:pt x="65" y="125"/>
                  <a:pt x="68" y="126"/>
                </a:cubicBezTo>
                <a:lnTo>
                  <a:pt x="67" y="128"/>
                </a:lnTo>
                <a:close/>
                <a:moveTo>
                  <a:pt x="286" y="126"/>
                </a:moveTo>
                <a:cubicBezTo>
                  <a:pt x="285" y="123"/>
                  <a:pt x="285" y="123"/>
                  <a:pt x="285" y="123"/>
                </a:cubicBezTo>
                <a:cubicBezTo>
                  <a:pt x="288" y="122"/>
                  <a:pt x="291" y="121"/>
                  <a:pt x="293" y="120"/>
                </a:cubicBezTo>
                <a:cubicBezTo>
                  <a:pt x="294" y="123"/>
                  <a:pt x="294" y="123"/>
                  <a:pt x="294" y="123"/>
                </a:cubicBezTo>
                <a:cubicBezTo>
                  <a:pt x="292" y="124"/>
                  <a:pt x="289" y="125"/>
                  <a:pt x="286" y="126"/>
                </a:cubicBezTo>
                <a:close/>
                <a:moveTo>
                  <a:pt x="51" y="123"/>
                </a:moveTo>
                <a:cubicBezTo>
                  <a:pt x="49" y="122"/>
                  <a:pt x="46" y="120"/>
                  <a:pt x="44" y="119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7" y="118"/>
                  <a:pt x="50" y="119"/>
                  <a:pt x="52" y="120"/>
                </a:cubicBezTo>
                <a:lnTo>
                  <a:pt x="51" y="123"/>
                </a:lnTo>
                <a:close/>
                <a:moveTo>
                  <a:pt x="302" y="119"/>
                </a:moveTo>
                <a:cubicBezTo>
                  <a:pt x="301" y="117"/>
                  <a:pt x="301" y="117"/>
                  <a:pt x="301" y="117"/>
                </a:cubicBezTo>
                <a:cubicBezTo>
                  <a:pt x="303" y="116"/>
                  <a:pt x="306" y="115"/>
                  <a:pt x="308" y="113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7" y="117"/>
                  <a:pt x="304" y="118"/>
                  <a:pt x="302" y="119"/>
                </a:cubicBezTo>
                <a:close/>
                <a:moveTo>
                  <a:pt x="36" y="116"/>
                </a:moveTo>
                <a:cubicBezTo>
                  <a:pt x="34" y="114"/>
                  <a:pt x="31" y="113"/>
                  <a:pt x="29" y="111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3" y="111"/>
                  <a:pt x="35" y="112"/>
                  <a:pt x="37" y="113"/>
                </a:cubicBezTo>
                <a:lnTo>
                  <a:pt x="36" y="116"/>
                </a:lnTo>
                <a:close/>
                <a:moveTo>
                  <a:pt x="316" y="112"/>
                </a:moveTo>
                <a:cubicBezTo>
                  <a:pt x="315" y="109"/>
                  <a:pt x="315" y="109"/>
                  <a:pt x="315" y="109"/>
                </a:cubicBezTo>
                <a:cubicBezTo>
                  <a:pt x="317" y="108"/>
                  <a:pt x="320" y="106"/>
                  <a:pt x="322" y="105"/>
                </a:cubicBezTo>
                <a:cubicBezTo>
                  <a:pt x="323" y="107"/>
                  <a:pt x="323" y="107"/>
                  <a:pt x="323" y="107"/>
                </a:cubicBezTo>
                <a:cubicBezTo>
                  <a:pt x="321" y="109"/>
                  <a:pt x="319" y="110"/>
                  <a:pt x="316" y="112"/>
                </a:cubicBezTo>
                <a:close/>
                <a:moveTo>
                  <a:pt x="22" y="107"/>
                </a:moveTo>
                <a:cubicBezTo>
                  <a:pt x="20" y="105"/>
                  <a:pt x="17" y="103"/>
                  <a:pt x="16" y="102"/>
                </a:cubicBezTo>
                <a:cubicBezTo>
                  <a:pt x="17" y="99"/>
                  <a:pt x="17" y="99"/>
                  <a:pt x="17" y="99"/>
                </a:cubicBezTo>
                <a:cubicBezTo>
                  <a:pt x="19" y="101"/>
                  <a:pt x="21" y="103"/>
                  <a:pt x="24" y="105"/>
                </a:cubicBezTo>
                <a:lnTo>
                  <a:pt x="22" y="107"/>
                </a:lnTo>
                <a:close/>
                <a:moveTo>
                  <a:pt x="330" y="102"/>
                </a:moveTo>
                <a:cubicBezTo>
                  <a:pt x="328" y="100"/>
                  <a:pt x="328" y="100"/>
                  <a:pt x="328" y="100"/>
                </a:cubicBezTo>
                <a:cubicBezTo>
                  <a:pt x="330" y="98"/>
                  <a:pt x="332" y="96"/>
                  <a:pt x="334" y="94"/>
                </a:cubicBezTo>
                <a:cubicBezTo>
                  <a:pt x="336" y="96"/>
                  <a:pt x="336" y="96"/>
                  <a:pt x="336" y="96"/>
                </a:cubicBezTo>
                <a:cubicBezTo>
                  <a:pt x="334" y="98"/>
                  <a:pt x="332" y="100"/>
                  <a:pt x="330" y="102"/>
                </a:cubicBezTo>
                <a:close/>
                <a:moveTo>
                  <a:pt x="10" y="95"/>
                </a:moveTo>
                <a:cubicBezTo>
                  <a:pt x="8" y="93"/>
                  <a:pt x="6" y="91"/>
                  <a:pt x="5" y="88"/>
                </a:cubicBezTo>
                <a:cubicBezTo>
                  <a:pt x="7" y="87"/>
                  <a:pt x="7" y="87"/>
                  <a:pt x="7" y="87"/>
                </a:cubicBezTo>
                <a:cubicBezTo>
                  <a:pt x="9" y="89"/>
                  <a:pt x="10" y="92"/>
                  <a:pt x="12" y="94"/>
                </a:cubicBezTo>
                <a:lnTo>
                  <a:pt x="10" y="95"/>
                </a:lnTo>
                <a:close/>
                <a:moveTo>
                  <a:pt x="341" y="89"/>
                </a:moveTo>
                <a:cubicBezTo>
                  <a:pt x="338" y="87"/>
                  <a:pt x="338" y="87"/>
                  <a:pt x="338" y="87"/>
                </a:cubicBezTo>
                <a:cubicBezTo>
                  <a:pt x="339" y="85"/>
                  <a:pt x="341" y="83"/>
                  <a:pt x="341" y="80"/>
                </a:cubicBezTo>
                <a:cubicBezTo>
                  <a:pt x="344" y="81"/>
                  <a:pt x="344" y="81"/>
                  <a:pt x="344" y="81"/>
                </a:cubicBezTo>
                <a:cubicBezTo>
                  <a:pt x="343" y="84"/>
                  <a:pt x="342" y="86"/>
                  <a:pt x="341" y="89"/>
                </a:cubicBezTo>
                <a:close/>
                <a:moveTo>
                  <a:pt x="2" y="81"/>
                </a:moveTo>
                <a:cubicBezTo>
                  <a:pt x="1" y="78"/>
                  <a:pt x="0" y="75"/>
                  <a:pt x="0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5"/>
                  <a:pt x="3" y="77"/>
                  <a:pt x="4" y="80"/>
                </a:cubicBezTo>
                <a:lnTo>
                  <a:pt x="2" y="81"/>
                </a:lnTo>
                <a:close/>
                <a:moveTo>
                  <a:pt x="347" y="73"/>
                </a:moveTo>
                <a:cubicBezTo>
                  <a:pt x="343" y="73"/>
                  <a:pt x="343" y="73"/>
                  <a:pt x="343" y="73"/>
                </a:cubicBezTo>
                <a:cubicBezTo>
                  <a:pt x="344" y="73"/>
                  <a:pt x="344" y="73"/>
                  <a:pt x="344" y="73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3" y="70"/>
                  <a:pt x="342" y="67"/>
                  <a:pt x="341" y="65"/>
                </a:cubicBezTo>
                <a:cubicBezTo>
                  <a:pt x="345" y="64"/>
                  <a:pt x="345" y="64"/>
                  <a:pt x="345" y="64"/>
                </a:cubicBezTo>
                <a:cubicBezTo>
                  <a:pt x="346" y="67"/>
                  <a:pt x="347" y="70"/>
                  <a:pt x="347" y="72"/>
                </a:cubicBezTo>
                <a:lnTo>
                  <a:pt x="347" y="73"/>
                </a:lnTo>
                <a:close/>
                <a:moveTo>
                  <a:pt x="4" y="64"/>
                </a:moveTo>
                <a:cubicBezTo>
                  <a:pt x="2" y="64"/>
                  <a:pt x="2" y="64"/>
                  <a:pt x="2" y="64"/>
                </a:cubicBezTo>
                <a:cubicBezTo>
                  <a:pt x="2" y="61"/>
                  <a:pt x="4" y="58"/>
                  <a:pt x="5" y="56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60"/>
                  <a:pt x="5" y="62"/>
                  <a:pt x="4" y="64"/>
                </a:cubicBezTo>
                <a:close/>
                <a:moveTo>
                  <a:pt x="338" y="58"/>
                </a:moveTo>
                <a:cubicBezTo>
                  <a:pt x="337" y="55"/>
                  <a:pt x="336" y="53"/>
                  <a:pt x="334" y="51"/>
                </a:cubicBezTo>
                <a:cubicBezTo>
                  <a:pt x="336" y="49"/>
                  <a:pt x="336" y="49"/>
                  <a:pt x="336" y="49"/>
                </a:cubicBezTo>
                <a:cubicBezTo>
                  <a:pt x="338" y="52"/>
                  <a:pt x="339" y="54"/>
                  <a:pt x="341" y="56"/>
                </a:cubicBezTo>
                <a:lnTo>
                  <a:pt x="338" y="58"/>
                </a:lnTo>
                <a:close/>
                <a:moveTo>
                  <a:pt x="12" y="51"/>
                </a:moveTo>
                <a:cubicBezTo>
                  <a:pt x="10" y="49"/>
                  <a:pt x="10" y="49"/>
                  <a:pt x="10" y="49"/>
                </a:cubicBezTo>
                <a:cubicBezTo>
                  <a:pt x="12" y="47"/>
                  <a:pt x="13" y="45"/>
                  <a:pt x="16" y="43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7"/>
                  <a:pt x="14" y="49"/>
                  <a:pt x="12" y="51"/>
                </a:cubicBezTo>
                <a:close/>
                <a:moveTo>
                  <a:pt x="328" y="45"/>
                </a:moveTo>
                <a:cubicBezTo>
                  <a:pt x="326" y="43"/>
                  <a:pt x="324" y="42"/>
                  <a:pt x="322" y="40"/>
                </a:cubicBezTo>
                <a:cubicBezTo>
                  <a:pt x="324" y="38"/>
                  <a:pt x="324" y="38"/>
                  <a:pt x="324" y="38"/>
                </a:cubicBezTo>
                <a:cubicBezTo>
                  <a:pt x="326" y="40"/>
                  <a:pt x="328" y="41"/>
                  <a:pt x="330" y="43"/>
                </a:cubicBezTo>
                <a:lnTo>
                  <a:pt x="328" y="45"/>
                </a:lnTo>
                <a:close/>
                <a:moveTo>
                  <a:pt x="24" y="40"/>
                </a:moveTo>
                <a:cubicBezTo>
                  <a:pt x="22" y="38"/>
                  <a:pt x="22" y="38"/>
                  <a:pt x="22" y="38"/>
                </a:cubicBezTo>
                <a:cubicBezTo>
                  <a:pt x="24" y="36"/>
                  <a:pt x="27" y="35"/>
                  <a:pt x="29" y="33"/>
                </a:cubicBezTo>
                <a:cubicBezTo>
                  <a:pt x="30" y="35"/>
                  <a:pt x="30" y="35"/>
                  <a:pt x="30" y="35"/>
                </a:cubicBezTo>
                <a:cubicBezTo>
                  <a:pt x="28" y="37"/>
                  <a:pt x="26" y="38"/>
                  <a:pt x="24" y="40"/>
                </a:cubicBezTo>
                <a:close/>
                <a:moveTo>
                  <a:pt x="315" y="35"/>
                </a:moveTo>
                <a:cubicBezTo>
                  <a:pt x="313" y="34"/>
                  <a:pt x="311" y="33"/>
                  <a:pt x="308" y="31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12" y="30"/>
                  <a:pt x="315" y="32"/>
                  <a:pt x="317" y="33"/>
                </a:cubicBezTo>
                <a:lnTo>
                  <a:pt x="315" y="35"/>
                </a:lnTo>
                <a:close/>
                <a:moveTo>
                  <a:pt x="38" y="31"/>
                </a:moveTo>
                <a:cubicBezTo>
                  <a:pt x="36" y="29"/>
                  <a:pt x="36" y="29"/>
                  <a:pt x="36" y="29"/>
                </a:cubicBezTo>
                <a:cubicBezTo>
                  <a:pt x="39" y="28"/>
                  <a:pt x="41" y="26"/>
                  <a:pt x="44" y="25"/>
                </a:cubicBezTo>
                <a:cubicBezTo>
                  <a:pt x="45" y="28"/>
                  <a:pt x="45" y="28"/>
                  <a:pt x="45" y="28"/>
                </a:cubicBezTo>
                <a:cubicBezTo>
                  <a:pt x="42" y="29"/>
                  <a:pt x="40" y="30"/>
                  <a:pt x="38" y="31"/>
                </a:cubicBezTo>
                <a:close/>
                <a:moveTo>
                  <a:pt x="301" y="28"/>
                </a:moveTo>
                <a:cubicBezTo>
                  <a:pt x="299" y="27"/>
                  <a:pt x="296" y="26"/>
                  <a:pt x="294" y="25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7" y="23"/>
                  <a:pt x="300" y="24"/>
                  <a:pt x="302" y="25"/>
                </a:cubicBezTo>
                <a:lnTo>
                  <a:pt x="301" y="28"/>
                </a:lnTo>
                <a:close/>
                <a:moveTo>
                  <a:pt x="52" y="24"/>
                </a:moveTo>
                <a:cubicBezTo>
                  <a:pt x="51" y="22"/>
                  <a:pt x="51" y="22"/>
                  <a:pt x="51" y="22"/>
                </a:cubicBezTo>
                <a:cubicBezTo>
                  <a:pt x="54" y="21"/>
                  <a:pt x="56" y="20"/>
                  <a:pt x="59" y="19"/>
                </a:cubicBezTo>
                <a:cubicBezTo>
                  <a:pt x="60" y="21"/>
                  <a:pt x="60" y="21"/>
                  <a:pt x="60" y="21"/>
                </a:cubicBezTo>
                <a:cubicBezTo>
                  <a:pt x="57" y="22"/>
                  <a:pt x="55" y="23"/>
                  <a:pt x="52" y="24"/>
                </a:cubicBezTo>
                <a:close/>
                <a:moveTo>
                  <a:pt x="286" y="22"/>
                </a:moveTo>
                <a:cubicBezTo>
                  <a:pt x="283" y="21"/>
                  <a:pt x="281" y="20"/>
                  <a:pt x="278" y="19"/>
                </a:cubicBezTo>
                <a:cubicBezTo>
                  <a:pt x="279" y="16"/>
                  <a:pt x="279" y="16"/>
                  <a:pt x="279" y="16"/>
                </a:cubicBezTo>
                <a:cubicBezTo>
                  <a:pt x="282" y="17"/>
                  <a:pt x="284" y="18"/>
                  <a:pt x="287" y="19"/>
                </a:cubicBezTo>
                <a:lnTo>
                  <a:pt x="286" y="22"/>
                </a:lnTo>
                <a:close/>
                <a:moveTo>
                  <a:pt x="68" y="19"/>
                </a:moveTo>
                <a:cubicBezTo>
                  <a:pt x="67" y="16"/>
                  <a:pt x="67" y="16"/>
                  <a:pt x="67" y="16"/>
                </a:cubicBezTo>
                <a:cubicBezTo>
                  <a:pt x="69" y="15"/>
                  <a:pt x="72" y="15"/>
                  <a:pt x="75" y="14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7"/>
                  <a:pt x="70" y="18"/>
                  <a:pt x="68" y="19"/>
                </a:cubicBezTo>
                <a:close/>
                <a:moveTo>
                  <a:pt x="270" y="17"/>
                </a:moveTo>
                <a:cubicBezTo>
                  <a:pt x="268" y="16"/>
                  <a:pt x="265" y="15"/>
                  <a:pt x="262" y="14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6" y="12"/>
                  <a:pt x="269" y="13"/>
                  <a:pt x="271" y="14"/>
                </a:cubicBezTo>
                <a:lnTo>
                  <a:pt x="270" y="17"/>
                </a:lnTo>
                <a:close/>
                <a:moveTo>
                  <a:pt x="83" y="14"/>
                </a:moveTo>
                <a:cubicBezTo>
                  <a:pt x="83" y="12"/>
                  <a:pt x="83" y="12"/>
                  <a:pt x="83" y="12"/>
                </a:cubicBezTo>
                <a:cubicBezTo>
                  <a:pt x="85" y="11"/>
                  <a:pt x="88" y="10"/>
                  <a:pt x="91" y="10"/>
                </a:cubicBezTo>
                <a:cubicBezTo>
                  <a:pt x="91" y="12"/>
                  <a:pt x="91" y="12"/>
                  <a:pt x="91" y="12"/>
                </a:cubicBezTo>
                <a:cubicBezTo>
                  <a:pt x="89" y="13"/>
                  <a:pt x="86" y="14"/>
                  <a:pt x="83" y="14"/>
                </a:cubicBezTo>
                <a:close/>
                <a:moveTo>
                  <a:pt x="254" y="13"/>
                </a:moveTo>
                <a:cubicBezTo>
                  <a:pt x="252" y="12"/>
                  <a:pt x="249" y="11"/>
                  <a:pt x="246" y="11"/>
                </a:cubicBezTo>
                <a:cubicBezTo>
                  <a:pt x="247" y="8"/>
                  <a:pt x="247" y="8"/>
                  <a:pt x="247" y="8"/>
                </a:cubicBezTo>
                <a:cubicBezTo>
                  <a:pt x="250" y="9"/>
                  <a:pt x="252" y="9"/>
                  <a:pt x="255" y="10"/>
                </a:cubicBezTo>
                <a:lnTo>
                  <a:pt x="254" y="13"/>
                </a:lnTo>
                <a:close/>
                <a:moveTo>
                  <a:pt x="99" y="11"/>
                </a:moveTo>
                <a:cubicBezTo>
                  <a:pt x="99" y="8"/>
                  <a:pt x="99" y="8"/>
                  <a:pt x="99" y="8"/>
                </a:cubicBezTo>
                <a:cubicBezTo>
                  <a:pt x="102" y="8"/>
                  <a:pt x="104" y="7"/>
                  <a:pt x="107" y="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5" y="10"/>
                  <a:pt x="102" y="10"/>
                  <a:pt x="99" y="11"/>
                </a:cubicBezTo>
                <a:close/>
                <a:moveTo>
                  <a:pt x="238" y="9"/>
                </a:moveTo>
                <a:cubicBezTo>
                  <a:pt x="236" y="9"/>
                  <a:pt x="233" y="9"/>
                  <a:pt x="230" y="8"/>
                </a:cubicBezTo>
                <a:cubicBezTo>
                  <a:pt x="231" y="5"/>
                  <a:pt x="231" y="5"/>
                  <a:pt x="231" y="5"/>
                </a:cubicBezTo>
                <a:cubicBezTo>
                  <a:pt x="233" y="6"/>
                  <a:pt x="236" y="6"/>
                  <a:pt x="239" y="7"/>
                </a:cubicBezTo>
                <a:lnTo>
                  <a:pt x="238" y="9"/>
                </a:lnTo>
                <a:close/>
                <a:moveTo>
                  <a:pt x="116" y="8"/>
                </a:moveTo>
                <a:cubicBezTo>
                  <a:pt x="115" y="5"/>
                  <a:pt x="115" y="5"/>
                  <a:pt x="115" y="5"/>
                </a:cubicBezTo>
                <a:cubicBezTo>
                  <a:pt x="118" y="5"/>
                  <a:pt x="121" y="5"/>
                  <a:pt x="123" y="4"/>
                </a:cubicBezTo>
                <a:cubicBezTo>
                  <a:pt x="124" y="7"/>
                  <a:pt x="124" y="7"/>
                  <a:pt x="124" y="7"/>
                </a:cubicBezTo>
                <a:cubicBezTo>
                  <a:pt x="121" y="7"/>
                  <a:pt x="118" y="8"/>
                  <a:pt x="116" y="8"/>
                </a:cubicBezTo>
                <a:close/>
                <a:moveTo>
                  <a:pt x="222" y="7"/>
                </a:moveTo>
                <a:cubicBezTo>
                  <a:pt x="220" y="7"/>
                  <a:pt x="217" y="6"/>
                  <a:pt x="214" y="6"/>
                </a:cubicBezTo>
                <a:cubicBezTo>
                  <a:pt x="214" y="3"/>
                  <a:pt x="214" y="3"/>
                  <a:pt x="214" y="3"/>
                </a:cubicBezTo>
                <a:cubicBezTo>
                  <a:pt x="217" y="4"/>
                  <a:pt x="220" y="4"/>
                  <a:pt x="223" y="4"/>
                </a:cubicBezTo>
                <a:lnTo>
                  <a:pt x="222" y="7"/>
                </a:lnTo>
                <a:close/>
                <a:moveTo>
                  <a:pt x="132" y="6"/>
                </a:moveTo>
                <a:cubicBezTo>
                  <a:pt x="132" y="3"/>
                  <a:pt x="132" y="3"/>
                  <a:pt x="132" y="3"/>
                </a:cubicBezTo>
                <a:cubicBezTo>
                  <a:pt x="134" y="3"/>
                  <a:pt x="137" y="3"/>
                  <a:pt x="140" y="3"/>
                </a:cubicBezTo>
                <a:cubicBezTo>
                  <a:pt x="140" y="5"/>
                  <a:pt x="140" y="5"/>
                  <a:pt x="140" y="5"/>
                </a:cubicBezTo>
                <a:cubicBezTo>
                  <a:pt x="137" y="6"/>
                  <a:pt x="135" y="6"/>
                  <a:pt x="132" y="6"/>
                </a:cubicBezTo>
                <a:close/>
                <a:moveTo>
                  <a:pt x="206" y="5"/>
                </a:moveTo>
                <a:cubicBezTo>
                  <a:pt x="203" y="5"/>
                  <a:pt x="200" y="5"/>
                  <a:pt x="198" y="5"/>
                </a:cubicBezTo>
                <a:cubicBezTo>
                  <a:pt x="198" y="2"/>
                  <a:pt x="198" y="2"/>
                  <a:pt x="198" y="2"/>
                </a:cubicBezTo>
                <a:cubicBezTo>
                  <a:pt x="201" y="2"/>
                  <a:pt x="203" y="2"/>
                  <a:pt x="206" y="3"/>
                </a:cubicBezTo>
                <a:lnTo>
                  <a:pt x="206" y="5"/>
                </a:lnTo>
                <a:close/>
                <a:moveTo>
                  <a:pt x="148" y="5"/>
                </a:moveTo>
                <a:cubicBezTo>
                  <a:pt x="148" y="2"/>
                  <a:pt x="148" y="2"/>
                  <a:pt x="148" y="2"/>
                </a:cubicBezTo>
                <a:cubicBezTo>
                  <a:pt x="151" y="2"/>
                  <a:pt x="154" y="2"/>
                  <a:pt x="156" y="2"/>
                </a:cubicBezTo>
                <a:cubicBezTo>
                  <a:pt x="156" y="4"/>
                  <a:pt x="156" y="4"/>
                  <a:pt x="156" y="4"/>
                </a:cubicBezTo>
                <a:cubicBezTo>
                  <a:pt x="154" y="4"/>
                  <a:pt x="151" y="5"/>
                  <a:pt x="148" y="5"/>
                </a:cubicBezTo>
                <a:close/>
                <a:moveTo>
                  <a:pt x="190" y="4"/>
                </a:moveTo>
                <a:cubicBezTo>
                  <a:pt x="187" y="4"/>
                  <a:pt x="184" y="4"/>
                  <a:pt x="181" y="4"/>
                </a:cubicBezTo>
                <a:cubicBezTo>
                  <a:pt x="181" y="1"/>
                  <a:pt x="181" y="1"/>
                  <a:pt x="181" y="1"/>
                </a:cubicBezTo>
                <a:cubicBezTo>
                  <a:pt x="184" y="1"/>
                  <a:pt x="187" y="2"/>
                  <a:pt x="190" y="2"/>
                </a:cubicBezTo>
                <a:lnTo>
                  <a:pt x="190" y="4"/>
                </a:lnTo>
                <a:close/>
                <a:moveTo>
                  <a:pt x="165" y="4"/>
                </a:moveTo>
                <a:cubicBezTo>
                  <a:pt x="165" y="1"/>
                  <a:pt x="165" y="1"/>
                  <a:pt x="165" y="1"/>
                </a:cubicBezTo>
                <a:cubicBezTo>
                  <a:pt x="167" y="1"/>
                  <a:pt x="170" y="0"/>
                  <a:pt x="173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4"/>
                  <a:pt x="175" y="4"/>
                  <a:pt x="175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70" y="4"/>
                  <a:pt x="167" y="4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Oval 135"/>
          <p:cNvSpPr>
            <a:spLocks noChangeArrowheads="1"/>
          </p:cNvSpPr>
          <p:nvPr/>
        </p:nvSpPr>
        <p:spPr bwMode="auto">
          <a:xfrm>
            <a:off x="4065814" y="2824826"/>
            <a:ext cx="896186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Oval 136"/>
          <p:cNvSpPr>
            <a:spLocks noChangeArrowheads="1"/>
          </p:cNvSpPr>
          <p:nvPr/>
        </p:nvSpPr>
        <p:spPr bwMode="auto">
          <a:xfrm>
            <a:off x="4139244" y="2854721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>
            <a:off x="4135906" y="2853148"/>
            <a:ext cx="757669" cy="292658"/>
          </a:xfrm>
          <a:custGeom>
            <a:avLst/>
            <a:gdLst>
              <a:gd name="T0" fmla="*/ 173 w 347"/>
              <a:gd name="T1" fmla="*/ 140 h 142"/>
              <a:gd name="T2" fmla="*/ 164 w 347"/>
              <a:gd name="T3" fmla="*/ 142 h 142"/>
              <a:gd name="T4" fmla="*/ 164 w 347"/>
              <a:gd name="T5" fmla="*/ 142 h 142"/>
              <a:gd name="T6" fmla="*/ 197 w 347"/>
              <a:gd name="T7" fmla="*/ 141 h 142"/>
              <a:gd name="T8" fmla="*/ 140 w 347"/>
              <a:gd name="T9" fmla="*/ 138 h 142"/>
              <a:gd name="T10" fmla="*/ 205 w 347"/>
              <a:gd name="T11" fmla="*/ 138 h 142"/>
              <a:gd name="T12" fmla="*/ 131 w 347"/>
              <a:gd name="T13" fmla="*/ 140 h 142"/>
              <a:gd name="T14" fmla="*/ 131 w 347"/>
              <a:gd name="T15" fmla="*/ 140 h 142"/>
              <a:gd name="T16" fmla="*/ 230 w 347"/>
              <a:gd name="T17" fmla="*/ 138 h 142"/>
              <a:gd name="T18" fmla="*/ 107 w 347"/>
              <a:gd name="T19" fmla="*/ 134 h 142"/>
              <a:gd name="T20" fmla="*/ 238 w 347"/>
              <a:gd name="T21" fmla="*/ 134 h 142"/>
              <a:gd name="T22" fmla="*/ 99 w 347"/>
              <a:gd name="T23" fmla="*/ 135 h 142"/>
              <a:gd name="T24" fmla="*/ 99 w 347"/>
              <a:gd name="T25" fmla="*/ 135 h 142"/>
              <a:gd name="T26" fmla="*/ 263 w 347"/>
              <a:gd name="T27" fmla="*/ 131 h 142"/>
              <a:gd name="T28" fmla="*/ 75 w 347"/>
              <a:gd name="T29" fmla="*/ 127 h 142"/>
              <a:gd name="T30" fmla="*/ 270 w 347"/>
              <a:gd name="T31" fmla="*/ 127 h 142"/>
              <a:gd name="T32" fmla="*/ 67 w 347"/>
              <a:gd name="T33" fmla="*/ 127 h 142"/>
              <a:gd name="T34" fmla="*/ 67 w 347"/>
              <a:gd name="T35" fmla="*/ 127 h 142"/>
              <a:gd name="T36" fmla="*/ 294 w 347"/>
              <a:gd name="T37" fmla="*/ 121 h 142"/>
              <a:gd name="T38" fmla="*/ 45 w 347"/>
              <a:gd name="T39" fmla="*/ 115 h 142"/>
              <a:gd name="T40" fmla="*/ 301 w 347"/>
              <a:gd name="T41" fmla="*/ 115 h 142"/>
              <a:gd name="T42" fmla="*/ 36 w 347"/>
              <a:gd name="T43" fmla="*/ 114 h 142"/>
              <a:gd name="T44" fmla="*/ 36 w 347"/>
              <a:gd name="T45" fmla="*/ 114 h 142"/>
              <a:gd name="T46" fmla="*/ 323 w 347"/>
              <a:gd name="T47" fmla="*/ 106 h 142"/>
              <a:gd name="T48" fmla="*/ 17 w 347"/>
              <a:gd name="T49" fmla="*/ 98 h 142"/>
              <a:gd name="T50" fmla="*/ 328 w 347"/>
              <a:gd name="T51" fmla="*/ 98 h 142"/>
              <a:gd name="T52" fmla="*/ 10 w 347"/>
              <a:gd name="T53" fmla="*/ 94 h 142"/>
              <a:gd name="T54" fmla="*/ 10 w 347"/>
              <a:gd name="T55" fmla="*/ 94 h 142"/>
              <a:gd name="T56" fmla="*/ 344 w 347"/>
              <a:gd name="T57" fmla="*/ 79 h 142"/>
              <a:gd name="T58" fmla="*/ 3 w 347"/>
              <a:gd name="T59" fmla="*/ 71 h 142"/>
              <a:gd name="T60" fmla="*/ 347 w 347"/>
              <a:gd name="T61" fmla="*/ 71 h 142"/>
              <a:gd name="T62" fmla="*/ 341 w 347"/>
              <a:gd name="T63" fmla="*/ 63 h 142"/>
              <a:gd name="T64" fmla="*/ 2 w 347"/>
              <a:gd name="T65" fmla="*/ 62 h 142"/>
              <a:gd name="T66" fmla="*/ 338 w 347"/>
              <a:gd name="T67" fmla="*/ 56 h 142"/>
              <a:gd name="T68" fmla="*/ 338 w 347"/>
              <a:gd name="T69" fmla="*/ 56 h 142"/>
              <a:gd name="T70" fmla="*/ 17 w 347"/>
              <a:gd name="T71" fmla="*/ 43 h 142"/>
              <a:gd name="T72" fmla="*/ 324 w 347"/>
              <a:gd name="T73" fmla="*/ 36 h 142"/>
              <a:gd name="T74" fmla="*/ 22 w 347"/>
              <a:gd name="T75" fmla="*/ 36 h 142"/>
              <a:gd name="T76" fmla="*/ 315 w 347"/>
              <a:gd name="T77" fmla="*/ 34 h 142"/>
              <a:gd name="T78" fmla="*/ 315 w 347"/>
              <a:gd name="T79" fmla="*/ 34 h 142"/>
              <a:gd name="T80" fmla="*/ 45 w 347"/>
              <a:gd name="T81" fmla="*/ 26 h 142"/>
              <a:gd name="T82" fmla="*/ 295 w 347"/>
              <a:gd name="T83" fmla="*/ 20 h 142"/>
              <a:gd name="T84" fmla="*/ 51 w 347"/>
              <a:gd name="T85" fmla="*/ 20 h 142"/>
              <a:gd name="T86" fmla="*/ 286 w 347"/>
              <a:gd name="T87" fmla="*/ 20 h 142"/>
              <a:gd name="T88" fmla="*/ 286 w 347"/>
              <a:gd name="T89" fmla="*/ 20 h 142"/>
              <a:gd name="T90" fmla="*/ 76 w 347"/>
              <a:gd name="T91" fmla="*/ 15 h 142"/>
              <a:gd name="T92" fmla="*/ 263 w 347"/>
              <a:gd name="T93" fmla="*/ 10 h 142"/>
              <a:gd name="T94" fmla="*/ 83 w 347"/>
              <a:gd name="T95" fmla="*/ 10 h 142"/>
              <a:gd name="T96" fmla="*/ 254 w 347"/>
              <a:gd name="T97" fmla="*/ 11 h 142"/>
              <a:gd name="T98" fmla="*/ 254 w 347"/>
              <a:gd name="T99" fmla="*/ 11 h 142"/>
              <a:gd name="T100" fmla="*/ 107 w 347"/>
              <a:gd name="T101" fmla="*/ 8 h 142"/>
              <a:gd name="T102" fmla="*/ 231 w 347"/>
              <a:gd name="T103" fmla="*/ 4 h 142"/>
              <a:gd name="T104" fmla="*/ 115 w 347"/>
              <a:gd name="T105" fmla="*/ 4 h 142"/>
              <a:gd name="T106" fmla="*/ 222 w 347"/>
              <a:gd name="T107" fmla="*/ 6 h 142"/>
              <a:gd name="T108" fmla="*/ 222 w 347"/>
              <a:gd name="T109" fmla="*/ 6 h 142"/>
              <a:gd name="T110" fmla="*/ 140 w 347"/>
              <a:gd name="T111" fmla="*/ 4 h 142"/>
              <a:gd name="T112" fmla="*/ 198 w 347"/>
              <a:gd name="T113" fmla="*/ 1 h 142"/>
              <a:gd name="T114" fmla="*/ 148 w 347"/>
              <a:gd name="T115" fmla="*/ 1 h 142"/>
              <a:gd name="T116" fmla="*/ 190 w 347"/>
              <a:gd name="T117" fmla="*/ 3 h 142"/>
              <a:gd name="T118" fmla="*/ 190 w 347"/>
              <a:gd name="T119" fmla="*/ 3 h 142"/>
              <a:gd name="T120" fmla="*/ 175 w 347"/>
              <a:gd name="T121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" h="142">
                <a:moveTo>
                  <a:pt x="172" y="142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5" y="140"/>
                  <a:pt x="178" y="139"/>
                  <a:pt x="181" y="139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8" y="142"/>
                  <a:pt x="175" y="142"/>
                  <a:pt x="172" y="142"/>
                </a:cubicBezTo>
                <a:close/>
                <a:moveTo>
                  <a:pt x="164" y="142"/>
                </a:moveTo>
                <a:cubicBezTo>
                  <a:pt x="162" y="142"/>
                  <a:pt x="159" y="142"/>
                  <a:pt x="156" y="141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9"/>
                  <a:pt x="162" y="139"/>
                  <a:pt x="164" y="139"/>
                </a:cubicBezTo>
                <a:lnTo>
                  <a:pt x="164" y="142"/>
                </a:lnTo>
                <a:close/>
                <a:moveTo>
                  <a:pt x="189" y="141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92" y="139"/>
                  <a:pt x="194" y="138"/>
                  <a:pt x="197" y="138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5" y="141"/>
                  <a:pt x="192" y="141"/>
                  <a:pt x="189" y="141"/>
                </a:cubicBezTo>
                <a:close/>
                <a:moveTo>
                  <a:pt x="148" y="141"/>
                </a:moveTo>
                <a:cubicBezTo>
                  <a:pt x="145" y="141"/>
                  <a:pt x="142" y="141"/>
                  <a:pt x="140" y="140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3" y="138"/>
                  <a:pt x="145" y="138"/>
                  <a:pt x="148" y="138"/>
                </a:cubicBezTo>
                <a:lnTo>
                  <a:pt x="148" y="141"/>
                </a:lnTo>
                <a:close/>
                <a:moveTo>
                  <a:pt x="206" y="140"/>
                </a:moveTo>
                <a:cubicBezTo>
                  <a:pt x="205" y="138"/>
                  <a:pt x="205" y="138"/>
                  <a:pt x="205" y="138"/>
                </a:cubicBezTo>
                <a:cubicBezTo>
                  <a:pt x="208" y="138"/>
                  <a:pt x="211" y="137"/>
                  <a:pt x="214" y="137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1" y="140"/>
                  <a:pt x="208" y="140"/>
                  <a:pt x="206" y="140"/>
                </a:cubicBezTo>
                <a:close/>
                <a:moveTo>
                  <a:pt x="131" y="140"/>
                </a:moveTo>
                <a:cubicBezTo>
                  <a:pt x="129" y="139"/>
                  <a:pt x="126" y="139"/>
                  <a:pt x="123" y="139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6" y="136"/>
                  <a:pt x="129" y="137"/>
                  <a:pt x="132" y="137"/>
                </a:cubicBezTo>
                <a:lnTo>
                  <a:pt x="131" y="140"/>
                </a:lnTo>
                <a:close/>
                <a:moveTo>
                  <a:pt x="222" y="139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6"/>
                  <a:pt x="227" y="135"/>
                  <a:pt x="230" y="135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28" y="138"/>
                  <a:pt x="225" y="138"/>
                  <a:pt x="222" y="139"/>
                </a:cubicBezTo>
                <a:close/>
                <a:moveTo>
                  <a:pt x="115" y="138"/>
                </a:moveTo>
                <a:cubicBezTo>
                  <a:pt x="112" y="137"/>
                  <a:pt x="110" y="137"/>
                  <a:pt x="107" y="136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10" y="134"/>
                  <a:pt x="113" y="135"/>
                  <a:pt x="115" y="135"/>
                </a:cubicBezTo>
                <a:lnTo>
                  <a:pt x="115" y="138"/>
                </a:lnTo>
                <a:close/>
                <a:moveTo>
                  <a:pt x="238" y="136"/>
                </a:moveTo>
                <a:cubicBezTo>
                  <a:pt x="238" y="134"/>
                  <a:pt x="238" y="134"/>
                  <a:pt x="238" y="134"/>
                </a:cubicBezTo>
                <a:cubicBezTo>
                  <a:pt x="241" y="133"/>
                  <a:pt x="243" y="133"/>
                  <a:pt x="246" y="132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4" y="135"/>
                  <a:pt x="241" y="136"/>
                  <a:pt x="238" y="136"/>
                </a:cubicBezTo>
                <a:close/>
                <a:moveTo>
                  <a:pt x="99" y="135"/>
                </a:moveTo>
                <a:cubicBezTo>
                  <a:pt x="96" y="134"/>
                  <a:pt x="93" y="134"/>
                  <a:pt x="91" y="133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4" y="131"/>
                  <a:pt x="97" y="132"/>
                  <a:pt x="99" y="132"/>
                </a:cubicBezTo>
                <a:lnTo>
                  <a:pt x="99" y="135"/>
                </a:lnTo>
                <a:close/>
                <a:moveTo>
                  <a:pt x="255" y="133"/>
                </a:moveTo>
                <a:cubicBezTo>
                  <a:pt x="254" y="131"/>
                  <a:pt x="254" y="131"/>
                  <a:pt x="254" y="131"/>
                </a:cubicBezTo>
                <a:cubicBezTo>
                  <a:pt x="257" y="130"/>
                  <a:pt x="259" y="129"/>
                  <a:pt x="262" y="129"/>
                </a:cubicBezTo>
                <a:cubicBezTo>
                  <a:pt x="263" y="131"/>
                  <a:pt x="263" y="131"/>
                  <a:pt x="263" y="131"/>
                </a:cubicBezTo>
                <a:cubicBezTo>
                  <a:pt x="260" y="132"/>
                  <a:pt x="257" y="133"/>
                  <a:pt x="255" y="133"/>
                </a:cubicBezTo>
                <a:close/>
                <a:moveTo>
                  <a:pt x="83" y="131"/>
                </a:moveTo>
                <a:cubicBezTo>
                  <a:pt x="80" y="131"/>
                  <a:pt x="77" y="130"/>
                  <a:pt x="75" y="129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8" y="127"/>
                  <a:pt x="81" y="128"/>
                  <a:pt x="83" y="129"/>
                </a:cubicBezTo>
                <a:lnTo>
                  <a:pt x="83" y="131"/>
                </a:lnTo>
                <a:close/>
                <a:moveTo>
                  <a:pt x="271" y="129"/>
                </a:moveTo>
                <a:cubicBezTo>
                  <a:pt x="270" y="127"/>
                  <a:pt x="270" y="127"/>
                  <a:pt x="270" y="127"/>
                </a:cubicBezTo>
                <a:cubicBezTo>
                  <a:pt x="273" y="126"/>
                  <a:pt x="275" y="125"/>
                  <a:pt x="278" y="124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76" y="128"/>
                  <a:pt x="273" y="129"/>
                  <a:pt x="271" y="129"/>
                </a:cubicBezTo>
                <a:close/>
                <a:moveTo>
                  <a:pt x="67" y="127"/>
                </a:moveTo>
                <a:cubicBezTo>
                  <a:pt x="64" y="126"/>
                  <a:pt x="61" y="125"/>
                  <a:pt x="59" y="124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2" y="122"/>
                  <a:pt x="65" y="123"/>
                  <a:pt x="68" y="124"/>
                </a:cubicBezTo>
                <a:lnTo>
                  <a:pt x="67" y="127"/>
                </a:lnTo>
                <a:close/>
                <a:moveTo>
                  <a:pt x="286" y="124"/>
                </a:moveTo>
                <a:cubicBezTo>
                  <a:pt x="285" y="122"/>
                  <a:pt x="285" y="122"/>
                  <a:pt x="285" y="122"/>
                </a:cubicBezTo>
                <a:cubicBezTo>
                  <a:pt x="288" y="121"/>
                  <a:pt x="291" y="120"/>
                  <a:pt x="293" y="119"/>
                </a:cubicBezTo>
                <a:cubicBezTo>
                  <a:pt x="294" y="121"/>
                  <a:pt x="294" y="121"/>
                  <a:pt x="294" y="121"/>
                </a:cubicBezTo>
                <a:cubicBezTo>
                  <a:pt x="292" y="122"/>
                  <a:pt x="289" y="123"/>
                  <a:pt x="286" y="124"/>
                </a:cubicBezTo>
                <a:close/>
                <a:moveTo>
                  <a:pt x="51" y="121"/>
                </a:moveTo>
                <a:cubicBezTo>
                  <a:pt x="49" y="120"/>
                  <a:pt x="46" y="119"/>
                  <a:pt x="44" y="118"/>
                </a:cubicBezTo>
                <a:cubicBezTo>
                  <a:pt x="45" y="115"/>
                  <a:pt x="45" y="115"/>
                  <a:pt x="45" y="115"/>
                </a:cubicBezTo>
                <a:cubicBezTo>
                  <a:pt x="47" y="116"/>
                  <a:pt x="50" y="118"/>
                  <a:pt x="52" y="119"/>
                </a:cubicBezTo>
                <a:lnTo>
                  <a:pt x="51" y="121"/>
                </a:lnTo>
                <a:close/>
                <a:moveTo>
                  <a:pt x="302" y="118"/>
                </a:moveTo>
                <a:cubicBezTo>
                  <a:pt x="301" y="115"/>
                  <a:pt x="301" y="115"/>
                  <a:pt x="301" y="115"/>
                </a:cubicBezTo>
                <a:cubicBezTo>
                  <a:pt x="303" y="114"/>
                  <a:pt x="306" y="113"/>
                  <a:pt x="308" y="112"/>
                </a:cubicBezTo>
                <a:cubicBezTo>
                  <a:pt x="309" y="114"/>
                  <a:pt x="309" y="114"/>
                  <a:pt x="309" y="114"/>
                </a:cubicBezTo>
                <a:cubicBezTo>
                  <a:pt x="307" y="116"/>
                  <a:pt x="304" y="117"/>
                  <a:pt x="302" y="118"/>
                </a:cubicBezTo>
                <a:close/>
                <a:moveTo>
                  <a:pt x="36" y="114"/>
                </a:moveTo>
                <a:cubicBezTo>
                  <a:pt x="34" y="113"/>
                  <a:pt x="31" y="111"/>
                  <a:pt x="29" y="110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3" y="109"/>
                  <a:pt x="35" y="110"/>
                  <a:pt x="37" y="112"/>
                </a:cubicBezTo>
                <a:lnTo>
                  <a:pt x="36" y="114"/>
                </a:lnTo>
                <a:close/>
                <a:moveTo>
                  <a:pt x="316" y="110"/>
                </a:moveTo>
                <a:cubicBezTo>
                  <a:pt x="315" y="108"/>
                  <a:pt x="315" y="108"/>
                  <a:pt x="315" y="108"/>
                </a:cubicBezTo>
                <a:cubicBezTo>
                  <a:pt x="317" y="106"/>
                  <a:pt x="320" y="105"/>
                  <a:pt x="322" y="103"/>
                </a:cubicBezTo>
                <a:cubicBezTo>
                  <a:pt x="323" y="106"/>
                  <a:pt x="323" y="106"/>
                  <a:pt x="323" y="106"/>
                </a:cubicBezTo>
                <a:cubicBezTo>
                  <a:pt x="321" y="107"/>
                  <a:pt x="319" y="109"/>
                  <a:pt x="316" y="110"/>
                </a:cubicBezTo>
                <a:close/>
                <a:moveTo>
                  <a:pt x="22" y="105"/>
                </a:moveTo>
                <a:cubicBezTo>
                  <a:pt x="20" y="104"/>
                  <a:pt x="17" y="102"/>
                  <a:pt x="16" y="100"/>
                </a:cubicBezTo>
                <a:cubicBezTo>
                  <a:pt x="17" y="98"/>
                  <a:pt x="17" y="98"/>
                  <a:pt x="17" y="98"/>
                </a:cubicBezTo>
                <a:cubicBezTo>
                  <a:pt x="19" y="100"/>
                  <a:pt x="21" y="101"/>
                  <a:pt x="24" y="103"/>
                </a:cubicBezTo>
                <a:lnTo>
                  <a:pt x="22" y="105"/>
                </a:lnTo>
                <a:close/>
                <a:moveTo>
                  <a:pt x="330" y="100"/>
                </a:moveTo>
                <a:cubicBezTo>
                  <a:pt x="328" y="98"/>
                  <a:pt x="328" y="98"/>
                  <a:pt x="328" y="98"/>
                </a:cubicBezTo>
                <a:cubicBezTo>
                  <a:pt x="330" y="96"/>
                  <a:pt x="332" y="94"/>
                  <a:pt x="334" y="92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4" y="96"/>
                  <a:pt x="332" y="98"/>
                  <a:pt x="330" y="100"/>
                </a:cubicBezTo>
                <a:close/>
                <a:moveTo>
                  <a:pt x="10" y="94"/>
                </a:moveTo>
                <a:cubicBezTo>
                  <a:pt x="8" y="92"/>
                  <a:pt x="6" y="89"/>
                  <a:pt x="5" y="87"/>
                </a:cubicBezTo>
                <a:cubicBezTo>
                  <a:pt x="7" y="86"/>
                  <a:pt x="7" y="86"/>
                  <a:pt x="7" y="86"/>
                </a:cubicBezTo>
                <a:cubicBezTo>
                  <a:pt x="9" y="88"/>
                  <a:pt x="10" y="90"/>
                  <a:pt x="12" y="92"/>
                </a:cubicBezTo>
                <a:lnTo>
                  <a:pt x="10" y="94"/>
                </a:lnTo>
                <a:close/>
                <a:moveTo>
                  <a:pt x="341" y="87"/>
                </a:moveTo>
                <a:cubicBezTo>
                  <a:pt x="338" y="86"/>
                  <a:pt x="338" y="86"/>
                  <a:pt x="338" y="86"/>
                </a:cubicBezTo>
                <a:cubicBezTo>
                  <a:pt x="339" y="84"/>
                  <a:pt x="341" y="81"/>
                  <a:pt x="341" y="79"/>
                </a:cubicBezTo>
                <a:cubicBezTo>
                  <a:pt x="344" y="79"/>
                  <a:pt x="344" y="79"/>
                  <a:pt x="344" y="79"/>
                </a:cubicBezTo>
                <a:cubicBezTo>
                  <a:pt x="343" y="82"/>
                  <a:pt x="342" y="85"/>
                  <a:pt x="341" y="87"/>
                </a:cubicBezTo>
                <a:close/>
                <a:moveTo>
                  <a:pt x="2" y="79"/>
                </a:moveTo>
                <a:cubicBezTo>
                  <a:pt x="1" y="76"/>
                  <a:pt x="0" y="74"/>
                  <a:pt x="0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3"/>
                  <a:pt x="3" y="76"/>
                  <a:pt x="4" y="78"/>
                </a:cubicBezTo>
                <a:lnTo>
                  <a:pt x="2" y="79"/>
                </a:lnTo>
                <a:close/>
                <a:moveTo>
                  <a:pt x="347" y="71"/>
                </a:moveTo>
                <a:cubicBezTo>
                  <a:pt x="343" y="71"/>
                  <a:pt x="343" y="71"/>
                  <a:pt x="343" y="71"/>
                </a:cubicBezTo>
                <a:cubicBezTo>
                  <a:pt x="344" y="71"/>
                  <a:pt x="344" y="71"/>
                  <a:pt x="344" y="71"/>
                </a:cubicBezTo>
                <a:cubicBezTo>
                  <a:pt x="343" y="71"/>
                  <a:pt x="343" y="71"/>
                  <a:pt x="343" y="71"/>
                </a:cubicBezTo>
                <a:cubicBezTo>
                  <a:pt x="343" y="68"/>
                  <a:pt x="342" y="66"/>
                  <a:pt x="341" y="63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6" y="65"/>
                  <a:pt x="347" y="68"/>
                  <a:pt x="347" y="71"/>
                </a:cubicBezTo>
                <a:close/>
                <a:moveTo>
                  <a:pt x="4" y="63"/>
                </a:moveTo>
                <a:cubicBezTo>
                  <a:pt x="2" y="62"/>
                  <a:pt x="2" y="62"/>
                  <a:pt x="2" y="62"/>
                </a:cubicBezTo>
                <a:cubicBezTo>
                  <a:pt x="2" y="60"/>
                  <a:pt x="4" y="57"/>
                  <a:pt x="5" y="54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8"/>
                  <a:pt x="5" y="61"/>
                  <a:pt x="4" y="63"/>
                </a:cubicBezTo>
                <a:close/>
                <a:moveTo>
                  <a:pt x="338" y="56"/>
                </a:moveTo>
                <a:cubicBezTo>
                  <a:pt x="337" y="54"/>
                  <a:pt x="336" y="52"/>
                  <a:pt x="334" y="49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8" y="50"/>
                  <a:pt x="339" y="52"/>
                  <a:pt x="341" y="55"/>
                </a:cubicBezTo>
                <a:lnTo>
                  <a:pt x="338" y="56"/>
                </a:lnTo>
                <a:close/>
                <a:moveTo>
                  <a:pt x="12" y="49"/>
                </a:moveTo>
                <a:cubicBezTo>
                  <a:pt x="10" y="47"/>
                  <a:pt x="10" y="47"/>
                  <a:pt x="10" y="47"/>
                </a:cubicBezTo>
                <a:cubicBezTo>
                  <a:pt x="12" y="45"/>
                  <a:pt x="13" y="43"/>
                  <a:pt x="16" y="41"/>
                </a:cubicBezTo>
                <a:cubicBezTo>
                  <a:pt x="17" y="43"/>
                  <a:pt x="17" y="43"/>
                  <a:pt x="17" y="43"/>
                </a:cubicBezTo>
                <a:cubicBezTo>
                  <a:pt x="15" y="45"/>
                  <a:pt x="14" y="47"/>
                  <a:pt x="12" y="49"/>
                </a:cubicBezTo>
                <a:close/>
                <a:moveTo>
                  <a:pt x="328" y="44"/>
                </a:moveTo>
                <a:cubicBezTo>
                  <a:pt x="326" y="42"/>
                  <a:pt x="324" y="40"/>
                  <a:pt x="322" y="39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6" y="38"/>
                  <a:pt x="328" y="40"/>
                  <a:pt x="330" y="42"/>
                </a:cubicBezTo>
                <a:lnTo>
                  <a:pt x="328" y="44"/>
                </a:lnTo>
                <a:close/>
                <a:moveTo>
                  <a:pt x="24" y="38"/>
                </a:moveTo>
                <a:cubicBezTo>
                  <a:pt x="22" y="36"/>
                  <a:pt x="22" y="36"/>
                  <a:pt x="22" y="36"/>
                </a:cubicBezTo>
                <a:cubicBezTo>
                  <a:pt x="24" y="35"/>
                  <a:pt x="27" y="33"/>
                  <a:pt x="29" y="31"/>
                </a:cubicBezTo>
                <a:cubicBezTo>
                  <a:pt x="30" y="34"/>
                  <a:pt x="30" y="34"/>
                  <a:pt x="30" y="34"/>
                </a:cubicBezTo>
                <a:cubicBezTo>
                  <a:pt x="28" y="35"/>
                  <a:pt x="26" y="37"/>
                  <a:pt x="24" y="38"/>
                </a:cubicBezTo>
                <a:close/>
                <a:moveTo>
                  <a:pt x="315" y="34"/>
                </a:moveTo>
                <a:cubicBezTo>
                  <a:pt x="313" y="33"/>
                  <a:pt x="311" y="31"/>
                  <a:pt x="308" y="30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2" y="29"/>
                  <a:pt x="315" y="30"/>
                  <a:pt x="317" y="32"/>
                </a:cubicBezTo>
                <a:lnTo>
                  <a:pt x="315" y="34"/>
                </a:lnTo>
                <a:close/>
                <a:moveTo>
                  <a:pt x="38" y="30"/>
                </a:moveTo>
                <a:cubicBezTo>
                  <a:pt x="36" y="27"/>
                  <a:pt x="36" y="27"/>
                  <a:pt x="36" y="27"/>
                </a:cubicBezTo>
                <a:cubicBezTo>
                  <a:pt x="39" y="26"/>
                  <a:pt x="41" y="25"/>
                  <a:pt x="44" y="24"/>
                </a:cubicBezTo>
                <a:cubicBezTo>
                  <a:pt x="45" y="26"/>
                  <a:pt x="45" y="26"/>
                  <a:pt x="45" y="26"/>
                </a:cubicBezTo>
                <a:cubicBezTo>
                  <a:pt x="42" y="27"/>
                  <a:pt x="40" y="29"/>
                  <a:pt x="38" y="30"/>
                </a:cubicBezTo>
                <a:close/>
                <a:moveTo>
                  <a:pt x="301" y="26"/>
                </a:moveTo>
                <a:cubicBezTo>
                  <a:pt x="299" y="25"/>
                  <a:pt x="296" y="24"/>
                  <a:pt x="294" y="23"/>
                </a:cubicBezTo>
                <a:cubicBezTo>
                  <a:pt x="295" y="20"/>
                  <a:pt x="295" y="20"/>
                  <a:pt x="295" y="20"/>
                </a:cubicBezTo>
                <a:cubicBezTo>
                  <a:pt x="297" y="22"/>
                  <a:pt x="300" y="23"/>
                  <a:pt x="302" y="24"/>
                </a:cubicBezTo>
                <a:lnTo>
                  <a:pt x="301" y="26"/>
                </a:lnTo>
                <a:close/>
                <a:moveTo>
                  <a:pt x="52" y="23"/>
                </a:moveTo>
                <a:cubicBezTo>
                  <a:pt x="51" y="20"/>
                  <a:pt x="51" y="20"/>
                  <a:pt x="51" y="20"/>
                </a:cubicBezTo>
                <a:cubicBezTo>
                  <a:pt x="54" y="19"/>
                  <a:pt x="56" y="18"/>
                  <a:pt x="59" y="17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2"/>
                  <a:pt x="52" y="23"/>
                </a:cubicBezTo>
                <a:close/>
                <a:moveTo>
                  <a:pt x="286" y="20"/>
                </a:moveTo>
                <a:cubicBezTo>
                  <a:pt x="283" y="19"/>
                  <a:pt x="281" y="18"/>
                  <a:pt x="278" y="17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282" y="16"/>
                  <a:pt x="284" y="17"/>
                  <a:pt x="287" y="18"/>
                </a:cubicBezTo>
                <a:lnTo>
                  <a:pt x="286" y="20"/>
                </a:lnTo>
                <a:close/>
                <a:moveTo>
                  <a:pt x="68" y="17"/>
                </a:moveTo>
                <a:cubicBezTo>
                  <a:pt x="67" y="15"/>
                  <a:pt x="67" y="15"/>
                  <a:pt x="67" y="15"/>
                </a:cubicBezTo>
                <a:cubicBezTo>
                  <a:pt x="69" y="14"/>
                  <a:pt x="72" y="13"/>
                  <a:pt x="75" y="12"/>
                </a:cubicBezTo>
                <a:cubicBezTo>
                  <a:pt x="76" y="15"/>
                  <a:pt x="76" y="15"/>
                  <a:pt x="76" y="15"/>
                </a:cubicBezTo>
                <a:cubicBezTo>
                  <a:pt x="73" y="16"/>
                  <a:pt x="70" y="17"/>
                  <a:pt x="68" y="17"/>
                </a:cubicBezTo>
                <a:close/>
                <a:moveTo>
                  <a:pt x="270" y="15"/>
                </a:moveTo>
                <a:cubicBezTo>
                  <a:pt x="268" y="14"/>
                  <a:pt x="265" y="14"/>
                  <a:pt x="262" y="13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6" y="11"/>
                  <a:pt x="269" y="12"/>
                  <a:pt x="271" y="12"/>
                </a:cubicBezTo>
                <a:lnTo>
                  <a:pt x="270" y="15"/>
                </a:lnTo>
                <a:close/>
                <a:moveTo>
                  <a:pt x="83" y="13"/>
                </a:moveTo>
                <a:cubicBezTo>
                  <a:pt x="83" y="10"/>
                  <a:pt x="83" y="10"/>
                  <a:pt x="83" y="10"/>
                </a:cubicBezTo>
                <a:cubicBezTo>
                  <a:pt x="85" y="10"/>
                  <a:pt x="88" y="9"/>
                  <a:pt x="91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89" y="12"/>
                  <a:pt x="86" y="12"/>
                  <a:pt x="83" y="13"/>
                </a:cubicBezTo>
                <a:close/>
                <a:moveTo>
                  <a:pt x="254" y="11"/>
                </a:moveTo>
                <a:cubicBezTo>
                  <a:pt x="252" y="10"/>
                  <a:pt x="249" y="10"/>
                  <a:pt x="246" y="9"/>
                </a:cubicBezTo>
                <a:cubicBezTo>
                  <a:pt x="247" y="7"/>
                  <a:pt x="247" y="7"/>
                  <a:pt x="247" y="7"/>
                </a:cubicBezTo>
                <a:cubicBezTo>
                  <a:pt x="250" y="7"/>
                  <a:pt x="252" y="8"/>
                  <a:pt x="255" y="8"/>
                </a:cubicBezTo>
                <a:lnTo>
                  <a:pt x="254" y="11"/>
                </a:lnTo>
                <a:close/>
                <a:moveTo>
                  <a:pt x="99" y="9"/>
                </a:moveTo>
                <a:cubicBezTo>
                  <a:pt x="99" y="7"/>
                  <a:pt x="99" y="7"/>
                  <a:pt x="99" y="7"/>
                </a:cubicBezTo>
                <a:cubicBezTo>
                  <a:pt x="102" y="6"/>
                  <a:pt x="104" y="6"/>
                  <a:pt x="107" y="5"/>
                </a:cubicBezTo>
                <a:cubicBezTo>
                  <a:pt x="107" y="8"/>
                  <a:pt x="107" y="8"/>
                  <a:pt x="107" y="8"/>
                </a:cubicBezTo>
                <a:cubicBezTo>
                  <a:pt x="105" y="8"/>
                  <a:pt x="102" y="9"/>
                  <a:pt x="99" y="9"/>
                </a:cubicBezTo>
                <a:close/>
                <a:moveTo>
                  <a:pt x="238" y="8"/>
                </a:moveTo>
                <a:cubicBezTo>
                  <a:pt x="236" y="7"/>
                  <a:pt x="233" y="7"/>
                  <a:pt x="230" y="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3" y="4"/>
                  <a:pt x="236" y="5"/>
                  <a:pt x="239" y="5"/>
                </a:cubicBezTo>
                <a:lnTo>
                  <a:pt x="238" y="8"/>
                </a:lnTo>
                <a:close/>
                <a:moveTo>
                  <a:pt x="116" y="7"/>
                </a:moveTo>
                <a:cubicBezTo>
                  <a:pt x="115" y="4"/>
                  <a:pt x="115" y="4"/>
                  <a:pt x="115" y="4"/>
                </a:cubicBezTo>
                <a:cubicBezTo>
                  <a:pt x="118" y="3"/>
                  <a:pt x="121" y="3"/>
                  <a:pt x="123" y="3"/>
                </a:cubicBezTo>
                <a:cubicBezTo>
                  <a:pt x="124" y="5"/>
                  <a:pt x="124" y="5"/>
                  <a:pt x="124" y="5"/>
                </a:cubicBezTo>
                <a:cubicBezTo>
                  <a:pt x="121" y="6"/>
                  <a:pt x="118" y="6"/>
                  <a:pt x="116" y="7"/>
                </a:cubicBezTo>
                <a:close/>
                <a:moveTo>
                  <a:pt x="222" y="6"/>
                </a:moveTo>
                <a:cubicBezTo>
                  <a:pt x="220" y="5"/>
                  <a:pt x="217" y="5"/>
                  <a:pt x="214" y="5"/>
                </a:cubicBezTo>
                <a:cubicBezTo>
                  <a:pt x="214" y="2"/>
                  <a:pt x="214" y="2"/>
                  <a:pt x="214" y="2"/>
                </a:cubicBezTo>
                <a:cubicBezTo>
                  <a:pt x="217" y="2"/>
                  <a:pt x="220" y="2"/>
                  <a:pt x="223" y="3"/>
                </a:cubicBezTo>
                <a:lnTo>
                  <a:pt x="222" y="6"/>
                </a:lnTo>
                <a:close/>
                <a:moveTo>
                  <a:pt x="132" y="5"/>
                </a:moveTo>
                <a:cubicBezTo>
                  <a:pt x="132" y="2"/>
                  <a:pt x="132" y="2"/>
                  <a:pt x="132" y="2"/>
                </a:cubicBezTo>
                <a:cubicBezTo>
                  <a:pt x="134" y="2"/>
                  <a:pt x="137" y="1"/>
                  <a:pt x="140" y="1"/>
                </a:cubicBezTo>
                <a:cubicBezTo>
                  <a:pt x="140" y="4"/>
                  <a:pt x="140" y="4"/>
                  <a:pt x="140" y="4"/>
                </a:cubicBezTo>
                <a:cubicBezTo>
                  <a:pt x="137" y="4"/>
                  <a:pt x="135" y="4"/>
                  <a:pt x="132" y="5"/>
                </a:cubicBezTo>
                <a:close/>
                <a:moveTo>
                  <a:pt x="206" y="4"/>
                </a:moveTo>
                <a:cubicBezTo>
                  <a:pt x="203" y="4"/>
                  <a:pt x="200" y="3"/>
                  <a:pt x="198" y="3"/>
                </a:cubicBezTo>
                <a:cubicBezTo>
                  <a:pt x="198" y="1"/>
                  <a:pt x="198" y="1"/>
                  <a:pt x="198" y="1"/>
                </a:cubicBezTo>
                <a:cubicBezTo>
                  <a:pt x="201" y="1"/>
                  <a:pt x="203" y="1"/>
                  <a:pt x="206" y="1"/>
                </a:cubicBezTo>
                <a:lnTo>
                  <a:pt x="206" y="4"/>
                </a:lnTo>
                <a:close/>
                <a:moveTo>
                  <a:pt x="148" y="3"/>
                </a:moveTo>
                <a:cubicBezTo>
                  <a:pt x="148" y="1"/>
                  <a:pt x="148" y="1"/>
                  <a:pt x="148" y="1"/>
                </a:cubicBezTo>
                <a:cubicBezTo>
                  <a:pt x="151" y="0"/>
                  <a:pt x="154" y="0"/>
                  <a:pt x="156" y="0"/>
                </a:cubicBezTo>
                <a:cubicBezTo>
                  <a:pt x="156" y="3"/>
                  <a:pt x="156" y="3"/>
                  <a:pt x="156" y="3"/>
                </a:cubicBezTo>
                <a:cubicBezTo>
                  <a:pt x="154" y="3"/>
                  <a:pt x="151" y="3"/>
                  <a:pt x="148" y="3"/>
                </a:cubicBezTo>
                <a:close/>
                <a:moveTo>
                  <a:pt x="190" y="3"/>
                </a:moveTo>
                <a:cubicBezTo>
                  <a:pt x="187" y="3"/>
                  <a:pt x="184" y="3"/>
                  <a:pt x="181" y="3"/>
                </a:cubicBezTo>
                <a:cubicBezTo>
                  <a:pt x="181" y="0"/>
                  <a:pt x="181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lnTo>
                  <a:pt x="190" y="3"/>
                </a:lnTo>
                <a:close/>
                <a:moveTo>
                  <a:pt x="165" y="3"/>
                </a:moveTo>
                <a:cubicBezTo>
                  <a:pt x="165" y="0"/>
                  <a:pt x="165" y="0"/>
                  <a:pt x="165" y="0"/>
                </a:cubicBezTo>
                <a:cubicBezTo>
                  <a:pt x="167" y="0"/>
                  <a:pt x="170" y="0"/>
                  <a:pt x="173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4"/>
                  <a:pt x="175" y="4"/>
                  <a:pt x="175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70" y="4"/>
                  <a:pt x="167" y="3"/>
                  <a:pt x="165" y="3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Oval 138"/>
          <p:cNvSpPr>
            <a:spLocks noChangeArrowheads="1"/>
          </p:cNvSpPr>
          <p:nvPr/>
        </p:nvSpPr>
        <p:spPr bwMode="auto">
          <a:xfrm>
            <a:off x="4065814" y="2725700"/>
            <a:ext cx="896186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4139244" y="2755595"/>
            <a:ext cx="747656" cy="289511"/>
          </a:xfrm>
          <a:custGeom>
            <a:avLst/>
            <a:gdLst>
              <a:gd name="T0" fmla="*/ 171 w 342"/>
              <a:gd name="T1" fmla="*/ 0 h 140"/>
              <a:gd name="T2" fmla="*/ 0 w 342"/>
              <a:gd name="T3" fmla="*/ 70 h 140"/>
              <a:gd name="T4" fmla="*/ 171 w 342"/>
              <a:gd name="T5" fmla="*/ 140 h 140"/>
              <a:gd name="T6" fmla="*/ 342 w 342"/>
              <a:gd name="T7" fmla="*/ 70 h 140"/>
              <a:gd name="T8" fmla="*/ 171 w 342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140">
                <a:moveTo>
                  <a:pt x="171" y="0"/>
                </a:moveTo>
                <a:cubicBezTo>
                  <a:pt x="76" y="1"/>
                  <a:pt x="0" y="32"/>
                  <a:pt x="0" y="70"/>
                </a:cubicBezTo>
                <a:cubicBezTo>
                  <a:pt x="0" y="109"/>
                  <a:pt x="76" y="140"/>
                  <a:pt x="171" y="140"/>
                </a:cubicBezTo>
                <a:cubicBezTo>
                  <a:pt x="265" y="140"/>
                  <a:pt x="342" y="109"/>
                  <a:pt x="342" y="70"/>
                </a:cubicBezTo>
                <a:cubicBezTo>
                  <a:pt x="342" y="32"/>
                  <a:pt x="265" y="1"/>
                  <a:pt x="171" y="0"/>
                </a:cubicBezTo>
                <a:close/>
              </a:path>
            </a:pathLst>
          </a:cu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4135906" y="2754022"/>
            <a:ext cx="757669" cy="292658"/>
          </a:xfrm>
          <a:custGeom>
            <a:avLst/>
            <a:gdLst>
              <a:gd name="T0" fmla="*/ 173 w 347"/>
              <a:gd name="T1" fmla="*/ 140 h 142"/>
              <a:gd name="T2" fmla="*/ 164 w 347"/>
              <a:gd name="T3" fmla="*/ 142 h 142"/>
              <a:gd name="T4" fmla="*/ 164 w 347"/>
              <a:gd name="T5" fmla="*/ 142 h 142"/>
              <a:gd name="T6" fmla="*/ 197 w 347"/>
              <a:gd name="T7" fmla="*/ 141 h 142"/>
              <a:gd name="T8" fmla="*/ 140 w 347"/>
              <a:gd name="T9" fmla="*/ 138 h 142"/>
              <a:gd name="T10" fmla="*/ 205 w 347"/>
              <a:gd name="T11" fmla="*/ 138 h 142"/>
              <a:gd name="T12" fmla="*/ 131 w 347"/>
              <a:gd name="T13" fmla="*/ 140 h 142"/>
              <a:gd name="T14" fmla="*/ 131 w 347"/>
              <a:gd name="T15" fmla="*/ 140 h 142"/>
              <a:gd name="T16" fmla="*/ 230 w 347"/>
              <a:gd name="T17" fmla="*/ 138 h 142"/>
              <a:gd name="T18" fmla="*/ 107 w 347"/>
              <a:gd name="T19" fmla="*/ 134 h 142"/>
              <a:gd name="T20" fmla="*/ 238 w 347"/>
              <a:gd name="T21" fmla="*/ 134 h 142"/>
              <a:gd name="T22" fmla="*/ 99 w 347"/>
              <a:gd name="T23" fmla="*/ 135 h 142"/>
              <a:gd name="T24" fmla="*/ 99 w 347"/>
              <a:gd name="T25" fmla="*/ 135 h 142"/>
              <a:gd name="T26" fmla="*/ 263 w 347"/>
              <a:gd name="T27" fmla="*/ 132 h 142"/>
              <a:gd name="T28" fmla="*/ 75 w 347"/>
              <a:gd name="T29" fmla="*/ 127 h 142"/>
              <a:gd name="T30" fmla="*/ 270 w 347"/>
              <a:gd name="T31" fmla="*/ 127 h 142"/>
              <a:gd name="T32" fmla="*/ 67 w 347"/>
              <a:gd name="T33" fmla="*/ 127 h 142"/>
              <a:gd name="T34" fmla="*/ 67 w 347"/>
              <a:gd name="T35" fmla="*/ 127 h 142"/>
              <a:gd name="T36" fmla="*/ 294 w 347"/>
              <a:gd name="T37" fmla="*/ 122 h 142"/>
              <a:gd name="T38" fmla="*/ 45 w 347"/>
              <a:gd name="T39" fmla="*/ 116 h 142"/>
              <a:gd name="T40" fmla="*/ 301 w 347"/>
              <a:gd name="T41" fmla="*/ 116 h 142"/>
              <a:gd name="T42" fmla="*/ 36 w 347"/>
              <a:gd name="T43" fmla="*/ 114 h 142"/>
              <a:gd name="T44" fmla="*/ 36 w 347"/>
              <a:gd name="T45" fmla="*/ 114 h 142"/>
              <a:gd name="T46" fmla="*/ 323 w 347"/>
              <a:gd name="T47" fmla="*/ 106 h 142"/>
              <a:gd name="T48" fmla="*/ 17 w 347"/>
              <a:gd name="T49" fmla="*/ 98 h 142"/>
              <a:gd name="T50" fmla="*/ 328 w 347"/>
              <a:gd name="T51" fmla="*/ 99 h 142"/>
              <a:gd name="T52" fmla="*/ 10 w 347"/>
              <a:gd name="T53" fmla="*/ 94 h 142"/>
              <a:gd name="T54" fmla="*/ 10 w 347"/>
              <a:gd name="T55" fmla="*/ 94 h 142"/>
              <a:gd name="T56" fmla="*/ 344 w 347"/>
              <a:gd name="T57" fmla="*/ 80 h 142"/>
              <a:gd name="T58" fmla="*/ 3 w 347"/>
              <a:gd name="T59" fmla="*/ 71 h 142"/>
              <a:gd name="T60" fmla="*/ 347 w 347"/>
              <a:gd name="T61" fmla="*/ 71 h 142"/>
              <a:gd name="T62" fmla="*/ 341 w 347"/>
              <a:gd name="T63" fmla="*/ 64 h 142"/>
              <a:gd name="T64" fmla="*/ 2 w 347"/>
              <a:gd name="T65" fmla="*/ 63 h 142"/>
              <a:gd name="T66" fmla="*/ 338 w 347"/>
              <a:gd name="T67" fmla="*/ 56 h 142"/>
              <a:gd name="T68" fmla="*/ 338 w 347"/>
              <a:gd name="T69" fmla="*/ 56 h 142"/>
              <a:gd name="T70" fmla="*/ 17 w 347"/>
              <a:gd name="T71" fmla="*/ 44 h 142"/>
              <a:gd name="T72" fmla="*/ 324 w 347"/>
              <a:gd name="T73" fmla="*/ 37 h 142"/>
              <a:gd name="T74" fmla="*/ 22 w 347"/>
              <a:gd name="T75" fmla="*/ 37 h 142"/>
              <a:gd name="T76" fmla="*/ 315 w 347"/>
              <a:gd name="T77" fmla="*/ 34 h 142"/>
              <a:gd name="T78" fmla="*/ 315 w 347"/>
              <a:gd name="T79" fmla="*/ 34 h 142"/>
              <a:gd name="T80" fmla="*/ 45 w 347"/>
              <a:gd name="T81" fmla="*/ 26 h 142"/>
              <a:gd name="T82" fmla="*/ 295 w 347"/>
              <a:gd name="T83" fmla="*/ 21 h 142"/>
              <a:gd name="T84" fmla="*/ 51 w 347"/>
              <a:gd name="T85" fmla="*/ 21 h 142"/>
              <a:gd name="T86" fmla="*/ 286 w 347"/>
              <a:gd name="T87" fmla="*/ 20 h 142"/>
              <a:gd name="T88" fmla="*/ 286 w 347"/>
              <a:gd name="T89" fmla="*/ 20 h 142"/>
              <a:gd name="T90" fmla="*/ 76 w 347"/>
              <a:gd name="T91" fmla="*/ 15 h 142"/>
              <a:gd name="T92" fmla="*/ 263 w 347"/>
              <a:gd name="T93" fmla="*/ 11 h 142"/>
              <a:gd name="T94" fmla="*/ 83 w 347"/>
              <a:gd name="T95" fmla="*/ 11 h 142"/>
              <a:gd name="T96" fmla="*/ 254 w 347"/>
              <a:gd name="T97" fmla="*/ 11 h 142"/>
              <a:gd name="T98" fmla="*/ 254 w 347"/>
              <a:gd name="T99" fmla="*/ 11 h 142"/>
              <a:gd name="T100" fmla="*/ 107 w 347"/>
              <a:gd name="T101" fmla="*/ 8 h 142"/>
              <a:gd name="T102" fmla="*/ 231 w 347"/>
              <a:gd name="T103" fmla="*/ 4 h 142"/>
              <a:gd name="T104" fmla="*/ 115 w 347"/>
              <a:gd name="T105" fmla="*/ 4 h 142"/>
              <a:gd name="T106" fmla="*/ 222 w 347"/>
              <a:gd name="T107" fmla="*/ 6 h 142"/>
              <a:gd name="T108" fmla="*/ 222 w 347"/>
              <a:gd name="T109" fmla="*/ 6 h 142"/>
              <a:gd name="T110" fmla="*/ 140 w 347"/>
              <a:gd name="T111" fmla="*/ 4 h 142"/>
              <a:gd name="T112" fmla="*/ 198 w 347"/>
              <a:gd name="T113" fmla="*/ 1 h 142"/>
              <a:gd name="T114" fmla="*/ 148 w 347"/>
              <a:gd name="T115" fmla="*/ 1 h 142"/>
              <a:gd name="T116" fmla="*/ 190 w 347"/>
              <a:gd name="T117" fmla="*/ 3 h 142"/>
              <a:gd name="T118" fmla="*/ 190 w 347"/>
              <a:gd name="T119" fmla="*/ 3 h 142"/>
              <a:gd name="T120" fmla="*/ 175 w 347"/>
              <a:gd name="T121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" h="142">
                <a:moveTo>
                  <a:pt x="172" y="142"/>
                </a:moveTo>
                <a:cubicBezTo>
                  <a:pt x="171" y="141"/>
                  <a:pt x="171" y="141"/>
                  <a:pt x="171" y="141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5" y="140"/>
                  <a:pt x="178" y="140"/>
                  <a:pt x="181" y="140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8" y="142"/>
                  <a:pt x="175" y="142"/>
                  <a:pt x="172" y="142"/>
                </a:cubicBezTo>
                <a:close/>
                <a:moveTo>
                  <a:pt x="164" y="142"/>
                </a:moveTo>
                <a:cubicBezTo>
                  <a:pt x="162" y="142"/>
                  <a:pt x="159" y="142"/>
                  <a:pt x="156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9"/>
                  <a:pt x="162" y="139"/>
                  <a:pt x="164" y="139"/>
                </a:cubicBezTo>
                <a:lnTo>
                  <a:pt x="164" y="142"/>
                </a:lnTo>
                <a:close/>
                <a:moveTo>
                  <a:pt x="189" y="142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92" y="139"/>
                  <a:pt x="194" y="139"/>
                  <a:pt x="197" y="139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5" y="142"/>
                  <a:pt x="192" y="142"/>
                  <a:pt x="189" y="142"/>
                </a:cubicBezTo>
                <a:close/>
                <a:moveTo>
                  <a:pt x="148" y="141"/>
                </a:moveTo>
                <a:cubicBezTo>
                  <a:pt x="145" y="141"/>
                  <a:pt x="142" y="141"/>
                  <a:pt x="140" y="141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3" y="138"/>
                  <a:pt x="145" y="138"/>
                  <a:pt x="148" y="139"/>
                </a:cubicBezTo>
                <a:lnTo>
                  <a:pt x="148" y="141"/>
                </a:lnTo>
                <a:close/>
                <a:moveTo>
                  <a:pt x="206" y="141"/>
                </a:moveTo>
                <a:cubicBezTo>
                  <a:pt x="205" y="138"/>
                  <a:pt x="205" y="138"/>
                  <a:pt x="205" y="138"/>
                </a:cubicBezTo>
                <a:cubicBezTo>
                  <a:pt x="208" y="138"/>
                  <a:pt x="211" y="138"/>
                  <a:pt x="214" y="137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1" y="140"/>
                  <a:pt x="208" y="141"/>
                  <a:pt x="206" y="141"/>
                </a:cubicBezTo>
                <a:close/>
                <a:moveTo>
                  <a:pt x="131" y="140"/>
                </a:moveTo>
                <a:cubicBezTo>
                  <a:pt x="129" y="140"/>
                  <a:pt x="126" y="139"/>
                  <a:pt x="123" y="139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6" y="137"/>
                  <a:pt x="129" y="137"/>
                  <a:pt x="132" y="137"/>
                </a:cubicBezTo>
                <a:lnTo>
                  <a:pt x="131" y="140"/>
                </a:lnTo>
                <a:close/>
                <a:moveTo>
                  <a:pt x="222" y="139"/>
                </a:moveTo>
                <a:cubicBezTo>
                  <a:pt x="222" y="136"/>
                  <a:pt x="222" y="136"/>
                  <a:pt x="222" y="136"/>
                </a:cubicBezTo>
                <a:cubicBezTo>
                  <a:pt x="224" y="136"/>
                  <a:pt x="227" y="136"/>
                  <a:pt x="230" y="135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28" y="138"/>
                  <a:pt x="225" y="139"/>
                  <a:pt x="222" y="139"/>
                </a:cubicBezTo>
                <a:close/>
                <a:moveTo>
                  <a:pt x="115" y="138"/>
                </a:moveTo>
                <a:cubicBezTo>
                  <a:pt x="112" y="138"/>
                  <a:pt x="110" y="137"/>
                  <a:pt x="107" y="137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10" y="134"/>
                  <a:pt x="113" y="135"/>
                  <a:pt x="115" y="135"/>
                </a:cubicBezTo>
                <a:lnTo>
                  <a:pt x="115" y="138"/>
                </a:lnTo>
                <a:close/>
                <a:moveTo>
                  <a:pt x="238" y="137"/>
                </a:moveTo>
                <a:cubicBezTo>
                  <a:pt x="238" y="134"/>
                  <a:pt x="238" y="134"/>
                  <a:pt x="238" y="134"/>
                </a:cubicBezTo>
                <a:cubicBezTo>
                  <a:pt x="241" y="134"/>
                  <a:pt x="243" y="133"/>
                  <a:pt x="246" y="133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4" y="136"/>
                  <a:pt x="241" y="136"/>
                  <a:pt x="238" y="137"/>
                </a:cubicBezTo>
                <a:close/>
                <a:moveTo>
                  <a:pt x="99" y="135"/>
                </a:moveTo>
                <a:cubicBezTo>
                  <a:pt x="96" y="135"/>
                  <a:pt x="93" y="134"/>
                  <a:pt x="91" y="134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4" y="131"/>
                  <a:pt x="97" y="132"/>
                  <a:pt x="99" y="133"/>
                </a:cubicBezTo>
                <a:lnTo>
                  <a:pt x="99" y="135"/>
                </a:lnTo>
                <a:close/>
                <a:moveTo>
                  <a:pt x="255" y="134"/>
                </a:moveTo>
                <a:cubicBezTo>
                  <a:pt x="254" y="131"/>
                  <a:pt x="254" y="131"/>
                  <a:pt x="254" y="131"/>
                </a:cubicBezTo>
                <a:cubicBezTo>
                  <a:pt x="257" y="130"/>
                  <a:pt x="259" y="130"/>
                  <a:pt x="262" y="129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0" y="132"/>
                  <a:pt x="257" y="133"/>
                  <a:pt x="255" y="134"/>
                </a:cubicBezTo>
                <a:close/>
                <a:moveTo>
                  <a:pt x="83" y="132"/>
                </a:moveTo>
                <a:cubicBezTo>
                  <a:pt x="80" y="131"/>
                  <a:pt x="77" y="130"/>
                  <a:pt x="75" y="130"/>
                </a:cubicBezTo>
                <a:cubicBezTo>
                  <a:pt x="75" y="127"/>
                  <a:pt x="75" y="127"/>
                  <a:pt x="75" y="127"/>
                </a:cubicBezTo>
                <a:cubicBezTo>
                  <a:pt x="78" y="128"/>
                  <a:pt x="81" y="128"/>
                  <a:pt x="83" y="129"/>
                </a:cubicBezTo>
                <a:lnTo>
                  <a:pt x="83" y="132"/>
                </a:lnTo>
                <a:close/>
                <a:moveTo>
                  <a:pt x="271" y="130"/>
                </a:moveTo>
                <a:cubicBezTo>
                  <a:pt x="270" y="127"/>
                  <a:pt x="270" y="127"/>
                  <a:pt x="270" y="127"/>
                </a:cubicBezTo>
                <a:cubicBezTo>
                  <a:pt x="273" y="126"/>
                  <a:pt x="275" y="125"/>
                  <a:pt x="278" y="125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76" y="128"/>
                  <a:pt x="273" y="129"/>
                  <a:pt x="271" y="130"/>
                </a:cubicBezTo>
                <a:close/>
                <a:moveTo>
                  <a:pt x="67" y="127"/>
                </a:moveTo>
                <a:cubicBezTo>
                  <a:pt x="64" y="126"/>
                  <a:pt x="61" y="125"/>
                  <a:pt x="59" y="124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2" y="123"/>
                  <a:pt x="65" y="124"/>
                  <a:pt x="68" y="125"/>
                </a:cubicBezTo>
                <a:lnTo>
                  <a:pt x="67" y="127"/>
                </a:lnTo>
                <a:close/>
                <a:moveTo>
                  <a:pt x="286" y="125"/>
                </a:moveTo>
                <a:cubicBezTo>
                  <a:pt x="285" y="122"/>
                  <a:pt x="285" y="122"/>
                  <a:pt x="285" y="122"/>
                </a:cubicBezTo>
                <a:cubicBezTo>
                  <a:pt x="288" y="121"/>
                  <a:pt x="291" y="120"/>
                  <a:pt x="293" y="119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2" y="123"/>
                  <a:pt x="289" y="124"/>
                  <a:pt x="286" y="125"/>
                </a:cubicBezTo>
                <a:close/>
                <a:moveTo>
                  <a:pt x="51" y="121"/>
                </a:moveTo>
                <a:cubicBezTo>
                  <a:pt x="49" y="120"/>
                  <a:pt x="46" y="119"/>
                  <a:pt x="44" y="118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7" y="117"/>
                  <a:pt x="50" y="118"/>
                  <a:pt x="52" y="119"/>
                </a:cubicBezTo>
                <a:lnTo>
                  <a:pt x="51" y="121"/>
                </a:lnTo>
                <a:close/>
                <a:moveTo>
                  <a:pt x="302" y="118"/>
                </a:moveTo>
                <a:cubicBezTo>
                  <a:pt x="301" y="116"/>
                  <a:pt x="301" y="116"/>
                  <a:pt x="301" y="116"/>
                </a:cubicBezTo>
                <a:cubicBezTo>
                  <a:pt x="303" y="115"/>
                  <a:pt x="306" y="113"/>
                  <a:pt x="308" y="112"/>
                </a:cubicBezTo>
                <a:cubicBezTo>
                  <a:pt x="309" y="115"/>
                  <a:pt x="309" y="115"/>
                  <a:pt x="309" y="115"/>
                </a:cubicBezTo>
                <a:cubicBezTo>
                  <a:pt x="307" y="116"/>
                  <a:pt x="304" y="117"/>
                  <a:pt x="302" y="118"/>
                </a:cubicBezTo>
                <a:close/>
                <a:moveTo>
                  <a:pt x="36" y="114"/>
                </a:moveTo>
                <a:cubicBezTo>
                  <a:pt x="34" y="113"/>
                  <a:pt x="31" y="112"/>
                  <a:pt x="29" y="110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3" y="109"/>
                  <a:pt x="35" y="111"/>
                  <a:pt x="37" y="112"/>
                </a:cubicBezTo>
                <a:lnTo>
                  <a:pt x="36" y="114"/>
                </a:lnTo>
                <a:close/>
                <a:moveTo>
                  <a:pt x="316" y="110"/>
                </a:moveTo>
                <a:cubicBezTo>
                  <a:pt x="315" y="108"/>
                  <a:pt x="315" y="108"/>
                  <a:pt x="315" y="108"/>
                </a:cubicBezTo>
                <a:cubicBezTo>
                  <a:pt x="317" y="107"/>
                  <a:pt x="320" y="105"/>
                  <a:pt x="322" y="104"/>
                </a:cubicBezTo>
                <a:cubicBezTo>
                  <a:pt x="323" y="106"/>
                  <a:pt x="323" y="106"/>
                  <a:pt x="323" y="106"/>
                </a:cubicBezTo>
                <a:cubicBezTo>
                  <a:pt x="321" y="107"/>
                  <a:pt x="319" y="109"/>
                  <a:pt x="316" y="110"/>
                </a:cubicBezTo>
                <a:close/>
                <a:moveTo>
                  <a:pt x="22" y="106"/>
                </a:moveTo>
                <a:cubicBezTo>
                  <a:pt x="20" y="104"/>
                  <a:pt x="17" y="102"/>
                  <a:pt x="16" y="100"/>
                </a:cubicBezTo>
                <a:cubicBezTo>
                  <a:pt x="17" y="98"/>
                  <a:pt x="17" y="98"/>
                  <a:pt x="17" y="98"/>
                </a:cubicBezTo>
                <a:cubicBezTo>
                  <a:pt x="19" y="100"/>
                  <a:pt x="21" y="102"/>
                  <a:pt x="24" y="103"/>
                </a:cubicBezTo>
                <a:lnTo>
                  <a:pt x="22" y="106"/>
                </a:lnTo>
                <a:close/>
                <a:moveTo>
                  <a:pt x="330" y="101"/>
                </a:moveTo>
                <a:cubicBezTo>
                  <a:pt x="328" y="99"/>
                  <a:pt x="328" y="99"/>
                  <a:pt x="328" y="99"/>
                </a:cubicBezTo>
                <a:cubicBezTo>
                  <a:pt x="330" y="97"/>
                  <a:pt x="332" y="95"/>
                  <a:pt x="334" y="93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4" y="97"/>
                  <a:pt x="332" y="99"/>
                  <a:pt x="330" y="101"/>
                </a:cubicBezTo>
                <a:close/>
                <a:moveTo>
                  <a:pt x="10" y="94"/>
                </a:moveTo>
                <a:cubicBezTo>
                  <a:pt x="8" y="92"/>
                  <a:pt x="6" y="90"/>
                  <a:pt x="5" y="87"/>
                </a:cubicBezTo>
                <a:cubicBezTo>
                  <a:pt x="7" y="86"/>
                  <a:pt x="7" y="86"/>
                  <a:pt x="7" y="86"/>
                </a:cubicBezTo>
                <a:cubicBezTo>
                  <a:pt x="9" y="88"/>
                  <a:pt x="10" y="90"/>
                  <a:pt x="12" y="93"/>
                </a:cubicBezTo>
                <a:lnTo>
                  <a:pt x="10" y="94"/>
                </a:lnTo>
                <a:close/>
                <a:moveTo>
                  <a:pt x="341" y="88"/>
                </a:moveTo>
                <a:cubicBezTo>
                  <a:pt x="338" y="86"/>
                  <a:pt x="338" y="86"/>
                  <a:pt x="338" y="86"/>
                </a:cubicBezTo>
                <a:cubicBezTo>
                  <a:pt x="339" y="84"/>
                  <a:pt x="341" y="81"/>
                  <a:pt x="341" y="79"/>
                </a:cubicBezTo>
                <a:cubicBezTo>
                  <a:pt x="344" y="80"/>
                  <a:pt x="344" y="80"/>
                  <a:pt x="344" y="80"/>
                </a:cubicBezTo>
                <a:cubicBezTo>
                  <a:pt x="343" y="82"/>
                  <a:pt x="342" y="85"/>
                  <a:pt x="341" y="88"/>
                </a:cubicBezTo>
                <a:close/>
                <a:moveTo>
                  <a:pt x="2" y="79"/>
                </a:moveTo>
                <a:cubicBezTo>
                  <a:pt x="1" y="77"/>
                  <a:pt x="0" y="74"/>
                  <a:pt x="0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4"/>
                  <a:pt x="3" y="76"/>
                  <a:pt x="4" y="79"/>
                </a:cubicBezTo>
                <a:lnTo>
                  <a:pt x="2" y="79"/>
                </a:lnTo>
                <a:close/>
                <a:moveTo>
                  <a:pt x="347" y="71"/>
                </a:moveTo>
                <a:cubicBezTo>
                  <a:pt x="343" y="71"/>
                  <a:pt x="343" y="71"/>
                  <a:pt x="343" y="71"/>
                </a:cubicBezTo>
                <a:cubicBezTo>
                  <a:pt x="344" y="71"/>
                  <a:pt x="344" y="71"/>
                  <a:pt x="344" y="71"/>
                </a:cubicBezTo>
                <a:cubicBezTo>
                  <a:pt x="343" y="71"/>
                  <a:pt x="343" y="71"/>
                  <a:pt x="343" y="71"/>
                </a:cubicBezTo>
                <a:cubicBezTo>
                  <a:pt x="343" y="69"/>
                  <a:pt x="342" y="66"/>
                  <a:pt x="341" y="64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6" y="66"/>
                  <a:pt x="347" y="68"/>
                  <a:pt x="347" y="71"/>
                </a:cubicBezTo>
                <a:close/>
                <a:moveTo>
                  <a:pt x="4" y="63"/>
                </a:moveTo>
                <a:cubicBezTo>
                  <a:pt x="2" y="63"/>
                  <a:pt x="2" y="63"/>
                  <a:pt x="2" y="63"/>
                </a:cubicBezTo>
                <a:cubicBezTo>
                  <a:pt x="2" y="60"/>
                  <a:pt x="4" y="57"/>
                  <a:pt x="5" y="55"/>
                </a:cubicBezTo>
                <a:cubicBezTo>
                  <a:pt x="7" y="56"/>
                  <a:pt x="7" y="56"/>
                  <a:pt x="7" y="56"/>
                </a:cubicBezTo>
                <a:cubicBezTo>
                  <a:pt x="6" y="58"/>
                  <a:pt x="5" y="61"/>
                  <a:pt x="4" y="63"/>
                </a:cubicBezTo>
                <a:close/>
                <a:moveTo>
                  <a:pt x="338" y="56"/>
                </a:moveTo>
                <a:cubicBezTo>
                  <a:pt x="337" y="54"/>
                  <a:pt x="336" y="52"/>
                  <a:pt x="334" y="50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8" y="50"/>
                  <a:pt x="339" y="53"/>
                  <a:pt x="341" y="55"/>
                </a:cubicBezTo>
                <a:lnTo>
                  <a:pt x="338" y="56"/>
                </a:lnTo>
                <a:close/>
                <a:moveTo>
                  <a:pt x="12" y="50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6"/>
                  <a:pt x="13" y="44"/>
                  <a:pt x="16" y="42"/>
                </a:cubicBezTo>
                <a:cubicBezTo>
                  <a:pt x="17" y="44"/>
                  <a:pt x="17" y="44"/>
                  <a:pt x="17" y="44"/>
                </a:cubicBezTo>
                <a:cubicBezTo>
                  <a:pt x="15" y="46"/>
                  <a:pt x="14" y="48"/>
                  <a:pt x="12" y="50"/>
                </a:cubicBezTo>
                <a:close/>
                <a:moveTo>
                  <a:pt x="328" y="44"/>
                </a:moveTo>
                <a:cubicBezTo>
                  <a:pt x="326" y="42"/>
                  <a:pt x="324" y="41"/>
                  <a:pt x="322" y="39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6" y="38"/>
                  <a:pt x="328" y="40"/>
                  <a:pt x="330" y="42"/>
                </a:cubicBezTo>
                <a:lnTo>
                  <a:pt x="328" y="44"/>
                </a:lnTo>
                <a:close/>
                <a:moveTo>
                  <a:pt x="24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24" y="35"/>
                  <a:pt x="27" y="33"/>
                  <a:pt x="29" y="32"/>
                </a:cubicBezTo>
                <a:cubicBezTo>
                  <a:pt x="30" y="34"/>
                  <a:pt x="30" y="34"/>
                  <a:pt x="30" y="34"/>
                </a:cubicBezTo>
                <a:cubicBezTo>
                  <a:pt x="28" y="36"/>
                  <a:pt x="26" y="37"/>
                  <a:pt x="24" y="39"/>
                </a:cubicBezTo>
                <a:close/>
                <a:moveTo>
                  <a:pt x="315" y="34"/>
                </a:moveTo>
                <a:cubicBezTo>
                  <a:pt x="313" y="33"/>
                  <a:pt x="311" y="32"/>
                  <a:pt x="308" y="30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2" y="29"/>
                  <a:pt x="315" y="31"/>
                  <a:pt x="317" y="32"/>
                </a:cubicBezTo>
                <a:lnTo>
                  <a:pt x="315" y="34"/>
                </a:lnTo>
                <a:close/>
                <a:moveTo>
                  <a:pt x="38" y="30"/>
                </a:moveTo>
                <a:cubicBezTo>
                  <a:pt x="36" y="28"/>
                  <a:pt x="36" y="28"/>
                  <a:pt x="36" y="28"/>
                </a:cubicBezTo>
                <a:cubicBezTo>
                  <a:pt x="39" y="26"/>
                  <a:pt x="41" y="25"/>
                  <a:pt x="44" y="24"/>
                </a:cubicBezTo>
                <a:cubicBezTo>
                  <a:pt x="45" y="26"/>
                  <a:pt x="45" y="26"/>
                  <a:pt x="45" y="26"/>
                </a:cubicBezTo>
                <a:cubicBezTo>
                  <a:pt x="42" y="28"/>
                  <a:pt x="40" y="29"/>
                  <a:pt x="38" y="30"/>
                </a:cubicBezTo>
                <a:close/>
                <a:moveTo>
                  <a:pt x="301" y="27"/>
                </a:moveTo>
                <a:cubicBezTo>
                  <a:pt x="299" y="25"/>
                  <a:pt x="296" y="24"/>
                  <a:pt x="294" y="2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7" y="22"/>
                  <a:pt x="300" y="23"/>
                  <a:pt x="302" y="24"/>
                </a:cubicBezTo>
                <a:lnTo>
                  <a:pt x="301" y="27"/>
                </a:lnTo>
                <a:close/>
                <a:moveTo>
                  <a:pt x="52" y="23"/>
                </a:moveTo>
                <a:cubicBezTo>
                  <a:pt x="51" y="21"/>
                  <a:pt x="51" y="21"/>
                  <a:pt x="51" y="21"/>
                </a:cubicBezTo>
                <a:cubicBezTo>
                  <a:pt x="54" y="20"/>
                  <a:pt x="56" y="19"/>
                  <a:pt x="59" y="18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2"/>
                  <a:pt x="52" y="23"/>
                </a:cubicBezTo>
                <a:close/>
                <a:moveTo>
                  <a:pt x="286" y="20"/>
                </a:moveTo>
                <a:cubicBezTo>
                  <a:pt x="283" y="20"/>
                  <a:pt x="281" y="19"/>
                  <a:pt x="278" y="18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282" y="16"/>
                  <a:pt x="284" y="17"/>
                  <a:pt x="287" y="18"/>
                </a:cubicBezTo>
                <a:lnTo>
                  <a:pt x="286" y="20"/>
                </a:lnTo>
                <a:close/>
                <a:moveTo>
                  <a:pt x="68" y="18"/>
                </a:moveTo>
                <a:cubicBezTo>
                  <a:pt x="67" y="15"/>
                  <a:pt x="67" y="15"/>
                  <a:pt x="67" y="15"/>
                </a:cubicBezTo>
                <a:cubicBezTo>
                  <a:pt x="69" y="14"/>
                  <a:pt x="72" y="13"/>
                  <a:pt x="75" y="13"/>
                </a:cubicBezTo>
                <a:cubicBezTo>
                  <a:pt x="76" y="15"/>
                  <a:pt x="76" y="15"/>
                  <a:pt x="76" y="15"/>
                </a:cubicBezTo>
                <a:cubicBezTo>
                  <a:pt x="73" y="16"/>
                  <a:pt x="70" y="17"/>
                  <a:pt x="68" y="18"/>
                </a:cubicBezTo>
                <a:close/>
                <a:moveTo>
                  <a:pt x="270" y="15"/>
                </a:moveTo>
                <a:cubicBezTo>
                  <a:pt x="268" y="15"/>
                  <a:pt x="265" y="14"/>
                  <a:pt x="262" y="13"/>
                </a:cubicBezTo>
                <a:cubicBezTo>
                  <a:pt x="263" y="11"/>
                  <a:pt x="263" y="11"/>
                  <a:pt x="263" y="11"/>
                </a:cubicBezTo>
                <a:cubicBezTo>
                  <a:pt x="266" y="11"/>
                  <a:pt x="269" y="12"/>
                  <a:pt x="271" y="13"/>
                </a:cubicBezTo>
                <a:lnTo>
                  <a:pt x="270" y="15"/>
                </a:lnTo>
                <a:close/>
                <a:moveTo>
                  <a:pt x="83" y="13"/>
                </a:moveTo>
                <a:cubicBezTo>
                  <a:pt x="83" y="11"/>
                  <a:pt x="83" y="11"/>
                  <a:pt x="83" y="11"/>
                </a:cubicBezTo>
                <a:cubicBezTo>
                  <a:pt x="85" y="10"/>
                  <a:pt x="88" y="9"/>
                  <a:pt x="91" y="9"/>
                </a:cubicBezTo>
                <a:cubicBezTo>
                  <a:pt x="91" y="11"/>
                  <a:pt x="91" y="11"/>
                  <a:pt x="91" y="11"/>
                </a:cubicBezTo>
                <a:cubicBezTo>
                  <a:pt x="89" y="12"/>
                  <a:pt x="86" y="13"/>
                  <a:pt x="83" y="13"/>
                </a:cubicBezTo>
                <a:close/>
                <a:moveTo>
                  <a:pt x="254" y="11"/>
                </a:moveTo>
                <a:cubicBezTo>
                  <a:pt x="252" y="11"/>
                  <a:pt x="249" y="10"/>
                  <a:pt x="246" y="10"/>
                </a:cubicBezTo>
                <a:cubicBezTo>
                  <a:pt x="247" y="7"/>
                  <a:pt x="247" y="7"/>
                  <a:pt x="247" y="7"/>
                </a:cubicBezTo>
                <a:cubicBezTo>
                  <a:pt x="250" y="8"/>
                  <a:pt x="252" y="8"/>
                  <a:pt x="255" y="9"/>
                </a:cubicBezTo>
                <a:lnTo>
                  <a:pt x="254" y="11"/>
                </a:lnTo>
                <a:close/>
                <a:moveTo>
                  <a:pt x="99" y="10"/>
                </a:moveTo>
                <a:cubicBezTo>
                  <a:pt x="99" y="7"/>
                  <a:pt x="99" y="7"/>
                  <a:pt x="99" y="7"/>
                </a:cubicBezTo>
                <a:cubicBezTo>
                  <a:pt x="102" y="6"/>
                  <a:pt x="104" y="6"/>
                  <a:pt x="107" y="5"/>
                </a:cubicBezTo>
                <a:cubicBezTo>
                  <a:pt x="107" y="8"/>
                  <a:pt x="107" y="8"/>
                  <a:pt x="107" y="8"/>
                </a:cubicBezTo>
                <a:cubicBezTo>
                  <a:pt x="105" y="9"/>
                  <a:pt x="102" y="9"/>
                  <a:pt x="99" y="10"/>
                </a:cubicBezTo>
                <a:close/>
                <a:moveTo>
                  <a:pt x="238" y="8"/>
                </a:moveTo>
                <a:cubicBezTo>
                  <a:pt x="236" y="8"/>
                  <a:pt x="233" y="7"/>
                  <a:pt x="230" y="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3" y="5"/>
                  <a:pt x="236" y="5"/>
                  <a:pt x="239" y="6"/>
                </a:cubicBezTo>
                <a:lnTo>
                  <a:pt x="238" y="8"/>
                </a:lnTo>
                <a:close/>
                <a:moveTo>
                  <a:pt x="116" y="7"/>
                </a:moveTo>
                <a:cubicBezTo>
                  <a:pt x="115" y="4"/>
                  <a:pt x="115" y="4"/>
                  <a:pt x="115" y="4"/>
                </a:cubicBezTo>
                <a:cubicBezTo>
                  <a:pt x="118" y="4"/>
                  <a:pt x="121" y="3"/>
                  <a:pt x="123" y="3"/>
                </a:cubicBezTo>
                <a:cubicBezTo>
                  <a:pt x="124" y="6"/>
                  <a:pt x="124" y="6"/>
                  <a:pt x="124" y="6"/>
                </a:cubicBezTo>
                <a:cubicBezTo>
                  <a:pt x="121" y="6"/>
                  <a:pt x="118" y="7"/>
                  <a:pt x="116" y="7"/>
                </a:cubicBezTo>
                <a:close/>
                <a:moveTo>
                  <a:pt x="222" y="6"/>
                </a:moveTo>
                <a:cubicBezTo>
                  <a:pt x="220" y="6"/>
                  <a:pt x="217" y="5"/>
                  <a:pt x="214" y="5"/>
                </a:cubicBezTo>
                <a:cubicBezTo>
                  <a:pt x="214" y="2"/>
                  <a:pt x="214" y="2"/>
                  <a:pt x="214" y="2"/>
                </a:cubicBezTo>
                <a:cubicBezTo>
                  <a:pt x="217" y="2"/>
                  <a:pt x="220" y="3"/>
                  <a:pt x="223" y="3"/>
                </a:cubicBezTo>
                <a:lnTo>
                  <a:pt x="222" y="6"/>
                </a:lnTo>
                <a:close/>
                <a:moveTo>
                  <a:pt x="132" y="5"/>
                </a:moveTo>
                <a:cubicBezTo>
                  <a:pt x="132" y="2"/>
                  <a:pt x="132" y="2"/>
                  <a:pt x="132" y="2"/>
                </a:cubicBezTo>
                <a:cubicBezTo>
                  <a:pt x="134" y="2"/>
                  <a:pt x="137" y="2"/>
                  <a:pt x="140" y="1"/>
                </a:cubicBezTo>
                <a:cubicBezTo>
                  <a:pt x="140" y="4"/>
                  <a:pt x="140" y="4"/>
                  <a:pt x="140" y="4"/>
                </a:cubicBezTo>
                <a:cubicBezTo>
                  <a:pt x="137" y="4"/>
                  <a:pt x="135" y="5"/>
                  <a:pt x="132" y="5"/>
                </a:cubicBezTo>
                <a:close/>
                <a:moveTo>
                  <a:pt x="206" y="4"/>
                </a:moveTo>
                <a:cubicBezTo>
                  <a:pt x="203" y="4"/>
                  <a:pt x="200" y="4"/>
                  <a:pt x="198" y="4"/>
                </a:cubicBezTo>
                <a:cubicBezTo>
                  <a:pt x="198" y="1"/>
                  <a:pt x="198" y="1"/>
                  <a:pt x="198" y="1"/>
                </a:cubicBezTo>
                <a:cubicBezTo>
                  <a:pt x="201" y="1"/>
                  <a:pt x="203" y="1"/>
                  <a:pt x="206" y="1"/>
                </a:cubicBezTo>
                <a:lnTo>
                  <a:pt x="206" y="4"/>
                </a:lnTo>
                <a:close/>
                <a:moveTo>
                  <a:pt x="148" y="4"/>
                </a:moveTo>
                <a:cubicBezTo>
                  <a:pt x="148" y="1"/>
                  <a:pt x="148" y="1"/>
                  <a:pt x="148" y="1"/>
                </a:cubicBezTo>
                <a:cubicBezTo>
                  <a:pt x="151" y="1"/>
                  <a:pt x="154" y="1"/>
                  <a:pt x="156" y="0"/>
                </a:cubicBezTo>
                <a:cubicBezTo>
                  <a:pt x="156" y="3"/>
                  <a:pt x="156" y="3"/>
                  <a:pt x="156" y="3"/>
                </a:cubicBezTo>
                <a:cubicBezTo>
                  <a:pt x="154" y="3"/>
                  <a:pt x="151" y="3"/>
                  <a:pt x="148" y="4"/>
                </a:cubicBezTo>
                <a:close/>
                <a:moveTo>
                  <a:pt x="190" y="3"/>
                </a:moveTo>
                <a:cubicBezTo>
                  <a:pt x="187" y="3"/>
                  <a:pt x="184" y="3"/>
                  <a:pt x="181" y="3"/>
                </a:cubicBezTo>
                <a:cubicBezTo>
                  <a:pt x="181" y="0"/>
                  <a:pt x="181" y="0"/>
                  <a:pt x="181" y="0"/>
                </a:cubicBezTo>
                <a:cubicBezTo>
                  <a:pt x="184" y="0"/>
                  <a:pt x="187" y="0"/>
                  <a:pt x="190" y="0"/>
                </a:cubicBezTo>
                <a:lnTo>
                  <a:pt x="190" y="3"/>
                </a:lnTo>
                <a:close/>
                <a:moveTo>
                  <a:pt x="165" y="4"/>
                </a:moveTo>
                <a:cubicBezTo>
                  <a:pt x="165" y="0"/>
                  <a:pt x="165" y="0"/>
                  <a:pt x="165" y="0"/>
                </a:cubicBezTo>
                <a:cubicBezTo>
                  <a:pt x="167" y="0"/>
                  <a:pt x="170" y="0"/>
                  <a:pt x="173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4"/>
                  <a:pt x="175" y="4"/>
                  <a:pt x="175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70" y="4"/>
                  <a:pt x="167" y="3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Oval 141"/>
          <p:cNvSpPr>
            <a:spLocks noChangeArrowheads="1"/>
          </p:cNvSpPr>
          <p:nvPr/>
        </p:nvSpPr>
        <p:spPr bwMode="auto">
          <a:xfrm>
            <a:off x="4065814" y="2585664"/>
            <a:ext cx="896186" cy="385491"/>
          </a:xfrm>
          <a:prstGeom prst="ellipse">
            <a:avLst/>
          </a:prstGeom>
          <a:solidFill>
            <a:srgbClr val="FAC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4064144" y="3265387"/>
            <a:ext cx="899524" cy="264337"/>
          </a:xfrm>
          <a:custGeom>
            <a:avLst/>
            <a:gdLst>
              <a:gd name="T0" fmla="*/ 374 w 412"/>
              <a:gd name="T1" fmla="*/ 41 h 128"/>
              <a:gd name="T2" fmla="*/ 336 w 412"/>
              <a:gd name="T3" fmla="*/ 58 h 128"/>
              <a:gd name="T4" fmla="*/ 299 w 412"/>
              <a:gd name="T5" fmla="*/ 69 h 128"/>
              <a:gd name="T6" fmla="*/ 261 w 412"/>
              <a:gd name="T7" fmla="*/ 76 h 128"/>
              <a:gd name="T8" fmla="*/ 224 w 412"/>
              <a:gd name="T9" fmla="*/ 79 h 128"/>
              <a:gd name="T10" fmla="*/ 206 w 412"/>
              <a:gd name="T11" fmla="*/ 79 h 128"/>
              <a:gd name="T12" fmla="*/ 187 w 412"/>
              <a:gd name="T13" fmla="*/ 79 h 128"/>
              <a:gd name="T14" fmla="*/ 149 w 412"/>
              <a:gd name="T15" fmla="*/ 75 h 128"/>
              <a:gd name="T16" fmla="*/ 112 w 412"/>
              <a:gd name="T17" fmla="*/ 69 h 128"/>
              <a:gd name="T18" fmla="*/ 74 w 412"/>
              <a:gd name="T19" fmla="*/ 58 h 128"/>
              <a:gd name="T20" fmla="*/ 37 w 412"/>
              <a:gd name="T21" fmla="*/ 40 h 128"/>
              <a:gd name="T22" fmla="*/ 0 w 412"/>
              <a:gd name="T23" fmla="*/ 0 h 128"/>
              <a:gd name="T24" fmla="*/ 0 w 412"/>
              <a:gd name="T25" fmla="*/ 51 h 128"/>
              <a:gd name="T26" fmla="*/ 37 w 412"/>
              <a:gd name="T27" fmla="*/ 88 h 128"/>
              <a:gd name="T28" fmla="*/ 74 w 412"/>
              <a:gd name="T29" fmla="*/ 106 h 128"/>
              <a:gd name="T30" fmla="*/ 112 w 412"/>
              <a:gd name="T31" fmla="*/ 117 h 128"/>
              <a:gd name="T32" fmla="*/ 149 w 412"/>
              <a:gd name="T33" fmla="*/ 124 h 128"/>
              <a:gd name="T34" fmla="*/ 187 w 412"/>
              <a:gd name="T35" fmla="*/ 128 h 128"/>
              <a:gd name="T36" fmla="*/ 206 w 412"/>
              <a:gd name="T37" fmla="*/ 128 h 128"/>
              <a:gd name="T38" fmla="*/ 224 w 412"/>
              <a:gd name="T39" fmla="*/ 128 h 128"/>
              <a:gd name="T40" fmla="*/ 261 w 412"/>
              <a:gd name="T41" fmla="*/ 124 h 128"/>
              <a:gd name="T42" fmla="*/ 299 w 412"/>
              <a:gd name="T43" fmla="*/ 118 h 128"/>
              <a:gd name="T44" fmla="*/ 336 w 412"/>
              <a:gd name="T45" fmla="*/ 106 h 128"/>
              <a:gd name="T46" fmla="*/ 374 w 412"/>
              <a:gd name="T47" fmla="*/ 89 h 128"/>
              <a:gd name="T48" fmla="*/ 412 w 412"/>
              <a:gd name="T49" fmla="*/ 51 h 128"/>
              <a:gd name="T50" fmla="*/ 412 w 412"/>
              <a:gd name="T51" fmla="*/ 0 h 128"/>
              <a:gd name="T52" fmla="*/ 374 w 412"/>
              <a:gd name="T53" fmla="*/ 4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128">
                <a:moveTo>
                  <a:pt x="374" y="41"/>
                </a:moveTo>
                <a:cubicBezTo>
                  <a:pt x="363" y="47"/>
                  <a:pt x="351" y="53"/>
                  <a:pt x="336" y="58"/>
                </a:cubicBezTo>
                <a:cubicBezTo>
                  <a:pt x="325" y="62"/>
                  <a:pt x="312" y="66"/>
                  <a:pt x="299" y="69"/>
                </a:cubicBezTo>
                <a:cubicBezTo>
                  <a:pt x="287" y="72"/>
                  <a:pt x="275" y="74"/>
                  <a:pt x="261" y="76"/>
                </a:cubicBezTo>
                <a:cubicBezTo>
                  <a:pt x="249" y="77"/>
                  <a:pt x="237" y="78"/>
                  <a:pt x="224" y="79"/>
                </a:cubicBezTo>
                <a:cubicBezTo>
                  <a:pt x="218" y="79"/>
                  <a:pt x="212" y="79"/>
                  <a:pt x="206" y="79"/>
                </a:cubicBezTo>
                <a:cubicBezTo>
                  <a:pt x="199" y="79"/>
                  <a:pt x="193" y="79"/>
                  <a:pt x="187" y="79"/>
                </a:cubicBezTo>
                <a:cubicBezTo>
                  <a:pt x="174" y="78"/>
                  <a:pt x="161" y="77"/>
                  <a:pt x="149" y="75"/>
                </a:cubicBezTo>
                <a:cubicBezTo>
                  <a:pt x="136" y="74"/>
                  <a:pt x="124" y="72"/>
                  <a:pt x="112" y="69"/>
                </a:cubicBezTo>
                <a:cubicBezTo>
                  <a:pt x="98" y="66"/>
                  <a:pt x="86" y="62"/>
                  <a:pt x="74" y="58"/>
                </a:cubicBezTo>
                <a:cubicBezTo>
                  <a:pt x="60" y="53"/>
                  <a:pt x="47" y="47"/>
                  <a:pt x="37" y="40"/>
                </a:cubicBezTo>
                <a:cubicBezTo>
                  <a:pt x="18" y="29"/>
                  <a:pt x="4" y="15"/>
                  <a:pt x="0" y="0"/>
                </a:cubicBezTo>
                <a:cubicBezTo>
                  <a:pt x="0" y="13"/>
                  <a:pt x="0" y="39"/>
                  <a:pt x="0" y="51"/>
                </a:cubicBezTo>
                <a:cubicBezTo>
                  <a:pt x="8" y="64"/>
                  <a:pt x="19" y="77"/>
                  <a:pt x="37" y="88"/>
                </a:cubicBezTo>
                <a:cubicBezTo>
                  <a:pt x="48" y="95"/>
                  <a:pt x="60" y="101"/>
                  <a:pt x="74" y="106"/>
                </a:cubicBezTo>
                <a:cubicBezTo>
                  <a:pt x="86" y="111"/>
                  <a:pt x="98" y="114"/>
                  <a:pt x="112" y="117"/>
                </a:cubicBezTo>
                <a:cubicBezTo>
                  <a:pt x="124" y="120"/>
                  <a:pt x="136" y="123"/>
                  <a:pt x="149" y="124"/>
                </a:cubicBezTo>
                <a:cubicBezTo>
                  <a:pt x="161" y="126"/>
                  <a:pt x="174" y="127"/>
                  <a:pt x="187" y="128"/>
                </a:cubicBezTo>
                <a:cubicBezTo>
                  <a:pt x="193" y="128"/>
                  <a:pt x="199" y="128"/>
                  <a:pt x="206" y="128"/>
                </a:cubicBezTo>
                <a:cubicBezTo>
                  <a:pt x="212" y="128"/>
                  <a:pt x="218" y="128"/>
                  <a:pt x="224" y="128"/>
                </a:cubicBezTo>
                <a:cubicBezTo>
                  <a:pt x="237" y="127"/>
                  <a:pt x="249" y="126"/>
                  <a:pt x="261" y="124"/>
                </a:cubicBezTo>
                <a:cubicBezTo>
                  <a:pt x="274" y="123"/>
                  <a:pt x="287" y="120"/>
                  <a:pt x="299" y="118"/>
                </a:cubicBezTo>
                <a:cubicBezTo>
                  <a:pt x="312" y="115"/>
                  <a:pt x="325" y="111"/>
                  <a:pt x="336" y="106"/>
                </a:cubicBezTo>
                <a:cubicBezTo>
                  <a:pt x="350" y="101"/>
                  <a:pt x="363" y="95"/>
                  <a:pt x="374" y="89"/>
                </a:cubicBezTo>
                <a:cubicBezTo>
                  <a:pt x="392" y="77"/>
                  <a:pt x="404" y="64"/>
                  <a:pt x="412" y="51"/>
                </a:cubicBezTo>
                <a:cubicBezTo>
                  <a:pt x="412" y="39"/>
                  <a:pt x="412" y="13"/>
                  <a:pt x="412" y="0"/>
                </a:cubicBezTo>
                <a:cubicBezTo>
                  <a:pt x="404" y="15"/>
                  <a:pt x="393" y="29"/>
                  <a:pt x="374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4064144" y="3139512"/>
            <a:ext cx="899524" cy="265910"/>
          </a:xfrm>
          <a:custGeom>
            <a:avLst/>
            <a:gdLst>
              <a:gd name="T0" fmla="*/ 374 w 412"/>
              <a:gd name="T1" fmla="*/ 41 h 129"/>
              <a:gd name="T2" fmla="*/ 336 w 412"/>
              <a:gd name="T3" fmla="*/ 59 h 129"/>
              <a:gd name="T4" fmla="*/ 299 w 412"/>
              <a:gd name="T5" fmla="*/ 70 h 129"/>
              <a:gd name="T6" fmla="*/ 261 w 412"/>
              <a:gd name="T7" fmla="*/ 76 h 129"/>
              <a:gd name="T8" fmla="*/ 224 w 412"/>
              <a:gd name="T9" fmla="*/ 79 h 129"/>
              <a:gd name="T10" fmla="*/ 206 w 412"/>
              <a:gd name="T11" fmla="*/ 79 h 129"/>
              <a:gd name="T12" fmla="*/ 187 w 412"/>
              <a:gd name="T13" fmla="*/ 79 h 129"/>
              <a:gd name="T14" fmla="*/ 149 w 412"/>
              <a:gd name="T15" fmla="*/ 76 h 129"/>
              <a:gd name="T16" fmla="*/ 112 w 412"/>
              <a:gd name="T17" fmla="*/ 69 h 129"/>
              <a:gd name="T18" fmla="*/ 74 w 412"/>
              <a:gd name="T19" fmla="*/ 58 h 129"/>
              <a:gd name="T20" fmla="*/ 37 w 412"/>
              <a:gd name="T21" fmla="*/ 40 h 129"/>
              <a:gd name="T22" fmla="*/ 0 w 412"/>
              <a:gd name="T23" fmla="*/ 1 h 129"/>
              <a:gd name="T24" fmla="*/ 0 w 412"/>
              <a:gd name="T25" fmla="*/ 51 h 129"/>
              <a:gd name="T26" fmla="*/ 37 w 412"/>
              <a:gd name="T27" fmla="*/ 89 h 129"/>
              <a:gd name="T28" fmla="*/ 74 w 412"/>
              <a:gd name="T29" fmla="*/ 107 h 129"/>
              <a:gd name="T30" fmla="*/ 112 w 412"/>
              <a:gd name="T31" fmla="*/ 118 h 129"/>
              <a:gd name="T32" fmla="*/ 149 w 412"/>
              <a:gd name="T33" fmla="*/ 125 h 129"/>
              <a:gd name="T34" fmla="*/ 187 w 412"/>
              <a:gd name="T35" fmla="*/ 128 h 129"/>
              <a:gd name="T36" fmla="*/ 206 w 412"/>
              <a:gd name="T37" fmla="*/ 129 h 129"/>
              <a:gd name="T38" fmla="*/ 224 w 412"/>
              <a:gd name="T39" fmla="*/ 128 h 129"/>
              <a:gd name="T40" fmla="*/ 261 w 412"/>
              <a:gd name="T41" fmla="*/ 125 h 129"/>
              <a:gd name="T42" fmla="*/ 299 w 412"/>
              <a:gd name="T43" fmla="*/ 118 h 129"/>
              <a:gd name="T44" fmla="*/ 336 w 412"/>
              <a:gd name="T45" fmla="*/ 107 h 129"/>
              <a:gd name="T46" fmla="*/ 374 w 412"/>
              <a:gd name="T47" fmla="*/ 89 h 129"/>
              <a:gd name="T48" fmla="*/ 412 w 412"/>
              <a:gd name="T49" fmla="*/ 51 h 129"/>
              <a:gd name="T50" fmla="*/ 412 w 412"/>
              <a:gd name="T51" fmla="*/ 0 h 129"/>
              <a:gd name="T52" fmla="*/ 374 w 412"/>
              <a:gd name="T53" fmla="*/ 4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129">
                <a:moveTo>
                  <a:pt x="374" y="41"/>
                </a:moveTo>
                <a:cubicBezTo>
                  <a:pt x="363" y="48"/>
                  <a:pt x="351" y="54"/>
                  <a:pt x="336" y="59"/>
                </a:cubicBezTo>
                <a:cubicBezTo>
                  <a:pt x="325" y="63"/>
                  <a:pt x="312" y="66"/>
                  <a:pt x="299" y="70"/>
                </a:cubicBezTo>
                <a:cubicBezTo>
                  <a:pt x="287" y="72"/>
                  <a:pt x="275" y="74"/>
                  <a:pt x="261" y="76"/>
                </a:cubicBezTo>
                <a:cubicBezTo>
                  <a:pt x="249" y="78"/>
                  <a:pt x="237" y="79"/>
                  <a:pt x="224" y="79"/>
                </a:cubicBezTo>
                <a:cubicBezTo>
                  <a:pt x="218" y="79"/>
                  <a:pt x="212" y="79"/>
                  <a:pt x="206" y="79"/>
                </a:cubicBezTo>
                <a:cubicBezTo>
                  <a:pt x="199" y="79"/>
                  <a:pt x="193" y="79"/>
                  <a:pt x="187" y="79"/>
                </a:cubicBezTo>
                <a:cubicBezTo>
                  <a:pt x="174" y="79"/>
                  <a:pt x="161" y="77"/>
                  <a:pt x="149" y="76"/>
                </a:cubicBezTo>
                <a:cubicBezTo>
                  <a:pt x="136" y="74"/>
                  <a:pt x="124" y="72"/>
                  <a:pt x="112" y="69"/>
                </a:cubicBezTo>
                <a:cubicBezTo>
                  <a:pt x="98" y="66"/>
                  <a:pt x="86" y="63"/>
                  <a:pt x="74" y="58"/>
                </a:cubicBezTo>
                <a:cubicBezTo>
                  <a:pt x="60" y="53"/>
                  <a:pt x="47" y="47"/>
                  <a:pt x="37" y="40"/>
                </a:cubicBezTo>
                <a:cubicBezTo>
                  <a:pt x="18" y="29"/>
                  <a:pt x="4" y="15"/>
                  <a:pt x="0" y="1"/>
                </a:cubicBezTo>
                <a:cubicBezTo>
                  <a:pt x="0" y="13"/>
                  <a:pt x="0" y="39"/>
                  <a:pt x="0" y="51"/>
                </a:cubicBezTo>
                <a:cubicBezTo>
                  <a:pt x="8" y="65"/>
                  <a:pt x="19" y="77"/>
                  <a:pt x="37" y="89"/>
                </a:cubicBezTo>
                <a:cubicBezTo>
                  <a:pt x="48" y="95"/>
                  <a:pt x="60" y="101"/>
                  <a:pt x="74" y="107"/>
                </a:cubicBezTo>
                <a:cubicBezTo>
                  <a:pt x="86" y="111"/>
                  <a:pt x="98" y="115"/>
                  <a:pt x="112" y="118"/>
                </a:cubicBezTo>
                <a:cubicBezTo>
                  <a:pt x="124" y="121"/>
                  <a:pt x="136" y="123"/>
                  <a:pt x="149" y="125"/>
                </a:cubicBezTo>
                <a:cubicBezTo>
                  <a:pt x="161" y="126"/>
                  <a:pt x="174" y="128"/>
                  <a:pt x="187" y="128"/>
                </a:cubicBezTo>
                <a:cubicBezTo>
                  <a:pt x="193" y="128"/>
                  <a:pt x="199" y="129"/>
                  <a:pt x="206" y="129"/>
                </a:cubicBezTo>
                <a:cubicBezTo>
                  <a:pt x="212" y="129"/>
                  <a:pt x="218" y="128"/>
                  <a:pt x="224" y="128"/>
                </a:cubicBezTo>
                <a:cubicBezTo>
                  <a:pt x="237" y="128"/>
                  <a:pt x="249" y="127"/>
                  <a:pt x="261" y="125"/>
                </a:cubicBezTo>
                <a:cubicBezTo>
                  <a:pt x="274" y="123"/>
                  <a:pt x="287" y="121"/>
                  <a:pt x="299" y="118"/>
                </a:cubicBezTo>
                <a:cubicBezTo>
                  <a:pt x="312" y="115"/>
                  <a:pt x="325" y="111"/>
                  <a:pt x="336" y="107"/>
                </a:cubicBezTo>
                <a:cubicBezTo>
                  <a:pt x="350" y="102"/>
                  <a:pt x="363" y="96"/>
                  <a:pt x="374" y="89"/>
                </a:cubicBezTo>
                <a:cubicBezTo>
                  <a:pt x="392" y="78"/>
                  <a:pt x="404" y="65"/>
                  <a:pt x="412" y="51"/>
                </a:cubicBezTo>
                <a:cubicBezTo>
                  <a:pt x="412" y="39"/>
                  <a:pt x="412" y="13"/>
                  <a:pt x="412" y="0"/>
                </a:cubicBezTo>
                <a:cubicBezTo>
                  <a:pt x="404" y="15"/>
                  <a:pt x="393" y="29"/>
                  <a:pt x="374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4064144" y="3024652"/>
            <a:ext cx="899524" cy="262764"/>
          </a:xfrm>
          <a:custGeom>
            <a:avLst/>
            <a:gdLst>
              <a:gd name="T0" fmla="*/ 374 w 412"/>
              <a:gd name="T1" fmla="*/ 40 h 128"/>
              <a:gd name="T2" fmla="*/ 336 w 412"/>
              <a:gd name="T3" fmla="*/ 58 h 128"/>
              <a:gd name="T4" fmla="*/ 299 w 412"/>
              <a:gd name="T5" fmla="*/ 69 h 128"/>
              <a:gd name="T6" fmla="*/ 261 w 412"/>
              <a:gd name="T7" fmla="*/ 75 h 128"/>
              <a:gd name="T8" fmla="*/ 224 w 412"/>
              <a:gd name="T9" fmla="*/ 78 h 128"/>
              <a:gd name="T10" fmla="*/ 206 w 412"/>
              <a:gd name="T11" fmla="*/ 79 h 128"/>
              <a:gd name="T12" fmla="*/ 187 w 412"/>
              <a:gd name="T13" fmla="*/ 78 h 128"/>
              <a:gd name="T14" fmla="*/ 149 w 412"/>
              <a:gd name="T15" fmla="*/ 75 h 128"/>
              <a:gd name="T16" fmla="*/ 112 w 412"/>
              <a:gd name="T17" fmla="*/ 68 h 128"/>
              <a:gd name="T18" fmla="*/ 74 w 412"/>
              <a:gd name="T19" fmla="*/ 57 h 128"/>
              <a:gd name="T20" fmla="*/ 37 w 412"/>
              <a:gd name="T21" fmla="*/ 40 h 128"/>
              <a:gd name="T22" fmla="*/ 0 w 412"/>
              <a:gd name="T23" fmla="*/ 0 h 128"/>
              <a:gd name="T24" fmla="*/ 0 w 412"/>
              <a:gd name="T25" fmla="*/ 50 h 128"/>
              <a:gd name="T26" fmla="*/ 37 w 412"/>
              <a:gd name="T27" fmla="*/ 88 h 128"/>
              <a:gd name="T28" fmla="*/ 74 w 412"/>
              <a:gd name="T29" fmla="*/ 106 h 128"/>
              <a:gd name="T30" fmla="*/ 112 w 412"/>
              <a:gd name="T31" fmla="*/ 117 h 128"/>
              <a:gd name="T32" fmla="*/ 149 w 412"/>
              <a:gd name="T33" fmla="*/ 124 h 128"/>
              <a:gd name="T34" fmla="*/ 187 w 412"/>
              <a:gd name="T35" fmla="*/ 127 h 128"/>
              <a:gd name="T36" fmla="*/ 206 w 412"/>
              <a:gd name="T37" fmla="*/ 128 h 128"/>
              <a:gd name="T38" fmla="*/ 224 w 412"/>
              <a:gd name="T39" fmla="*/ 127 h 128"/>
              <a:gd name="T40" fmla="*/ 261 w 412"/>
              <a:gd name="T41" fmla="*/ 124 h 128"/>
              <a:gd name="T42" fmla="*/ 299 w 412"/>
              <a:gd name="T43" fmla="*/ 117 h 128"/>
              <a:gd name="T44" fmla="*/ 336 w 412"/>
              <a:gd name="T45" fmla="*/ 106 h 128"/>
              <a:gd name="T46" fmla="*/ 374 w 412"/>
              <a:gd name="T47" fmla="*/ 88 h 128"/>
              <a:gd name="T48" fmla="*/ 412 w 412"/>
              <a:gd name="T49" fmla="*/ 50 h 128"/>
              <a:gd name="T50" fmla="*/ 412 w 412"/>
              <a:gd name="T51" fmla="*/ 0 h 128"/>
              <a:gd name="T52" fmla="*/ 374 w 412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128">
                <a:moveTo>
                  <a:pt x="374" y="40"/>
                </a:moveTo>
                <a:cubicBezTo>
                  <a:pt x="363" y="47"/>
                  <a:pt x="351" y="53"/>
                  <a:pt x="336" y="58"/>
                </a:cubicBezTo>
                <a:cubicBezTo>
                  <a:pt x="325" y="62"/>
                  <a:pt x="312" y="66"/>
                  <a:pt x="299" y="69"/>
                </a:cubicBezTo>
                <a:cubicBezTo>
                  <a:pt x="287" y="71"/>
                  <a:pt x="275" y="74"/>
                  <a:pt x="261" y="75"/>
                </a:cubicBezTo>
                <a:cubicBezTo>
                  <a:pt x="249" y="77"/>
                  <a:pt x="237" y="78"/>
                  <a:pt x="224" y="78"/>
                </a:cubicBezTo>
                <a:cubicBezTo>
                  <a:pt x="218" y="78"/>
                  <a:pt x="212" y="79"/>
                  <a:pt x="206" y="79"/>
                </a:cubicBezTo>
                <a:cubicBezTo>
                  <a:pt x="199" y="79"/>
                  <a:pt x="193" y="78"/>
                  <a:pt x="187" y="78"/>
                </a:cubicBezTo>
                <a:cubicBezTo>
                  <a:pt x="174" y="78"/>
                  <a:pt x="161" y="77"/>
                  <a:pt x="149" y="75"/>
                </a:cubicBezTo>
                <a:cubicBezTo>
                  <a:pt x="136" y="73"/>
                  <a:pt x="124" y="71"/>
                  <a:pt x="112" y="68"/>
                </a:cubicBezTo>
                <a:cubicBezTo>
                  <a:pt x="98" y="65"/>
                  <a:pt x="86" y="62"/>
                  <a:pt x="74" y="57"/>
                </a:cubicBezTo>
                <a:cubicBezTo>
                  <a:pt x="60" y="52"/>
                  <a:pt x="47" y="46"/>
                  <a:pt x="37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8"/>
                  <a:pt x="0" y="50"/>
                </a:cubicBezTo>
                <a:cubicBezTo>
                  <a:pt x="8" y="64"/>
                  <a:pt x="19" y="77"/>
                  <a:pt x="37" y="88"/>
                </a:cubicBezTo>
                <a:cubicBezTo>
                  <a:pt x="48" y="94"/>
                  <a:pt x="60" y="100"/>
                  <a:pt x="74" y="106"/>
                </a:cubicBezTo>
                <a:cubicBezTo>
                  <a:pt x="86" y="110"/>
                  <a:pt x="98" y="114"/>
                  <a:pt x="112" y="117"/>
                </a:cubicBezTo>
                <a:cubicBezTo>
                  <a:pt x="124" y="120"/>
                  <a:pt x="136" y="122"/>
                  <a:pt x="149" y="124"/>
                </a:cubicBezTo>
                <a:cubicBezTo>
                  <a:pt x="161" y="126"/>
                  <a:pt x="174" y="127"/>
                  <a:pt x="187" y="127"/>
                </a:cubicBezTo>
                <a:cubicBezTo>
                  <a:pt x="193" y="128"/>
                  <a:pt x="199" y="128"/>
                  <a:pt x="206" y="128"/>
                </a:cubicBezTo>
                <a:cubicBezTo>
                  <a:pt x="212" y="128"/>
                  <a:pt x="218" y="128"/>
                  <a:pt x="224" y="127"/>
                </a:cubicBezTo>
                <a:cubicBezTo>
                  <a:pt x="237" y="127"/>
                  <a:pt x="249" y="126"/>
                  <a:pt x="261" y="124"/>
                </a:cubicBezTo>
                <a:cubicBezTo>
                  <a:pt x="274" y="122"/>
                  <a:pt x="287" y="120"/>
                  <a:pt x="299" y="117"/>
                </a:cubicBezTo>
                <a:cubicBezTo>
                  <a:pt x="312" y="114"/>
                  <a:pt x="325" y="110"/>
                  <a:pt x="336" y="106"/>
                </a:cubicBezTo>
                <a:cubicBezTo>
                  <a:pt x="350" y="101"/>
                  <a:pt x="363" y="95"/>
                  <a:pt x="374" y="88"/>
                </a:cubicBezTo>
                <a:cubicBezTo>
                  <a:pt x="392" y="77"/>
                  <a:pt x="404" y="64"/>
                  <a:pt x="412" y="50"/>
                </a:cubicBezTo>
                <a:cubicBezTo>
                  <a:pt x="412" y="38"/>
                  <a:pt x="412" y="13"/>
                  <a:pt x="412" y="0"/>
                </a:cubicBezTo>
                <a:cubicBezTo>
                  <a:pt x="404" y="15"/>
                  <a:pt x="393" y="28"/>
                  <a:pt x="374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4064144" y="2906644"/>
            <a:ext cx="899524" cy="264337"/>
          </a:xfrm>
          <a:custGeom>
            <a:avLst/>
            <a:gdLst>
              <a:gd name="T0" fmla="*/ 374 w 412"/>
              <a:gd name="T1" fmla="*/ 40 h 128"/>
              <a:gd name="T2" fmla="*/ 336 w 412"/>
              <a:gd name="T3" fmla="*/ 58 h 128"/>
              <a:gd name="T4" fmla="*/ 299 w 412"/>
              <a:gd name="T5" fmla="*/ 69 h 128"/>
              <a:gd name="T6" fmla="*/ 261 w 412"/>
              <a:gd name="T7" fmla="*/ 75 h 128"/>
              <a:gd name="T8" fmla="*/ 224 w 412"/>
              <a:gd name="T9" fmla="*/ 78 h 128"/>
              <a:gd name="T10" fmla="*/ 206 w 412"/>
              <a:gd name="T11" fmla="*/ 79 h 128"/>
              <a:gd name="T12" fmla="*/ 187 w 412"/>
              <a:gd name="T13" fmla="*/ 78 h 128"/>
              <a:gd name="T14" fmla="*/ 149 w 412"/>
              <a:gd name="T15" fmla="*/ 75 h 128"/>
              <a:gd name="T16" fmla="*/ 112 w 412"/>
              <a:gd name="T17" fmla="*/ 69 h 128"/>
              <a:gd name="T18" fmla="*/ 74 w 412"/>
              <a:gd name="T19" fmla="*/ 58 h 128"/>
              <a:gd name="T20" fmla="*/ 37 w 412"/>
              <a:gd name="T21" fmla="*/ 40 h 128"/>
              <a:gd name="T22" fmla="*/ 0 w 412"/>
              <a:gd name="T23" fmla="*/ 0 h 128"/>
              <a:gd name="T24" fmla="*/ 0 w 412"/>
              <a:gd name="T25" fmla="*/ 50 h 128"/>
              <a:gd name="T26" fmla="*/ 37 w 412"/>
              <a:gd name="T27" fmla="*/ 88 h 128"/>
              <a:gd name="T28" fmla="*/ 74 w 412"/>
              <a:gd name="T29" fmla="*/ 106 h 128"/>
              <a:gd name="T30" fmla="*/ 112 w 412"/>
              <a:gd name="T31" fmla="*/ 117 h 128"/>
              <a:gd name="T32" fmla="*/ 149 w 412"/>
              <a:gd name="T33" fmla="*/ 124 h 128"/>
              <a:gd name="T34" fmla="*/ 187 w 412"/>
              <a:gd name="T35" fmla="*/ 127 h 128"/>
              <a:gd name="T36" fmla="*/ 206 w 412"/>
              <a:gd name="T37" fmla="*/ 128 h 128"/>
              <a:gd name="T38" fmla="*/ 224 w 412"/>
              <a:gd name="T39" fmla="*/ 127 h 128"/>
              <a:gd name="T40" fmla="*/ 261 w 412"/>
              <a:gd name="T41" fmla="*/ 124 h 128"/>
              <a:gd name="T42" fmla="*/ 299 w 412"/>
              <a:gd name="T43" fmla="*/ 117 h 128"/>
              <a:gd name="T44" fmla="*/ 336 w 412"/>
              <a:gd name="T45" fmla="*/ 106 h 128"/>
              <a:gd name="T46" fmla="*/ 374 w 412"/>
              <a:gd name="T47" fmla="*/ 88 h 128"/>
              <a:gd name="T48" fmla="*/ 412 w 412"/>
              <a:gd name="T49" fmla="*/ 50 h 128"/>
              <a:gd name="T50" fmla="*/ 412 w 412"/>
              <a:gd name="T51" fmla="*/ 0 h 128"/>
              <a:gd name="T52" fmla="*/ 374 w 412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128">
                <a:moveTo>
                  <a:pt x="374" y="40"/>
                </a:moveTo>
                <a:cubicBezTo>
                  <a:pt x="363" y="47"/>
                  <a:pt x="351" y="53"/>
                  <a:pt x="336" y="58"/>
                </a:cubicBezTo>
                <a:cubicBezTo>
                  <a:pt x="325" y="62"/>
                  <a:pt x="312" y="66"/>
                  <a:pt x="299" y="69"/>
                </a:cubicBezTo>
                <a:cubicBezTo>
                  <a:pt x="287" y="71"/>
                  <a:pt x="275" y="74"/>
                  <a:pt x="261" y="75"/>
                </a:cubicBezTo>
                <a:cubicBezTo>
                  <a:pt x="249" y="77"/>
                  <a:pt x="237" y="78"/>
                  <a:pt x="224" y="78"/>
                </a:cubicBezTo>
                <a:cubicBezTo>
                  <a:pt x="218" y="79"/>
                  <a:pt x="212" y="79"/>
                  <a:pt x="206" y="79"/>
                </a:cubicBezTo>
                <a:cubicBezTo>
                  <a:pt x="199" y="79"/>
                  <a:pt x="193" y="79"/>
                  <a:pt x="187" y="78"/>
                </a:cubicBezTo>
                <a:cubicBezTo>
                  <a:pt x="174" y="78"/>
                  <a:pt x="161" y="77"/>
                  <a:pt x="149" y="75"/>
                </a:cubicBezTo>
                <a:cubicBezTo>
                  <a:pt x="136" y="74"/>
                  <a:pt x="124" y="71"/>
                  <a:pt x="112" y="69"/>
                </a:cubicBezTo>
                <a:cubicBezTo>
                  <a:pt x="98" y="65"/>
                  <a:pt x="86" y="62"/>
                  <a:pt x="74" y="58"/>
                </a:cubicBezTo>
                <a:cubicBezTo>
                  <a:pt x="60" y="52"/>
                  <a:pt x="47" y="46"/>
                  <a:pt x="37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8"/>
                  <a:pt x="0" y="50"/>
                </a:cubicBezTo>
                <a:cubicBezTo>
                  <a:pt x="8" y="64"/>
                  <a:pt x="19" y="77"/>
                  <a:pt x="37" y="88"/>
                </a:cubicBezTo>
                <a:cubicBezTo>
                  <a:pt x="48" y="95"/>
                  <a:pt x="60" y="101"/>
                  <a:pt x="74" y="106"/>
                </a:cubicBezTo>
                <a:cubicBezTo>
                  <a:pt x="86" y="110"/>
                  <a:pt x="98" y="114"/>
                  <a:pt x="112" y="117"/>
                </a:cubicBezTo>
                <a:cubicBezTo>
                  <a:pt x="124" y="120"/>
                  <a:pt x="136" y="122"/>
                  <a:pt x="149" y="124"/>
                </a:cubicBezTo>
                <a:cubicBezTo>
                  <a:pt x="161" y="126"/>
                  <a:pt x="174" y="127"/>
                  <a:pt x="187" y="127"/>
                </a:cubicBezTo>
                <a:cubicBezTo>
                  <a:pt x="193" y="128"/>
                  <a:pt x="199" y="128"/>
                  <a:pt x="206" y="128"/>
                </a:cubicBezTo>
                <a:cubicBezTo>
                  <a:pt x="212" y="128"/>
                  <a:pt x="218" y="128"/>
                  <a:pt x="224" y="127"/>
                </a:cubicBezTo>
                <a:cubicBezTo>
                  <a:pt x="237" y="127"/>
                  <a:pt x="249" y="126"/>
                  <a:pt x="261" y="124"/>
                </a:cubicBezTo>
                <a:cubicBezTo>
                  <a:pt x="274" y="122"/>
                  <a:pt x="287" y="120"/>
                  <a:pt x="299" y="117"/>
                </a:cubicBezTo>
                <a:cubicBezTo>
                  <a:pt x="312" y="114"/>
                  <a:pt x="325" y="110"/>
                  <a:pt x="336" y="106"/>
                </a:cubicBezTo>
                <a:cubicBezTo>
                  <a:pt x="350" y="101"/>
                  <a:pt x="363" y="95"/>
                  <a:pt x="374" y="88"/>
                </a:cubicBezTo>
                <a:cubicBezTo>
                  <a:pt x="392" y="77"/>
                  <a:pt x="404" y="64"/>
                  <a:pt x="412" y="50"/>
                </a:cubicBezTo>
                <a:cubicBezTo>
                  <a:pt x="412" y="38"/>
                  <a:pt x="412" y="13"/>
                  <a:pt x="412" y="0"/>
                </a:cubicBezTo>
                <a:cubicBezTo>
                  <a:pt x="404" y="15"/>
                  <a:pt x="393" y="29"/>
                  <a:pt x="374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4064144" y="2785490"/>
            <a:ext cx="899524" cy="262764"/>
          </a:xfrm>
          <a:custGeom>
            <a:avLst/>
            <a:gdLst>
              <a:gd name="T0" fmla="*/ 374 w 412"/>
              <a:gd name="T1" fmla="*/ 41 h 128"/>
              <a:gd name="T2" fmla="*/ 336 w 412"/>
              <a:gd name="T3" fmla="*/ 58 h 128"/>
              <a:gd name="T4" fmla="*/ 299 w 412"/>
              <a:gd name="T5" fmla="*/ 69 h 128"/>
              <a:gd name="T6" fmla="*/ 261 w 412"/>
              <a:gd name="T7" fmla="*/ 76 h 128"/>
              <a:gd name="T8" fmla="*/ 224 w 412"/>
              <a:gd name="T9" fmla="*/ 79 h 128"/>
              <a:gd name="T10" fmla="*/ 206 w 412"/>
              <a:gd name="T11" fmla="*/ 79 h 128"/>
              <a:gd name="T12" fmla="*/ 187 w 412"/>
              <a:gd name="T13" fmla="*/ 79 h 128"/>
              <a:gd name="T14" fmla="*/ 149 w 412"/>
              <a:gd name="T15" fmla="*/ 75 h 128"/>
              <a:gd name="T16" fmla="*/ 112 w 412"/>
              <a:gd name="T17" fmla="*/ 69 h 128"/>
              <a:gd name="T18" fmla="*/ 74 w 412"/>
              <a:gd name="T19" fmla="*/ 58 h 128"/>
              <a:gd name="T20" fmla="*/ 37 w 412"/>
              <a:gd name="T21" fmla="*/ 40 h 128"/>
              <a:gd name="T22" fmla="*/ 0 w 412"/>
              <a:gd name="T23" fmla="*/ 0 h 128"/>
              <a:gd name="T24" fmla="*/ 0 w 412"/>
              <a:gd name="T25" fmla="*/ 51 h 128"/>
              <a:gd name="T26" fmla="*/ 37 w 412"/>
              <a:gd name="T27" fmla="*/ 88 h 128"/>
              <a:gd name="T28" fmla="*/ 74 w 412"/>
              <a:gd name="T29" fmla="*/ 106 h 128"/>
              <a:gd name="T30" fmla="*/ 112 w 412"/>
              <a:gd name="T31" fmla="*/ 117 h 128"/>
              <a:gd name="T32" fmla="*/ 149 w 412"/>
              <a:gd name="T33" fmla="*/ 124 h 128"/>
              <a:gd name="T34" fmla="*/ 187 w 412"/>
              <a:gd name="T35" fmla="*/ 128 h 128"/>
              <a:gd name="T36" fmla="*/ 206 w 412"/>
              <a:gd name="T37" fmla="*/ 128 h 128"/>
              <a:gd name="T38" fmla="*/ 224 w 412"/>
              <a:gd name="T39" fmla="*/ 128 h 128"/>
              <a:gd name="T40" fmla="*/ 261 w 412"/>
              <a:gd name="T41" fmla="*/ 124 h 128"/>
              <a:gd name="T42" fmla="*/ 299 w 412"/>
              <a:gd name="T43" fmla="*/ 118 h 128"/>
              <a:gd name="T44" fmla="*/ 336 w 412"/>
              <a:gd name="T45" fmla="*/ 106 h 128"/>
              <a:gd name="T46" fmla="*/ 374 w 412"/>
              <a:gd name="T47" fmla="*/ 89 h 128"/>
              <a:gd name="T48" fmla="*/ 412 w 412"/>
              <a:gd name="T49" fmla="*/ 51 h 128"/>
              <a:gd name="T50" fmla="*/ 412 w 412"/>
              <a:gd name="T51" fmla="*/ 0 h 128"/>
              <a:gd name="T52" fmla="*/ 374 w 412"/>
              <a:gd name="T53" fmla="*/ 4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2" h="128">
                <a:moveTo>
                  <a:pt x="374" y="41"/>
                </a:moveTo>
                <a:cubicBezTo>
                  <a:pt x="363" y="47"/>
                  <a:pt x="351" y="53"/>
                  <a:pt x="336" y="58"/>
                </a:cubicBezTo>
                <a:cubicBezTo>
                  <a:pt x="325" y="62"/>
                  <a:pt x="312" y="66"/>
                  <a:pt x="299" y="69"/>
                </a:cubicBezTo>
                <a:cubicBezTo>
                  <a:pt x="287" y="72"/>
                  <a:pt x="275" y="74"/>
                  <a:pt x="261" y="76"/>
                </a:cubicBezTo>
                <a:cubicBezTo>
                  <a:pt x="249" y="77"/>
                  <a:pt x="237" y="78"/>
                  <a:pt x="224" y="79"/>
                </a:cubicBezTo>
                <a:cubicBezTo>
                  <a:pt x="218" y="79"/>
                  <a:pt x="212" y="79"/>
                  <a:pt x="206" y="79"/>
                </a:cubicBezTo>
                <a:cubicBezTo>
                  <a:pt x="199" y="79"/>
                  <a:pt x="193" y="79"/>
                  <a:pt x="187" y="79"/>
                </a:cubicBezTo>
                <a:cubicBezTo>
                  <a:pt x="174" y="78"/>
                  <a:pt x="161" y="77"/>
                  <a:pt x="149" y="75"/>
                </a:cubicBezTo>
                <a:cubicBezTo>
                  <a:pt x="136" y="74"/>
                  <a:pt x="124" y="72"/>
                  <a:pt x="112" y="69"/>
                </a:cubicBezTo>
                <a:cubicBezTo>
                  <a:pt x="98" y="66"/>
                  <a:pt x="86" y="62"/>
                  <a:pt x="74" y="58"/>
                </a:cubicBezTo>
                <a:cubicBezTo>
                  <a:pt x="60" y="53"/>
                  <a:pt x="47" y="47"/>
                  <a:pt x="37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9"/>
                  <a:pt x="0" y="51"/>
                </a:cubicBezTo>
                <a:cubicBezTo>
                  <a:pt x="8" y="64"/>
                  <a:pt x="19" y="77"/>
                  <a:pt x="37" y="88"/>
                </a:cubicBezTo>
                <a:cubicBezTo>
                  <a:pt x="48" y="95"/>
                  <a:pt x="60" y="101"/>
                  <a:pt x="74" y="106"/>
                </a:cubicBezTo>
                <a:cubicBezTo>
                  <a:pt x="86" y="110"/>
                  <a:pt x="98" y="114"/>
                  <a:pt x="112" y="117"/>
                </a:cubicBezTo>
                <a:cubicBezTo>
                  <a:pt x="124" y="120"/>
                  <a:pt x="136" y="123"/>
                  <a:pt x="149" y="124"/>
                </a:cubicBezTo>
                <a:cubicBezTo>
                  <a:pt x="161" y="126"/>
                  <a:pt x="174" y="127"/>
                  <a:pt x="187" y="128"/>
                </a:cubicBezTo>
                <a:cubicBezTo>
                  <a:pt x="193" y="128"/>
                  <a:pt x="199" y="128"/>
                  <a:pt x="206" y="128"/>
                </a:cubicBezTo>
                <a:cubicBezTo>
                  <a:pt x="212" y="128"/>
                  <a:pt x="218" y="128"/>
                  <a:pt x="224" y="128"/>
                </a:cubicBezTo>
                <a:cubicBezTo>
                  <a:pt x="237" y="127"/>
                  <a:pt x="249" y="126"/>
                  <a:pt x="261" y="124"/>
                </a:cubicBezTo>
                <a:cubicBezTo>
                  <a:pt x="274" y="123"/>
                  <a:pt x="287" y="120"/>
                  <a:pt x="299" y="118"/>
                </a:cubicBezTo>
                <a:cubicBezTo>
                  <a:pt x="312" y="115"/>
                  <a:pt x="325" y="111"/>
                  <a:pt x="336" y="106"/>
                </a:cubicBezTo>
                <a:cubicBezTo>
                  <a:pt x="350" y="101"/>
                  <a:pt x="363" y="95"/>
                  <a:pt x="374" y="89"/>
                </a:cubicBezTo>
                <a:cubicBezTo>
                  <a:pt x="392" y="77"/>
                  <a:pt x="404" y="64"/>
                  <a:pt x="412" y="51"/>
                </a:cubicBezTo>
                <a:cubicBezTo>
                  <a:pt x="412" y="39"/>
                  <a:pt x="412" y="13"/>
                  <a:pt x="412" y="0"/>
                </a:cubicBezTo>
                <a:cubicBezTo>
                  <a:pt x="404" y="15"/>
                  <a:pt x="393" y="29"/>
                  <a:pt x="374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>
            <a:off x="4117548" y="2613986"/>
            <a:ext cx="794385" cy="297379"/>
          </a:xfrm>
          <a:custGeom>
            <a:avLst/>
            <a:gdLst>
              <a:gd name="T0" fmla="*/ 182 w 363"/>
              <a:gd name="T1" fmla="*/ 144 h 144"/>
              <a:gd name="T2" fmla="*/ 181 w 363"/>
              <a:gd name="T3" fmla="*/ 144 h 144"/>
              <a:gd name="T4" fmla="*/ 0 w 363"/>
              <a:gd name="T5" fmla="*/ 72 h 144"/>
              <a:gd name="T6" fmla="*/ 181 w 363"/>
              <a:gd name="T7" fmla="*/ 0 h 144"/>
              <a:gd name="T8" fmla="*/ 363 w 363"/>
              <a:gd name="T9" fmla="*/ 72 h 144"/>
              <a:gd name="T10" fmla="*/ 182 w 363"/>
              <a:gd name="T11" fmla="*/ 144 h 144"/>
              <a:gd name="T12" fmla="*/ 181 w 363"/>
              <a:gd name="T13" fmla="*/ 20 h 144"/>
              <a:gd name="T14" fmla="*/ 21 w 363"/>
              <a:gd name="T15" fmla="*/ 73 h 144"/>
              <a:gd name="T16" fmla="*/ 181 w 363"/>
              <a:gd name="T17" fmla="*/ 126 h 144"/>
              <a:gd name="T18" fmla="*/ 342 w 363"/>
              <a:gd name="T19" fmla="*/ 73 h 144"/>
              <a:gd name="T20" fmla="*/ 181 w 363"/>
              <a:gd name="T21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3" h="144">
                <a:moveTo>
                  <a:pt x="182" y="144"/>
                </a:moveTo>
                <a:cubicBezTo>
                  <a:pt x="181" y="144"/>
                  <a:pt x="181" y="144"/>
                  <a:pt x="181" y="144"/>
                </a:cubicBezTo>
                <a:cubicBezTo>
                  <a:pt x="93" y="144"/>
                  <a:pt x="0" y="119"/>
                  <a:pt x="0" y="72"/>
                </a:cubicBezTo>
                <a:cubicBezTo>
                  <a:pt x="0" y="25"/>
                  <a:pt x="93" y="0"/>
                  <a:pt x="181" y="0"/>
                </a:cubicBezTo>
                <a:cubicBezTo>
                  <a:pt x="270" y="0"/>
                  <a:pt x="363" y="25"/>
                  <a:pt x="363" y="72"/>
                </a:cubicBezTo>
                <a:cubicBezTo>
                  <a:pt x="363" y="119"/>
                  <a:pt x="270" y="144"/>
                  <a:pt x="182" y="144"/>
                </a:cubicBezTo>
                <a:close/>
                <a:moveTo>
                  <a:pt x="181" y="20"/>
                </a:moveTo>
                <a:cubicBezTo>
                  <a:pt x="87" y="20"/>
                  <a:pt x="21" y="48"/>
                  <a:pt x="21" y="73"/>
                </a:cubicBezTo>
                <a:cubicBezTo>
                  <a:pt x="21" y="98"/>
                  <a:pt x="87" y="126"/>
                  <a:pt x="181" y="126"/>
                </a:cubicBezTo>
                <a:cubicBezTo>
                  <a:pt x="276" y="126"/>
                  <a:pt x="342" y="98"/>
                  <a:pt x="342" y="73"/>
                </a:cubicBezTo>
                <a:cubicBezTo>
                  <a:pt x="342" y="48"/>
                  <a:pt x="276" y="20"/>
                  <a:pt x="181" y="2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4237707" y="2692657"/>
            <a:ext cx="550729" cy="127448"/>
          </a:xfrm>
          <a:custGeom>
            <a:avLst/>
            <a:gdLst>
              <a:gd name="T0" fmla="*/ 252 w 252"/>
              <a:gd name="T1" fmla="*/ 38 h 62"/>
              <a:gd name="T2" fmla="*/ 224 w 252"/>
              <a:gd name="T3" fmla="*/ 38 h 62"/>
              <a:gd name="T4" fmla="*/ 210 w 252"/>
              <a:gd name="T5" fmla="*/ 62 h 62"/>
              <a:gd name="T6" fmla="*/ 174 w 252"/>
              <a:gd name="T7" fmla="*/ 58 h 62"/>
              <a:gd name="T8" fmla="*/ 188 w 252"/>
              <a:gd name="T9" fmla="*/ 35 h 62"/>
              <a:gd name="T10" fmla="*/ 168 w 252"/>
              <a:gd name="T11" fmla="*/ 21 h 62"/>
              <a:gd name="T12" fmla="*/ 142 w 252"/>
              <a:gd name="T13" fmla="*/ 36 h 62"/>
              <a:gd name="T14" fmla="*/ 85 w 252"/>
              <a:gd name="T15" fmla="*/ 62 h 62"/>
              <a:gd name="T16" fmla="*/ 30 w 252"/>
              <a:gd name="T17" fmla="*/ 38 h 62"/>
              <a:gd name="T18" fmla="*/ 0 w 252"/>
              <a:gd name="T19" fmla="*/ 38 h 62"/>
              <a:gd name="T20" fmla="*/ 0 w 252"/>
              <a:gd name="T21" fmla="*/ 22 h 62"/>
              <a:gd name="T22" fmla="*/ 28 w 252"/>
              <a:gd name="T23" fmla="*/ 22 h 62"/>
              <a:gd name="T24" fmla="*/ 38 w 252"/>
              <a:gd name="T25" fmla="*/ 2 h 62"/>
              <a:gd name="T26" fmla="*/ 73 w 252"/>
              <a:gd name="T27" fmla="*/ 7 h 62"/>
              <a:gd name="T28" fmla="*/ 62 w 252"/>
              <a:gd name="T29" fmla="*/ 27 h 62"/>
              <a:gd name="T30" fmla="*/ 80 w 252"/>
              <a:gd name="T31" fmla="*/ 40 h 62"/>
              <a:gd name="T32" fmla="*/ 106 w 252"/>
              <a:gd name="T33" fmla="*/ 23 h 62"/>
              <a:gd name="T34" fmla="*/ 164 w 252"/>
              <a:gd name="T35" fmla="*/ 0 h 62"/>
              <a:gd name="T36" fmla="*/ 221 w 252"/>
              <a:gd name="T37" fmla="*/ 26 h 62"/>
              <a:gd name="T38" fmla="*/ 252 w 252"/>
              <a:gd name="T39" fmla="*/ 26 h 62"/>
              <a:gd name="T40" fmla="*/ 252 w 252"/>
              <a:gd name="T41" fmla="*/ 3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2" h="62">
                <a:moveTo>
                  <a:pt x="252" y="38"/>
                </a:moveTo>
                <a:cubicBezTo>
                  <a:pt x="224" y="38"/>
                  <a:pt x="224" y="38"/>
                  <a:pt x="224" y="38"/>
                </a:cubicBezTo>
                <a:cubicBezTo>
                  <a:pt x="223" y="46"/>
                  <a:pt x="217" y="57"/>
                  <a:pt x="210" y="62"/>
                </a:cubicBezTo>
                <a:cubicBezTo>
                  <a:pt x="174" y="58"/>
                  <a:pt x="174" y="58"/>
                  <a:pt x="174" y="58"/>
                </a:cubicBezTo>
                <a:cubicBezTo>
                  <a:pt x="181" y="52"/>
                  <a:pt x="188" y="44"/>
                  <a:pt x="188" y="35"/>
                </a:cubicBezTo>
                <a:cubicBezTo>
                  <a:pt x="188" y="26"/>
                  <a:pt x="181" y="21"/>
                  <a:pt x="168" y="21"/>
                </a:cubicBezTo>
                <a:cubicBezTo>
                  <a:pt x="157" y="21"/>
                  <a:pt x="149" y="26"/>
                  <a:pt x="142" y="36"/>
                </a:cubicBezTo>
                <a:cubicBezTo>
                  <a:pt x="130" y="51"/>
                  <a:pt x="115" y="62"/>
                  <a:pt x="85" y="62"/>
                </a:cubicBezTo>
                <a:cubicBezTo>
                  <a:pt x="58" y="62"/>
                  <a:pt x="36" y="54"/>
                  <a:pt x="3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9" y="14"/>
                  <a:pt x="33" y="7"/>
                  <a:pt x="38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69" y="11"/>
                  <a:pt x="62" y="17"/>
                  <a:pt x="62" y="27"/>
                </a:cubicBezTo>
                <a:cubicBezTo>
                  <a:pt x="62" y="37"/>
                  <a:pt x="71" y="40"/>
                  <a:pt x="80" y="40"/>
                </a:cubicBezTo>
                <a:cubicBezTo>
                  <a:pt x="90" y="40"/>
                  <a:pt x="96" y="35"/>
                  <a:pt x="106" y="23"/>
                </a:cubicBezTo>
                <a:cubicBezTo>
                  <a:pt x="119" y="6"/>
                  <a:pt x="136" y="0"/>
                  <a:pt x="164" y="0"/>
                </a:cubicBezTo>
                <a:cubicBezTo>
                  <a:pt x="192" y="0"/>
                  <a:pt x="215" y="10"/>
                  <a:pt x="221" y="26"/>
                </a:cubicBezTo>
                <a:cubicBezTo>
                  <a:pt x="252" y="26"/>
                  <a:pt x="252" y="26"/>
                  <a:pt x="252" y="26"/>
                </a:cubicBezTo>
                <a:lnTo>
                  <a:pt x="252" y="38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7703961" y="2440908"/>
            <a:ext cx="897855" cy="486191"/>
          </a:xfrm>
          <a:custGeom>
            <a:avLst/>
            <a:gdLst>
              <a:gd name="T0" fmla="*/ 537 w 538"/>
              <a:gd name="T1" fmla="*/ 304 h 309"/>
              <a:gd name="T2" fmla="*/ 538 w 538"/>
              <a:gd name="T3" fmla="*/ 1 h 309"/>
              <a:gd name="T4" fmla="*/ 0 w 538"/>
              <a:gd name="T5" fmla="*/ 0 h 309"/>
              <a:gd name="T6" fmla="*/ 0 w 538"/>
              <a:gd name="T7" fmla="*/ 309 h 309"/>
              <a:gd name="T8" fmla="*/ 537 w 538"/>
              <a:gd name="T9" fmla="*/ 30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309">
                <a:moveTo>
                  <a:pt x="537" y="304"/>
                </a:moveTo>
                <a:lnTo>
                  <a:pt x="538" y="1"/>
                </a:lnTo>
                <a:lnTo>
                  <a:pt x="0" y="0"/>
                </a:lnTo>
                <a:lnTo>
                  <a:pt x="0" y="309"/>
                </a:lnTo>
                <a:lnTo>
                  <a:pt x="537" y="304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Oval 150"/>
          <p:cNvSpPr>
            <a:spLocks noChangeArrowheads="1"/>
          </p:cNvSpPr>
          <p:nvPr/>
        </p:nvSpPr>
        <p:spPr bwMode="auto">
          <a:xfrm>
            <a:off x="7703961" y="2648601"/>
            <a:ext cx="897855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Oval 151"/>
          <p:cNvSpPr>
            <a:spLocks noChangeArrowheads="1"/>
          </p:cNvSpPr>
          <p:nvPr/>
        </p:nvSpPr>
        <p:spPr bwMode="auto">
          <a:xfrm>
            <a:off x="7779060" y="2681644"/>
            <a:ext cx="745988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52"/>
          <p:cNvSpPr>
            <a:spLocks noEditPoints="1"/>
          </p:cNvSpPr>
          <p:nvPr/>
        </p:nvSpPr>
        <p:spPr bwMode="auto">
          <a:xfrm>
            <a:off x="7774054" y="2678497"/>
            <a:ext cx="756001" cy="294232"/>
          </a:xfrm>
          <a:custGeom>
            <a:avLst/>
            <a:gdLst>
              <a:gd name="T0" fmla="*/ 173 w 346"/>
              <a:gd name="T1" fmla="*/ 141 h 143"/>
              <a:gd name="T2" fmla="*/ 165 w 346"/>
              <a:gd name="T3" fmla="*/ 142 h 143"/>
              <a:gd name="T4" fmla="*/ 165 w 346"/>
              <a:gd name="T5" fmla="*/ 142 h 143"/>
              <a:gd name="T6" fmla="*/ 198 w 346"/>
              <a:gd name="T7" fmla="*/ 142 h 143"/>
              <a:gd name="T8" fmla="*/ 140 w 346"/>
              <a:gd name="T9" fmla="*/ 138 h 143"/>
              <a:gd name="T10" fmla="*/ 206 w 346"/>
              <a:gd name="T11" fmla="*/ 138 h 143"/>
              <a:gd name="T12" fmla="*/ 132 w 346"/>
              <a:gd name="T13" fmla="*/ 140 h 143"/>
              <a:gd name="T14" fmla="*/ 132 w 346"/>
              <a:gd name="T15" fmla="*/ 140 h 143"/>
              <a:gd name="T16" fmla="*/ 231 w 346"/>
              <a:gd name="T17" fmla="*/ 138 h 143"/>
              <a:gd name="T18" fmla="*/ 108 w 346"/>
              <a:gd name="T19" fmla="*/ 134 h 143"/>
              <a:gd name="T20" fmla="*/ 238 w 346"/>
              <a:gd name="T21" fmla="*/ 134 h 143"/>
              <a:gd name="T22" fmla="*/ 99 w 346"/>
              <a:gd name="T23" fmla="*/ 135 h 143"/>
              <a:gd name="T24" fmla="*/ 99 w 346"/>
              <a:gd name="T25" fmla="*/ 135 h 143"/>
              <a:gd name="T26" fmla="*/ 263 w 346"/>
              <a:gd name="T27" fmla="*/ 132 h 143"/>
              <a:gd name="T28" fmla="*/ 76 w 346"/>
              <a:gd name="T29" fmla="*/ 127 h 143"/>
              <a:gd name="T30" fmla="*/ 270 w 346"/>
              <a:gd name="T31" fmla="*/ 127 h 143"/>
              <a:gd name="T32" fmla="*/ 67 w 346"/>
              <a:gd name="T33" fmla="*/ 127 h 143"/>
              <a:gd name="T34" fmla="*/ 67 w 346"/>
              <a:gd name="T35" fmla="*/ 127 h 143"/>
              <a:gd name="T36" fmla="*/ 295 w 346"/>
              <a:gd name="T37" fmla="*/ 122 h 143"/>
              <a:gd name="T38" fmla="*/ 45 w 346"/>
              <a:gd name="T39" fmla="*/ 116 h 143"/>
              <a:gd name="T40" fmla="*/ 301 w 346"/>
              <a:gd name="T41" fmla="*/ 116 h 143"/>
              <a:gd name="T42" fmla="*/ 37 w 346"/>
              <a:gd name="T43" fmla="*/ 115 h 143"/>
              <a:gd name="T44" fmla="*/ 37 w 346"/>
              <a:gd name="T45" fmla="*/ 115 h 143"/>
              <a:gd name="T46" fmla="*/ 324 w 346"/>
              <a:gd name="T47" fmla="*/ 106 h 143"/>
              <a:gd name="T48" fmla="*/ 18 w 346"/>
              <a:gd name="T49" fmla="*/ 99 h 143"/>
              <a:gd name="T50" fmla="*/ 328 w 346"/>
              <a:gd name="T51" fmla="*/ 99 h 143"/>
              <a:gd name="T52" fmla="*/ 10 w 346"/>
              <a:gd name="T53" fmla="*/ 94 h 143"/>
              <a:gd name="T54" fmla="*/ 10 w 346"/>
              <a:gd name="T55" fmla="*/ 94 h 143"/>
              <a:gd name="T56" fmla="*/ 344 w 346"/>
              <a:gd name="T57" fmla="*/ 80 h 143"/>
              <a:gd name="T58" fmla="*/ 2 w 346"/>
              <a:gd name="T59" fmla="*/ 71 h 143"/>
              <a:gd name="T60" fmla="*/ 346 w 346"/>
              <a:gd name="T61" fmla="*/ 72 h 143"/>
              <a:gd name="T62" fmla="*/ 342 w 346"/>
              <a:gd name="T63" fmla="*/ 64 h 143"/>
              <a:gd name="T64" fmla="*/ 5 w 346"/>
              <a:gd name="T65" fmla="*/ 64 h 143"/>
              <a:gd name="T66" fmla="*/ 5 w 346"/>
              <a:gd name="T67" fmla="*/ 64 h 143"/>
              <a:gd name="T68" fmla="*/ 341 w 346"/>
              <a:gd name="T69" fmla="*/ 55 h 143"/>
              <a:gd name="T70" fmla="*/ 16 w 346"/>
              <a:gd name="T71" fmla="*/ 42 h 143"/>
              <a:gd name="T72" fmla="*/ 323 w 346"/>
              <a:gd name="T73" fmla="*/ 39 h 143"/>
              <a:gd name="T74" fmla="*/ 24 w 346"/>
              <a:gd name="T75" fmla="*/ 39 h 143"/>
              <a:gd name="T76" fmla="*/ 24 w 346"/>
              <a:gd name="T77" fmla="*/ 39 h 143"/>
              <a:gd name="T78" fmla="*/ 317 w 346"/>
              <a:gd name="T79" fmla="*/ 32 h 143"/>
              <a:gd name="T80" fmla="*/ 44 w 346"/>
              <a:gd name="T81" fmla="*/ 24 h 143"/>
              <a:gd name="T82" fmla="*/ 294 w 346"/>
              <a:gd name="T83" fmla="*/ 24 h 143"/>
              <a:gd name="T84" fmla="*/ 53 w 346"/>
              <a:gd name="T85" fmla="*/ 23 h 143"/>
              <a:gd name="T86" fmla="*/ 53 w 346"/>
              <a:gd name="T87" fmla="*/ 23 h 143"/>
              <a:gd name="T88" fmla="*/ 287 w 346"/>
              <a:gd name="T89" fmla="*/ 18 h 143"/>
              <a:gd name="T90" fmla="*/ 75 w 346"/>
              <a:gd name="T91" fmla="*/ 13 h 143"/>
              <a:gd name="T92" fmla="*/ 263 w 346"/>
              <a:gd name="T93" fmla="*/ 13 h 143"/>
              <a:gd name="T94" fmla="*/ 84 w 346"/>
              <a:gd name="T95" fmla="*/ 13 h 143"/>
              <a:gd name="T96" fmla="*/ 84 w 346"/>
              <a:gd name="T97" fmla="*/ 13 h 143"/>
              <a:gd name="T98" fmla="*/ 256 w 346"/>
              <a:gd name="T99" fmla="*/ 9 h 143"/>
              <a:gd name="T100" fmla="*/ 108 w 346"/>
              <a:gd name="T101" fmla="*/ 6 h 143"/>
              <a:gd name="T102" fmla="*/ 231 w 346"/>
              <a:gd name="T103" fmla="*/ 7 h 143"/>
              <a:gd name="T104" fmla="*/ 116 w 346"/>
              <a:gd name="T105" fmla="*/ 7 h 143"/>
              <a:gd name="T106" fmla="*/ 116 w 346"/>
              <a:gd name="T107" fmla="*/ 7 h 143"/>
              <a:gd name="T108" fmla="*/ 223 w 346"/>
              <a:gd name="T109" fmla="*/ 3 h 143"/>
              <a:gd name="T110" fmla="*/ 140 w 346"/>
              <a:gd name="T111" fmla="*/ 2 h 143"/>
              <a:gd name="T112" fmla="*/ 198 w 346"/>
              <a:gd name="T113" fmla="*/ 4 h 143"/>
              <a:gd name="T114" fmla="*/ 149 w 346"/>
              <a:gd name="T115" fmla="*/ 4 h 143"/>
              <a:gd name="T116" fmla="*/ 149 w 346"/>
              <a:gd name="T117" fmla="*/ 4 h 143"/>
              <a:gd name="T118" fmla="*/ 190 w 346"/>
              <a:gd name="T119" fmla="*/ 1 h 143"/>
              <a:gd name="T120" fmla="*/ 173 w 346"/>
              <a:gd name="T121" fmla="*/ 1 h 143"/>
              <a:gd name="T122" fmla="*/ 165 w 346"/>
              <a:gd name="T123" fmla="*/ 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6" h="143">
                <a:moveTo>
                  <a:pt x="174" y="142"/>
                </a:moveTo>
                <a:cubicBezTo>
                  <a:pt x="174" y="141"/>
                  <a:pt x="174" y="141"/>
                  <a:pt x="174" y="141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1"/>
                  <a:pt x="173" y="141"/>
                  <a:pt x="173" y="141"/>
                </a:cubicBezTo>
                <a:cubicBezTo>
                  <a:pt x="176" y="141"/>
                  <a:pt x="179" y="140"/>
                  <a:pt x="181" y="140"/>
                </a:cubicBezTo>
                <a:cubicBezTo>
                  <a:pt x="182" y="143"/>
                  <a:pt x="182" y="143"/>
                  <a:pt x="182" y="143"/>
                </a:cubicBezTo>
                <a:cubicBezTo>
                  <a:pt x="179" y="143"/>
                  <a:pt x="176" y="142"/>
                  <a:pt x="174" y="142"/>
                </a:cubicBezTo>
                <a:close/>
                <a:moveTo>
                  <a:pt x="165" y="142"/>
                </a:moveTo>
                <a:cubicBezTo>
                  <a:pt x="162" y="142"/>
                  <a:pt x="159" y="142"/>
                  <a:pt x="157" y="142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9" y="139"/>
                  <a:pt x="162" y="139"/>
                  <a:pt x="165" y="140"/>
                </a:cubicBezTo>
                <a:lnTo>
                  <a:pt x="165" y="142"/>
                </a:lnTo>
                <a:close/>
                <a:moveTo>
                  <a:pt x="190" y="142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92" y="139"/>
                  <a:pt x="195" y="139"/>
                  <a:pt x="198" y="139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5" y="142"/>
                  <a:pt x="192" y="142"/>
                  <a:pt x="190" y="142"/>
                </a:cubicBezTo>
                <a:close/>
                <a:moveTo>
                  <a:pt x="148" y="142"/>
                </a:moveTo>
                <a:cubicBezTo>
                  <a:pt x="146" y="141"/>
                  <a:pt x="143" y="141"/>
                  <a:pt x="140" y="141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3" y="138"/>
                  <a:pt x="146" y="139"/>
                  <a:pt x="149" y="139"/>
                </a:cubicBezTo>
                <a:lnTo>
                  <a:pt x="148" y="142"/>
                </a:lnTo>
                <a:close/>
                <a:moveTo>
                  <a:pt x="206" y="141"/>
                </a:moveTo>
                <a:cubicBezTo>
                  <a:pt x="206" y="138"/>
                  <a:pt x="206" y="138"/>
                  <a:pt x="206" y="138"/>
                </a:cubicBezTo>
                <a:cubicBezTo>
                  <a:pt x="209" y="138"/>
                  <a:pt x="211" y="138"/>
                  <a:pt x="214" y="13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2" y="141"/>
                  <a:pt x="209" y="141"/>
                  <a:pt x="206" y="141"/>
                </a:cubicBezTo>
                <a:close/>
                <a:moveTo>
                  <a:pt x="132" y="140"/>
                </a:moveTo>
                <a:cubicBezTo>
                  <a:pt x="129" y="140"/>
                  <a:pt x="126" y="140"/>
                  <a:pt x="124" y="139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7" y="137"/>
                  <a:pt x="129" y="137"/>
                  <a:pt x="132" y="138"/>
                </a:cubicBezTo>
                <a:lnTo>
                  <a:pt x="132" y="140"/>
                </a:lnTo>
                <a:close/>
                <a:moveTo>
                  <a:pt x="223" y="139"/>
                </a:moveTo>
                <a:cubicBezTo>
                  <a:pt x="222" y="137"/>
                  <a:pt x="222" y="137"/>
                  <a:pt x="222" y="137"/>
                </a:cubicBezTo>
                <a:cubicBezTo>
                  <a:pt x="225" y="136"/>
                  <a:pt x="228" y="136"/>
                  <a:pt x="230" y="136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8" y="139"/>
                  <a:pt x="225" y="139"/>
                  <a:pt x="223" y="139"/>
                </a:cubicBezTo>
                <a:close/>
                <a:moveTo>
                  <a:pt x="116" y="138"/>
                </a:moveTo>
                <a:cubicBezTo>
                  <a:pt x="113" y="138"/>
                  <a:pt x="110" y="137"/>
                  <a:pt x="10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10" y="135"/>
                  <a:pt x="113" y="135"/>
                  <a:pt x="116" y="136"/>
                </a:cubicBezTo>
                <a:lnTo>
                  <a:pt x="116" y="138"/>
                </a:lnTo>
                <a:close/>
                <a:moveTo>
                  <a:pt x="239" y="137"/>
                </a:moveTo>
                <a:cubicBezTo>
                  <a:pt x="238" y="134"/>
                  <a:pt x="238" y="134"/>
                  <a:pt x="238" y="134"/>
                </a:cubicBezTo>
                <a:cubicBezTo>
                  <a:pt x="241" y="134"/>
                  <a:pt x="244" y="133"/>
                  <a:pt x="246" y="133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4" y="136"/>
                  <a:pt x="242" y="137"/>
                  <a:pt x="239" y="137"/>
                </a:cubicBezTo>
                <a:close/>
                <a:moveTo>
                  <a:pt x="99" y="135"/>
                </a:moveTo>
                <a:cubicBezTo>
                  <a:pt x="96" y="135"/>
                  <a:pt x="94" y="134"/>
                  <a:pt x="91" y="134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4" y="132"/>
                  <a:pt x="97" y="132"/>
                  <a:pt x="100" y="133"/>
                </a:cubicBezTo>
                <a:lnTo>
                  <a:pt x="99" y="135"/>
                </a:lnTo>
                <a:close/>
                <a:moveTo>
                  <a:pt x="255" y="134"/>
                </a:moveTo>
                <a:cubicBezTo>
                  <a:pt x="254" y="131"/>
                  <a:pt x="254" y="131"/>
                  <a:pt x="254" y="131"/>
                </a:cubicBezTo>
                <a:cubicBezTo>
                  <a:pt x="257" y="131"/>
                  <a:pt x="260" y="130"/>
                  <a:pt x="262" y="129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0" y="133"/>
                  <a:pt x="258" y="133"/>
                  <a:pt x="255" y="134"/>
                </a:cubicBezTo>
                <a:close/>
                <a:moveTo>
                  <a:pt x="83" y="132"/>
                </a:moveTo>
                <a:cubicBezTo>
                  <a:pt x="80" y="131"/>
                  <a:pt x="78" y="130"/>
                  <a:pt x="75" y="130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8" y="128"/>
                  <a:pt x="81" y="129"/>
                  <a:pt x="84" y="129"/>
                </a:cubicBezTo>
                <a:lnTo>
                  <a:pt x="83" y="132"/>
                </a:lnTo>
                <a:close/>
                <a:moveTo>
                  <a:pt x="271" y="130"/>
                </a:moveTo>
                <a:cubicBezTo>
                  <a:pt x="270" y="127"/>
                  <a:pt x="270" y="127"/>
                  <a:pt x="270" y="127"/>
                </a:cubicBezTo>
                <a:cubicBezTo>
                  <a:pt x="273" y="126"/>
                  <a:pt x="276" y="126"/>
                  <a:pt x="278" y="125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76" y="128"/>
                  <a:pt x="274" y="129"/>
                  <a:pt x="271" y="130"/>
                </a:cubicBezTo>
                <a:close/>
                <a:moveTo>
                  <a:pt x="67" y="127"/>
                </a:moveTo>
                <a:cubicBezTo>
                  <a:pt x="65" y="126"/>
                  <a:pt x="62" y="126"/>
                  <a:pt x="59" y="12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3" y="123"/>
                  <a:pt x="65" y="124"/>
                  <a:pt x="68" y="125"/>
                </a:cubicBezTo>
                <a:lnTo>
                  <a:pt x="67" y="127"/>
                </a:lnTo>
                <a:close/>
                <a:moveTo>
                  <a:pt x="287" y="125"/>
                </a:moveTo>
                <a:cubicBezTo>
                  <a:pt x="286" y="122"/>
                  <a:pt x="286" y="122"/>
                  <a:pt x="286" y="122"/>
                </a:cubicBezTo>
                <a:cubicBezTo>
                  <a:pt x="289" y="121"/>
                  <a:pt x="291" y="120"/>
                  <a:pt x="294" y="119"/>
                </a:cubicBezTo>
                <a:cubicBezTo>
                  <a:pt x="295" y="122"/>
                  <a:pt x="295" y="122"/>
                  <a:pt x="295" y="122"/>
                </a:cubicBezTo>
                <a:cubicBezTo>
                  <a:pt x="292" y="123"/>
                  <a:pt x="290" y="124"/>
                  <a:pt x="287" y="125"/>
                </a:cubicBezTo>
                <a:close/>
                <a:moveTo>
                  <a:pt x="52" y="122"/>
                </a:moveTo>
                <a:cubicBezTo>
                  <a:pt x="49" y="121"/>
                  <a:pt x="46" y="119"/>
                  <a:pt x="44" y="118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8" y="117"/>
                  <a:pt x="50" y="118"/>
                  <a:pt x="53" y="119"/>
                </a:cubicBezTo>
                <a:lnTo>
                  <a:pt x="52" y="122"/>
                </a:lnTo>
                <a:close/>
                <a:moveTo>
                  <a:pt x="302" y="119"/>
                </a:moveTo>
                <a:cubicBezTo>
                  <a:pt x="301" y="116"/>
                  <a:pt x="301" y="116"/>
                  <a:pt x="301" y="116"/>
                </a:cubicBezTo>
                <a:cubicBezTo>
                  <a:pt x="304" y="115"/>
                  <a:pt x="306" y="114"/>
                  <a:pt x="308" y="112"/>
                </a:cubicBezTo>
                <a:cubicBezTo>
                  <a:pt x="310" y="115"/>
                  <a:pt x="310" y="115"/>
                  <a:pt x="310" y="115"/>
                </a:cubicBezTo>
                <a:cubicBezTo>
                  <a:pt x="307" y="116"/>
                  <a:pt x="305" y="117"/>
                  <a:pt x="302" y="119"/>
                </a:cubicBezTo>
                <a:close/>
                <a:moveTo>
                  <a:pt x="37" y="115"/>
                </a:moveTo>
                <a:cubicBezTo>
                  <a:pt x="34" y="113"/>
                  <a:pt x="32" y="112"/>
                  <a:pt x="29" y="111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3" y="110"/>
                  <a:pt x="35" y="111"/>
                  <a:pt x="38" y="112"/>
                </a:cubicBezTo>
                <a:lnTo>
                  <a:pt x="37" y="115"/>
                </a:lnTo>
                <a:close/>
                <a:moveTo>
                  <a:pt x="317" y="111"/>
                </a:moveTo>
                <a:cubicBezTo>
                  <a:pt x="315" y="108"/>
                  <a:pt x="315" y="108"/>
                  <a:pt x="315" y="108"/>
                </a:cubicBezTo>
                <a:cubicBezTo>
                  <a:pt x="318" y="107"/>
                  <a:pt x="320" y="105"/>
                  <a:pt x="322" y="104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2" y="108"/>
                  <a:pt x="319" y="109"/>
                  <a:pt x="317" y="111"/>
                </a:cubicBezTo>
                <a:close/>
                <a:moveTo>
                  <a:pt x="22" y="106"/>
                </a:moveTo>
                <a:cubicBezTo>
                  <a:pt x="20" y="104"/>
                  <a:pt x="18" y="102"/>
                  <a:pt x="16" y="101"/>
                </a:cubicBezTo>
                <a:cubicBezTo>
                  <a:pt x="18" y="99"/>
                  <a:pt x="18" y="99"/>
                  <a:pt x="18" y="99"/>
                </a:cubicBezTo>
                <a:cubicBezTo>
                  <a:pt x="20" y="100"/>
                  <a:pt x="22" y="102"/>
                  <a:pt x="24" y="104"/>
                </a:cubicBezTo>
                <a:lnTo>
                  <a:pt x="22" y="106"/>
                </a:lnTo>
                <a:close/>
                <a:moveTo>
                  <a:pt x="330" y="101"/>
                </a:moveTo>
                <a:cubicBezTo>
                  <a:pt x="328" y="99"/>
                  <a:pt x="328" y="99"/>
                  <a:pt x="328" y="99"/>
                </a:cubicBezTo>
                <a:cubicBezTo>
                  <a:pt x="331" y="97"/>
                  <a:pt x="332" y="95"/>
                  <a:pt x="334" y="93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4" y="97"/>
                  <a:pt x="332" y="99"/>
                  <a:pt x="330" y="101"/>
                </a:cubicBezTo>
                <a:close/>
                <a:moveTo>
                  <a:pt x="10" y="94"/>
                </a:moveTo>
                <a:cubicBezTo>
                  <a:pt x="8" y="92"/>
                  <a:pt x="7" y="90"/>
                  <a:pt x="5" y="88"/>
                </a:cubicBezTo>
                <a:cubicBezTo>
                  <a:pt x="8" y="86"/>
                  <a:pt x="8" y="86"/>
                  <a:pt x="8" y="86"/>
                </a:cubicBezTo>
                <a:cubicBezTo>
                  <a:pt x="9" y="88"/>
                  <a:pt x="11" y="91"/>
                  <a:pt x="12" y="93"/>
                </a:cubicBezTo>
                <a:lnTo>
                  <a:pt x="10" y="94"/>
                </a:lnTo>
                <a:close/>
                <a:moveTo>
                  <a:pt x="341" y="88"/>
                </a:moveTo>
                <a:cubicBezTo>
                  <a:pt x="339" y="86"/>
                  <a:pt x="339" y="86"/>
                  <a:pt x="339" y="86"/>
                </a:cubicBezTo>
                <a:cubicBezTo>
                  <a:pt x="340" y="84"/>
                  <a:pt x="341" y="82"/>
                  <a:pt x="342" y="79"/>
                </a:cubicBezTo>
                <a:cubicBezTo>
                  <a:pt x="344" y="80"/>
                  <a:pt x="344" y="80"/>
                  <a:pt x="344" y="80"/>
                </a:cubicBezTo>
                <a:cubicBezTo>
                  <a:pt x="344" y="83"/>
                  <a:pt x="342" y="85"/>
                  <a:pt x="341" y="88"/>
                </a:cubicBezTo>
                <a:close/>
                <a:moveTo>
                  <a:pt x="2" y="80"/>
                </a:moveTo>
                <a:cubicBezTo>
                  <a:pt x="1" y="77"/>
                  <a:pt x="0" y="74"/>
                  <a:pt x="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4"/>
                  <a:pt x="3" y="76"/>
                  <a:pt x="4" y="79"/>
                </a:cubicBezTo>
                <a:lnTo>
                  <a:pt x="2" y="80"/>
                </a:lnTo>
                <a:close/>
                <a:moveTo>
                  <a:pt x="346" y="72"/>
                </a:moveTo>
                <a:cubicBezTo>
                  <a:pt x="343" y="72"/>
                  <a:pt x="343" y="72"/>
                  <a:pt x="343" y="72"/>
                </a:cubicBezTo>
                <a:cubicBezTo>
                  <a:pt x="344" y="72"/>
                  <a:pt x="344" y="72"/>
                  <a:pt x="344" y="72"/>
                </a:cubicBezTo>
                <a:cubicBezTo>
                  <a:pt x="343" y="71"/>
                  <a:pt x="343" y="71"/>
                  <a:pt x="343" y="71"/>
                </a:cubicBezTo>
                <a:cubicBezTo>
                  <a:pt x="343" y="69"/>
                  <a:pt x="343" y="66"/>
                  <a:pt x="342" y="64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5" y="66"/>
                  <a:pt x="346" y="69"/>
                  <a:pt x="346" y="71"/>
                </a:cubicBezTo>
                <a:lnTo>
                  <a:pt x="346" y="72"/>
                </a:lnTo>
                <a:close/>
                <a:moveTo>
                  <a:pt x="5" y="64"/>
                </a:moveTo>
                <a:cubicBezTo>
                  <a:pt x="2" y="63"/>
                  <a:pt x="2" y="63"/>
                  <a:pt x="2" y="63"/>
                </a:cubicBezTo>
                <a:cubicBezTo>
                  <a:pt x="3" y="60"/>
                  <a:pt x="4" y="58"/>
                  <a:pt x="5" y="55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9"/>
                  <a:pt x="5" y="61"/>
                  <a:pt x="5" y="64"/>
                </a:cubicBezTo>
                <a:close/>
                <a:moveTo>
                  <a:pt x="339" y="57"/>
                </a:moveTo>
                <a:cubicBezTo>
                  <a:pt x="338" y="54"/>
                  <a:pt x="336" y="52"/>
                  <a:pt x="334" y="50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8" y="51"/>
                  <a:pt x="340" y="53"/>
                  <a:pt x="341" y="55"/>
                </a:cubicBezTo>
                <a:lnTo>
                  <a:pt x="339" y="57"/>
                </a:lnTo>
                <a:close/>
                <a:moveTo>
                  <a:pt x="12" y="50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6"/>
                  <a:pt x="14" y="44"/>
                  <a:pt x="16" y="42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4" y="48"/>
                  <a:pt x="12" y="50"/>
                </a:cubicBezTo>
                <a:close/>
                <a:moveTo>
                  <a:pt x="329" y="44"/>
                </a:moveTo>
                <a:cubicBezTo>
                  <a:pt x="327" y="42"/>
                  <a:pt x="325" y="41"/>
                  <a:pt x="323" y="39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7" y="39"/>
                  <a:pt x="329" y="40"/>
                  <a:pt x="331" y="42"/>
                </a:cubicBezTo>
                <a:lnTo>
                  <a:pt x="329" y="44"/>
                </a:lnTo>
                <a:close/>
                <a:moveTo>
                  <a:pt x="24" y="39"/>
                </a:moveTo>
                <a:cubicBezTo>
                  <a:pt x="23" y="37"/>
                  <a:pt x="23" y="37"/>
                  <a:pt x="23" y="37"/>
                </a:cubicBezTo>
                <a:cubicBezTo>
                  <a:pt x="25" y="35"/>
                  <a:pt x="27" y="34"/>
                  <a:pt x="30" y="32"/>
                </a:cubicBezTo>
                <a:cubicBezTo>
                  <a:pt x="31" y="34"/>
                  <a:pt x="31" y="34"/>
                  <a:pt x="31" y="34"/>
                </a:cubicBezTo>
                <a:cubicBezTo>
                  <a:pt x="29" y="36"/>
                  <a:pt x="26" y="37"/>
                  <a:pt x="24" y="39"/>
                </a:cubicBezTo>
                <a:close/>
                <a:moveTo>
                  <a:pt x="316" y="35"/>
                </a:moveTo>
                <a:cubicBezTo>
                  <a:pt x="314" y="33"/>
                  <a:pt x="311" y="32"/>
                  <a:pt x="309" y="30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3" y="29"/>
                  <a:pt x="315" y="31"/>
                  <a:pt x="317" y="32"/>
                </a:cubicBezTo>
                <a:lnTo>
                  <a:pt x="316" y="35"/>
                </a:lnTo>
                <a:close/>
                <a:moveTo>
                  <a:pt x="38" y="30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7"/>
                  <a:pt x="42" y="25"/>
                  <a:pt x="44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43" y="28"/>
                  <a:pt x="40" y="29"/>
                  <a:pt x="38" y="30"/>
                </a:cubicBezTo>
                <a:close/>
                <a:moveTo>
                  <a:pt x="302" y="27"/>
                </a:moveTo>
                <a:cubicBezTo>
                  <a:pt x="299" y="26"/>
                  <a:pt x="297" y="25"/>
                  <a:pt x="294" y="24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8" y="22"/>
                  <a:pt x="300" y="23"/>
                  <a:pt x="303" y="24"/>
                </a:cubicBezTo>
                <a:lnTo>
                  <a:pt x="302" y="27"/>
                </a:lnTo>
                <a:close/>
                <a:moveTo>
                  <a:pt x="53" y="23"/>
                </a:moveTo>
                <a:cubicBezTo>
                  <a:pt x="52" y="21"/>
                  <a:pt x="52" y="21"/>
                  <a:pt x="52" y="21"/>
                </a:cubicBezTo>
                <a:cubicBezTo>
                  <a:pt x="54" y="20"/>
                  <a:pt x="57" y="19"/>
                  <a:pt x="60" y="18"/>
                </a:cubicBezTo>
                <a:cubicBezTo>
                  <a:pt x="60" y="20"/>
                  <a:pt x="60" y="20"/>
                  <a:pt x="60" y="20"/>
                </a:cubicBezTo>
                <a:cubicBezTo>
                  <a:pt x="58" y="21"/>
                  <a:pt x="55" y="22"/>
                  <a:pt x="53" y="23"/>
                </a:cubicBezTo>
                <a:close/>
                <a:moveTo>
                  <a:pt x="286" y="21"/>
                </a:moveTo>
                <a:cubicBezTo>
                  <a:pt x="284" y="20"/>
                  <a:pt x="281" y="19"/>
                  <a:pt x="279" y="18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2" y="16"/>
                  <a:pt x="285" y="17"/>
                  <a:pt x="287" y="18"/>
                </a:cubicBezTo>
                <a:lnTo>
                  <a:pt x="286" y="21"/>
                </a:lnTo>
                <a:close/>
                <a:moveTo>
                  <a:pt x="68" y="18"/>
                </a:moveTo>
                <a:cubicBezTo>
                  <a:pt x="67" y="15"/>
                  <a:pt x="67" y="15"/>
                  <a:pt x="67" y="15"/>
                </a:cubicBezTo>
                <a:cubicBezTo>
                  <a:pt x="70" y="14"/>
                  <a:pt x="73" y="14"/>
                  <a:pt x="75" y="13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6"/>
                  <a:pt x="71" y="17"/>
                  <a:pt x="68" y="18"/>
                </a:cubicBezTo>
                <a:close/>
                <a:moveTo>
                  <a:pt x="271" y="16"/>
                </a:moveTo>
                <a:cubicBezTo>
                  <a:pt x="268" y="15"/>
                  <a:pt x="266" y="14"/>
                  <a:pt x="263" y="13"/>
                </a:cubicBezTo>
                <a:cubicBezTo>
                  <a:pt x="264" y="11"/>
                  <a:pt x="264" y="11"/>
                  <a:pt x="264" y="11"/>
                </a:cubicBezTo>
                <a:cubicBezTo>
                  <a:pt x="266" y="12"/>
                  <a:pt x="269" y="12"/>
                  <a:pt x="272" y="13"/>
                </a:cubicBezTo>
                <a:lnTo>
                  <a:pt x="271" y="16"/>
                </a:lnTo>
                <a:close/>
                <a:moveTo>
                  <a:pt x="84" y="13"/>
                </a:moveTo>
                <a:cubicBezTo>
                  <a:pt x="83" y="11"/>
                  <a:pt x="83" y="11"/>
                  <a:pt x="83" y="11"/>
                </a:cubicBezTo>
                <a:cubicBezTo>
                  <a:pt x="86" y="10"/>
                  <a:pt x="89" y="9"/>
                  <a:pt x="91" y="9"/>
                </a:cubicBezTo>
                <a:cubicBezTo>
                  <a:pt x="92" y="12"/>
                  <a:pt x="92" y="12"/>
                  <a:pt x="92" y="12"/>
                </a:cubicBezTo>
                <a:cubicBezTo>
                  <a:pt x="89" y="12"/>
                  <a:pt x="87" y="13"/>
                  <a:pt x="84" y="13"/>
                </a:cubicBezTo>
                <a:close/>
                <a:moveTo>
                  <a:pt x="255" y="12"/>
                </a:moveTo>
                <a:cubicBezTo>
                  <a:pt x="252" y="11"/>
                  <a:pt x="250" y="10"/>
                  <a:pt x="247" y="10"/>
                </a:cubicBezTo>
                <a:cubicBezTo>
                  <a:pt x="247" y="7"/>
                  <a:pt x="247" y="7"/>
                  <a:pt x="247" y="7"/>
                </a:cubicBezTo>
                <a:cubicBezTo>
                  <a:pt x="250" y="8"/>
                  <a:pt x="253" y="8"/>
                  <a:pt x="256" y="9"/>
                </a:cubicBezTo>
                <a:lnTo>
                  <a:pt x="255" y="12"/>
                </a:lnTo>
                <a:close/>
                <a:moveTo>
                  <a:pt x="100" y="10"/>
                </a:moveTo>
                <a:cubicBezTo>
                  <a:pt x="99" y="7"/>
                  <a:pt x="99" y="7"/>
                  <a:pt x="99" y="7"/>
                </a:cubicBezTo>
                <a:cubicBezTo>
                  <a:pt x="102" y="7"/>
                  <a:pt x="105" y="6"/>
                  <a:pt x="108" y="6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9"/>
                  <a:pt x="103" y="9"/>
                  <a:pt x="100" y="10"/>
                </a:cubicBezTo>
                <a:close/>
                <a:moveTo>
                  <a:pt x="239" y="8"/>
                </a:moveTo>
                <a:cubicBezTo>
                  <a:pt x="236" y="8"/>
                  <a:pt x="234" y="8"/>
                  <a:pt x="231" y="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4" y="5"/>
                  <a:pt x="237" y="5"/>
                  <a:pt x="239" y="6"/>
                </a:cubicBezTo>
                <a:lnTo>
                  <a:pt x="239" y="8"/>
                </a:lnTo>
                <a:close/>
                <a:moveTo>
                  <a:pt x="116" y="7"/>
                </a:moveTo>
                <a:cubicBezTo>
                  <a:pt x="116" y="4"/>
                  <a:pt x="116" y="4"/>
                  <a:pt x="116" y="4"/>
                </a:cubicBezTo>
                <a:cubicBezTo>
                  <a:pt x="118" y="4"/>
                  <a:pt x="121" y="4"/>
                  <a:pt x="124" y="3"/>
                </a:cubicBezTo>
                <a:cubicBezTo>
                  <a:pt x="124" y="6"/>
                  <a:pt x="124" y="6"/>
                  <a:pt x="124" y="6"/>
                </a:cubicBezTo>
                <a:cubicBezTo>
                  <a:pt x="121" y="6"/>
                  <a:pt x="119" y="7"/>
                  <a:pt x="116" y="7"/>
                </a:cubicBezTo>
                <a:close/>
                <a:moveTo>
                  <a:pt x="223" y="6"/>
                </a:moveTo>
                <a:cubicBezTo>
                  <a:pt x="220" y="6"/>
                  <a:pt x="217" y="5"/>
                  <a:pt x="215" y="5"/>
                </a:cubicBezTo>
                <a:cubicBezTo>
                  <a:pt x="215" y="2"/>
                  <a:pt x="215" y="2"/>
                  <a:pt x="215" y="2"/>
                </a:cubicBezTo>
                <a:cubicBezTo>
                  <a:pt x="218" y="3"/>
                  <a:pt x="220" y="3"/>
                  <a:pt x="223" y="3"/>
                </a:cubicBezTo>
                <a:lnTo>
                  <a:pt x="223" y="6"/>
                </a:lnTo>
                <a:close/>
                <a:moveTo>
                  <a:pt x="132" y="5"/>
                </a:moveTo>
                <a:cubicBezTo>
                  <a:pt x="132" y="2"/>
                  <a:pt x="132" y="2"/>
                  <a:pt x="132" y="2"/>
                </a:cubicBezTo>
                <a:cubicBezTo>
                  <a:pt x="135" y="2"/>
                  <a:pt x="138" y="2"/>
                  <a:pt x="140" y="2"/>
                </a:cubicBezTo>
                <a:cubicBezTo>
                  <a:pt x="141" y="4"/>
                  <a:pt x="141" y="4"/>
                  <a:pt x="141" y="4"/>
                </a:cubicBezTo>
                <a:cubicBezTo>
                  <a:pt x="138" y="5"/>
                  <a:pt x="135" y="5"/>
                  <a:pt x="132" y="5"/>
                </a:cubicBezTo>
                <a:close/>
                <a:moveTo>
                  <a:pt x="206" y="4"/>
                </a:moveTo>
                <a:cubicBezTo>
                  <a:pt x="204" y="4"/>
                  <a:pt x="201" y="4"/>
                  <a:pt x="198" y="4"/>
                </a:cubicBezTo>
                <a:cubicBezTo>
                  <a:pt x="198" y="1"/>
                  <a:pt x="198" y="1"/>
                  <a:pt x="198" y="1"/>
                </a:cubicBezTo>
                <a:cubicBezTo>
                  <a:pt x="201" y="1"/>
                  <a:pt x="204" y="1"/>
                  <a:pt x="207" y="2"/>
                </a:cubicBezTo>
                <a:lnTo>
                  <a:pt x="206" y="4"/>
                </a:lnTo>
                <a:close/>
                <a:moveTo>
                  <a:pt x="149" y="4"/>
                </a:moveTo>
                <a:cubicBezTo>
                  <a:pt x="149" y="1"/>
                  <a:pt x="149" y="1"/>
                  <a:pt x="149" y="1"/>
                </a:cubicBezTo>
                <a:cubicBezTo>
                  <a:pt x="151" y="1"/>
                  <a:pt x="154" y="1"/>
                  <a:pt x="157" y="1"/>
                </a:cubicBezTo>
                <a:cubicBezTo>
                  <a:pt x="157" y="3"/>
                  <a:pt x="157" y="3"/>
                  <a:pt x="157" y="3"/>
                </a:cubicBezTo>
                <a:cubicBezTo>
                  <a:pt x="154" y="3"/>
                  <a:pt x="151" y="4"/>
                  <a:pt x="149" y="4"/>
                </a:cubicBezTo>
                <a:close/>
                <a:moveTo>
                  <a:pt x="190" y="3"/>
                </a:moveTo>
                <a:cubicBezTo>
                  <a:pt x="187" y="3"/>
                  <a:pt x="185" y="3"/>
                  <a:pt x="182" y="3"/>
                </a:cubicBezTo>
                <a:cubicBezTo>
                  <a:pt x="182" y="0"/>
                  <a:pt x="182" y="0"/>
                  <a:pt x="182" y="0"/>
                </a:cubicBezTo>
                <a:cubicBezTo>
                  <a:pt x="185" y="0"/>
                  <a:pt x="187" y="1"/>
                  <a:pt x="190" y="1"/>
                </a:cubicBezTo>
                <a:lnTo>
                  <a:pt x="190" y="3"/>
                </a:lnTo>
                <a:close/>
                <a:moveTo>
                  <a:pt x="165" y="4"/>
                </a:moveTo>
                <a:cubicBezTo>
                  <a:pt x="165" y="1"/>
                  <a:pt x="165" y="1"/>
                  <a:pt x="165" y="1"/>
                </a:cubicBezTo>
                <a:cubicBezTo>
                  <a:pt x="168" y="1"/>
                  <a:pt x="171" y="1"/>
                  <a:pt x="173" y="1"/>
                </a:cubicBezTo>
                <a:cubicBezTo>
                  <a:pt x="174" y="1"/>
                  <a:pt x="174" y="1"/>
                  <a:pt x="174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1" y="5"/>
                  <a:pt x="168" y="4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7703961" y="2513286"/>
            <a:ext cx="897855" cy="385491"/>
          </a:xfrm>
          <a:custGeom>
            <a:avLst/>
            <a:gdLst>
              <a:gd name="T0" fmla="*/ 205 w 411"/>
              <a:gd name="T1" fmla="*/ 0 h 187"/>
              <a:gd name="T2" fmla="*/ 0 w 411"/>
              <a:gd name="T3" fmla="*/ 94 h 187"/>
              <a:gd name="T4" fmla="*/ 205 w 411"/>
              <a:gd name="T5" fmla="*/ 187 h 187"/>
              <a:gd name="T6" fmla="*/ 411 w 411"/>
              <a:gd name="T7" fmla="*/ 94 h 187"/>
              <a:gd name="T8" fmla="*/ 205 w 411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87">
                <a:moveTo>
                  <a:pt x="205" y="0"/>
                </a:moveTo>
                <a:cubicBezTo>
                  <a:pt x="92" y="0"/>
                  <a:pt x="0" y="42"/>
                  <a:pt x="0" y="94"/>
                </a:cubicBezTo>
                <a:cubicBezTo>
                  <a:pt x="0" y="145"/>
                  <a:pt x="92" y="187"/>
                  <a:pt x="205" y="187"/>
                </a:cubicBezTo>
                <a:cubicBezTo>
                  <a:pt x="319" y="187"/>
                  <a:pt x="411" y="156"/>
                  <a:pt x="411" y="94"/>
                </a:cubicBezTo>
                <a:cubicBezTo>
                  <a:pt x="411" y="42"/>
                  <a:pt x="319" y="0"/>
                  <a:pt x="205" y="0"/>
                </a:cubicBezTo>
                <a:close/>
              </a:path>
            </a:pathLst>
          </a:cu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Oval 154"/>
          <p:cNvSpPr>
            <a:spLocks noChangeArrowheads="1"/>
          </p:cNvSpPr>
          <p:nvPr/>
        </p:nvSpPr>
        <p:spPr bwMode="auto">
          <a:xfrm>
            <a:off x="7779060" y="2541608"/>
            <a:ext cx="745988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 noEditPoints="1"/>
          </p:cNvSpPr>
          <p:nvPr/>
        </p:nvSpPr>
        <p:spPr bwMode="auto">
          <a:xfrm>
            <a:off x="7774054" y="2536888"/>
            <a:ext cx="756001" cy="295805"/>
          </a:xfrm>
          <a:custGeom>
            <a:avLst/>
            <a:gdLst>
              <a:gd name="T0" fmla="*/ 173 w 346"/>
              <a:gd name="T1" fmla="*/ 141 h 143"/>
              <a:gd name="T2" fmla="*/ 165 w 346"/>
              <a:gd name="T3" fmla="*/ 142 h 143"/>
              <a:gd name="T4" fmla="*/ 165 w 346"/>
              <a:gd name="T5" fmla="*/ 142 h 143"/>
              <a:gd name="T6" fmla="*/ 198 w 346"/>
              <a:gd name="T7" fmla="*/ 142 h 143"/>
              <a:gd name="T8" fmla="*/ 140 w 346"/>
              <a:gd name="T9" fmla="*/ 138 h 143"/>
              <a:gd name="T10" fmla="*/ 206 w 346"/>
              <a:gd name="T11" fmla="*/ 138 h 143"/>
              <a:gd name="T12" fmla="*/ 132 w 346"/>
              <a:gd name="T13" fmla="*/ 140 h 143"/>
              <a:gd name="T14" fmla="*/ 132 w 346"/>
              <a:gd name="T15" fmla="*/ 140 h 143"/>
              <a:gd name="T16" fmla="*/ 231 w 346"/>
              <a:gd name="T17" fmla="*/ 138 h 143"/>
              <a:gd name="T18" fmla="*/ 108 w 346"/>
              <a:gd name="T19" fmla="*/ 134 h 143"/>
              <a:gd name="T20" fmla="*/ 238 w 346"/>
              <a:gd name="T21" fmla="*/ 134 h 143"/>
              <a:gd name="T22" fmla="*/ 99 w 346"/>
              <a:gd name="T23" fmla="*/ 136 h 143"/>
              <a:gd name="T24" fmla="*/ 99 w 346"/>
              <a:gd name="T25" fmla="*/ 136 h 143"/>
              <a:gd name="T26" fmla="*/ 263 w 346"/>
              <a:gd name="T27" fmla="*/ 132 h 143"/>
              <a:gd name="T28" fmla="*/ 76 w 346"/>
              <a:gd name="T29" fmla="*/ 127 h 143"/>
              <a:gd name="T30" fmla="*/ 270 w 346"/>
              <a:gd name="T31" fmla="*/ 127 h 143"/>
              <a:gd name="T32" fmla="*/ 67 w 346"/>
              <a:gd name="T33" fmla="*/ 127 h 143"/>
              <a:gd name="T34" fmla="*/ 67 w 346"/>
              <a:gd name="T35" fmla="*/ 127 h 143"/>
              <a:gd name="T36" fmla="*/ 295 w 346"/>
              <a:gd name="T37" fmla="*/ 122 h 143"/>
              <a:gd name="T38" fmla="*/ 45 w 346"/>
              <a:gd name="T39" fmla="*/ 116 h 143"/>
              <a:gd name="T40" fmla="*/ 301 w 346"/>
              <a:gd name="T41" fmla="*/ 116 h 143"/>
              <a:gd name="T42" fmla="*/ 37 w 346"/>
              <a:gd name="T43" fmla="*/ 115 h 143"/>
              <a:gd name="T44" fmla="*/ 37 w 346"/>
              <a:gd name="T45" fmla="*/ 115 h 143"/>
              <a:gd name="T46" fmla="*/ 324 w 346"/>
              <a:gd name="T47" fmla="*/ 106 h 143"/>
              <a:gd name="T48" fmla="*/ 18 w 346"/>
              <a:gd name="T49" fmla="*/ 99 h 143"/>
              <a:gd name="T50" fmla="*/ 328 w 346"/>
              <a:gd name="T51" fmla="*/ 99 h 143"/>
              <a:gd name="T52" fmla="*/ 10 w 346"/>
              <a:gd name="T53" fmla="*/ 95 h 143"/>
              <a:gd name="T54" fmla="*/ 10 w 346"/>
              <a:gd name="T55" fmla="*/ 95 h 143"/>
              <a:gd name="T56" fmla="*/ 344 w 346"/>
              <a:gd name="T57" fmla="*/ 80 h 143"/>
              <a:gd name="T58" fmla="*/ 2 w 346"/>
              <a:gd name="T59" fmla="*/ 71 h 143"/>
              <a:gd name="T60" fmla="*/ 346 w 346"/>
              <a:gd name="T61" fmla="*/ 72 h 143"/>
              <a:gd name="T62" fmla="*/ 342 w 346"/>
              <a:gd name="T63" fmla="*/ 64 h 143"/>
              <a:gd name="T64" fmla="*/ 5 w 346"/>
              <a:gd name="T65" fmla="*/ 64 h 143"/>
              <a:gd name="T66" fmla="*/ 5 w 346"/>
              <a:gd name="T67" fmla="*/ 64 h 143"/>
              <a:gd name="T68" fmla="*/ 341 w 346"/>
              <a:gd name="T69" fmla="*/ 55 h 143"/>
              <a:gd name="T70" fmla="*/ 16 w 346"/>
              <a:gd name="T71" fmla="*/ 42 h 143"/>
              <a:gd name="T72" fmla="*/ 323 w 346"/>
              <a:gd name="T73" fmla="*/ 39 h 143"/>
              <a:gd name="T74" fmla="*/ 24 w 346"/>
              <a:gd name="T75" fmla="*/ 39 h 143"/>
              <a:gd name="T76" fmla="*/ 24 w 346"/>
              <a:gd name="T77" fmla="*/ 39 h 143"/>
              <a:gd name="T78" fmla="*/ 317 w 346"/>
              <a:gd name="T79" fmla="*/ 32 h 143"/>
              <a:gd name="T80" fmla="*/ 44 w 346"/>
              <a:gd name="T81" fmla="*/ 24 h 143"/>
              <a:gd name="T82" fmla="*/ 294 w 346"/>
              <a:gd name="T83" fmla="*/ 24 h 143"/>
              <a:gd name="T84" fmla="*/ 53 w 346"/>
              <a:gd name="T85" fmla="*/ 23 h 143"/>
              <a:gd name="T86" fmla="*/ 53 w 346"/>
              <a:gd name="T87" fmla="*/ 23 h 143"/>
              <a:gd name="T88" fmla="*/ 287 w 346"/>
              <a:gd name="T89" fmla="*/ 18 h 143"/>
              <a:gd name="T90" fmla="*/ 75 w 346"/>
              <a:gd name="T91" fmla="*/ 13 h 143"/>
              <a:gd name="T92" fmla="*/ 263 w 346"/>
              <a:gd name="T93" fmla="*/ 14 h 143"/>
              <a:gd name="T94" fmla="*/ 84 w 346"/>
              <a:gd name="T95" fmla="*/ 13 h 143"/>
              <a:gd name="T96" fmla="*/ 84 w 346"/>
              <a:gd name="T97" fmla="*/ 13 h 143"/>
              <a:gd name="T98" fmla="*/ 256 w 346"/>
              <a:gd name="T99" fmla="*/ 9 h 143"/>
              <a:gd name="T100" fmla="*/ 108 w 346"/>
              <a:gd name="T101" fmla="*/ 6 h 143"/>
              <a:gd name="T102" fmla="*/ 231 w 346"/>
              <a:gd name="T103" fmla="*/ 7 h 143"/>
              <a:gd name="T104" fmla="*/ 116 w 346"/>
              <a:gd name="T105" fmla="*/ 7 h 143"/>
              <a:gd name="T106" fmla="*/ 116 w 346"/>
              <a:gd name="T107" fmla="*/ 7 h 143"/>
              <a:gd name="T108" fmla="*/ 223 w 346"/>
              <a:gd name="T109" fmla="*/ 3 h 143"/>
              <a:gd name="T110" fmla="*/ 140 w 346"/>
              <a:gd name="T111" fmla="*/ 2 h 143"/>
              <a:gd name="T112" fmla="*/ 198 w 346"/>
              <a:gd name="T113" fmla="*/ 4 h 143"/>
              <a:gd name="T114" fmla="*/ 149 w 346"/>
              <a:gd name="T115" fmla="*/ 4 h 143"/>
              <a:gd name="T116" fmla="*/ 149 w 346"/>
              <a:gd name="T117" fmla="*/ 4 h 143"/>
              <a:gd name="T118" fmla="*/ 190 w 346"/>
              <a:gd name="T119" fmla="*/ 1 h 143"/>
              <a:gd name="T120" fmla="*/ 173 w 346"/>
              <a:gd name="T121" fmla="*/ 1 h 143"/>
              <a:gd name="T122" fmla="*/ 165 w 346"/>
              <a:gd name="T123" fmla="*/ 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6" h="143">
                <a:moveTo>
                  <a:pt x="174" y="142"/>
                </a:moveTo>
                <a:cubicBezTo>
                  <a:pt x="174" y="141"/>
                  <a:pt x="174" y="141"/>
                  <a:pt x="174" y="141"/>
                </a:cubicBezTo>
                <a:cubicBezTo>
                  <a:pt x="174" y="141"/>
                  <a:pt x="174" y="141"/>
                  <a:pt x="174" y="141"/>
                </a:cubicBezTo>
                <a:cubicBezTo>
                  <a:pt x="173" y="141"/>
                  <a:pt x="173" y="141"/>
                  <a:pt x="173" y="141"/>
                </a:cubicBezTo>
                <a:cubicBezTo>
                  <a:pt x="176" y="141"/>
                  <a:pt x="179" y="140"/>
                  <a:pt x="181" y="140"/>
                </a:cubicBezTo>
                <a:cubicBezTo>
                  <a:pt x="182" y="143"/>
                  <a:pt x="182" y="143"/>
                  <a:pt x="182" y="143"/>
                </a:cubicBezTo>
                <a:cubicBezTo>
                  <a:pt x="179" y="143"/>
                  <a:pt x="176" y="142"/>
                  <a:pt x="174" y="142"/>
                </a:cubicBezTo>
                <a:close/>
                <a:moveTo>
                  <a:pt x="165" y="142"/>
                </a:moveTo>
                <a:cubicBezTo>
                  <a:pt x="162" y="142"/>
                  <a:pt x="159" y="142"/>
                  <a:pt x="157" y="142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9" y="139"/>
                  <a:pt x="162" y="140"/>
                  <a:pt x="165" y="140"/>
                </a:cubicBezTo>
                <a:lnTo>
                  <a:pt x="165" y="142"/>
                </a:lnTo>
                <a:close/>
                <a:moveTo>
                  <a:pt x="190" y="142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92" y="139"/>
                  <a:pt x="195" y="139"/>
                  <a:pt x="198" y="139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5" y="142"/>
                  <a:pt x="192" y="142"/>
                  <a:pt x="190" y="142"/>
                </a:cubicBezTo>
                <a:close/>
                <a:moveTo>
                  <a:pt x="148" y="142"/>
                </a:moveTo>
                <a:cubicBezTo>
                  <a:pt x="146" y="141"/>
                  <a:pt x="143" y="141"/>
                  <a:pt x="140" y="141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3" y="139"/>
                  <a:pt x="146" y="139"/>
                  <a:pt x="149" y="139"/>
                </a:cubicBezTo>
                <a:lnTo>
                  <a:pt x="148" y="142"/>
                </a:lnTo>
                <a:close/>
                <a:moveTo>
                  <a:pt x="206" y="141"/>
                </a:moveTo>
                <a:cubicBezTo>
                  <a:pt x="206" y="138"/>
                  <a:pt x="206" y="138"/>
                  <a:pt x="206" y="138"/>
                </a:cubicBezTo>
                <a:cubicBezTo>
                  <a:pt x="209" y="138"/>
                  <a:pt x="211" y="138"/>
                  <a:pt x="214" y="138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2" y="141"/>
                  <a:pt x="209" y="141"/>
                  <a:pt x="206" y="141"/>
                </a:cubicBezTo>
                <a:close/>
                <a:moveTo>
                  <a:pt x="132" y="140"/>
                </a:moveTo>
                <a:cubicBezTo>
                  <a:pt x="129" y="140"/>
                  <a:pt x="126" y="140"/>
                  <a:pt x="124" y="139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7" y="137"/>
                  <a:pt x="129" y="137"/>
                  <a:pt x="132" y="138"/>
                </a:cubicBezTo>
                <a:lnTo>
                  <a:pt x="132" y="140"/>
                </a:lnTo>
                <a:close/>
                <a:moveTo>
                  <a:pt x="223" y="139"/>
                </a:moveTo>
                <a:cubicBezTo>
                  <a:pt x="222" y="137"/>
                  <a:pt x="222" y="137"/>
                  <a:pt x="222" y="137"/>
                </a:cubicBezTo>
                <a:cubicBezTo>
                  <a:pt x="225" y="136"/>
                  <a:pt x="228" y="136"/>
                  <a:pt x="230" y="136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8" y="139"/>
                  <a:pt x="225" y="139"/>
                  <a:pt x="223" y="139"/>
                </a:cubicBezTo>
                <a:close/>
                <a:moveTo>
                  <a:pt x="116" y="138"/>
                </a:moveTo>
                <a:cubicBezTo>
                  <a:pt x="113" y="138"/>
                  <a:pt x="110" y="137"/>
                  <a:pt x="10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10" y="135"/>
                  <a:pt x="113" y="135"/>
                  <a:pt x="116" y="136"/>
                </a:cubicBezTo>
                <a:lnTo>
                  <a:pt x="116" y="138"/>
                </a:lnTo>
                <a:close/>
                <a:moveTo>
                  <a:pt x="239" y="137"/>
                </a:moveTo>
                <a:cubicBezTo>
                  <a:pt x="238" y="134"/>
                  <a:pt x="238" y="134"/>
                  <a:pt x="238" y="134"/>
                </a:cubicBezTo>
                <a:cubicBezTo>
                  <a:pt x="241" y="134"/>
                  <a:pt x="244" y="133"/>
                  <a:pt x="246" y="133"/>
                </a:cubicBezTo>
                <a:cubicBezTo>
                  <a:pt x="247" y="136"/>
                  <a:pt x="247" y="136"/>
                  <a:pt x="247" y="136"/>
                </a:cubicBezTo>
                <a:cubicBezTo>
                  <a:pt x="244" y="136"/>
                  <a:pt x="242" y="137"/>
                  <a:pt x="239" y="137"/>
                </a:cubicBezTo>
                <a:close/>
                <a:moveTo>
                  <a:pt x="99" y="136"/>
                </a:moveTo>
                <a:cubicBezTo>
                  <a:pt x="96" y="135"/>
                  <a:pt x="94" y="134"/>
                  <a:pt x="91" y="134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4" y="132"/>
                  <a:pt x="97" y="132"/>
                  <a:pt x="100" y="133"/>
                </a:cubicBezTo>
                <a:lnTo>
                  <a:pt x="99" y="136"/>
                </a:lnTo>
                <a:close/>
                <a:moveTo>
                  <a:pt x="255" y="134"/>
                </a:moveTo>
                <a:cubicBezTo>
                  <a:pt x="254" y="131"/>
                  <a:pt x="254" y="131"/>
                  <a:pt x="254" y="131"/>
                </a:cubicBezTo>
                <a:cubicBezTo>
                  <a:pt x="257" y="131"/>
                  <a:pt x="260" y="130"/>
                  <a:pt x="262" y="129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0" y="133"/>
                  <a:pt x="258" y="133"/>
                  <a:pt x="255" y="134"/>
                </a:cubicBezTo>
                <a:close/>
                <a:moveTo>
                  <a:pt x="83" y="132"/>
                </a:moveTo>
                <a:cubicBezTo>
                  <a:pt x="80" y="131"/>
                  <a:pt x="78" y="131"/>
                  <a:pt x="75" y="130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8" y="128"/>
                  <a:pt x="81" y="129"/>
                  <a:pt x="84" y="129"/>
                </a:cubicBezTo>
                <a:lnTo>
                  <a:pt x="83" y="132"/>
                </a:lnTo>
                <a:close/>
                <a:moveTo>
                  <a:pt x="271" y="130"/>
                </a:moveTo>
                <a:cubicBezTo>
                  <a:pt x="270" y="127"/>
                  <a:pt x="270" y="127"/>
                  <a:pt x="270" y="127"/>
                </a:cubicBezTo>
                <a:cubicBezTo>
                  <a:pt x="273" y="126"/>
                  <a:pt x="276" y="126"/>
                  <a:pt x="278" y="125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76" y="128"/>
                  <a:pt x="274" y="129"/>
                  <a:pt x="271" y="130"/>
                </a:cubicBezTo>
                <a:close/>
                <a:moveTo>
                  <a:pt x="67" y="127"/>
                </a:moveTo>
                <a:cubicBezTo>
                  <a:pt x="65" y="127"/>
                  <a:pt x="62" y="126"/>
                  <a:pt x="59" y="12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3" y="123"/>
                  <a:pt x="65" y="124"/>
                  <a:pt x="68" y="125"/>
                </a:cubicBezTo>
                <a:lnTo>
                  <a:pt x="67" y="127"/>
                </a:lnTo>
                <a:close/>
                <a:moveTo>
                  <a:pt x="287" y="125"/>
                </a:moveTo>
                <a:cubicBezTo>
                  <a:pt x="286" y="122"/>
                  <a:pt x="286" y="122"/>
                  <a:pt x="286" y="122"/>
                </a:cubicBezTo>
                <a:cubicBezTo>
                  <a:pt x="289" y="121"/>
                  <a:pt x="291" y="120"/>
                  <a:pt x="294" y="119"/>
                </a:cubicBezTo>
                <a:cubicBezTo>
                  <a:pt x="295" y="122"/>
                  <a:pt x="295" y="122"/>
                  <a:pt x="295" y="122"/>
                </a:cubicBezTo>
                <a:cubicBezTo>
                  <a:pt x="292" y="123"/>
                  <a:pt x="290" y="124"/>
                  <a:pt x="287" y="125"/>
                </a:cubicBezTo>
                <a:close/>
                <a:moveTo>
                  <a:pt x="52" y="122"/>
                </a:moveTo>
                <a:cubicBezTo>
                  <a:pt x="49" y="121"/>
                  <a:pt x="46" y="120"/>
                  <a:pt x="44" y="118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8" y="117"/>
                  <a:pt x="50" y="118"/>
                  <a:pt x="53" y="119"/>
                </a:cubicBezTo>
                <a:lnTo>
                  <a:pt x="52" y="122"/>
                </a:lnTo>
                <a:close/>
                <a:moveTo>
                  <a:pt x="302" y="119"/>
                </a:moveTo>
                <a:cubicBezTo>
                  <a:pt x="301" y="116"/>
                  <a:pt x="301" y="116"/>
                  <a:pt x="301" y="116"/>
                </a:cubicBezTo>
                <a:cubicBezTo>
                  <a:pt x="304" y="115"/>
                  <a:pt x="306" y="114"/>
                  <a:pt x="308" y="112"/>
                </a:cubicBezTo>
                <a:cubicBezTo>
                  <a:pt x="310" y="115"/>
                  <a:pt x="310" y="115"/>
                  <a:pt x="310" y="115"/>
                </a:cubicBezTo>
                <a:cubicBezTo>
                  <a:pt x="307" y="116"/>
                  <a:pt x="305" y="117"/>
                  <a:pt x="302" y="119"/>
                </a:cubicBezTo>
                <a:close/>
                <a:moveTo>
                  <a:pt x="37" y="115"/>
                </a:moveTo>
                <a:cubicBezTo>
                  <a:pt x="34" y="113"/>
                  <a:pt x="32" y="112"/>
                  <a:pt x="29" y="111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3" y="110"/>
                  <a:pt x="35" y="111"/>
                  <a:pt x="38" y="112"/>
                </a:cubicBezTo>
                <a:lnTo>
                  <a:pt x="37" y="115"/>
                </a:lnTo>
                <a:close/>
                <a:moveTo>
                  <a:pt x="317" y="111"/>
                </a:moveTo>
                <a:cubicBezTo>
                  <a:pt x="315" y="108"/>
                  <a:pt x="315" y="108"/>
                  <a:pt x="315" y="108"/>
                </a:cubicBezTo>
                <a:cubicBezTo>
                  <a:pt x="318" y="107"/>
                  <a:pt x="320" y="105"/>
                  <a:pt x="322" y="104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2" y="108"/>
                  <a:pt x="319" y="109"/>
                  <a:pt x="317" y="111"/>
                </a:cubicBezTo>
                <a:close/>
                <a:moveTo>
                  <a:pt x="22" y="106"/>
                </a:moveTo>
                <a:cubicBezTo>
                  <a:pt x="20" y="104"/>
                  <a:pt x="18" y="102"/>
                  <a:pt x="16" y="101"/>
                </a:cubicBezTo>
                <a:cubicBezTo>
                  <a:pt x="18" y="99"/>
                  <a:pt x="18" y="99"/>
                  <a:pt x="18" y="99"/>
                </a:cubicBezTo>
                <a:cubicBezTo>
                  <a:pt x="20" y="100"/>
                  <a:pt x="22" y="102"/>
                  <a:pt x="24" y="104"/>
                </a:cubicBezTo>
                <a:lnTo>
                  <a:pt x="22" y="106"/>
                </a:lnTo>
                <a:close/>
                <a:moveTo>
                  <a:pt x="330" y="101"/>
                </a:moveTo>
                <a:cubicBezTo>
                  <a:pt x="328" y="99"/>
                  <a:pt x="328" y="99"/>
                  <a:pt x="328" y="99"/>
                </a:cubicBezTo>
                <a:cubicBezTo>
                  <a:pt x="331" y="97"/>
                  <a:pt x="332" y="95"/>
                  <a:pt x="334" y="93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4" y="97"/>
                  <a:pt x="332" y="99"/>
                  <a:pt x="330" y="101"/>
                </a:cubicBezTo>
                <a:close/>
                <a:moveTo>
                  <a:pt x="10" y="95"/>
                </a:moveTo>
                <a:cubicBezTo>
                  <a:pt x="8" y="92"/>
                  <a:pt x="7" y="90"/>
                  <a:pt x="5" y="88"/>
                </a:cubicBezTo>
                <a:cubicBezTo>
                  <a:pt x="8" y="86"/>
                  <a:pt x="8" y="86"/>
                  <a:pt x="8" y="86"/>
                </a:cubicBezTo>
                <a:cubicBezTo>
                  <a:pt x="9" y="88"/>
                  <a:pt x="11" y="91"/>
                  <a:pt x="12" y="93"/>
                </a:cubicBezTo>
                <a:lnTo>
                  <a:pt x="10" y="95"/>
                </a:lnTo>
                <a:close/>
                <a:moveTo>
                  <a:pt x="341" y="88"/>
                </a:moveTo>
                <a:cubicBezTo>
                  <a:pt x="339" y="87"/>
                  <a:pt x="339" y="87"/>
                  <a:pt x="339" y="87"/>
                </a:cubicBezTo>
                <a:cubicBezTo>
                  <a:pt x="340" y="84"/>
                  <a:pt x="341" y="82"/>
                  <a:pt x="342" y="79"/>
                </a:cubicBezTo>
                <a:cubicBezTo>
                  <a:pt x="344" y="80"/>
                  <a:pt x="344" y="80"/>
                  <a:pt x="344" y="80"/>
                </a:cubicBezTo>
                <a:cubicBezTo>
                  <a:pt x="344" y="83"/>
                  <a:pt x="342" y="85"/>
                  <a:pt x="341" y="88"/>
                </a:cubicBezTo>
                <a:close/>
                <a:moveTo>
                  <a:pt x="2" y="80"/>
                </a:moveTo>
                <a:cubicBezTo>
                  <a:pt x="1" y="77"/>
                  <a:pt x="0" y="74"/>
                  <a:pt x="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4"/>
                  <a:pt x="3" y="76"/>
                  <a:pt x="4" y="79"/>
                </a:cubicBezTo>
                <a:lnTo>
                  <a:pt x="2" y="80"/>
                </a:lnTo>
                <a:close/>
                <a:moveTo>
                  <a:pt x="346" y="72"/>
                </a:moveTo>
                <a:cubicBezTo>
                  <a:pt x="343" y="72"/>
                  <a:pt x="343" y="72"/>
                  <a:pt x="343" y="72"/>
                </a:cubicBezTo>
                <a:cubicBezTo>
                  <a:pt x="344" y="72"/>
                  <a:pt x="344" y="72"/>
                  <a:pt x="344" y="72"/>
                </a:cubicBezTo>
                <a:cubicBezTo>
                  <a:pt x="343" y="71"/>
                  <a:pt x="343" y="71"/>
                  <a:pt x="343" y="71"/>
                </a:cubicBezTo>
                <a:cubicBezTo>
                  <a:pt x="343" y="69"/>
                  <a:pt x="343" y="66"/>
                  <a:pt x="342" y="64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5" y="66"/>
                  <a:pt x="346" y="69"/>
                  <a:pt x="346" y="71"/>
                </a:cubicBezTo>
                <a:lnTo>
                  <a:pt x="346" y="72"/>
                </a:lnTo>
                <a:close/>
                <a:moveTo>
                  <a:pt x="5" y="64"/>
                </a:moveTo>
                <a:cubicBezTo>
                  <a:pt x="2" y="63"/>
                  <a:pt x="2" y="63"/>
                  <a:pt x="2" y="63"/>
                </a:cubicBezTo>
                <a:cubicBezTo>
                  <a:pt x="3" y="60"/>
                  <a:pt x="4" y="58"/>
                  <a:pt x="5" y="55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9"/>
                  <a:pt x="5" y="61"/>
                  <a:pt x="5" y="64"/>
                </a:cubicBezTo>
                <a:close/>
                <a:moveTo>
                  <a:pt x="339" y="57"/>
                </a:moveTo>
                <a:cubicBezTo>
                  <a:pt x="338" y="54"/>
                  <a:pt x="336" y="52"/>
                  <a:pt x="334" y="50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8" y="51"/>
                  <a:pt x="340" y="53"/>
                  <a:pt x="341" y="55"/>
                </a:cubicBezTo>
                <a:lnTo>
                  <a:pt x="339" y="57"/>
                </a:lnTo>
                <a:close/>
                <a:moveTo>
                  <a:pt x="12" y="50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6"/>
                  <a:pt x="14" y="44"/>
                  <a:pt x="16" y="42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4" y="48"/>
                  <a:pt x="12" y="50"/>
                </a:cubicBezTo>
                <a:close/>
                <a:moveTo>
                  <a:pt x="329" y="44"/>
                </a:moveTo>
                <a:cubicBezTo>
                  <a:pt x="327" y="43"/>
                  <a:pt x="325" y="41"/>
                  <a:pt x="323" y="39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7" y="39"/>
                  <a:pt x="329" y="40"/>
                  <a:pt x="331" y="42"/>
                </a:cubicBezTo>
                <a:lnTo>
                  <a:pt x="329" y="44"/>
                </a:lnTo>
                <a:close/>
                <a:moveTo>
                  <a:pt x="24" y="39"/>
                </a:moveTo>
                <a:cubicBezTo>
                  <a:pt x="23" y="37"/>
                  <a:pt x="23" y="37"/>
                  <a:pt x="23" y="37"/>
                </a:cubicBezTo>
                <a:cubicBezTo>
                  <a:pt x="25" y="35"/>
                  <a:pt x="27" y="34"/>
                  <a:pt x="30" y="32"/>
                </a:cubicBezTo>
                <a:cubicBezTo>
                  <a:pt x="31" y="34"/>
                  <a:pt x="31" y="34"/>
                  <a:pt x="31" y="34"/>
                </a:cubicBezTo>
                <a:cubicBezTo>
                  <a:pt x="29" y="36"/>
                  <a:pt x="26" y="37"/>
                  <a:pt x="24" y="39"/>
                </a:cubicBezTo>
                <a:close/>
                <a:moveTo>
                  <a:pt x="316" y="35"/>
                </a:moveTo>
                <a:cubicBezTo>
                  <a:pt x="314" y="33"/>
                  <a:pt x="311" y="32"/>
                  <a:pt x="309" y="31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3" y="29"/>
                  <a:pt x="315" y="31"/>
                  <a:pt x="317" y="32"/>
                </a:cubicBezTo>
                <a:lnTo>
                  <a:pt x="316" y="35"/>
                </a:lnTo>
                <a:close/>
                <a:moveTo>
                  <a:pt x="38" y="30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7"/>
                  <a:pt x="42" y="25"/>
                  <a:pt x="44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43" y="28"/>
                  <a:pt x="40" y="29"/>
                  <a:pt x="38" y="30"/>
                </a:cubicBezTo>
                <a:close/>
                <a:moveTo>
                  <a:pt x="302" y="27"/>
                </a:moveTo>
                <a:cubicBezTo>
                  <a:pt x="299" y="26"/>
                  <a:pt x="297" y="25"/>
                  <a:pt x="294" y="24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8" y="22"/>
                  <a:pt x="300" y="23"/>
                  <a:pt x="303" y="24"/>
                </a:cubicBezTo>
                <a:lnTo>
                  <a:pt x="302" y="27"/>
                </a:lnTo>
                <a:close/>
                <a:moveTo>
                  <a:pt x="53" y="23"/>
                </a:moveTo>
                <a:cubicBezTo>
                  <a:pt x="52" y="21"/>
                  <a:pt x="52" y="21"/>
                  <a:pt x="52" y="21"/>
                </a:cubicBezTo>
                <a:cubicBezTo>
                  <a:pt x="54" y="20"/>
                  <a:pt x="57" y="19"/>
                  <a:pt x="60" y="18"/>
                </a:cubicBezTo>
                <a:cubicBezTo>
                  <a:pt x="60" y="21"/>
                  <a:pt x="60" y="21"/>
                  <a:pt x="60" y="21"/>
                </a:cubicBezTo>
                <a:cubicBezTo>
                  <a:pt x="58" y="21"/>
                  <a:pt x="55" y="22"/>
                  <a:pt x="53" y="23"/>
                </a:cubicBezTo>
                <a:close/>
                <a:moveTo>
                  <a:pt x="286" y="21"/>
                </a:moveTo>
                <a:cubicBezTo>
                  <a:pt x="284" y="20"/>
                  <a:pt x="281" y="19"/>
                  <a:pt x="279" y="18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2" y="16"/>
                  <a:pt x="285" y="17"/>
                  <a:pt x="287" y="18"/>
                </a:cubicBezTo>
                <a:lnTo>
                  <a:pt x="286" y="21"/>
                </a:lnTo>
                <a:close/>
                <a:moveTo>
                  <a:pt x="68" y="18"/>
                </a:moveTo>
                <a:cubicBezTo>
                  <a:pt x="67" y="15"/>
                  <a:pt x="67" y="15"/>
                  <a:pt x="67" y="15"/>
                </a:cubicBezTo>
                <a:cubicBezTo>
                  <a:pt x="70" y="15"/>
                  <a:pt x="73" y="14"/>
                  <a:pt x="75" y="13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6"/>
                  <a:pt x="71" y="17"/>
                  <a:pt x="68" y="18"/>
                </a:cubicBezTo>
                <a:close/>
                <a:moveTo>
                  <a:pt x="271" y="16"/>
                </a:moveTo>
                <a:cubicBezTo>
                  <a:pt x="268" y="15"/>
                  <a:pt x="266" y="14"/>
                  <a:pt x="263" y="14"/>
                </a:cubicBezTo>
                <a:cubicBezTo>
                  <a:pt x="264" y="11"/>
                  <a:pt x="264" y="11"/>
                  <a:pt x="264" y="11"/>
                </a:cubicBezTo>
                <a:cubicBezTo>
                  <a:pt x="266" y="12"/>
                  <a:pt x="269" y="12"/>
                  <a:pt x="272" y="13"/>
                </a:cubicBezTo>
                <a:lnTo>
                  <a:pt x="271" y="16"/>
                </a:lnTo>
                <a:close/>
                <a:moveTo>
                  <a:pt x="84" y="13"/>
                </a:moveTo>
                <a:cubicBezTo>
                  <a:pt x="83" y="11"/>
                  <a:pt x="83" y="11"/>
                  <a:pt x="83" y="11"/>
                </a:cubicBezTo>
                <a:cubicBezTo>
                  <a:pt x="86" y="10"/>
                  <a:pt x="89" y="10"/>
                  <a:pt x="91" y="9"/>
                </a:cubicBezTo>
                <a:cubicBezTo>
                  <a:pt x="92" y="12"/>
                  <a:pt x="92" y="12"/>
                  <a:pt x="92" y="12"/>
                </a:cubicBezTo>
                <a:cubicBezTo>
                  <a:pt x="89" y="12"/>
                  <a:pt x="87" y="13"/>
                  <a:pt x="84" y="13"/>
                </a:cubicBezTo>
                <a:close/>
                <a:moveTo>
                  <a:pt x="255" y="12"/>
                </a:moveTo>
                <a:cubicBezTo>
                  <a:pt x="252" y="11"/>
                  <a:pt x="250" y="11"/>
                  <a:pt x="247" y="10"/>
                </a:cubicBezTo>
                <a:cubicBezTo>
                  <a:pt x="247" y="7"/>
                  <a:pt x="247" y="7"/>
                  <a:pt x="247" y="7"/>
                </a:cubicBezTo>
                <a:cubicBezTo>
                  <a:pt x="250" y="8"/>
                  <a:pt x="253" y="8"/>
                  <a:pt x="256" y="9"/>
                </a:cubicBezTo>
                <a:lnTo>
                  <a:pt x="255" y="12"/>
                </a:lnTo>
                <a:close/>
                <a:moveTo>
                  <a:pt x="100" y="10"/>
                </a:moveTo>
                <a:cubicBezTo>
                  <a:pt x="99" y="7"/>
                  <a:pt x="99" y="7"/>
                  <a:pt x="99" y="7"/>
                </a:cubicBezTo>
                <a:cubicBezTo>
                  <a:pt x="102" y="7"/>
                  <a:pt x="105" y="6"/>
                  <a:pt x="108" y="6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9"/>
                  <a:pt x="103" y="9"/>
                  <a:pt x="100" y="10"/>
                </a:cubicBezTo>
                <a:close/>
                <a:moveTo>
                  <a:pt x="239" y="8"/>
                </a:moveTo>
                <a:cubicBezTo>
                  <a:pt x="236" y="8"/>
                  <a:pt x="234" y="8"/>
                  <a:pt x="231" y="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4" y="5"/>
                  <a:pt x="237" y="5"/>
                  <a:pt x="239" y="6"/>
                </a:cubicBezTo>
                <a:lnTo>
                  <a:pt x="239" y="8"/>
                </a:lnTo>
                <a:close/>
                <a:moveTo>
                  <a:pt x="116" y="7"/>
                </a:moveTo>
                <a:cubicBezTo>
                  <a:pt x="116" y="4"/>
                  <a:pt x="116" y="4"/>
                  <a:pt x="116" y="4"/>
                </a:cubicBezTo>
                <a:cubicBezTo>
                  <a:pt x="118" y="4"/>
                  <a:pt x="121" y="4"/>
                  <a:pt x="124" y="3"/>
                </a:cubicBezTo>
                <a:cubicBezTo>
                  <a:pt x="124" y="6"/>
                  <a:pt x="124" y="6"/>
                  <a:pt x="124" y="6"/>
                </a:cubicBezTo>
                <a:cubicBezTo>
                  <a:pt x="121" y="6"/>
                  <a:pt x="119" y="7"/>
                  <a:pt x="116" y="7"/>
                </a:cubicBezTo>
                <a:close/>
                <a:moveTo>
                  <a:pt x="223" y="6"/>
                </a:moveTo>
                <a:cubicBezTo>
                  <a:pt x="220" y="6"/>
                  <a:pt x="217" y="5"/>
                  <a:pt x="215" y="5"/>
                </a:cubicBezTo>
                <a:cubicBezTo>
                  <a:pt x="215" y="2"/>
                  <a:pt x="215" y="2"/>
                  <a:pt x="215" y="2"/>
                </a:cubicBezTo>
                <a:cubicBezTo>
                  <a:pt x="218" y="3"/>
                  <a:pt x="220" y="3"/>
                  <a:pt x="223" y="3"/>
                </a:cubicBezTo>
                <a:lnTo>
                  <a:pt x="223" y="6"/>
                </a:lnTo>
                <a:close/>
                <a:moveTo>
                  <a:pt x="132" y="5"/>
                </a:moveTo>
                <a:cubicBezTo>
                  <a:pt x="132" y="2"/>
                  <a:pt x="132" y="2"/>
                  <a:pt x="132" y="2"/>
                </a:cubicBezTo>
                <a:cubicBezTo>
                  <a:pt x="135" y="2"/>
                  <a:pt x="138" y="2"/>
                  <a:pt x="140" y="2"/>
                </a:cubicBezTo>
                <a:cubicBezTo>
                  <a:pt x="141" y="4"/>
                  <a:pt x="141" y="4"/>
                  <a:pt x="141" y="4"/>
                </a:cubicBezTo>
                <a:cubicBezTo>
                  <a:pt x="138" y="5"/>
                  <a:pt x="135" y="5"/>
                  <a:pt x="132" y="5"/>
                </a:cubicBezTo>
                <a:close/>
                <a:moveTo>
                  <a:pt x="206" y="4"/>
                </a:moveTo>
                <a:cubicBezTo>
                  <a:pt x="204" y="4"/>
                  <a:pt x="201" y="4"/>
                  <a:pt x="198" y="4"/>
                </a:cubicBezTo>
                <a:cubicBezTo>
                  <a:pt x="198" y="1"/>
                  <a:pt x="198" y="1"/>
                  <a:pt x="198" y="1"/>
                </a:cubicBezTo>
                <a:cubicBezTo>
                  <a:pt x="201" y="1"/>
                  <a:pt x="204" y="1"/>
                  <a:pt x="207" y="2"/>
                </a:cubicBezTo>
                <a:lnTo>
                  <a:pt x="206" y="4"/>
                </a:lnTo>
                <a:close/>
                <a:moveTo>
                  <a:pt x="149" y="4"/>
                </a:moveTo>
                <a:cubicBezTo>
                  <a:pt x="149" y="1"/>
                  <a:pt x="149" y="1"/>
                  <a:pt x="149" y="1"/>
                </a:cubicBezTo>
                <a:cubicBezTo>
                  <a:pt x="151" y="1"/>
                  <a:pt x="154" y="1"/>
                  <a:pt x="157" y="1"/>
                </a:cubicBezTo>
                <a:cubicBezTo>
                  <a:pt x="157" y="3"/>
                  <a:pt x="157" y="3"/>
                  <a:pt x="157" y="3"/>
                </a:cubicBezTo>
                <a:cubicBezTo>
                  <a:pt x="154" y="4"/>
                  <a:pt x="151" y="4"/>
                  <a:pt x="149" y="4"/>
                </a:cubicBezTo>
                <a:close/>
                <a:moveTo>
                  <a:pt x="190" y="3"/>
                </a:moveTo>
                <a:cubicBezTo>
                  <a:pt x="187" y="3"/>
                  <a:pt x="185" y="3"/>
                  <a:pt x="182" y="3"/>
                </a:cubicBezTo>
                <a:cubicBezTo>
                  <a:pt x="182" y="0"/>
                  <a:pt x="182" y="0"/>
                  <a:pt x="182" y="0"/>
                </a:cubicBezTo>
                <a:cubicBezTo>
                  <a:pt x="185" y="1"/>
                  <a:pt x="187" y="1"/>
                  <a:pt x="190" y="1"/>
                </a:cubicBezTo>
                <a:lnTo>
                  <a:pt x="190" y="3"/>
                </a:lnTo>
                <a:close/>
                <a:moveTo>
                  <a:pt x="165" y="4"/>
                </a:moveTo>
                <a:cubicBezTo>
                  <a:pt x="165" y="1"/>
                  <a:pt x="165" y="1"/>
                  <a:pt x="165" y="1"/>
                </a:cubicBezTo>
                <a:cubicBezTo>
                  <a:pt x="168" y="1"/>
                  <a:pt x="171" y="1"/>
                  <a:pt x="173" y="1"/>
                </a:cubicBezTo>
                <a:cubicBezTo>
                  <a:pt x="174" y="1"/>
                  <a:pt x="174" y="1"/>
                  <a:pt x="174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73" y="5"/>
                  <a:pt x="173" y="5"/>
                  <a:pt x="173" y="5"/>
                </a:cubicBezTo>
                <a:cubicBezTo>
                  <a:pt x="171" y="5"/>
                  <a:pt x="168" y="4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Oval 156"/>
          <p:cNvSpPr>
            <a:spLocks noChangeArrowheads="1"/>
          </p:cNvSpPr>
          <p:nvPr/>
        </p:nvSpPr>
        <p:spPr bwMode="auto">
          <a:xfrm>
            <a:off x="7703961" y="2407867"/>
            <a:ext cx="897855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7779060" y="2439335"/>
            <a:ext cx="745988" cy="287939"/>
          </a:xfrm>
          <a:custGeom>
            <a:avLst/>
            <a:gdLst>
              <a:gd name="T0" fmla="*/ 171 w 342"/>
              <a:gd name="T1" fmla="*/ 0 h 140"/>
              <a:gd name="T2" fmla="*/ 0 w 342"/>
              <a:gd name="T3" fmla="*/ 70 h 140"/>
              <a:gd name="T4" fmla="*/ 171 w 342"/>
              <a:gd name="T5" fmla="*/ 140 h 140"/>
              <a:gd name="T6" fmla="*/ 342 w 342"/>
              <a:gd name="T7" fmla="*/ 70 h 140"/>
              <a:gd name="T8" fmla="*/ 171 w 342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140">
                <a:moveTo>
                  <a:pt x="171" y="0"/>
                </a:moveTo>
                <a:cubicBezTo>
                  <a:pt x="77" y="0"/>
                  <a:pt x="0" y="31"/>
                  <a:pt x="0" y="70"/>
                </a:cubicBezTo>
                <a:cubicBezTo>
                  <a:pt x="0" y="108"/>
                  <a:pt x="77" y="139"/>
                  <a:pt x="171" y="140"/>
                </a:cubicBezTo>
                <a:cubicBezTo>
                  <a:pt x="266" y="139"/>
                  <a:pt x="342" y="108"/>
                  <a:pt x="342" y="70"/>
                </a:cubicBezTo>
                <a:cubicBezTo>
                  <a:pt x="342" y="31"/>
                  <a:pt x="266" y="0"/>
                  <a:pt x="171" y="0"/>
                </a:cubicBezTo>
                <a:close/>
              </a:path>
            </a:pathLst>
          </a:cu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 noEditPoints="1"/>
          </p:cNvSpPr>
          <p:nvPr/>
        </p:nvSpPr>
        <p:spPr bwMode="auto">
          <a:xfrm>
            <a:off x="7774054" y="2433042"/>
            <a:ext cx="756001" cy="295805"/>
          </a:xfrm>
          <a:custGeom>
            <a:avLst/>
            <a:gdLst>
              <a:gd name="T0" fmla="*/ 173 w 346"/>
              <a:gd name="T1" fmla="*/ 140 h 144"/>
              <a:gd name="T2" fmla="*/ 165 w 346"/>
              <a:gd name="T3" fmla="*/ 144 h 144"/>
              <a:gd name="T4" fmla="*/ 165 w 346"/>
              <a:gd name="T5" fmla="*/ 144 h 144"/>
              <a:gd name="T6" fmla="*/ 198 w 346"/>
              <a:gd name="T7" fmla="*/ 143 h 144"/>
              <a:gd name="T8" fmla="*/ 140 w 346"/>
              <a:gd name="T9" fmla="*/ 140 h 144"/>
              <a:gd name="T10" fmla="*/ 206 w 346"/>
              <a:gd name="T11" fmla="*/ 140 h 144"/>
              <a:gd name="T12" fmla="*/ 132 w 346"/>
              <a:gd name="T13" fmla="*/ 142 h 144"/>
              <a:gd name="T14" fmla="*/ 132 w 346"/>
              <a:gd name="T15" fmla="*/ 142 h 144"/>
              <a:gd name="T16" fmla="*/ 231 w 346"/>
              <a:gd name="T17" fmla="*/ 140 h 144"/>
              <a:gd name="T18" fmla="*/ 108 w 346"/>
              <a:gd name="T19" fmla="*/ 136 h 144"/>
              <a:gd name="T20" fmla="*/ 238 w 346"/>
              <a:gd name="T21" fmla="*/ 136 h 144"/>
              <a:gd name="T22" fmla="*/ 99 w 346"/>
              <a:gd name="T23" fmla="*/ 137 h 144"/>
              <a:gd name="T24" fmla="*/ 99 w 346"/>
              <a:gd name="T25" fmla="*/ 137 h 144"/>
              <a:gd name="T26" fmla="*/ 263 w 346"/>
              <a:gd name="T27" fmla="*/ 133 h 144"/>
              <a:gd name="T28" fmla="*/ 76 w 346"/>
              <a:gd name="T29" fmla="*/ 129 h 144"/>
              <a:gd name="T30" fmla="*/ 270 w 346"/>
              <a:gd name="T31" fmla="*/ 129 h 144"/>
              <a:gd name="T32" fmla="*/ 67 w 346"/>
              <a:gd name="T33" fmla="*/ 129 h 144"/>
              <a:gd name="T34" fmla="*/ 67 w 346"/>
              <a:gd name="T35" fmla="*/ 129 h 144"/>
              <a:gd name="T36" fmla="*/ 295 w 346"/>
              <a:gd name="T37" fmla="*/ 123 h 144"/>
              <a:gd name="T38" fmla="*/ 45 w 346"/>
              <a:gd name="T39" fmla="*/ 117 h 144"/>
              <a:gd name="T40" fmla="*/ 301 w 346"/>
              <a:gd name="T41" fmla="*/ 118 h 144"/>
              <a:gd name="T42" fmla="*/ 37 w 346"/>
              <a:gd name="T43" fmla="*/ 116 h 144"/>
              <a:gd name="T44" fmla="*/ 37 w 346"/>
              <a:gd name="T45" fmla="*/ 116 h 144"/>
              <a:gd name="T46" fmla="*/ 324 w 346"/>
              <a:gd name="T47" fmla="*/ 108 h 144"/>
              <a:gd name="T48" fmla="*/ 18 w 346"/>
              <a:gd name="T49" fmla="*/ 100 h 144"/>
              <a:gd name="T50" fmla="*/ 328 w 346"/>
              <a:gd name="T51" fmla="*/ 100 h 144"/>
              <a:gd name="T52" fmla="*/ 10 w 346"/>
              <a:gd name="T53" fmla="*/ 96 h 144"/>
              <a:gd name="T54" fmla="*/ 10 w 346"/>
              <a:gd name="T55" fmla="*/ 96 h 144"/>
              <a:gd name="T56" fmla="*/ 344 w 346"/>
              <a:gd name="T57" fmla="*/ 82 h 144"/>
              <a:gd name="T58" fmla="*/ 2 w 346"/>
              <a:gd name="T59" fmla="*/ 73 h 144"/>
              <a:gd name="T60" fmla="*/ 346 w 346"/>
              <a:gd name="T61" fmla="*/ 73 h 144"/>
              <a:gd name="T62" fmla="*/ 342 w 346"/>
              <a:gd name="T63" fmla="*/ 65 h 144"/>
              <a:gd name="T64" fmla="*/ 2 w 346"/>
              <a:gd name="T65" fmla="*/ 64 h 144"/>
              <a:gd name="T66" fmla="*/ 339 w 346"/>
              <a:gd name="T67" fmla="*/ 58 h 144"/>
              <a:gd name="T68" fmla="*/ 339 w 346"/>
              <a:gd name="T69" fmla="*/ 58 h 144"/>
              <a:gd name="T70" fmla="*/ 18 w 346"/>
              <a:gd name="T71" fmla="*/ 46 h 144"/>
              <a:gd name="T72" fmla="*/ 324 w 346"/>
              <a:gd name="T73" fmla="*/ 38 h 144"/>
              <a:gd name="T74" fmla="*/ 23 w 346"/>
              <a:gd name="T75" fmla="*/ 38 h 144"/>
              <a:gd name="T76" fmla="*/ 316 w 346"/>
              <a:gd name="T77" fmla="*/ 36 h 144"/>
              <a:gd name="T78" fmla="*/ 316 w 346"/>
              <a:gd name="T79" fmla="*/ 36 h 144"/>
              <a:gd name="T80" fmla="*/ 45 w 346"/>
              <a:gd name="T81" fmla="*/ 28 h 144"/>
              <a:gd name="T82" fmla="*/ 295 w 346"/>
              <a:gd name="T83" fmla="*/ 23 h 144"/>
              <a:gd name="T84" fmla="*/ 52 w 346"/>
              <a:gd name="T85" fmla="*/ 22 h 144"/>
              <a:gd name="T86" fmla="*/ 286 w 346"/>
              <a:gd name="T87" fmla="*/ 22 h 144"/>
              <a:gd name="T88" fmla="*/ 286 w 346"/>
              <a:gd name="T89" fmla="*/ 22 h 144"/>
              <a:gd name="T90" fmla="*/ 76 w 346"/>
              <a:gd name="T91" fmla="*/ 17 h 144"/>
              <a:gd name="T92" fmla="*/ 264 w 346"/>
              <a:gd name="T93" fmla="*/ 12 h 144"/>
              <a:gd name="T94" fmla="*/ 83 w 346"/>
              <a:gd name="T95" fmla="*/ 12 h 144"/>
              <a:gd name="T96" fmla="*/ 255 w 346"/>
              <a:gd name="T97" fmla="*/ 13 h 144"/>
              <a:gd name="T98" fmla="*/ 255 w 346"/>
              <a:gd name="T99" fmla="*/ 13 h 144"/>
              <a:gd name="T100" fmla="*/ 108 w 346"/>
              <a:gd name="T101" fmla="*/ 10 h 144"/>
              <a:gd name="T102" fmla="*/ 231 w 346"/>
              <a:gd name="T103" fmla="*/ 6 h 144"/>
              <a:gd name="T104" fmla="*/ 116 w 346"/>
              <a:gd name="T105" fmla="*/ 6 h 144"/>
              <a:gd name="T106" fmla="*/ 223 w 346"/>
              <a:gd name="T107" fmla="*/ 8 h 144"/>
              <a:gd name="T108" fmla="*/ 223 w 346"/>
              <a:gd name="T109" fmla="*/ 8 h 144"/>
              <a:gd name="T110" fmla="*/ 141 w 346"/>
              <a:gd name="T111" fmla="*/ 6 h 144"/>
              <a:gd name="T112" fmla="*/ 198 w 346"/>
              <a:gd name="T113" fmla="*/ 3 h 144"/>
              <a:gd name="T114" fmla="*/ 149 w 346"/>
              <a:gd name="T115" fmla="*/ 3 h 144"/>
              <a:gd name="T116" fmla="*/ 190 w 346"/>
              <a:gd name="T117" fmla="*/ 5 h 144"/>
              <a:gd name="T118" fmla="*/ 190 w 346"/>
              <a:gd name="T119" fmla="*/ 5 h 144"/>
              <a:gd name="T120" fmla="*/ 174 w 346"/>
              <a:gd name="T12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6" h="144">
                <a:moveTo>
                  <a:pt x="174" y="144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6" y="140"/>
                  <a:pt x="179" y="141"/>
                  <a:pt x="181" y="140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179" y="144"/>
                  <a:pt x="176" y="144"/>
                  <a:pt x="174" y="144"/>
                </a:cubicBezTo>
                <a:close/>
                <a:moveTo>
                  <a:pt x="165" y="144"/>
                </a:moveTo>
                <a:cubicBezTo>
                  <a:pt x="162" y="144"/>
                  <a:pt x="159" y="144"/>
                  <a:pt x="157" y="144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59" y="141"/>
                  <a:pt x="162" y="141"/>
                  <a:pt x="165" y="141"/>
                </a:cubicBezTo>
                <a:lnTo>
                  <a:pt x="165" y="144"/>
                </a:lnTo>
                <a:close/>
                <a:moveTo>
                  <a:pt x="190" y="144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92" y="141"/>
                  <a:pt x="195" y="141"/>
                  <a:pt x="198" y="140"/>
                </a:cubicBezTo>
                <a:cubicBezTo>
                  <a:pt x="198" y="143"/>
                  <a:pt x="198" y="143"/>
                  <a:pt x="198" y="143"/>
                </a:cubicBezTo>
                <a:cubicBezTo>
                  <a:pt x="195" y="143"/>
                  <a:pt x="192" y="143"/>
                  <a:pt x="190" y="144"/>
                </a:cubicBezTo>
                <a:close/>
                <a:moveTo>
                  <a:pt x="148" y="143"/>
                </a:moveTo>
                <a:cubicBezTo>
                  <a:pt x="146" y="143"/>
                  <a:pt x="143" y="143"/>
                  <a:pt x="140" y="143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43" y="140"/>
                  <a:pt x="146" y="140"/>
                  <a:pt x="149" y="140"/>
                </a:cubicBezTo>
                <a:lnTo>
                  <a:pt x="148" y="143"/>
                </a:lnTo>
                <a:close/>
                <a:moveTo>
                  <a:pt x="206" y="143"/>
                </a:moveTo>
                <a:cubicBezTo>
                  <a:pt x="206" y="140"/>
                  <a:pt x="206" y="140"/>
                  <a:pt x="206" y="140"/>
                </a:cubicBezTo>
                <a:cubicBezTo>
                  <a:pt x="209" y="140"/>
                  <a:pt x="211" y="139"/>
                  <a:pt x="214" y="139"/>
                </a:cubicBezTo>
                <a:cubicBezTo>
                  <a:pt x="214" y="142"/>
                  <a:pt x="214" y="142"/>
                  <a:pt x="214" y="142"/>
                </a:cubicBezTo>
                <a:cubicBezTo>
                  <a:pt x="212" y="142"/>
                  <a:pt x="209" y="142"/>
                  <a:pt x="206" y="143"/>
                </a:cubicBezTo>
                <a:close/>
                <a:moveTo>
                  <a:pt x="132" y="142"/>
                </a:moveTo>
                <a:cubicBezTo>
                  <a:pt x="129" y="142"/>
                  <a:pt x="126" y="141"/>
                  <a:pt x="124" y="141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7" y="139"/>
                  <a:pt x="129" y="139"/>
                  <a:pt x="132" y="139"/>
                </a:cubicBezTo>
                <a:lnTo>
                  <a:pt x="132" y="142"/>
                </a:lnTo>
                <a:close/>
                <a:moveTo>
                  <a:pt x="223" y="141"/>
                </a:moveTo>
                <a:cubicBezTo>
                  <a:pt x="222" y="138"/>
                  <a:pt x="222" y="138"/>
                  <a:pt x="222" y="138"/>
                </a:cubicBezTo>
                <a:cubicBezTo>
                  <a:pt x="225" y="138"/>
                  <a:pt x="228" y="138"/>
                  <a:pt x="230" y="137"/>
                </a:cubicBezTo>
                <a:cubicBezTo>
                  <a:pt x="231" y="140"/>
                  <a:pt x="231" y="140"/>
                  <a:pt x="231" y="140"/>
                </a:cubicBezTo>
                <a:cubicBezTo>
                  <a:pt x="228" y="140"/>
                  <a:pt x="225" y="141"/>
                  <a:pt x="223" y="141"/>
                </a:cubicBezTo>
                <a:close/>
                <a:moveTo>
                  <a:pt x="116" y="140"/>
                </a:moveTo>
                <a:cubicBezTo>
                  <a:pt x="113" y="139"/>
                  <a:pt x="110" y="139"/>
                  <a:pt x="107" y="138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10" y="136"/>
                  <a:pt x="113" y="137"/>
                  <a:pt x="116" y="137"/>
                </a:cubicBezTo>
                <a:lnTo>
                  <a:pt x="116" y="140"/>
                </a:lnTo>
                <a:close/>
                <a:moveTo>
                  <a:pt x="239" y="139"/>
                </a:moveTo>
                <a:cubicBezTo>
                  <a:pt x="238" y="136"/>
                  <a:pt x="238" y="136"/>
                  <a:pt x="238" y="136"/>
                </a:cubicBezTo>
                <a:cubicBezTo>
                  <a:pt x="241" y="135"/>
                  <a:pt x="244" y="135"/>
                  <a:pt x="246" y="134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4" y="138"/>
                  <a:pt x="242" y="138"/>
                  <a:pt x="239" y="139"/>
                </a:cubicBezTo>
                <a:close/>
                <a:moveTo>
                  <a:pt x="99" y="137"/>
                </a:moveTo>
                <a:cubicBezTo>
                  <a:pt x="96" y="136"/>
                  <a:pt x="94" y="136"/>
                  <a:pt x="91" y="135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4" y="133"/>
                  <a:pt x="97" y="134"/>
                  <a:pt x="100" y="134"/>
                </a:cubicBezTo>
                <a:lnTo>
                  <a:pt x="99" y="137"/>
                </a:lnTo>
                <a:close/>
                <a:moveTo>
                  <a:pt x="255" y="135"/>
                </a:moveTo>
                <a:cubicBezTo>
                  <a:pt x="254" y="133"/>
                  <a:pt x="254" y="133"/>
                  <a:pt x="254" y="133"/>
                </a:cubicBezTo>
                <a:cubicBezTo>
                  <a:pt x="257" y="132"/>
                  <a:pt x="260" y="131"/>
                  <a:pt x="262" y="131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0" y="134"/>
                  <a:pt x="258" y="135"/>
                  <a:pt x="255" y="135"/>
                </a:cubicBezTo>
                <a:close/>
                <a:moveTo>
                  <a:pt x="83" y="133"/>
                </a:moveTo>
                <a:cubicBezTo>
                  <a:pt x="80" y="133"/>
                  <a:pt x="78" y="132"/>
                  <a:pt x="75" y="131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8" y="129"/>
                  <a:pt x="81" y="130"/>
                  <a:pt x="84" y="131"/>
                </a:cubicBezTo>
                <a:lnTo>
                  <a:pt x="83" y="133"/>
                </a:lnTo>
                <a:close/>
                <a:moveTo>
                  <a:pt x="271" y="131"/>
                </a:moveTo>
                <a:cubicBezTo>
                  <a:pt x="270" y="129"/>
                  <a:pt x="270" y="129"/>
                  <a:pt x="270" y="129"/>
                </a:cubicBezTo>
                <a:cubicBezTo>
                  <a:pt x="273" y="128"/>
                  <a:pt x="276" y="127"/>
                  <a:pt x="278" y="126"/>
                </a:cubicBezTo>
                <a:cubicBezTo>
                  <a:pt x="279" y="129"/>
                  <a:pt x="279" y="129"/>
                  <a:pt x="279" y="129"/>
                </a:cubicBezTo>
                <a:cubicBezTo>
                  <a:pt x="276" y="130"/>
                  <a:pt x="274" y="131"/>
                  <a:pt x="271" y="131"/>
                </a:cubicBezTo>
                <a:close/>
                <a:moveTo>
                  <a:pt x="67" y="129"/>
                </a:moveTo>
                <a:cubicBezTo>
                  <a:pt x="65" y="128"/>
                  <a:pt x="62" y="127"/>
                  <a:pt x="59" y="126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3" y="125"/>
                  <a:pt x="65" y="125"/>
                  <a:pt x="68" y="126"/>
                </a:cubicBezTo>
                <a:lnTo>
                  <a:pt x="67" y="129"/>
                </a:lnTo>
                <a:close/>
                <a:moveTo>
                  <a:pt x="287" y="126"/>
                </a:moveTo>
                <a:cubicBezTo>
                  <a:pt x="286" y="124"/>
                  <a:pt x="286" y="124"/>
                  <a:pt x="286" y="124"/>
                </a:cubicBezTo>
                <a:cubicBezTo>
                  <a:pt x="289" y="123"/>
                  <a:pt x="291" y="122"/>
                  <a:pt x="294" y="121"/>
                </a:cubicBezTo>
                <a:cubicBezTo>
                  <a:pt x="295" y="123"/>
                  <a:pt x="295" y="123"/>
                  <a:pt x="295" y="123"/>
                </a:cubicBezTo>
                <a:cubicBezTo>
                  <a:pt x="292" y="124"/>
                  <a:pt x="290" y="125"/>
                  <a:pt x="287" y="126"/>
                </a:cubicBezTo>
                <a:close/>
                <a:moveTo>
                  <a:pt x="52" y="123"/>
                </a:moveTo>
                <a:cubicBezTo>
                  <a:pt x="49" y="122"/>
                  <a:pt x="46" y="121"/>
                  <a:pt x="44" y="120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8" y="119"/>
                  <a:pt x="50" y="120"/>
                  <a:pt x="53" y="121"/>
                </a:cubicBezTo>
                <a:lnTo>
                  <a:pt x="52" y="123"/>
                </a:lnTo>
                <a:close/>
                <a:moveTo>
                  <a:pt x="302" y="120"/>
                </a:moveTo>
                <a:cubicBezTo>
                  <a:pt x="301" y="118"/>
                  <a:pt x="301" y="118"/>
                  <a:pt x="301" y="118"/>
                </a:cubicBezTo>
                <a:cubicBezTo>
                  <a:pt x="304" y="116"/>
                  <a:pt x="306" y="115"/>
                  <a:pt x="308" y="114"/>
                </a:cubicBezTo>
                <a:cubicBezTo>
                  <a:pt x="310" y="116"/>
                  <a:pt x="310" y="116"/>
                  <a:pt x="310" y="116"/>
                </a:cubicBezTo>
                <a:cubicBezTo>
                  <a:pt x="307" y="118"/>
                  <a:pt x="305" y="119"/>
                  <a:pt x="302" y="120"/>
                </a:cubicBezTo>
                <a:close/>
                <a:moveTo>
                  <a:pt x="37" y="116"/>
                </a:moveTo>
                <a:cubicBezTo>
                  <a:pt x="34" y="115"/>
                  <a:pt x="32" y="113"/>
                  <a:pt x="29" y="112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33" y="111"/>
                  <a:pt x="35" y="112"/>
                  <a:pt x="38" y="114"/>
                </a:cubicBezTo>
                <a:lnTo>
                  <a:pt x="37" y="116"/>
                </a:lnTo>
                <a:close/>
                <a:moveTo>
                  <a:pt x="317" y="112"/>
                </a:moveTo>
                <a:cubicBezTo>
                  <a:pt x="315" y="110"/>
                  <a:pt x="315" y="110"/>
                  <a:pt x="315" y="110"/>
                </a:cubicBezTo>
                <a:cubicBezTo>
                  <a:pt x="318" y="108"/>
                  <a:pt x="320" y="107"/>
                  <a:pt x="322" y="105"/>
                </a:cubicBezTo>
                <a:cubicBezTo>
                  <a:pt x="324" y="108"/>
                  <a:pt x="324" y="108"/>
                  <a:pt x="324" y="108"/>
                </a:cubicBezTo>
                <a:cubicBezTo>
                  <a:pt x="322" y="109"/>
                  <a:pt x="319" y="111"/>
                  <a:pt x="317" y="112"/>
                </a:cubicBezTo>
                <a:close/>
                <a:moveTo>
                  <a:pt x="22" y="107"/>
                </a:moveTo>
                <a:cubicBezTo>
                  <a:pt x="20" y="106"/>
                  <a:pt x="18" y="104"/>
                  <a:pt x="16" y="102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102"/>
                  <a:pt x="22" y="104"/>
                  <a:pt x="24" y="105"/>
                </a:cubicBezTo>
                <a:lnTo>
                  <a:pt x="22" y="107"/>
                </a:lnTo>
                <a:close/>
                <a:moveTo>
                  <a:pt x="330" y="102"/>
                </a:moveTo>
                <a:cubicBezTo>
                  <a:pt x="328" y="100"/>
                  <a:pt x="328" y="100"/>
                  <a:pt x="328" y="100"/>
                </a:cubicBezTo>
                <a:cubicBezTo>
                  <a:pt x="331" y="98"/>
                  <a:pt x="332" y="96"/>
                  <a:pt x="334" y="95"/>
                </a:cubicBezTo>
                <a:cubicBezTo>
                  <a:pt x="336" y="96"/>
                  <a:pt x="336" y="96"/>
                  <a:pt x="336" y="96"/>
                </a:cubicBezTo>
                <a:cubicBezTo>
                  <a:pt x="334" y="98"/>
                  <a:pt x="332" y="100"/>
                  <a:pt x="330" y="102"/>
                </a:cubicBezTo>
                <a:close/>
                <a:moveTo>
                  <a:pt x="10" y="96"/>
                </a:moveTo>
                <a:cubicBezTo>
                  <a:pt x="8" y="94"/>
                  <a:pt x="7" y="91"/>
                  <a:pt x="5" y="89"/>
                </a:cubicBezTo>
                <a:cubicBezTo>
                  <a:pt x="8" y="88"/>
                  <a:pt x="8" y="88"/>
                  <a:pt x="8" y="88"/>
                </a:cubicBezTo>
                <a:cubicBezTo>
                  <a:pt x="9" y="90"/>
                  <a:pt x="11" y="92"/>
                  <a:pt x="12" y="94"/>
                </a:cubicBezTo>
                <a:lnTo>
                  <a:pt x="10" y="96"/>
                </a:lnTo>
                <a:close/>
                <a:moveTo>
                  <a:pt x="341" y="89"/>
                </a:moveTo>
                <a:cubicBezTo>
                  <a:pt x="339" y="88"/>
                  <a:pt x="339" y="88"/>
                  <a:pt x="339" y="88"/>
                </a:cubicBezTo>
                <a:cubicBezTo>
                  <a:pt x="340" y="86"/>
                  <a:pt x="341" y="83"/>
                  <a:pt x="342" y="81"/>
                </a:cubicBezTo>
                <a:cubicBezTo>
                  <a:pt x="344" y="82"/>
                  <a:pt x="344" y="82"/>
                  <a:pt x="344" y="82"/>
                </a:cubicBezTo>
                <a:cubicBezTo>
                  <a:pt x="344" y="84"/>
                  <a:pt x="342" y="87"/>
                  <a:pt x="341" y="89"/>
                </a:cubicBezTo>
                <a:close/>
                <a:moveTo>
                  <a:pt x="2" y="81"/>
                </a:moveTo>
                <a:cubicBezTo>
                  <a:pt x="1" y="79"/>
                  <a:pt x="0" y="76"/>
                  <a:pt x="0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2" y="75"/>
                  <a:pt x="3" y="78"/>
                  <a:pt x="4" y="81"/>
                </a:cubicBezTo>
                <a:lnTo>
                  <a:pt x="2" y="81"/>
                </a:lnTo>
                <a:close/>
                <a:moveTo>
                  <a:pt x="346" y="73"/>
                </a:moveTo>
                <a:cubicBezTo>
                  <a:pt x="343" y="73"/>
                  <a:pt x="343" y="73"/>
                  <a:pt x="343" y="73"/>
                </a:cubicBezTo>
                <a:cubicBezTo>
                  <a:pt x="344" y="73"/>
                  <a:pt x="344" y="73"/>
                  <a:pt x="344" y="73"/>
                </a:cubicBezTo>
                <a:cubicBezTo>
                  <a:pt x="343" y="73"/>
                  <a:pt x="343" y="73"/>
                  <a:pt x="343" y="73"/>
                </a:cubicBezTo>
                <a:cubicBezTo>
                  <a:pt x="343" y="70"/>
                  <a:pt x="343" y="68"/>
                  <a:pt x="342" y="65"/>
                </a:cubicBezTo>
                <a:cubicBezTo>
                  <a:pt x="345" y="65"/>
                  <a:pt x="345" y="65"/>
                  <a:pt x="345" y="65"/>
                </a:cubicBezTo>
                <a:cubicBezTo>
                  <a:pt x="345" y="67"/>
                  <a:pt x="346" y="70"/>
                  <a:pt x="346" y="73"/>
                </a:cubicBezTo>
                <a:close/>
                <a:moveTo>
                  <a:pt x="5" y="65"/>
                </a:moveTo>
                <a:cubicBezTo>
                  <a:pt x="2" y="64"/>
                  <a:pt x="2" y="64"/>
                  <a:pt x="2" y="64"/>
                </a:cubicBezTo>
                <a:cubicBezTo>
                  <a:pt x="3" y="62"/>
                  <a:pt x="4" y="59"/>
                  <a:pt x="5" y="57"/>
                </a:cubicBezTo>
                <a:cubicBezTo>
                  <a:pt x="8" y="58"/>
                  <a:pt x="8" y="58"/>
                  <a:pt x="8" y="58"/>
                </a:cubicBezTo>
                <a:cubicBezTo>
                  <a:pt x="7" y="60"/>
                  <a:pt x="5" y="63"/>
                  <a:pt x="5" y="65"/>
                </a:cubicBezTo>
                <a:close/>
                <a:moveTo>
                  <a:pt x="339" y="58"/>
                </a:moveTo>
                <a:cubicBezTo>
                  <a:pt x="338" y="56"/>
                  <a:pt x="336" y="54"/>
                  <a:pt x="334" y="52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8" y="52"/>
                  <a:pt x="340" y="54"/>
                  <a:pt x="341" y="57"/>
                </a:cubicBezTo>
                <a:lnTo>
                  <a:pt x="339" y="58"/>
                </a:lnTo>
                <a:close/>
                <a:moveTo>
                  <a:pt x="12" y="51"/>
                </a:moveTo>
                <a:cubicBezTo>
                  <a:pt x="10" y="50"/>
                  <a:pt x="10" y="50"/>
                  <a:pt x="10" y="50"/>
                </a:cubicBezTo>
                <a:cubicBezTo>
                  <a:pt x="12" y="48"/>
                  <a:pt x="14" y="46"/>
                  <a:pt x="16" y="44"/>
                </a:cubicBezTo>
                <a:cubicBezTo>
                  <a:pt x="18" y="46"/>
                  <a:pt x="18" y="46"/>
                  <a:pt x="18" y="46"/>
                </a:cubicBezTo>
                <a:cubicBezTo>
                  <a:pt x="16" y="47"/>
                  <a:pt x="14" y="49"/>
                  <a:pt x="12" y="51"/>
                </a:cubicBezTo>
                <a:close/>
                <a:moveTo>
                  <a:pt x="329" y="46"/>
                </a:moveTo>
                <a:cubicBezTo>
                  <a:pt x="327" y="44"/>
                  <a:pt x="325" y="42"/>
                  <a:pt x="323" y="41"/>
                </a:cubicBezTo>
                <a:cubicBezTo>
                  <a:pt x="324" y="38"/>
                  <a:pt x="324" y="38"/>
                  <a:pt x="324" y="38"/>
                </a:cubicBezTo>
                <a:cubicBezTo>
                  <a:pt x="327" y="40"/>
                  <a:pt x="329" y="42"/>
                  <a:pt x="331" y="44"/>
                </a:cubicBezTo>
                <a:lnTo>
                  <a:pt x="329" y="46"/>
                </a:lnTo>
                <a:close/>
                <a:moveTo>
                  <a:pt x="24" y="40"/>
                </a:moveTo>
                <a:cubicBezTo>
                  <a:pt x="23" y="38"/>
                  <a:pt x="23" y="38"/>
                  <a:pt x="23" y="38"/>
                </a:cubicBezTo>
                <a:cubicBezTo>
                  <a:pt x="25" y="37"/>
                  <a:pt x="27" y="35"/>
                  <a:pt x="30" y="34"/>
                </a:cubicBezTo>
                <a:cubicBezTo>
                  <a:pt x="31" y="36"/>
                  <a:pt x="31" y="36"/>
                  <a:pt x="31" y="36"/>
                </a:cubicBezTo>
                <a:cubicBezTo>
                  <a:pt x="29" y="37"/>
                  <a:pt x="26" y="39"/>
                  <a:pt x="24" y="40"/>
                </a:cubicBezTo>
                <a:close/>
                <a:moveTo>
                  <a:pt x="316" y="36"/>
                </a:moveTo>
                <a:cubicBezTo>
                  <a:pt x="314" y="35"/>
                  <a:pt x="311" y="33"/>
                  <a:pt x="309" y="32"/>
                </a:cubicBezTo>
                <a:cubicBezTo>
                  <a:pt x="310" y="30"/>
                  <a:pt x="310" y="30"/>
                  <a:pt x="310" y="30"/>
                </a:cubicBezTo>
                <a:cubicBezTo>
                  <a:pt x="313" y="31"/>
                  <a:pt x="315" y="32"/>
                  <a:pt x="317" y="34"/>
                </a:cubicBezTo>
                <a:lnTo>
                  <a:pt x="316" y="36"/>
                </a:lnTo>
                <a:close/>
                <a:moveTo>
                  <a:pt x="38" y="32"/>
                </a:moveTo>
                <a:cubicBezTo>
                  <a:pt x="37" y="29"/>
                  <a:pt x="37" y="29"/>
                  <a:pt x="37" y="29"/>
                </a:cubicBezTo>
                <a:cubicBezTo>
                  <a:pt x="39" y="28"/>
                  <a:pt x="42" y="27"/>
                  <a:pt x="44" y="26"/>
                </a:cubicBezTo>
                <a:cubicBezTo>
                  <a:pt x="45" y="28"/>
                  <a:pt x="45" y="28"/>
                  <a:pt x="45" y="28"/>
                </a:cubicBezTo>
                <a:cubicBezTo>
                  <a:pt x="43" y="29"/>
                  <a:pt x="40" y="31"/>
                  <a:pt x="38" y="32"/>
                </a:cubicBezTo>
                <a:close/>
                <a:moveTo>
                  <a:pt x="302" y="28"/>
                </a:moveTo>
                <a:cubicBezTo>
                  <a:pt x="299" y="27"/>
                  <a:pt x="297" y="26"/>
                  <a:pt x="294" y="25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8" y="24"/>
                  <a:pt x="300" y="25"/>
                  <a:pt x="303" y="26"/>
                </a:cubicBezTo>
                <a:lnTo>
                  <a:pt x="302" y="28"/>
                </a:lnTo>
                <a:close/>
                <a:moveTo>
                  <a:pt x="53" y="25"/>
                </a:moveTo>
                <a:cubicBezTo>
                  <a:pt x="52" y="22"/>
                  <a:pt x="52" y="22"/>
                  <a:pt x="52" y="22"/>
                </a:cubicBezTo>
                <a:cubicBezTo>
                  <a:pt x="54" y="21"/>
                  <a:pt x="57" y="20"/>
                  <a:pt x="60" y="19"/>
                </a:cubicBezTo>
                <a:cubicBezTo>
                  <a:pt x="60" y="22"/>
                  <a:pt x="60" y="22"/>
                  <a:pt x="60" y="22"/>
                </a:cubicBezTo>
                <a:cubicBezTo>
                  <a:pt x="58" y="23"/>
                  <a:pt x="55" y="24"/>
                  <a:pt x="53" y="25"/>
                </a:cubicBezTo>
                <a:close/>
                <a:moveTo>
                  <a:pt x="286" y="22"/>
                </a:moveTo>
                <a:cubicBezTo>
                  <a:pt x="284" y="21"/>
                  <a:pt x="281" y="20"/>
                  <a:pt x="279" y="20"/>
                </a:cubicBezTo>
                <a:cubicBezTo>
                  <a:pt x="280" y="17"/>
                  <a:pt x="280" y="17"/>
                  <a:pt x="280" y="17"/>
                </a:cubicBezTo>
                <a:cubicBezTo>
                  <a:pt x="282" y="18"/>
                  <a:pt x="285" y="19"/>
                  <a:pt x="287" y="20"/>
                </a:cubicBezTo>
                <a:lnTo>
                  <a:pt x="286" y="22"/>
                </a:lnTo>
                <a:close/>
                <a:moveTo>
                  <a:pt x="68" y="19"/>
                </a:moveTo>
                <a:cubicBezTo>
                  <a:pt x="67" y="17"/>
                  <a:pt x="67" y="17"/>
                  <a:pt x="67" y="17"/>
                </a:cubicBezTo>
                <a:cubicBezTo>
                  <a:pt x="70" y="16"/>
                  <a:pt x="73" y="15"/>
                  <a:pt x="75" y="14"/>
                </a:cubicBezTo>
                <a:cubicBezTo>
                  <a:pt x="76" y="17"/>
                  <a:pt x="76" y="17"/>
                  <a:pt x="76" y="17"/>
                </a:cubicBezTo>
                <a:cubicBezTo>
                  <a:pt x="73" y="18"/>
                  <a:pt x="71" y="19"/>
                  <a:pt x="68" y="19"/>
                </a:cubicBezTo>
                <a:close/>
                <a:moveTo>
                  <a:pt x="271" y="17"/>
                </a:moveTo>
                <a:cubicBezTo>
                  <a:pt x="268" y="16"/>
                  <a:pt x="266" y="16"/>
                  <a:pt x="263" y="15"/>
                </a:cubicBezTo>
                <a:cubicBezTo>
                  <a:pt x="264" y="12"/>
                  <a:pt x="264" y="12"/>
                  <a:pt x="264" y="12"/>
                </a:cubicBezTo>
                <a:cubicBezTo>
                  <a:pt x="266" y="13"/>
                  <a:pt x="269" y="14"/>
                  <a:pt x="272" y="15"/>
                </a:cubicBezTo>
                <a:lnTo>
                  <a:pt x="271" y="17"/>
                </a:lnTo>
                <a:close/>
                <a:moveTo>
                  <a:pt x="84" y="15"/>
                </a:moveTo>
                <a:cubicBezTo>
                  <a:pt x="83" y="12"/>
                  <a:pt x="83" y="12"/>
                  <a:pt x="83" y="12"/>
                </a:cubicBezTo>
                <a:cubicBezTo>
                  <a:pt x="86" y="12"/>
                  <a:pt x="89" y="11"/>
                  <a:pt x="91" y="10"/>
                </a:cubicBezTo>
                <a:cubicBezTo>
                  <a:pt x="92" y="13"/>
                  <a:pt x="92" y="13"/>
                  <a:pt x="92" y="13"/>
                </a:cubicBezTo>
                <a:cubicBezTo>
                  <a:pt x="89" y="14"/>
                  <a:pt x="87" y="14"/>
                  <a:pt x="84" y="15"/>
                </a:cubicBezTo>
                <a:close/>
                <a:moveTo>
                  <a:pt x="255" y="13"/>
                </a:moveTo>
                <a:cubicBezTo>
                  <a:pt x="252" y="13"/>
                  <a:pt x="250" y="12"/>
                  <a:pt x="247" y="11"/>
                </a:cubicBezTo>
                <a:cubicBezTo>
                  <a:pt x="247" y="9"/>
                  <a:pt x="247" y="9"/>
                  <a:pt x="247" y="9"/>
                </a:cubicBezTo>
                <a:cubicBezTo>
                  <a:pt x="250" y="9"/>
                  <a:pt x="253" y="10"/>
                  <a:pt x="256" y="10"/>
                </a:cubicBezTo>
                <a:lnTo>
                  <a:pt x="255" y="13"/>
                </a:lnTo>
                <a:close/>
                <a:moveTo>
                  <a:pt x="100" y="11"/>
                </a:moveTo>
                <a:cubicBezTo>
                  <a:pt x="99" y="9"/>
                  <a:pt x="99" y="9"/>
                  <a:pt x="99" y="9"/>
                </a:cubicBezTo>
                <a:cubicBezTo>
                  <a:pt x="102" y="8"/>
                  <a:pt x="105" y="8"/>
                  <a:pt x="108" y="7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5" y="10"/>
                  <a:pt x="103" y="11"/>
                  <a:pt x="100" y="11"/>
                </a:cubicBezTo>
                <a:close/>
                <a:moveTo>
                  <a:pt x="239" y="10"/>
                </a:moveTo>
                <a:cubicBezTo>
                  <a:pt x="236" y="10"/>
                  <a:pt x="234" y="9"/>
                  <a:pt x="231" y="9"/>
                </a:cubicBezTo>
                <a:cubicBezTo>
                  <a:pt x="231" y="6"/>
                  <a:pt x="231" y="6"/>
                  <a:pt x="231" y="6"/>
                </a:cubicBezTo>
                <a:cubicBezTo>
                  <a:pt x="234" y="6"/>
                  <a:pt x="237" y="7"/>
                  <a:pt x="239" y="7"/>
                </a:cubicBezTo>
                <a:lnTo>
                  <a:pt x="239" y="10"/>
                </a:lnTo>
                <a:close/>
                <a:moveTo>
                  <a:pt x="116" y="9"/>
                </a:moveTo>
                <a:cubicBezTo>
                  <a:pt x="116" y="6"/>
                  <a:pt x="116" y="6"/>
                  <a:pt x="116" y="6"/>
                </a:cubicBezTo>
                <a:cubicBezTo>
                  <a:pt x="118" y="6"/>
                  <a:pt x="121" y="5"/>
                  <a:pt x="124" y="5"/>
                </a:cubicBezTo>
                <a:cubicBezTo>
                  <a:pt x="124" y="8"/>
                  <a:pt x="124" y="8"/>
                  <a:pt x="124" y="8"/>
                </a:cubicBezTo>
                <a:cubicBezTo>
                  <a:pt x="121" y="8"/>
                  <a:pt x="119" y="8"/>
                  <a:pt x="116" y="9"/>
                </a:cubicBezTo>
                <a:close/>
                <a:moveTo>
                  <a:pt x="223" y="8"/>
                </a:moveTo>
                <a:cubicBezTo>
                  <a:pt x="220" y="7"/>
                  <a:pt x="217" y="7"/>
                  <a:pt x="215" y="7"/>
                </a:cubicBezTo>
                <a:cubicBezTo>
                  <a:pt x="215" y="4"/>
                  <a:pt x="215" y="4"/>
                  <a:pt x="215" y="4"/>
                </a:cubicBezTo>
                <a:cubicBezTo>
                  <a:pt x="218" y="4"/>
                  <a:pt x="220" y="5"/>
                  <a:pt x="223" y="5"/>
                </a:cubicBezTo>
                <a:lnTo>
                  <a:pt x="223" y="8"/>
                </a:lnTo>
                <a:close/>
                <a:moveTo>
                  <a:pt x="132" y="7"/>
                </a:moveTo>
                <a:cubicBezTo>
                  <a:pt x="132" y="4"/>
                  <a:pt x="132" y="4"/>
                  <a:pt x="132" y="4"/>
                </a:cubicBezTo>
                <a:cubicBezTo>
                  <a:pt x="135" y="4"/>
                  <a:pt x="138" y="3"/>
                  <a:pt x="140" y="3"/>
                </a:cubicBezTo>
                <a:cubicBezTo>
                  <a:pt x="141" y="6"/>
                  <a:pt x="141" y="6"/>
                  <a:pt x="141" y="6"/>
                </a:cubicBezTo>
                <a:cubicBezTo>
                  <a:pt x="138" y="6"/>
                  <a:pt x="135" y="6"/>
                  <a:pt x="132" y="7"/>
                </a:cubicBezTo>
                <a:close/>
                <a:moveTo>
                  <a:pt x="206" y="6"/>
                </a:moveTo>
                <a:cubicBezTo>
                  <a:pt x="204" y="6"/>
                  <a:pt x="201" y="6"/>
                  <a:pt x="198" y="5"/>
                </a:cubicBezTo>
                <a:cubicBezTo>
                  <a:pt x="198" y="3"/>
                  <a:pt x="198" y="3"/>
                  <a:pt x="198" y="3"/>
                </a:cubicBezTo>
                <a:cubicBezTo>
                  <a:pt x="201" y="3"/>
                  <a:pt x="204" y="3"/>
                  <a:pt x="207" y="3"/>
                </a:cubicBezTo>
                <a:lnTo>
                  <a:pt x="206" y="6"/>
                </a:lnTo>
                <a:close/>
                <a:moveTo>
                  <a:pt x="149" y="5"/>
                </a:moveTo>
                <a:cubicBezTo>
                  <a:pt x="149" y="3"/>
                  <a:pt x="149" y="3"/>
                  <a:pt x="149" y="3"/>
                </a:cubicBezTo>
                <a:cubicBezTo>
                  <a:pt x="151" y="2"/>
                  <a:pt x="154" y="2"/>
                  <a:pt x="157" y="2"/>
                </a:cubicBezTo>
                <a:cubicBezTo>
                  <a:pt x="157" y="5"/>
                  <a:pt x="157" y="5"/>
                  <a:pt x="157" y="5"/>
                </a:cubicBezTo>
                <a:cubicBezTo>
                  <a:pt x="154" y="5"/>
                  <a:pt x="151" y="5"/>
                  <a:pt x="149" y="5"/>
                </a:cubicBezTo>
                <a:close/>
                <a:moveTo>
                  <a:pt x="190" y="5"/>
                </a:moveTo>
                <a:cubicBezTo>
                  <a:pt x="187" y="5"/>
                  <a:pt x="185" y="5"/>
                  <a:pt x="182" y="5"/>
                </a:cubicBezTo>
                <a:cubicBezTo>
                  <a:pt x="182" y="2"/>
                  <a:pt x="182" y="2"/>
                  <a:pt x="182" y="2"/>
                </a:cubicBezTo>
                <a:cubicBezTo>
                  <a:pt x="185" y="2"/>
                  <a:pt x="187" y="2"/>
                  <a:pt x="190" y="2"/>
                </a:cubicBezTo>
                <a:lnTo>
                  <a:pt x="190" y="5"/>
                </a:lnTo>
                <a:close/>
                <a:moveTo>
                  <a:pt x="165" y="4"/>
                </a:moveTo>
                <a:cubicBezTo>
                  <a:pt x="165" y="1"/>
                  <a:pt x="165" y="1"/>
                  <a:pt x="165" y="1"/>
                </a:cubicBezTo>
                <a:cubicBezTo>
                  <a:pt x="168" y="1"/>
                  <a:pt x="171" y="0"/>
                  <a:pt x="173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4"/>
                  <a:pt x="174" y="4"/>
                  <a:pt x="174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71" y="4"/>
                  <a:pt x="168" y="4"/>
                  <a:pt x="165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Oval 159"/>
          <p:cNvSpPr>
            <a:spLocks noChangeArrowheads="1"/>
          </p:cNvSpPr>
          <p:nvPr/>
        </p:nvSpPr>
        <p:spPr bwMode="auto">
          <a:xfrm>
            <a:off x="7703961" y="2308740"/>
            <a:ext cx="897855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Oval 160"/>
          <p:cNvSpPr>
            <a:spLocks noChangeArrowheads="1"/>
          </p:cNvSpPr>
          <p:nvPr/>
        </p:nvSpPr>
        <p:spPr bwMode="auto">
          <a:xfrm>
            <a:off x="7779060" y="2341783"/>
            <a:ext cx="745988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61"/>
          <p:cNvSpPr>
            <a:spLocks noEditPoints="1"/>
          </p:cNvSpPr>
          <p:nvPr/>
        </p:nvSpPr>
        <p:spPr bwMode="auto">
          <a:xfrm>
            <a:off x="7774054" y="2337062"/>
            <a:ext cx="756001" cy="292658"/>
          </a:xfrm>
          <a:custGeom>
            <a:avLst/>
            <a:gdLst>
              <a:gd name="T0" fmla="*/ 173 w 346"/>
              <a:gd name="T1" fmla="*/ 138 h 142"/>
              <a:gd name="T2" fmla="*/ 165 w 346"/>
              <a:gd name="T3" fmla="*/ 142 h 142"/>
              <a:gd name="T4" fmla="*/ 165 w 346"/>
              <a:gd name="T5" fmla="*/ 142 h 142"/>
              <a:gd name="T6" fmla="*/ 198 w 346"/>
              <a:gd name="T7" fmla="*/ 141 h 142"/>
              <a:gd name="T8" fmla="*/ 140 w 346"/>
              <a:gd name="T9" fmla="*/ 138 h 142"/>
              <a:gd name="T10" fmla="*/ 206 w 346"/>
              <a:gd name="T11" fmla="*/ 138 h 142"/>
              <a:gd name="T12" fmla="*/ 132 w 346"/>
              <a:gd name="T13" fmla="*/ 140 h 142"/>
              <a:gd name="T14" fmla="*/ 132 w 346"/>
              <a:gd name="T15" fmla="*/ 140 h 142"/>
              <a:gd name="T16" fmla="*/ 231 w 346"/>
              <a:gd name="T17" fmla="*/ 138 h 142"/>
              <a:gd name="T18" fmla="*/ 108 w 346"/>
              <a:gd name="T19" fmla="*/ 134 h 142"/>
              <a:gd name="T20" fmla="*/ 238 w 346"/>
              <a:gd name="T21" fmla="*/ 134 h 142"/>
              <a:gd name="T22" fmla="*/ 99 w 346"/>
              <a:gd name="T23" fmla="*/ 135 h 142"/>
              <a:gd name="T24" fmla="*/ 99 w 346"/>
              <a:gd name="T25" fmla="*/ 135 h 142"/>
              <a:gd name="T26" fmla="*/ 263 w 346"/>
              <a:gd name="T27" fmla="*/ 132 h 142"/>
              <a:gd name="T28" fmla="*/ 76 w 346"/>
              <a:gd name="T29" fmla="*/ 127 h 142"/>
              <a:gd name="T30" fmla="*/ 270 w 346"/>
              <a:gd name="T31" fmla="*/ 127 h 142"/>
              <a:gd name="T32" fmla="*/ 67 w 346"/>
              <a:gd name="T33" fmla="*/ 127 h 142"/>
              <a:gd name="T34" fmla="*/ 67 w 346"/>
              <a:gd name="T35" fmla="*/ 127 h 142"/>
              <a:gd name="T36" fmla="*/ 295 w 346"/>
              <a:gd name="T37" fmla="*/ 122 h 142"/>
              <a:gd name="T38" fmla="*/ 45 w 346"/>
              <a:gd name="T39" fmla="*/ 116 h 142"/>
              <a:gd name="T40" fmla="*/ 301 w 346"/>
              <a:gd name="T41" fmla="*/ 116 h 142"/>
              <a:gd name="T42" fmla="*/ 37 w 346"/>
              <a:gd name="T43" fmla="*/ 115 h 142"/>
              <a:gd name="T44" fmla="*/ 37 w 346"/>
              <a:gd name="T45" fmla="*/ 115 h 142"/>
              <a:gd name="T46" fmla="*/ 324 w 346"/>
              <a:gd name="T47" fmla="*/ 106 h 142"/>
              <a:gd name="T48" fmla="*/ 18 w 346"/>
              <a:gd name="T49" fmla="*/ 98 h 142"/>
              <a:gd name="T50" fmla="*/ 328 w 346"/>
              <a:gd name="T51" fmla="*/ 99 h 142"/>
              <a:gd name="T52" fmla="*/ 10 w 346"/>
              <a:gd name="T53" fmla="*/ 94 h 142"/>
              <a:gd name="T54" fmla="*/ 10 w 346"/>
              <a:gd name="T55" fmla="*/ 94 h 142"/>
              <a:gd name="T56" fmla="*/ 344 w 346"/>
              <a:gd name="T57" fmla="*/ 80 h 142"/>
              <a:gd name="T58" fmla="*/ 2 w 346"/>
              <a:gd name="T59" fmla="*/ 71 h 142"/>
              <a:gd name="T60" fmla="*/ 346 w 346"/>
              <a:gd name="T61" fmla="*/ 71 h 142"/>
              <a:gd name="T62" fmla="*/ 342 w 346"/>
              <a:gd name="T63" fmla="*/ 64 h 142"/>
              <a:gd name="T64" fmla="*/ 2 w 346"/>
              <a:gd name="T65" fmla="*/ 63 h 142"/>
              <a:gd name="T66" fmla="*/ 339 w 346"/>
              <a:gd name="T67" fmla="*/ 56 h 142"/>
              <a:gd name="T68" fmla="*/ 339 w 346"/>
              <a:gd name="T69" fmla="*/ 56 h 142"/>
              <a:gd name="T70" fmla="*/ 18 w 346"/>
              <a:gd name="T71" fmla="*/ 44 h 142"/>
              <a:gd name="T72" fmla="*/ 324 w 346"/>
              <a:gd name="T73" fmla="*/ 37 h 142"/>
              <a:gd name="T74" fmla="*/ 23 w 346"/>
              <a:gd name="T75" fmla="*/ 37 h 142"/>
              <a:gd name="T76" fmla="*/ 316 w 346"/>
              <a:gd name="T77" fmla="*/ 34 h 142"/>
              <a:gd name="T78" fmla="*/ 316 w 346"/>
              <a:gd name="T79" fmla="*/ 34 h 142"/>
              <a:gd name="T80" fmla="*/ 45 w 346"/>
              <a:gd name="T81" fmla="*/ 27 h 142"/>
              <a:gd name="T82" fmla="*/ 295 w 346"/>
              <a:gd name="T83" fmla="*/ 21 h 142"/>
              <a:gd name="T84" fmla="*/ 52 w 346"/>
              <a:gd name="T85" fmla="*/ 21 h 142"/>
              <a:gd name="T86" fmla="*/ 286 w 346"/>
              <a:gd name="T87" fmla="*/ 21 h 142"/>
              <a:gd name="T88" fmla="*/ 286 w 346"/>
              <a:gd name="T89" fmla="*/ 21 h 142"/>
              <a:gd name="T90" fmla="*/ 76 w 346"/>
              <a:gd name="T91" fmla="*/ 15 h 142"/>
              <a:gd name="T92" fmla="*/ 264 w 346"/>
              <a:gd name="T93" fmla="*/ 11 h 142"/>
              <a:gd name="T94" fmla="*/ 83 w 346"/>
              <a:gd name="T95" fmla="*/ 11 h 142"/>
              <a:gd name="T96" fmla="*/ 255 w 346"/>
              <a:gd name="T97" fmla="*/ 11 h 142"/>
              <a:gd name="T98" fmla="*/ 255 w 346"/>
              <a:gd name="T99" fmla="*/ 11 h 142"/>
              <a:gd name="T100" fmla="*/ 108 w 346"/>
              <a:gd name="T101" fmla="*/ 8 h 142"/>
              <a:gd name="T102" fmla="*/ 231 w 346"/>
              <a:gd name="T103" fmla="*/ 4 h 142"/>
              <a:gd name="T104" fmla="*/ 116 w 346"/>
              <a:gd name="T105" fmla="*/ 4 h 142"/>
              <a:gd name="T106" fmla="*/ 223 w 346"/>
              <a:gd name="T107" fmla="*/ 6 h 142"/>
              <a:gd name="T108" fmla="*/ 223 w 346"/>
              <a:gd name="T109" fmla="*/ 6 h 142"/>
              <a:gd name="T110" fmla="*/ 141 w 346"/>
              <a:gd name="T111" fmla="*/ 4 h 142"/>
              <a:gd name="T112" fmla="*/ 198 w 346"/>
              <a:gd name="T113" fmla="*/ 1 h 142"/>
              <a:gd name="T114" fmla="*/ 149 w 346"/>
              <a:gd name="T115" fmla="*/ 1 h 142"/>
              <a:gd name="T116" fmla="*/ 190 w 346"/>
              <a:gd name="T117" fmla="*/ 3 h 142"/>
              <a:gd name="T118" fmla="*/ 190 w 346"/>
              <a:gd name="T119" fmla="*/ 3 h 142"/>
              <a:gd name="T120" fmla="*/ 174 w 346"/>
              <a:gd name="T121" fmla="*/ 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6" h="142">
                <a:moveTo>
                  <a:pt x="174" y="142"/>
                </a:moveTo>
                <a:cubicBezTo>
                  <a:pt x="174" y="141"/>
                  <a:pt x="174" y="141"/>
                  <a:pt x="174" y="141"/>
                </a:cubicBezTo>
                <a:cubicBezTo>
                  <a:pt x="174" y="138"/>
                  <a:pt x="174" y="138"/>
                  <a:pt x="174" y="138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6" y="138"/>
                  <a:pt x="179" y="139"/>
                  <a:pt x="181" y="139"/>
                </a:cubicBezTo>
                <a:cubicBezTo>
                  <a:pt x="182" y="142"/>
                  <a:pt x="182" y="142"/>
                  <a:pt x="182" y="142"/>
                </a:cubicBezTo>
                <a:cubicBezTo>
                  <a:pt x="179" y="142"/>
                  <a:pt x="176" y="142"/>
                  <a:pt x="174" y="142"/>
                </a:cubicBezTo>
                <a:close/>
                <a:moveTo>
                  <a:pt x="165" y="142"/>
                </a:moveTo>
                <a:cubicBezTo>
                  <a:pt x="162" y="142"/>
                  <a:pt x="159" y="142"/>
                  <a:pt x="157" y="142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9" y="139"/>
                  <a:pt x="162" y="139"/>
                  <a:pt x="165" y="139"/>
                </a:cubicBezTo>
                <a:lnTo>
                  <a:pt x="165" y="142"/>
                </a:lnTo>
                <a:close/>
                <a:moveTo>
                  <a:pt x="190" y="142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92" y="139"/>
                  <a:pt x="195" y="139"/>
                  <a:pt x="198" y="139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5" y="142"/>
                  <a:pt x="192" y="142"/>
                  <a:pt x="190" y="142"/>
                </a:cubicBezTo>
                <a:close/>
                <a:moveTo>
                  <a:pt x="148" y="141"/>
                </a:moveTo>
                <a:cubicBezTo>
                  <a:pt x="146" y="141"/>
                  <a:pt x="143" y="141"/>
                  <a:pt x="140" y="141"/>
                </a:cubicBezTo>
                <a:cubicBezTo>
                  <a:pt x="140" y="138"/>
                  <a:pt x="140" y="138"/>
                  <a:pt x="140" y="138"/>
                </a:cubicBezTo>
                <a:cubicBezTo>
                  <a:pt x="143" y="138"/>
                  <a:pt x="146" y="139"/>
                  <a:pt x="149" y="139"/>
                </a:cubicBezTo>
                <a:lnTo>
                  <a:pt x="148" y="141"/>
                </a:lnTo>
                <a:close/>
                <a:moveTo>
                  <a:pt x="206" y="141"/>
                </a:moveTo>
                <a:cubicBezTo>
                  <a:pt x="206" y="138"/>
                  <a:pt x="206" y="138"/>
                  <a:pt x="206" y="138"/>
                </a:cubicBezTo>
                <a:cubicBezTo>
                  <a:pt x="209" y="138"/>
                  <a:pt x="211" y="138"/>
                  <a:pt x="214" y="137"/>
                </a:cubicBezTo>
                <a:cubicBezTo>
                  <a:pt x="214" y="140"/>
                  <a:pt x="214" y="140"/>
                  <a:pt x="214" y="140"/>
                </a:cubicBezTo>
                <a:cubicBezTo>
                  <a:pt x="212" y="140"/>
                  <a:pt x="209" y="141"/>
                  <a:pt x="206" y="141"/>
                </a:cubicBezTo>
                <a:close/>
                <a:moveTo>
                  <a:pt x="132" y="140"/>
                </a:moveTo>
                <a:cubicBezTo>
                  <a:pt x="129" y="140"/>
                  <a:pt x="126" y="140"/>
                  <a:pt x="124" y="139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7" y="137"/>
                  <a:pt x="129" y="137"/>
                  <a:pt x="132" y="137"/>
                </a:cubicBezTo>
                <a:lnTo>
                  <a:pt x="132" y="140"/>
                </a:lnTo>
                <a:close/>
                <a:moveTo>
                  <a:pt x="223" y="139"/>
                </a:moveTo>
                <a:cubicBezTo>
                  <a:pt x="222" y="137"/>
                  <a:pt x="222" y="137"/>
                  <a:pt x="222" y="137"/>
                </a:cubicBezTo>
                <a:cubicBezTo>
                  <a:pt x="225" y="136"/>
                  <a:pt x="228" y="136"/>
                  <a:pt x="230" y="135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8" y="139"/>
                  <a:pt x="225" y="139"/>
                  <a:pt x="223" y="139"/>
                </a:cubicBezTo>
                <a:close/>
                <a:moveTo>
                  <a:pt x="116" y="138"/>
                </a:moveTo>
                <a:cubicBezTo>
                  <a:pt x="113" y="138"/>
                  <a:pt x="110" y="137"/>
                  <a:pt x="10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10" y="135"/>
                  <a:pt x="113" y="135"/>
                  <a:pt x="116" y="135"/>
                </a:cubicBezTo>
                <a:lnTo>
                  <a:pt x="116" y="138"/>
                </a:lnTo>
                <a:close/>
                <a:moveTo>
                  <a:pt x="239" y="137"/>
                </a:moveTo>
                <a:cubicBezTo>
                  <a:pt x="238" y="134"/>
                  <a:pt x="238" y="134"/>
                  <a:pt x="238" y="134"/>
                </a:cubicBezTo>
                <a:cubicBezTo>
                  <a:pt x="241" y="134"/>
                  <a:pt x="244" y="133"/>
                  <a:pt x="246" y="133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4" y="136"/>
                  <a:pt x="242" y="136"/>
                  <a:pt x="239" y="137"/>
                </a:cubicBezTo>
                <a:close/>
                <a:moveTo>
                  <a:pt x="99" y="135"/>
                </a:moveTo>
                <a:cubicBezTo>
                  <a:pt x="96" y="135"/>
                  <a:pt x="94" y="134"/>
                  <a:pt x="91" y="134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4" y="132"/>
                  <a:pt x="97" y="132"/>
                  <a:pt x="100" y="133"/>
                </a:cubicBezTo>
                <a:lnTo>
                  <a:pt x="99" y="135"/>
                </a:lnTo>
                <a:close/>
                <a:moveTo>
                  <a:pt x="255" y="134"/>
                </a:moveTo>
                <a:cubicBezTo>
                  <a:pt x="254" y="131"/>
                  <a:pt x="254" y="131"/>
                  <a:pt x="254" y="131"/>
                </a:cubicBezTo>
                <a:cubicBezTo>
                  <a:pt x="257" y="130"/>
                  <a:pt x="260" y="130"/>
                  <a:pt x="262" y="129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0" y="133"/>
                  <a:pt x="258" y="133"/>
                  <a:pt x="255" y="134"/>
                </a:cubicBezTo>
                <a:close/>
                <a:moveTo>
                  <a:pt x="83" y="132"/>
                </a:moveTo>
                <a:cubicBezTo>
                  <a:pt x="80" y="131"/>
                  <a:pt x="78" y="130"/>
                  <a:pt x="75" y="130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8" y="128"/>
                  <a:pt x="81" y="128"/>
                  <a:pt x="84" y="129"/>
                </a:cubicBezTo>
                <a:lnTo>
                  <a:pt x="83" y="132"/>
                </a:lnTo>
                <a:close/>
                <a:moveTo>
                  <a:pt x="271" y="130"/>
                </a:moveTo>
                <a:cubicBezTo>
                  <a:pt x="270" y="127"/>
                  <a:pt x="270" y="127"/>
                  <a:pt x="270" y="127"/>
                </a:cubicBezTo>
                <a:cubicBezTo>
                  <a:pt x="273" y="126"/>
                  <a:pt x="276" y="126"/>
                  <a:pt x="278" y="125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76" y="128"/>
                  <a:pt x="274" y="129"/>
                  <a:pt x="271" y="130"/>
                </a:cubicBezTo>
                <a:close/>
                <a:moveTo>
                  <a:pt x="67" y="127"/>
                </a:moveTo>
                <a:cubicBezTo>
                  <a:pt x="65" y="126"/>
                  <a:pt x="62" y="125"/>
                  <a:pt x="59" y="125"/>
                </a:cubicBezTo>
                <a:cubicBezTo>
                  <a:pt x="60" y="122"/>
                  <a:pt x="60" y="122"/>
                  <a:pt x="60" y="122"/>
                </a:cubicBezTo>
                <a:cubicBezTo>
                  <a:pt x="63" y="123"/>
                  <a:pt x="65" y="124"/>
                  <a:pt x="68" y="125"/>
                </a:cubicBezTo>
                <a:lnTo>
                  <a:pt x="67" y="127"/>
                </a:lnTo>
                <a:close/>
                <a:moveTo>
                  <a:pt x="287" y="125"/>
                </a:moveTo>
                <a:cubicBezTo>
                  <a:pt x="286" y="122"/>
                  <a:pt x="286" y="122"/>
                  <a:pt x="286" y="122"/>
                </a:cubicBezTo>
                <a:cubicBezTo>
                  <a:pt x="289" y="121"/>
                  <a:pt x="291" y="120"/>
                  <a:pt x="294" y="119"/>
                </a:cubicBezTo>
                <a:cubicBezTo>
                  <a:pt x="295" y="122"/>
                  <a:pt x="295" y="122"/>
                  <a:pt x="295" y="122"/>
                </a:cubicBezTo>
                <a:cubicBezTo>
                  <a:pt x="292" y="123"/>
                  <a:pt x="290" y="124"/>
                  <a:pt x="287" y="125"/>
                </a:cubicBezTo>
                <a:close/>
                <a:moveTo>
                  <a:pt x="52" y="122"/>
                </a:moveTo>
                <a:cubicBezTo>
                  <a:pt x="49" y="121"/>
                  <a:pt x="46" y="119"/>
                  <a:pt x="44" y="118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8" y="117"/>
                  <a:pt x="50" y="118"/>
                  <a:pt x="53" y="119"/>
                </a:cubicBezTo>
                <a:lnTo>
                  <a:pt x="52" y="122"/>
                </a:lnTo>
                <a:close/>
                <a:moveTo>
                  <a:pt x="302" y="118"/>
                </a:moveTo>
                <a:cubicBezTo>
                  <a:pt x="301" y="116"/>
                  <a:pt x="301" y="116"/>
                  <a:pt x="301" y="116"/>
                </a:cubicBezTo>
                <a:cubicBezTo>
                  <a:pt x="304" y="115"/>
                  <a:pt x="306" y="114"/>
                  <a:pt x="308" y="112"/>
                </a:cubicBezTo>
                <a:cubicBezTo>
                  <a:pt x="310" y="115"/>
                  <a:pt x="310" y="115"/>
                  <a:pt x="310" y="115"/>
                </a:cubicBezTo>
                <a:cubicBezTo>
                  <a:pt x="307" y="116"/>
                  <a:pt x="305" y="117"/>
                  <a:pt x="302" y="118"/>
                </a:cubicBezTo>
                <a:close/>
                <a:moveTo>
                  <a:pt x="37" y="115"/>
                </a:moveTo>
                <a:cubicBezTo>
                  <a:pt x="34" y="113"/>
                  <a:pt x="32" y="112"/>
                  <a:pt x="29" y="110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3" y="109"/>
                  <a:pt x="35" y="111"/>
                  <a:pt x="38" y="112"/>
                </a:cubicBezTo>
                <a:lnTo>
                  <a:pt x="37" y="115"/>
                </a:lnTo>
                <a:close/>
                <a:moveTo>
                  <a:pt x="317" y="111"/>
                </a:moveTo>
                <a:cubicBezTo>
                  <a:pt x="315" y="108"/>
                  <a:pt x="315" y="108"/>
                  <a:pt x="315" y="108"/>
                </a:cubicBezTo>
                <a:cubicBezTo>
                  <a:pt x="318" y="107"/>
                  <a:pt x="320" y="105"/>
                  <a:pt x="322" y="104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2" y="108"/>
                  <a:pt x="319" y="109"/>
                  <a:pt x="317" y="111"/>
                </a:cubicBezTo>
                <a:close/>
                <a:moveTo>
                  <a:pt x="22" y="106"/>
                </a:moveTo>
                <a:cubicBezTo>
                  <a:pt x="20" y="104"/>
                  <a:pt x="18" y="102"/>
                  <a:pt x="16" y="100"/>
                </a:cubicBezTo>
                <a:cubicBezTo>
                  <a:pt x="18" y="98"/>
                  <a:pt x="18" y="98"/>
                  <a:pt x="18" y="98"/>
                </a:cubicBezTo>
                <a:cubicBezTo>
                  <a:pt x="20" y="100"/>
                  <a:pt x="22" y="102"/>
                  <a:pt x="24" y="104"/>
                </a:cubicBezTo>
                <a:lnTo>
                  <a:pt x="22" y="106"/>
                </a:lnTo>
                <a:close/>
                <a:moveTo>
                  <a:pt x="330" y="101"/>
                </a:moveTo>
                <a:cubicBezTo>
                  <a:pt x="328" y="99"/>
                  <a:pt x="328" y="99"/>
                  <a:pt x="328" y="99"/>
                </a:cubicBezTo>
                <a:cubicBezTo>
                  <a:pt x="331" y="97"/>
                  <a:pt x="332" y="95"/>
                  <a:pt x="334" y="93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4" y="97"/>
                  <a:pt x="332" y="99"/>
                  <a:pt x="330" y="101"/>
                </a:cubicBezTo>
                <a:close/>
                <a:moveTo>
                  <a:pt x="10" y="94"/>
                </a:moveTo>
                <a:cubicBezTo>
                  <a:pt x="8" y="92"/>
                  <a:pt x="7" y="90"/>
                  <a:pt x="5" y="87"/>
                </a:cubicBezTo>
                <a:cubicBezTo>
                  <a:pt x="8" y="86"/>
                  <a:pt x="8" y="86"/>
                  <a:pt x="8" y="86"/>
                </a:cubicBezTo>
                <a:cubicBezTo>
                  <a:pt x="9" y="88"/>
                  <a:pt x="11" y="90"/>
                  <a:pt x="12" y="93"/>
                </a:cubicBezTo>
                <a:lnTo>
                  <a:pt x="10" y="94"/>
                </a:lnTo>
                <a:close/>
                <a:moveTo>
                  <a:pt x="341" y="88"/>
                </a:moveTo>
                <a:cubicBezTo>
                  <a:pt x="339" y="86"/>
                  <a:pt x="339" y="86"/>
                  <a:pt x="339" y="86"/>
                </a:cubicBezTo>
                <a:cubicBezTo>
                  <a:pt x="340" y="84"/>
                  <a:pt x="341" y="82"/>
                  <a:pt x="342" y="79"/>
                </a:cubicBezTo>
                <a:cubicBezTo>
                  <a:pt x="344" y="80"/>
                  <a:pt x="344" y="80"/>
                  <a:pt x="344" y="80"/>
                </a:cubicBezTo>
                <a:cubicBezTo>
                  <a:pt x="344" y="83"/>
                  <a:pt x="342" y="85"/>
                  <a:pt x="341" y="88"/>
                </a:cubicBezTo>
                <a:close/>
                <a:moveTo>
                  <a:pt x="2" y="80"/>
                </a:moveTo>
                <a:cubicBezTo>
                  <a:pt x="1" y="77"/>
                  <a:pt x="0" y="74"/>
                  <a:pt x="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4"/>
                  <a:pt x="3" y="76"/>
                  <a:pt x="4" y="79"/>
                </a:cubicBezTo>
                <a:lnTo>
                  <a:pt x="2" y="80"/>
                </a:lnTo>
                <a:close/>
                <a:moveTo>
                  <a:pt x="346" y="71"/>
                </a:moveTo>
                <a:cubicBezTo>
                  <a:pt x="343" y="71"/>
                  <a:pt x="343" y="71"/>
                  <a:pt x="343" y="71"/>
                </a:cubicBezTo>
                <a:cubicBezTo>
                  <a:pt x="344" y="71"/>
                  <a:pt x="344" y="71"/>
                  <a:pt x="344" y="71"/>
                </a:cubicBezTo>
                <a:cubicBezTo>
                  <a:pt x="343" y="71"/>
                  <a:pt x="343" y="71"/>
                  <a:pt x="343" y="71"/>
                </a:cubicBezTo>
                <a:cubicBezTo>
                  <a:pt x="343" y="69"/>
                  <a:pt x="343" y="66"/>
                  <a:pt x="342" y="64"/>
                </a:cubicBezTo>
                <a:cubicBezTo>
                  <a:pt x="345" y="63"/>
                  <a:pt x="345" y="63"/>
                  <a:pt x="345" y="63"/>
                </a:cubicBezTo>
                <a:cubicBezTo>
                  <a:pt x="345" y="66"/>
                  <a:pt x="346" y="68"/>
                  <a:pt x="346" y="71"/>
                </a:cubicBezTo>
                <a:close/>
                <a:moveTo>
                  <a:pt x="5" y="63"/>
                </a:moveTo>
                <a:cubicBezTo>
                  <a:pt x="2" y="63"/>
                  <a:pt x="2" y="63"/>
                  <a:pt x="2" y="63"/>
                </a:cubicBezTo>
                <a:cubicBezTo>
                  <a:pt x="3" y="60"/>
                  <a:pt x="4" y="57"/>
                  <a:pt x="5" y="55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9"/>
                  <a:pt x="5" y="61"/>
                  <a:pt x="5" y="63"/>
                </a:cubicBezTo>
                <a:close/>
                <a:moveTo>
                  <a:pt x="339" y="56"/>
                </a:moveTo>
                <a:cubicBezTo>
                  <a:pt x="338" y="54"/>
                  <a:pt x="336" y="52"/>
                  <a:pt x="334" y="50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8" y="50"/>
                  <a:pt x="340" y="53"/>
                  <a:pt x="341" y="55"/>
                </a:cubicBezTo>
                <a:lnTo>
                  <a:pt x="339" y="56"/>
                </a:lnTo>
                <a:close/>
                <a:moveTo>
                  <a:pt x="12" y="50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6"/>
                  <a:pt x="14" y="44"/>
                  <a:pt x="16" y="42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4" y="48"/>
                  <a:pt x="12" y="50"/>
                </a:cubicBezTo>
                <a:close/>
                <a:moveTo>
                  <a:pt x="329" y="44"/>
                </a:moveTo>
                <a:cubicBezTo>
                  <a:pt x="327" y="42"/>
                  <a:pt x="325" y="41"/>
                  <a:pt x="323" y="39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7" y="39"/>
                  <a:pt x="329" y="40"/>
                  <a:pt x="331" y="42"/>
                </a:cubicBezTo>
                <a:lnTo>
                  <a:pt x="329" y="44"/>
                </a:lnTo>
                <a:close/>
                <a:moveTo>
                  <a:pt x="24" y="39"/>
                </a:moveTo>
                <a:cubicBezTo>
                  <a:pt x="23" y="37"/>
                  <a:pt x="23" y="37"/>
                  <a:pt x="23" y="37"/>
                </a:cubicBezTo>
                <a:cubicBezTo>
                  <a:pt x="25" y="35"/>
                  <a:pt x="27" y="33"/>
                  <a:pt x="30" y="32"/>
                </a:cubicBezTo>
                <a:cubicBezTo>
                  <a:pt x="31" y="34"/>
                  <a:pt x="31" y="34"/>
                  <a:pt x="31" y="34"/>
                </a:cubicBezTo>
                <a:cubicBezTo>
                  <a:pt x="29" y="36"/>
                  <a:pt x="26" y="37"/>
                  <a:pt x="24" y="39"/>
                </a:cubicBezTo>
                <a:close/>
                <a:moveTo>
                  <a:pt x="316" y="34"/>
                </a:moveTo>
                <a:cubicBezTo>
                  <a:pt x="314" y="33"/>
                  <a:pt x="311" y="32"/>
                  <a:pt x="309" y="30"/>
                </a:cubicBezTo>
                <a:cubicBezTo>
                  <a:pt x="310" y="28"/>
                  <a:pt x="310" y="28"/>
                  <a:pt x="310" y="28"/>
                </a:cubicBezTo>
                <a:cubicBezTo>
                  <a:pt x="313" y="29"/>
                  <a:pt x="315" y="31"/>
                  <a:pt x="317" y="32"/>
                </a:cubicBezTo>
                <a:lnTo>
                  <a:pt x="316" y="34"/>
                </a:lnTo>
                <a:close/>
                <a:moveTo>
                  <a:pt x="38" y="30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7"/>
                  <a:pt x="42" y="25"/>
                  <a:pt x="44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43" y="28"/>
                  <a:pt x="40" y="29"/>
                  <a:pt x="38" y="30"/>
                </a:cubicBezTo>
                <a:close/>
                <a:moveTo>
                  <a:pt x="302" y="27"/>
                </a:moveTo>
                <a:cubicBezTo>
                  <a:pt x="299" y="26"/>
                  <a:pt x="297" y="25"/>
                  <a:pt x="294" y="23"/>
                </a:cubicBezTo>
                <a:cubicBezTo>
                  <a:pt x="295" y="21"/>
                  <a:pt x="295" y="21"/>
                  <a:pt x="295" y="21"/>
                </a:cubicBezTo>
                <a:cubicBezTo>
                  <a:pt x="298" y="22"/>
                  <a:pt x="300" y="23"/>
                  <a:pt x="303" y="24"/>
                </a:cubicBezTo>
                <a:lnTo>
                  <a:pt x="302" y="27"/>
                </a:lnTo>
                <a:close/>
                <a:moveTo>
                  <a:pt x="53" y="23"/>
                </a:moveTo>
                <a:cubicBezTo>
                  <a:pt x="52" y="21"/>
                  <a:pt x="52" y="21"/>
                  <a:pt x="52" y="21"/>
                </a:cubicBezTo>
                <a:cubicBezTo>
                  <a:pt x="54" y="20"/>
                  <a:pt x="57" y="19"/>
                  <a:pt x="60" y="18"/>
                </a:cubicBezTo>
                <a:cubicBezTo>
                  <a:pt x="60" y="20"/>
                  <a:pt x="60" y="20"/>
                  <a:pt x="60" y="20"/>
                </a:cubicBezTo>
                <a:cubicBezTo>
                  <a:pt x="58" y="21"/>
                  <a:pt x="55" y="22"/>
                  <a:pt x="53" y="23"/>
                </a:cubicBezTo>
                <a:close/>
                <a:moveTo>
                  <a:pt x="286" y="21"/>
                </a:moveTo>
                <a:cubicBezTo>
                  <a:pt x="284" y="20"/>
                  <a:pt x="281" y="19"/>
                  <a:pt x="279" y="18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2" y="16"/>
                  <a:pt x="285" y="17"/>
                  <a:pt x="287" y="18"/>
                </a:cubicBezTo>
                <a:lnTo>
                  <a:pt x="286" y="21"/>
                </a:lnTo>
                <a:close/>
                <a:moveTo>
                  <a:pt x="68" y="18"/>
                </a:moveTo>
                <a:cubicBezTo>
                  <a:pt x="67" y="15"/>
                  <a:pt x="67" y="15"/>
                  <a:pt x="67" y="15"/>
                </a:cubicBezTo>
                <a:cubicBezTo>
                  <a:pt x="70" y="14"/>
                  <a:pt x="73" y="14"/>
                  <a:pt x="75" y="13"/>
                </a:cubicBezTo>
                <a:cubicBezTo>
                  <a:pt x="76" y="15"/>
                  <a:pt x="76" y="15"/>
                  <a:pt x="76" y="15"/>
                </a:cubicBezTo>
                <a:cubicBezTo>
                  <a:pt x="73" y="16"/>
                  <a:pt x="71" y="17"/>
                  <a:pt x="68" y="18"/>
                </a:cubicBezTo>
                <a:close/>
                <a:moveTo>
                  <a:pt x="271" y="16"/>
                </a:moveTo>
                <a:cubicBezTo>
                  <a:pt x="268" y="15"/>
                  <a:pt x="266" y="14"/>
                  <a:pt x="263" y="13"/>
                </a:cubicBezTo>
                <a:cubicBezTo>
                  <a:pt x="264" y="11"/>
                  <a:pt x="264" y="11"/>
                  <a:pt x="264" y="11"/>
                </a:cubicBezTo>
                <a:cubicBezTo>
                  <a:pt x="266" y="11"/>
                  <a:pt x="269" y="12"/>
                  <a:pt x="272" y="13"/>
                </a:cubicBezTo>
                <a:lnTo>
                  <a:pt x="271" y="16"/>
                </a:lnTo>
                <a:close/>
                <a:moveTo>
                  <a:pt x="84" y="13"/>
                </a:moveTo>
                <a:cubicBezTo>
                  <a:pt x="83" y="11"/>
                  <a:pt x="83" y="11"/>
                  <a:pt x="83" y="11"/>
                </a:cubicBezTo>
                <a:cubicBezTo>
                  <a:pt x="86" y="10"/>
                  <a:pt x="89" y="9"/>
                  <a:pt x="91" y="9"/>
                </a:cubicBezTo>
                <a:cubicBezTo>
                  <a:pt x="92" y="11"/>
                  <a:pt x="92" y="11"/>
                  <a:pt x="92" y="11"/>
                </a:cubicBezTo>
                <a:cubicBezTo>
                  <a:pt x="89" y="12"/>
                  <a:pt x="87" y="13"/>
                  <a:pt x="84" y="13"/>
                </a:cubicBezTo>
                <a:close/>
                <a:moveTo>
                  <a:pt x="255" y="11"/>
                </a:moveTo>
                <a:cubicBezTo>
                  <a:pt x="252" y="11"/>
                  <a:pt x="250" y="10"/>
                  <a:pt x="247" y="10"/>
                </a:cubicBezTo>
                <a:cubicBezTo>
                  <a:pt x="247" y="7"/>
                  <a:pt x="247" y="7"/>
                  <a:pt x="247" y="7"/>
                </a:cubicBezTo>
                <a:cubicBezTo>
                  <a:pt x="250" y="8"/>
                  <a:pt x="253" y="8"/>
                  <a:pt x="256" y="9"/>
                </a:cubicBezTo>
                <a:lnTo>
                  <a:pt x="255" y="11"/>
                </a:lnTo>
                <a:close/>
                <a:moveTo>
                  <a:pt x="100" y="10"/>
                </a:moveTo>
                <a:cubicBezTo>
                  <a:pt x="99" y="7"/>
                  <a:pt x="99" y="7"/>
                  <a:pt x="99" y="7"/>
                </a:cubicBezTo>
                <a:cubicBezTo>
                  <a:pt x="102" y="7"/>
                  <a:pt x="105" y="6"/>
                  <a:pt x="108" y="6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9"/>
                  <a:pt x="103" y="9"/>
                  <a:pt x="100" y="10"/>
                </a:cubicBezTo>
                <a:close/>
                <a:moveTo>
                  <a:pt x="239" y="8"/>
                </a:moveTo>
                <a:cubicBezTo>
                  <a:pt x="236" y="8"/>
                  <a:pt x="234" y="7"/>
                  <a:pt x="231" y="7"/>
                </a:cubicBezTo>
                <a:cubicBezTo>
                  <a:pt x="231" y="4"/>
                  <a:pt x="231" y="4"/>
                  <a:pt x="231" y="4"/>
                </a:cubicBezTo>
                <a:cubicBezTo>
                  <a:pt x="234" y="5"/>
                  <a:pt x="237" y="5"/>
                  <a:pt x="239" y="6"/>
                </a:cubicBezTo>
                <a:lnTo>
                  <a:pt x="239" y="8"/>
                </a:lnTo>
                <a:close/>
                <a:moveTo>
                  <a:pt x="116" y="7"/>
                </a:moveTo>
                <a:cubicBezTo>
                  <a:pt x="116" y="4"/>
                  <a:pt x="116" y="4"/>
                  <a:pt x="116" y="4"/>
                </a:cubicBezTo>
                <a:cubicBezTo>
                  <a:pt x="118" y="4"/>
                  <a:pt x="121" y="4"/>
                  <a:pt x="124" y="3"/>
                </a:cubicBezTo>
                <a:cubicBezTo>
                  <a:pt x="124" y="6"/>
                  <a:pt x="124" y="6"/>
                  <a:pt x="124" y="6"/>
                </a:cubicBezTo>
                <a:cubicBezTo>
                  <a:pt x="121" y="6"/>
                  <a:pt x="119" y="7"/>
                  <a:pt x="116" y="7"/>
                </a:cubicBezTo>
                <a:close/>
                <a:moveTo>
                  <a:pt x="223" y="6"/>
                </a:moveTo>
                <a:cubicBezTo>
                  <a:pt x="220" y="6"/>
                  <a:pt x="217" y="5"/>
                  <a:pt x="215" y="5"/>
                </a:cubicBezTo>
                <a:cubicBezTo>
                  <a:pt x="215" y="2"/>
                  <a:pt x="215" y="2"/>
                  <a:pt x="215" y="2"/>
                </a:cubicBezTo>
                <a:cubicBezTo>
                  <a:pt x="218" y="3"/>
                  <a:pt x="220" y="3"/>
                  <a:pt x="223" y="3"/>
                </a:cubicBezTo>
                <a:lnTo>
                  <a:pt x="223" y="6"/>
                </a:lnTo>
                <a:close/>
                <a:moveTo>
                  <a:pt x="132" y="5"/>
                </a:moveTo>
                <a:cubicBezTo>
                  <a:pt x="132" y="2"/>
                  <a:pt x="132" y="2"/>
                  <a:pt x="132" y="2"/>
                </a:cubicBezTo>
                <a:cubicBezTo>
                  <a:pt x="135" y="2"/>
                  <a:pt x="138" y="2"/>
                  <a:pt x="140" y="2"/>
                </a:cubicBezTo>
                <a:cubicBezTo>
                  <a:pt x="141" y="4"/>
                  <a:pt x="141" y="4"/>
                  <a:pt x="141" y="4"/>
                </a:cubicBezTo>
                <a:cubicBezTo>
                  <a:pt x="138" y="4"/>
                  <a:pt x="135" y="5"/>
                  <a:pt x="132" y="5"/>
                </a:cubicBezTo>
                <a:close/>
                <a:moveTo>
                  <a:pt x="206" y="4"/>
                </a:moveTo>
                <a:cubicBezTo>
                  <a:pt x="204" y="4"/>
                  <a:pt x="201" y="4"/>
                  <a:pt x="198" y="4"/>
                </a:cubicBezTo>
                <a:cubicBezTo>
                  <a:pt x="198" y="1"/>
                  <a:pt x="198" y="1"/>
                  <a:pt x="198" y="1"/>
                </a:cubicBezTo>
                <a:cubicBezTo>
                  <a:pt x="201" y="1"/>
                  <a:pt x="204" y="1"/>
                  <a:pt x="207" y="2"/>
                </a:cubicBezTo>
                <a:lnTo>
                  <a:pt x="206" y="4"/>
                </a:lnTo>
                <a:close/>
                <a:moveTo>
                  <a:pt x="149" y="4"/>
                </a:moveTo>
                <a:cubicBezTo>
                  <a:pt x="149" y="1"/>
                  <a:pt x="149" y="1"/>
                  <a:pt x="149" y="1"/>
                </a:cubicBezTo>
                <a:cubicBezTo>
                  <a:pt x="151" y="1"/>
                  <a:pt x="154" y="1"/>
                  <a:pt x="157" y="1"/>
                </a:cubicBezTo>
                <a:cubicBezTo>
                  <a:pt x="157" y="3"/>
                  <a:pt x="157" y="3"/>
                  <a:pt x="157" y="3"/>
                </a:cubicBezTo>
                <a:cubicBezTo>
                  <a:pt x="154" y="3"/>
                  <a:pt x="151" y="4"/>
                  <a:pt x="149" y="4"/>
                </a:cubicBezTo>
                <a:close/>
                <a:moveTo>
                  <a:pt x="190" y="3"/>
                </a:moveTo>
                <a:cubicBezTo>
                  <a:pt x="187" y="3"/>
                  <a:pt x="185" y="3"/>
                  <a:pt x="182" y="3"/>
                </a:cubicBezTo>
                <a:cubicBezTo>
                  <a:pt x="182" y="0"/>
                  <a:pt x="182" y="0"/>
                  <a:pt x="182" y="0"/>
                </a:cubicBezTo>
                <a:cubicBezTo>
                  <a:pt x="185" y="0"/>
                  <a:pt x="187" y="0"/>
                  <a:pt x="190" y="1"/>
                </a:cubicBezTo>
                <a:lnTo>
                  <a:pt x="190" y="3"/>
                </a:lnTo>
                <a:close/>
                <a:moveTo>
                  <a:pt x="165" y="3"/>
                </a:moveTo>
                <a:cubicBezTo>
                  <a:pt x="165" y="1"/>
                  <a:pt x="165" y="1"/>
                  <a:pt x="165" y="1"/>
                </a:cubicBezTo>
                <a:cubicBezTo>
                  <a:pt x="168" y="1"/>
                  <a:pt x="171" y="2"/>
                  <a:pt x="173" y="2"/>
                </a:cubicBezTo>
                <a:cubicBezTo>
                  <a:pt x="174" y="2"/>
                  <a:pt x="174" y="2"/>
                  <a:pt x="174" y="2"/>
                </a:cubicBezTo>
                <a:cubicBezTo>
                  <a:pt x="174" y="2"/>
                  <a:pt x="174" y="2"/>
                  <a:pt x="174" y="2"/>
                </a:cubicBezTo>
                <a:cubicBezTo>
                  <a:pt x="173" y="2"/>
                  <a:pt x="173" y="2"/>
                  <a:pt x="173" y="2"/>
                </a:cubicBezTo>
                <a:cubicBezTo>
                  <a:pt x="171" y="2"/>
                  <a:pt x="168" y="2"/>
                  <a:pt x="165" y="3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Oval 162"/>
          <p:cNvSpPr>
            <a:spLocks noChangeArrowheads="1"/>
          </p:cNvSpPr>
          <p:nvPr/>
        </p:nvSpPr>
        <p:spPr bwMode="auto">
          <a:xfrm>
            <a:off x="7703961" y="2168705"/>
            <a:ext cx="897855" cy="385491"/>
          </a:xfrm>
          <a:prstGeom prst="ellipse">
            <a:avLst/>
          </a:prstGeom>
          <a:solidFill>
            <a:srgbClr val="FAC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>
            <a:off x="7708968" y="2851575"/>
            <a:ext cx="891179" cy="261190"/>
          </a:xfrm>
          <a:custGeom>
            <a:avLst/>
            <a:gdLst>
              <a:gd name="T0" fmla="*/ 371 w 408"/>
              <a:gd name="T1" fmla="*/ 40 h 127"/>
              <a:gd name="T2" fmla="*/ 334 w 408"/>
              <a:gd name="T3" fmla="*/ 57 h 127"/>
              <a:gd name="T4" fmla="*/ 296 w 408"/>
              <a:gd name="T5" fmla="*/ 68 h 127"/>
              <a:gd name="T6" fmla="*/ 259 w 408"/>
              <a:gd name="T7" fmla="*/ 75 h 127"/>
              <a:gd name="T8" fmla="*/ 222 w 408"/>
              <a:gd name="T9" fmla="*/ 78 h 127"/>
              <a:gd name="T10" fmla="*/ 203 w 408"/>
              <a:gd name="T11" fmla="*/ 78 h 127"/>
              <a:gd name="T12" fmla="*/ 184 w 408"/>
              <a:gd name="T13" fmla="*/ 78 h 127"/>
              <a:gd name="T14" fmla="*/ 147 w 408"/>
              <a:gd name="T15" fmla="*/ 75 h 127"/>
              <a:gd name="T16" fmla="*/ 109 w 408"/>
              <a:gd name="T17" fmla="*/ 68 h 127"/>
              <a:gd name="T18" fmla="*/ 72 w 408"/>
              <a:gd name="T19" fmla="*/ 57 h 127"/>
              <a:gd name="T20" fmla="*/ 36 w 408"/>
              <a:gd name="T21" fmla="*/ 39 h 127"/>
              <a:gd name="T22" fmla="*/ 0 w 408"/>
              <a:gd name="T23" fmla="*/ 0 h 127"/>
              <a:gd name="T24" fmla="*/ 0 w 408"/>
              <a:gd name="T25" fmla="*/ 50 h 127"/>
              <a:gd name="T26" fmla="*/ 36 w 408"/>
              <a:gd name="T27" fmla="*/ 87 h 127"/>
              <a:gd name="T28" fmla="*/ 72 w 408"/>
              <a:gd name="T29" fmla="*/ 105 h 127"/>
              <a:gd name="T30" fmla="*/ 110 w 408"/>
              <a:gd name="T31" fmla="*/ 117 h 127"/>
              <a:gd name="T32" fmla="*/ 147 w 408"/>
              <a:gd name="T33" fmla="*/ 123 h 127"/>
              <a:gd name="T34" fmla="*/ 184 w 408"/>
              <a:gd name="T35" fmla="*/ 127 h 127"/>
              <a:gd name="T36" fmla="*/ 203 w 408"/>
              <a:gd name="T37" fmla="*/ 127 h 127"/>
              <a:gd name="T38" fmla="*/ 222 w 408"/>
              <a:gd name="T39" fmla="*/ 127 h 127"/>
              <a:gd name="T40" fmla="*/ 259 w 408"/>
              <a:gd name="T41" fmla="*/ 124 h 127"/>
              <a:gd name="T42" fmla="*/ 296 w 408"/>
              <a:gd name="T43" fmla="*/ 117 h 127"/>
              <a:gd name="T44" fmla="*/ 334 w 408"/>
              <a:gd name="T45" fmla="*/ 106 h 127"/>
              <a:gd name="T46" fmla="*/ 371 w 408"/>
              <a:gd name="T47" fmla="*/ 88 h 127"/>
              <a:gd name="T48" fmla="*/ 408 w 408"/>
              <a:gd name="T49" fmla="*/ 50 h 127"/>
              <a:gd name="T50" fmla="*/ 408 w 408"/>
              <a:gd name="T51" fmla="*/ 0 h 127"/>
              <a:gd name="T52" fmla="*/ 371 w 408"/>
              <a:gd name="T53" fmla="*/ 4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7">
                <a:moveTo>
                  <a:pt x="371" y="40"/>
                </a:moveTo>
                <a:cubicBezTo>
                  <a:pt x="360" y="46"/>
                  <a:pt x="348" y="52"/>
                  <a:pt x="334" y="57"/>
                </a:cubicBezTo>
                <a:cubicBezTo>
                  <a:pt x="322" y="62"/>
                  <a:pt x="310" y="65"/>
                  <a:pt x="296" y="68"/>
                </a:cubicBezTo>
                <a:cubicBezTo>
                  <a:pt x="284" y="71"/>
                  <a:pt x="272" y="73"/>
                  <a:pt x="259" y="75"/>
                </a:cubicBezTo>
                <a:cubicBezTo>
                  <a:pt x="247" y="76"/>
                  <a:pt x="234" y="77"/>
                  <a:pt x="222" y="78"/>
                </a:cubicBezTo>
                <a:cubicBezTo>
                  <a:pt x="215" y="78"/>
                  <a:pt x="209" y="78"/>
                  <a:pt x="203" y="78"/>
                </a:cubicBezTo>
                <a:cubicBezTo>
                  <a:pt x="197" y="78"/>
                  <a:pt x="190" y="78"/>
                  <a:pt x="184" y="78"/>
                </a:cubicBezTo>
                <a:cubicBezTo>
                  <a:pt x="171" y="77"/>
                  <a:pt x="159" y="76"/>
                  <a:pt x="147" y="75"/>
                </a:cubicBezTo>
                <a:cubicBezTo>
                  <a:pt x="134" y="73"/>
                  <a:pt x="121" y="71"/>
                  <a:pt x="109" y="68"/>
                </a:cubicBezTo>
                <a:cubicBezTo>
                  <a:pt x="96" y="65"/>
                  <a:pt x="83" y="61"/>
                  <a:pt x="72" y="57"/>
                </a:cubicBezTo>
                <a:cubicBezTo>
                  <a:pt x="58" y="52"/>
                  <a:pt x="46" y="46"/>
                  <a:pt x="36" y="39"/>
                </a:cubicBezTo>
                <a:cubicBezTo>
                  <a:pt x="17" y="28"/>
                  <a:pt x="4" y="14"/>
                  <a:pt x="0" y="0"/>
                </a:cubicBezTo>
                <a:cubicBezTo>
                  <a:pt x="0" y="12"/>
                  <a:pt x="0" y="38"/>
                  <a:pt x="0" y="50"/>
                </a:cubicBezTo>
                <a:cubicBezTo>
                  <a:pt x="4" y="63"/>
                  <a:pt x="18" y="76"/>
                  <a:pt x="36" y="87"/>
                </a:cubicBezTo>
                <a:cubicBezTo>
                  <a:pt x="46" y="94"/>
                  <a:pt x="58" y="100"/>
                  <a:pt x="72" y="105"/>
                </a:cubicBezTo>
                <a:cubicBezTo>
                  <a:pt x="84" y="110"/>
                  <a:pt x="96" y="113"/>
                  <a:pt x="110" y="117"/>
                </a:cubicBezTo>
                <a:cubicBezTo>
                  <a:pt x="121" y="119"/>
                  <a:pt x="134" y="122"/>
                  <a:pt x="147" y="123"/>
                </a:cubicBezTo>
                <a:cubicBezTo>
                  <a:pt x="159" y="125"/>
                  <a:pt x="171" y="126"/>
                  <a:pt x="184" y="127"/>
                </a:cubicBezTo>
                <a:cubicBezTo>
                  <a:pt x="191" y="127"/>
                  <a:pt x="197" y="127"/>
                  <a:pt x="203" y="127"/>
                </a:cubicBezTo>
                <a:cubicBezTo>
                  <a:pt x="209" y="127"/>
                  <a:pt x="216" y="127"/>
                  <a:pt x="222" y="127"/>
                </a:cubicBezTo>
                <a:cubicBezTo>
                  <a:pt x="234" y="126"/>
                  <a:pt x="247" y="125"/>
                  <a:pt x="259" y="124"/>
                </a:cubicBezTo>
                <a:cubicBezTo>
                  <a:pt x="272" y="122"/>
                  <a:pt x="284" y="120"/>
                  <a:pt x="296" y="117"/>
                </a:cubicBezTo>
                <a:cubicBezTo>
                  <a:pt x="310" y="114"/>
                  <a:pt x="322" y="110"/>
                  <a:pt x="334" y="106"/>
                </a:cubicBezTo>
                <a:cubicBezTo>
                  <a:pt x="348" y="100"/>
                  <a:pt x="360" y="94"/>
                  <a:pt x="371" y="88"/>
                </a:cubicBezTo>
                <a:cubicBezTo>
                  <a:pt x="389" y="77"/>
                  <a:pt x="404" y="64"/>
                  <a:pt x="408" y="50"/>
                </a:cubicBezTo>
                <a:cubicBezTo>
                  <a:pt x="408" y="38"/>
                  <a:pt x="408" y="12"/>
                  <a:pt x="408" y="0"/>
                </a:cubicBezTo>
                <a:cubicBezTo>
                  <a:pt x="404" y="14"/>
                  <a:pt x="390" y="28"/>
                  <a:pt x="371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7708968" y="2722553"/>
            <a:ext cx="891179" cy="265910"/>
          </a:xfrm>
          <a:custGeom>
            <a:avLst/>
            <a:gdLst>
              <a:gd name="T0" fmla="*/ 371 w 408"/>
              <a:gd name="T1" fmla="*/ 41 h 129"/>
              <a:gd name="T2" fmla="*/ 334 w 408"/>
              <a:gd name="T3" fmla="*/ 59 h 129"/>
              <a:gd name="T4" fmla="*/ 296 w 408"/>
              <a:gd name="T5" fmla="*/ 70 h 129"/>
              <a:gd name="T6" fmla="*/ 259 w 408"/>
              <a:gd name="T7" fmla="*/ 76 h 129"/>
              <a:gd name="T8" fmla="*/ 222 w 408"/>
              <a:gd name="T9" fmla="*/ 79 h 129"/>
              <a:gd name="T10" fmla="*/ 203 w 408"/>
              <a:gd name="T11" fmla="*/ 80 h 129"/>
              <a:gd name="T12" fmla="*/ 184 w 408"/>
              <a:gd name="T13" fmla="*/ 79 h 129"/>
              <a:gd name="T14" fmla="*/ 147 w 408"/>
              <a:gd name="T15" fmla="*/ 76 h 129"/>
              <a:gd name="T16" fmla="*/ 109 w 408"/>
              <a:gd name="T17" fmla="*/ 69 h 129"/>
              <a:gd name="T18" fmla="*/ 72 w 408"/>
              <a:gd name="T19" fmla="*/ 58 h 129"/>
              <a:gd name="T20" fmla="*/ 36 w 408"/>
              <a:gd name="T21" fmla="*/ 41 h 129"/>
              <a:gd name="T22" fmla="*/ 0 w 408"/>
              <a:gd name="T23" fmla="*/ 1 h 129"/>
              <a:gd name="T24" fmla="*/ 0 w 408"/>
              <a:gd name="T25" fmla="*/ 51 h 129"/>
              <a:gd name="T26" fmla="*/ 36 w 408"/>
              <a:gd name="T27" fmla="*/ 89 h 129"/>
              <a:gd name="T28" fmla="*/ 72 w 408"/>
              <a:gd name="T29" fmla="*/ 107 h 129"/>
              <a:gd name="T30" fmla="*/ 110 w 408"/>
              <a:gd name="T31" fmla="*/ 118 h 129"/>
              <a:gd name="T32" fmla="*/ 147 w 408"/>
              <a:gd name="T33" fmla="*/ 125 h 129"/>
              <a:gd name="T34" fmla="*/ 184 w 408"/>
              <a:gd name="T35" fmla="*/ 128 h 129"/>
              <a:gd name="T36" fmla="*/ 203 w 408"/>
              <a:gd name="T37" fmla="*/ 129 h 129"/>
              <a:gd name="T38" fmla="*/ 222 w 408"/>
              <a:gd name="T39" fmla="*/ 128 h 129"/>
              <a:gd name="T40" fmla="*/ 259 w 408"/>
              <a:gd name="T41" fmla="*/ 125 h 129"/>
              <a:gd name="T42" fmla="*/ 296 w 408"/>
              <a:gd name="T43" fmla="*/ 118 h 129"/>
              <a:gd name="T44" fmla="*/ 334 w 408"/>
              <a:gd name="T45" fmla="*/ 107 h 129"/>
              <a:gd name="T46" fmla="*/ 371 w 408"/>
              <a:gd name="T47" fmla="*/ 89 h 129"/>
              <a:gd name="T48" fmla="*/ 408 w 408"/>
              <a:gd name="T49" fmla="*/ 51 h 129"/>
              <a:gd name="T50" fmla="*/ 408 w 408"/>
              <a:gd name="T51" fmla="*/ 0 h 129"/>
              <a:gd name="T52" fmla="*/ 371 w 408"/>
              <a:gd name="T53" fmla="*/ 4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9">
                <a:moveTo>
                  <a:pt x="371" y="41"/>
                </a:moveTo>
                <a:cubicBezTo>
                  <a:pt x="360" y="48"/>
                  <a:pt x="348" y="54"/>
                  <a:pt x="334" y="59"/>
                </a:cubicBezTo>
                <a:cubicBezTo>
                  <a:pt x="322" y="63"/>
                  <a:pt x="310" y="67"/>
                  <a:pt x="296" y="70"/>
                </a:cubicBezTo>
                <a:cubicBezTo>
                  <a:pt x="284" y="72"/>
                  <a:pt x="272" y="74"/>
                  <a:pt x="259" y="76"/>
                </a:cubicBezTo>
                <a:cubicBezTo>
                  <a:pt x="247" y="78"/>
                  <a:pt x="234" y="79"/>
                  <a:pt x="222" y="79"/>
                </a:cubicBezTo>
                <a:cubicBezTo>
                  <a:pt x="215" y="79"/>
                  <a:pt x="209" y="80"/>
                  <a:pt x="203" y="80"/>
                </a:cubicBezTo>
                <a:cubicBezTo>
                  <a:pt x="197" y="80"/>
                  <a:pt x="190" y="79"/>
                  <a:pt x="184" y="79"/>
                </a:cubicBezTo>
                <a:cubicBezTo>
                  <a:pt x="171" y="79"/>
                  <a:pt x="159" y="78"/>
                  <a:pt x="147" y="76"/>
                </a:cubicBezTo>
                <a:cubicBezTo>
                  <a:pt x="134" y="74"/>
                  <a:pt x="121" y="72"/>
                  <a:pt x="109" y="69"/>
                </a:cubicBezTo>
                <a:cubicBezTo>
                  <a:pt x="96" y="66"/>
                  <a:pt x="83" y="63"/>
                  <a:pt x="72" y="58"/>
                </a:cubicBezTo>
                <a:cubicBezTo>
                  <a:pt x="58" y="53"/>
                  <a:pt x="46" y="47"/>
                  <a:pt x="36" y="41"/>
                </a:cubicBezTo>
                <a:cubicBezTo>
                  <a:pt x="17" y="29"/>
                  <a:pt x="4" y="16"/>
                  <a:pt x="0" y="1"/>
                </a:cubicBezTo>
                <a:cubicBezTo>
                  <a:pt x="0" y="14"/>
                  <a:pt x="0" y="39"/>
                  <a:pt x="0" y="51"/>
                </a:cubicBezTo>
                <a:cubicBezTo>
                  <a:pt x="4" y="65"/>
                  <a:pt x="18" y="78"/>
                  <a:pt x="36" y="89"/>
                </a:cubicBezTo>
                <a:cubicBezTo>
                  <a:pt x="46" y="95"/>
                  <a:pt x="58" y="101"/>
                  <a:pt x="72" y="107"/>
                </a:cubicBezTo>
                <a:cubicBezTo>
                  <a:pt x="84" y="111"/>
                  <a:pt x="96" y="115"/>
                  <a:pt x="110" y="118"/>
                </a:cubicBezTo>
                <a:cubicBezTo>
                  <a:pt x="121" y="121"/>
                  <a:pt x="134" y="123"/>
                  <a:pt x="147" y="125"/>
                </a:cubicBezTo>
                <a:cubicBezTo>
                  <a:pt x="159" y="127"/>
                  <a:pt x="171" y="128"/>
                  <a:pt x="184" y="128"/>
                </a:cubicBezTo>
                <a:cubicBezTo>
                  <a:pt x="191" y="129"/>
                  <a:pt x="197" y="129"/>
                  <a:pt x="203" y="129"/>
                </a:cubicBezTo>
                <a:cubicBezTo>
                  <a:pt x="209" y="129"/>
                  <a:pt x="216" y="129"/>
                  <a:pt x="222" y="128"/>
                </a:cubicBezTo>
                <a:cubicBezTo>
                  <a:pt x="234" y="128"/>
                  <a:pt x="247" y="127"/>
                  <a:pt x="259" y="125"/>
                </a:cubicBezTo>
                <a:cubicBezTo>
                  <a:pt x="272" y="123"/>
                  <a:pt x="284" y="121"/>
                  <a:pt x="296" y="118"/>
                </a:cubicBezTo>
                <a:cubicBezTo>
                  <a:pt x="310" y="115"/>
                  <a:pt x="322" y="111"/>
                  <a:pt x="334" y="107"/>
                </a:cubicBezTo>
                <a:cubicBezTo>
                  <a:pt x="348" y="102"/>
                  <a:pt x="360" y="96"/>
                  <a:pt x="371" y="89"/>
                </a:cubicBezTo>
                <a:cubicBezTo>
                  <a:pt x="389" y="78"/>
                  <a:pt x="404" y="65"/>
                  <a:pt x="408" y="51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1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7708968" y="2607692"/>
            <a:ext cx="891179" cy="264337"/>
          </a:xfrm>
          <a:custGeom>
            <a:avLst/>
            <a:gdLst>
              <a:gd name="T0" fmla="*/ 371 w 408"/>
              <a:gd name="T1" fmla="*/ 40 h 128"/>
              <a:gd name="T2" fmla="*/ 334 w 408"/>
              <a:gd name="T3" fmla="*/ 58 h 128"/>
              <a:gd name="T4" fmla="*/ 296 w 408"/>
              <a:gd name="T5" fmla="*/ 69 h 128"/>
              <a:gd name="T6" fmla="*/ 259 w 408"/>
              <a:gd name="T7" fmla="*/ 75 h 128"/>
              <a:gd name="T8" fmla="*/ 222 w 408"/>
              <a:gd name="T9" fmla="*/ 78 h 128"/>
              <a:gd name="T10" fmla="*/ 203 w 408"/>
              <a:gd name="T11" fmla="*/ 79 h 128"/>
              <a:gd name="T12" fmla="*/ 184 w 408"/>
              <a:gd name="T13" fmla="*/ 78 h 128"/>
              <a:gd name="T14" fmla="*/ 147 w 408"/>
              <a:gd name="T15" fmla="*/ 75 h 128"/>
              <a:gd name="T16" fmla="*/ 109 w 408"/>
              <a:gd name="T17" fmla="*/ 69 h 128"/>
              <a:gd name="T18" fmla="*/ 72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0 h 128"/>
              <a:gd name="T26" fmla="*/ 36 w 408"/>
              <a:gd name="T27" fmla="*/ 88 h 128"/>
              <a:gd name="T28" fmla="*/ 72 w 408"/>
              <a:gd name="T29" fmla="*/ 106 h 128"/>
              <a:gd name="T30" fmla="*/ 110 w 408"/>
              <a:gd name="T31" fmla="*/ 117 h 128"/>
              <a:gd name="T32" fmla="*/ 147 w 408"/>
              <a:gd name="T33" fmla="*/ 124 h 128"/>
              <a:gd name="T34" fmla="*/ 184 w 408"/>
              <a:gd name="T35" fmla="*/ 127 h 128"/>
              <a:gd name="T36" fmla="*/ 203 w 408"/>
              <a:gd name="T37" fmla="*/ 128 h 128"/>
              <a:gd name="T38" fmla="*/ 222 w 408"/>
              <a:gd name="T39" fmla="*/ 127 h 128"/>
              <a:gd name="T40" fmla="*/ 259 w 408"/>
              <a:gd name="T41" fmla="*/ 124 h 128"/>
              <a:gd name="T42" fmla="*/ 296 w 408"/>
              <a:gd name="T43" fmla="*/ 117 h 128"/>
              <a:gd name="T44" fmla="*/ 334 w 408"/>
              <a:gd name="T45" fmla="*/ 106 h 128"/>
              <a:gd name="T46" fmla="*/ 371 w 408"/>
              <a:gd name="T47" fmla="*/ 88 h 128"/>
              <a:gd name="T48" fmla="*/ 408 w 408"/>
              <a:gd name="T49" fmla="*/ 50 h 128"/>
              <a:gd name="T50" fmla="*/ 408 w 408"/>
              <a:gd name="T51" fmla="*/ 0 h 128"/>
              <a:gd name="T52" fmla="*/ 371 w 408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1" y="40"/>
                </a:moveTo>
                <a:cubicBezTo>
                  <a:pt x="360" y="47"/>
                  <a:pt x="348" y="53"/>
                  <a:pt x="334" y="58"/>
                </a:cubicBezTo>
                <a:cubicBezTo>
                  <a:pt x="322" y="62"/>
                  <a:pt x="310" y="66"/>
                  <a:pt x="296" y="69"/>
                </a:cubicBezTo>
                <a:cubicBezTo>
                  <a:pt x="284" y="71"/>
                  <a:pt x="272" y="74"/>
                  <a:pt x="259" y="75"/>
                </a:cubicBezTo>
                <a:cubicBezTo>
                  <a:pt x="247" y="77"/>
                  <a:pt x="234" y="78"/>
                  <a:pt x="222" y="78"/>
                </a:cubicBezTo>
                <a:cubicBezTo>
                  <a:pt x="215" y="79"/>
                  <a:pt x="209" y="79"/>
                  <a:pt x="203" y="79"/>
                </a:cubicBezTo>
                <a:cubicBezTo>
                  <a:pt x="197" y="79"/>
                  <a:pt x="190" y="79"/>
                  <a:pt x="184" y="78"/>
                </a:cubicBezTo>
                <a:cubicBezTo>
                  <a:pt x="171" y="78"/>
                  <a:pt x="159" y="77"/>
                  <a:pt x="147" y="75"/>
                </a:cubicBezTo>
                <a:cubicBezTo>
                  <a:pt x="134" y="73"/>
                  <a:pt x="121" y="71"/>
                  <a:pt x="109" y="69"/>
                </a:cubicBezTo>
                <a:cubicBezTo>
                  <a:pt x="96" y="65"/>
                  <a:pt x="83" y="62"/>
                  <a:pt x="72" y="58"/>
                </a:cubicBezTo>
                <a:cubicBezTo>
                  <a:pt x="58" y="52"/>
                  <a:pt x="46" y="46"/>
                  <a:pt x="36" y="40"/>
                </a:cubicBezTo>
                <a:cubicBezTo>
                  <a:pt x="17" y="28"/>
                  <a:pt x="4" y="15"/>
                  <a:pt x="0" y="0"/>
                </a:cubicBezTo>
                <a:cubicBezTo>
                  <a:pt x="0" y="13"/>
                  <a:pt x="0" y="38"/>
                  <a:pt x="0" y="50"/>
                </a:cubicBezTo>
                <a:cubicBezTo>
                  <a:pt x="4" y="64"/>
                  <a:pt x="18" y="77"/>
                  <a:pt x="36" y="88"/>
                </a:cubicBezTo>
                <a:cubicBezTo>
                  <a:pt x="46" y="94"/>
                  <a:pt x="58" y="101"/>
                  <a:pt x="72" y="106"/>
                </a:cubicBezTo>
                <a:cubicBezTo>
                  <a:pt x="84" y="110"/>
                  <a:pt x="96" y="114"/>
                  <a:pt x="110" y="117"/>
                </a:cubicBezTo>
                <a:cubicBezTo>
                  <a:pt x="121" y="120"/>
                  <a:pt x="134" y="122"/>
                  <a:pt x="147" y="124"/>
                </a:cubicBezTo>
                <a:cubicBezTo>
                  <a:pt x="159" y="126"/>
                  <a:pt x="171" y="127"/>
                  <a:pt x="184" y="127"/>
                </a:cubicBezTo>
                <a:cubicBezTo>
                  <a:pt x="191" y="128"/>
                  <a:pt x="197" y="128"/>
                  <a:pt x="203" y="128"/>
                </a:cubicBezTo>
                <a:cubicBezTo>
                  <a:pt x="209" y="128"/>
                  <a:pt x="216" y="128"/>
                  <a:pt x="222" y="127"/>
                </a:cubicBezTo>
                <a:cubicBezTo>
                  <a:pt x="234" y="127"/>
                  <a:pt x="247" y="126"/>
                  <a:pt x="259" y="124"/>
                </a:cubicBezTo>
                <a:cubicBezTo>
                  <a:pt x="272" y="122"/>
                  <a:pt x="284" y="120"/>
                  <a:pt x="296" y="117"/>
                </a:cubicBezTo>
                <a:cubicBezTo>
                  <a:pt x="310" y="114"/>
                  <a:pt x="322" y="110"/>
                  <a:pt x="334" y="106"/>
                </a:cubicBezTo>
                <a:cubicBezTo>
                  <a:pt x="348" y="101"/>
                  <a:pt x="360" y="95"/>
                  <a:pt x="371" y="88"/>
                </a:cubicBezTo>
                <a:cubicBezTo>
                  <a:pt x="389" y="77"/>
                  <a:pt x="404" y="64"/>
                  <a:pt x="408" y="50"/>
                </a:cubicBezTo>
                <a:cubicBezTo>
                  <a:pt x="408" y="38"/>
                  <a:pt x="408" y="13"/>
                  <a:pt x="408" y="0"/>
                </a:cubicBezTo>
                <a:cubicBezTo>
                  <a:pt x="404" y="15"/>
                  <a:pt x="390" y="29"/>
                  <a:pt x="371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7708968" y="2489685"/>
            <a:ext cx="891179" cy="264337"/>
          </a:xfrm>
          <a:custGeom>
            <a:avLst/>
            <a:gdLst>
              <a:gd name="T0" fmla="*/ 371 w 408"/>
              <a:gd name="T1" fmla="*/ 40 h 128"/>
              <a:gd name="T2" fmla="*/ 334 w 408"/>
              <a:gd name="T3" fmla="*/ 58 h 128"/>
              <a:gd name="T4" fmla="*/ 296 w 408"/>
              <a:gd name="T5" fmla="*/ 69 h 128"/>
              <a:gd name="T6" fmla="*/ 259 w 408"/>
              <a:gd name="T7" fmla="*/ 75 h 128"/>
              <a:gd name="T8" fmla="*/ 222 w 408"/>
              <a:gd name="T9" fmla="*/ 78 h 128"/>
              <a:gd name="T10" fmla="*/ 203 w 408"/>
              <a:gd name="T11" fmla="*/ 79 h 128"/>
              <a:gd name="T12" fmla="*/ 184 w 408"/>
              <a:gd name="T13" fmla="*/ 78 h 128"/>
              <a:gd name="T14" fmla="*/ 147 w 408"/>
              <a:gd name="T15" fmla="*/ 75 h 128"/>
              <a:gd name="T16" fmla="*/ 109 w 408"/>
              <a:gd name="T17" fmla="*/ 69 h 128"/>
              <a:gd name="T18" fmla="*/ 72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0 h 128"/>
              <a:gd name="T26" fmla="*/ 36 w 408"/>
              <a:gd name="T27" fmla="*/ 88 h 128"/>
              <a:gd name="T28" fmla="*/ 72 w 408"/>
              <a:gd name="T29" fmla="*/ 106 h 128"/>
              <a:gd name="T30" fmla="*/ 110 w 408"/>
              <a:gd name="T31" fmla="*/ 117 h 128"/>
              <a:gd name="T32" fmla="*/ 147 w 408"/>
              <a:gd name="T33" fmla="*/ 124 h 128"/>
              <a:gd name="T34" fmla="*/ 184 w 408"/>
              <a:gd name="T35" fmla="*/ 127 h 128"/>
              <a:gd name="T36" fmla="*/ 203 w 408"/>
              <a:gd name="T37" fmla="*/ 128 h 128"/>
              <a:gd name="T38" fmla="*/ 222 w 408"/>
              <a:gd name="T39" fmla="*/ 128 h 128"/>
              <a:gd name="T40" fmla="*/ 259 w 408"/>
              <a:gd name="T41" fmla="*/ 124 h 128"/>
              <a:gd name="T42" fmla="*/ 296 w 408"/>
              <a:gd name="T43" fmla="*/ 117 h 128"/>
              <a:gd name="T44" fmla="*/ 334 w 408"/>
              <a:gd name="T45" fmla="*/ 106 h 128"/>
              <a:gd name="T46" fmla="*/ 371 w 408"/>
              <a:gd name="T47" fmla="*/ 88 h 128"/>
              <a:gd name="T48" fmla="*/ 408 w 408"/>
              <a:gd name="T49" fmla="*/ 50 h 128"/>
              <a:gd name="T50" fmla="*/ 408 w 408"/>
              <a:gd name="T51" fmla="*/ 0 h 128"/>
              <a:gd name="T52" fmla="*/ 371 w 408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1" y="40"/>
                </a:moveTo>
                <a:cubicBezTo>
                  <a:pt x="360" y="47"/>
                  <a:pt x="348" y="53"/>
                  <a:pt x="334" y="58"/>
                </a:cubicBezTo>
                <a:cubicBezTo>
                  <a:pt x="322" y="62"/>
                  <a:pt x="310" y="66"/>
                  <a:pt x="296" y="69"/>
                </a:cubicBezTo>
                <a:cubicBezTo>
                  <a:pt x="284" y="72"/>
                  <a:pt x="272" y="74"/>
                  <a:pt x="259" y="75"/>
                </a:cubicBezTo>
                <a:cubicBezTo>
                  <a:pt x="247" y="77"/>
                  <a:pt x="234" y="78"/>
                  <a:pt x="222" y="78"/>
                </a:cubicBezTo>
                <a:cubicBezTo>
                  <a:pt x="215" y="79"/>
                  <a:pt x="209" y="79"/>
                  <a:pt x="203" y="79"/>
                </a:cubicBezTo>
                <a:cubicBezTo>
                  <a:pt x="197" y="79"/>
                  <a:pt x="190" y="79"/>
                  <a:pt x="184" y="78"/>
                </a:cubicBezTo>
                <a:cubicBezTo>
                  <a:pt x="171" y="78"/>
                  <a:pt x="159" y="77"/>
                  <a:pt x="147" y="75"/>
                </a:cubicBezTo>
                <a:cubicBezTo>
                  <a:pt x="134" y="74"/>
                  <a:pt x="121" y="71"/>
                  <a:pt x="109" y="69"/>
                </a:cubicBezTo>
                <a:cubicBezTo>
                  <a:pt x="96" y="66"/>
                  <a:pt x="83" y="62"/>
                  <a:pt x="72" y="58"/>
                </a:cubicBezTo>
                <a:cubicBezTo>
                  <a:pt x="58" y="52"/>
                  <a:pt x="46" y="46"/>
                  <a:pt x="36" y="40"/>
                </a:cubicBezTo>
                <a:cubicBezTo>
                  <a:pt x="17" y="28"/>
                  <a:pt x="4" y="15"/>
                  <a:pt x="0" y="0"/>
                </a:cubicBezTo>
                <a:cubicBezTo>
                  <a:pt x="0" y="13"/>
                  <a:pt x="0" y="39"/>
                  <a:pt x="0" y="50"/>
                </a:cubicBezTo>
                <a:cubicBezTo>
                  <a:pt x="4" y="64"/>
                  <a:pt x="18" y="77"/>
                  <a:pt x="36" y="88"/>
                </a:cubicBezTo>
                <a:cubicBezTo>
                  <a:pt x="46" y="95"/>
                  <a:pt x="58" y="101"/>
                  <a:pt x="72" y="106"/>
                </a:cubicBezTo>
                <a:cubicBezTo>
                  <a:pt x="84" y="110"/>
                  <a:pt x="96" y="114"/>
                  <a:pt x="110" y="117"/>
                </a:cubicBezTo>
                <a:cubicBezTo>
                  <a:pt x="121" y="120"/>
                  <a:pt x="134" y="122"/>
                  <a:pt x="147" y="124"/>
                </a:cubicBezTo>
                <a:cubicBezTo>
                  <a:pt x="159" y="126"/>
                  <a:pt x="171" y="127"/>
                  <a:pt x="184" y="127"/>
                </a:cubicBezTo>
                <a:cubicBezTo>
                  <a:pt x="191" y="128"/>
                  <a:pt x="197" y="128"/>
                  <a:pt x="203" y="128"/>
                </a:cubicBezTo>
                <a:cubicBezTo>
                  <a:pt x="209" y="128"/>
                  <a:pt x="216" y="128"/>
                  <a:pt x="222" y="128"/>
                </a:cubicBezTo>
                <a:cubicBezTo>
                  <a:pt x="234" y="127"/>
                  <a:pt x="247" y="126"/>
                  <a:pt x="259" y="124"/>
                </a:cubicBezTo>
                <a:cubicBezTo>
                  <a:pt x="272" y="123"/>
                  <a:pt x="284" y="120"/>
                  <a:pt x="296" y="117"/>
                </a:cubicBezTo>
                <a:cubicBezTo>
                  <a:pt x="310" y="114"/>
                  <a:pt x="322" y="111"/>
                  <a:pt x="334" y="106"/>
                </a:cubicBezTo>
                <a:cubicBezTo>
                  <a:pt x="348" y="101"/>
                  <a:pt x="360" y="95"/>
                  <a:pt x="371" y="88"/>
                </a:cubicBezTo>
                <a:cubicBezTo>
                  <a:pt x="389" y="77"/>
                  <a:pt x="404" y="64"/>
                  <a:pt x="408" y="50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1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7708968" y="2368530"/>
            <a:ext cx="891179" cy="264337"/>
          </a:xfrm>
          <a:custGeom>
            <a:avLst/>
            <a:gdLst>
              <a:gd name="T0" fmla="*/ 371 w 408"/>
              <a:gd name="T1" fmla="*/ 41 h 128"/>
              <a:gd name="T2" fmla="*/ 334 w 408"/>
              <a:gd name="T3" fmla="*/ 58 h 128"/>
              <a:gd name="T4" fmla="*/ 296 w 408"/>
              <a:gd name="T5" fmla="*/ 69 h 128"/>
              <a:gd name="T6" fmla="*/ 259 w 408"/>
              <a:gd name="T7" fmla="*/ 76 h 128"/>
              <a:gd name="T8" fmla="*/ 222 w 408"/>
              <a:gd name="T9" fmla="*/ 79 h 128"/>
              <a:gd name="T10" fmla="*/ 203 w 408"/>
              <a:gd name="T11" fmla="*/ 79 h 128"/>
              <a:gd name="T12" fmla="*/ 184 w 408"/>
              <a:gd name="T13" fmla="*/ 79 h 128"/>
              <a:gd name="T14" fmla="*/ 147 w 408"/>
              <a:gd name="T15" fmla="*/ 76 h 128"/>
              <a:gd name="T16" fmla="*/ 109 w 408"/>
              <a:gd name="T17" fmla="*/ 69 h 128"/>
              <a:gd name="T18" fmla="*/ 72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1 h 128"/>
              <a:gd name="T26" fmla="*/ 36 w 408"/>
              <a:gd name="T27" fmla="*/ 88 h 128"/>
              <a:gd name="T28" fmla="*/ 72 w 408"/>
              <a:gd name="T29" fmla="*/ 106 h 128"/>
              <a:gd name="T30" fmla="*/ 110 w 408"/>
              <a:gd name="T31" fmla="*/ 118 h 128"/>
              <a:gd name="T32" fmla="*/ 147 w 408"/>
              <a:gd name="T33" fmla="*/ 124 h 128"/>
              <a:gd name="T34" fmla="*/ 184 w 408"/>
              <a:gd name="T35" fmla="*/ 128 h 128"/>
              <a:gd name="T36" fmla="*/ 203 w 408"/>
              <a:gd name="T37" fmla="*/ 128 h 128"/>
              <a:gd name="T38" fmla="*/ 222 w 408"/>
              <a:gd name="T39" fmla="*/ 128 h 128"/>
              <a:gd name="T40" fmla="*/ 259 w 408"/>
              <a:gd name="T41" fmla="*/ 125 h 128"/>
              <a:gd name="T42" fmla="*/ 296 w 408"/>
              <a:gd name="T43" fmla="*/ 118 h 128"/>
              <a:gd name="T44" fmla="*/ 334 w 408"/>
              <a:gd name="T45" fmla="*/ 107 h 128"/>
              <a:gd name="T46" fmla="*/ 371 w 408"/>
              <a:gd name="T47" fmla="*/ 89 h 128"/>
              <a:gd name="T48" fmla="*/ 408 w 408"/>
              <a:gd name="T49" fmla="*/ 51 h 128"/>
              <a:gd name="T50" fmla="*/ 408 w 408"/>
              <a:gd name="T51" fmla="*/ 0 h 128"/>
              <a:gd name="T52" fmla="*/ 371 w 408"/>
              <a:gd name="T53" fmla="*/ 4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1" y="41"/>
                </a:moveTo>
                <a:cubicBezTo>
                  <a:pt x="360" y="47"/>
                  <a:pt x="348" y="53"/>
                  <a:pt x="334" y="58"/>
                </a:cubicBezTo>
                <a:cubicBezTo>
                  <a:pt x="322" y="62"/>
                  <a:pt x="310" y="66"/>
                  <a:pt x="296" y="69"/>
                </a:cubicBezTo>
                <a:cubicBezTo>
                  <a:pt x="284" y="72"/>
                  <a:pt x="272" y="74"/>
                  <a:pt x="259" y="76"/>
                </a:cubicBezTo>
                <a:cubicBezTo>
                  <a:pt x="247" y="77"/>
                  <a:pt x="234" y="78"/>
                  <a:pt x="222" y="79"/>
                </a:cubicBezTo>
                <a:cubicBezTo>
                  <a:pt x="215" y="79"/>
                  <a:pt x="209" y="79"/>
                  <a:pt x="203" y="79"/>
                </a:cubicBezTo>
                <a:cubicBezTo>
                  <a:pt x="197" y="79"/>
                  <a:pt x="190" y="79"/>
                  <a:pt x="184" y="79"/>
                </a:cubicBezTo>
                <a:cubicBezTo>
                  <a:pt x="171" y="78"/>
                  <a:pt x="159" y="77"/>
                  <a:pt x="147" y="76"/>
                </a:cubicBezTo>
                <a:cubicBezTo>
                  <a:pt x="134" y="74"/>
                  <a:pt x="121" y="72"/>
                  <a:pt x="109" y="69"/>
                </a:cubicBezTo>
                <a:cubicBezTo>
                  <a:pt x="96" y="66"/>
                  <a:pt x="83" y="62"/>
                  <a:pt x="72" y="58"/>
                </a:cubicBezTo>
                <a:cubicBezTo>
                  <a:pt x="58" y="53"/>
                  <a:pt x="46" y="47"/>
                  <a:pt x="36" y="40"/>
                </a:cubicBezTo>
                <a:cubicBezTo>
                  <a:pt x="17" y="29"/>
                  <a:pt x="4" y="15"/>
                  <a:pt x="0" y="0"/>
                </a:cubicBezTo>
                <a:cubicBezTo>
                  <a:pt x="0" y="13"/>
                  <a:pt x="0" y="39"/>
                  <a:pt x="0" y="51"/>
                </a:cubicBezTo>
                <a:cubicBezTo>
                  <a:pt x="4" y="64"/>
                  <a:pt x="18" y="77"/>
                  <a:pt x="36" y="88"/>
                </a:cubicBezTo>
                <a:cubicBezTo>
                  <a:pt x="46" y="95"/>
                  <a:pt x="58" y="101"/>
                  <a:pt x="72" y="106"/>
                </a:cubicBezTo>
                <a:cubicBezTo>
                  <a:pt x="84" y="111"/>
                  <a:pt x="96" y="114"/>
                  <a:pt x="110" y="118"/>
                </a:cubicBezTo>
                <a:cubicBezTo>
                  <a:pt x="121" y="120"/>
                  <a:pt x="134" y="123"/>
                  <a:pt x="147" y="124"/>
                </a:cubicBezTo>
                <a:cubicBezTo>
                  <a:pt x="159" y="126"/>
                  <a:pt x="171" y="127"/>
                  <a:pt x="184" y="128"/>
                </a:cubicBezTo>
                <a:cubicBezTo>
                  <a:pt x="191" y="128"/>
                  <a:pt x="197" y="128"/>
                  <a:pt x="203" y="128"/>
                </a:cubicBezTo>
                <a:cubicBezTo>
                  <a:pt x="209" y="128"/>
                  <a:pt x="216" y="128"/>
                  <a:pt x="222" y="128"/>
                </a:cubicBezTo>
                <a:cubicBezTo>
                  <a:pt x="234" y="127"/>
                  <a:pt x="247" y="126"/>
                  <a:pt x="259" y="125"/>
                </a:cubicBezTo>
                <a:cubicBezTo>
                  <a:pt x="272" y="123"/>
                  <a:pt x="284" y="121"/>
                  <a:pt x="296" y="118"/>
                </a:cubicBezTo>
                <a:cubicBezTo>
                  <a:pt x="310" y="115"/>
                  <a:pt x="322" y="111"/>
                  <a:pt x="334" y="107"/>
                </a:cubicBezTo>
                <a:cubicBezTo>
                  <a:pt x="348" y="101"/>
                  <a:pt x="360" y="95"/>
                  <a:pt x="371" y="89"/>
                </a:cubicBezTo>
                <a:cubicBezTo>
                  <a:pt x="389" y="77"/>
                  <a:pt x="404" y="64"/>
                  <a:pt x="408" y="51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1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68"/>
          <p:cNvSpPr>
            <a:spLocks noEditPoints="1"/>
          </p:cNvSpPr>
          <p:nvPr/>
        </p:nvSpPr>
        <p:spPr bwMode="auto">
          <a:xfrm>
            <a:off x="7757365" y="2197027"/>
            <a:ext cx="794385" cy="302099"/>
          </a:xfrm>
          <a:custGeom>
            <a:avLst/>
            <a:gdLst>
              <a:gd name="T0" fmla="*/ 182 w 364"/>
              <a:gd name="T1" fmla="*/ 146 h 146"/>
              <a:gd name="T2" fmla="*/ 182 w 364"/>
              <a:gd name="T3" fmla="*/ 146 h 146"/>
              <a:gd name="T4" fmla="*/ 0 w 364"/>
              <a:gd name="T5" fmla="*/ 73 h 146"/>
              <a:gd name="T6" fmla="*/ 182 w 364"/>
              <a:gd name="T7" fmla="*/ 0 h 146"/>
              <a:gd name="T8" fmla="*/ 364 w 364"/>
              <a:gd name="T9" fmla="*/ 73 h 146"/>
              <a:gd name="T10" fmla="*/ 182 w 364"/>
              <a:gd name="T11" fmla="*/ 146 h 146"/>
              <a:gd name="T12" fmla="*/ 182 w 364"/>
              <a:gd name="T13" fmla="*/ 20 h 146"/>
              <a:gd name="T14" fmla="*/ 22 w 364"/>
              <a:gd name="T15" fmla="*/ 73 h 146"/>
              <a:gd name="T16" fmla="*/ 182 w 364"/>
              <a:gd name="T17" fmla="*/ 126 h 146"/>
              <a:gd name="T18" fmla="*/ 342 w 364"/>
              <a:gd name="T19" fmla="*/ 73 h 146"/>
              <a:gd name="T20" fmla="*/ 182 w 364"/>
              <a:gd name="T21" fmla="*/ 2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146">
                <a:moveTo>
                  <a:pt x="182" y="146"/>
                </a:moveTo>
                <a:cubicBezTo>
                  <a:pt x="182" y="146"/>
                  <a:pt x="182" y="146"/>
                  <a:pt x="182" y="146"/>
                </a:cubicBezTo>
                <a:cubicBezTo>
                  <a:pt x="94" y="146"/>
                  <a:pt x="0" y="120"/>
                  <a:pt x="0" y="73"/>
                </a:cubicBezTo>
                <a:cubicBezTo>
                  <a:pt x="0" y="26"/>
                  <a:pt x="94" y="0"/>
                  <a:pt x="182" y="0"/>
                </a:cubicBezTo>
                <a:cubicBezTo>
                  <a:pt x="270" y="0"/>
                  <a:pt x="364" y="26"/>
                  <a:pt x="364" y="73"/>
                </a:cubicBezTo>
                <a:cubicBezTo>
                  <a:pt x="364" y="120"/>
                  <a:pt x="270" y="146"/>
                  <a:pt x="182" y="146"/>
                </a:cubicBezTo>
                <a:close/>
                <a:moveTo>
                  <a:pt x="182" y="20"/>
                </a:moveTo>
                <a:cubicBezTo>
                  <a:pt x="88" y="21"/>
                  <a:pt x="22" y="48"/>
                  <a:pt x="22" y="73"/>
                </a:cubicBezTo>
                <a:cubicBezTo>
                  <a:pt x="22" y="98"/>
                  <a:pt x="88" y="126"/>
                  <a:pt x="182" y="126"/>
                </a:cubicBezTo>
                <a:cubicBezTo>
                  <a:pt x="276" y="126"/>
                  <a:pt x="342" y="98"/>
                  <a:pt x="342" y="73"/>
                </a:cubicBezTo>
                <a:cubicBezTo>
                  <a:pt x="342" y="48"/>
                  <a:pt x="276" y="21"/>
                  <a:pt x="182" y="2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7874187" y="2274125"/>
            <a:ext cx="559074" cy="132168"/>
          </a:xfrm>
          <a:custGeom>
            <a:avLst/>
            <a:gdLst>
              <a:gd name="T0" fmla="*/ 256 w 256"/>
              <a:gd name="T1" fmla="*/ 41 h 64"/>
              <a:gd name="T2" fmla="*/ 225 w 256"/>
              <a:gd name="T3" fmla="*/ 41 h 64"/>
              <a:gd name="T4" fmla="*/ 212 w 256"/>
              <a:gd name="T5" fmla="*/ 64 h 64"/>
              <a:gd name="T6" fmla="*/ 176 w 256"/>
              <a:gd name="T7" fmla="*/ 60 h 64"/>
              <a:gd name="T8" fmla="*/ 189 w 256"/>
              <a:gd name="T9" fmla="*/ 36 h 64"/>
              <a:gd name="T10" fmla="*/ 170 w 256"/>
              <a:gd name="T11" fmla="*/ 22 h 64"/>
              <a:gd name="T12" fmla="*/ 143 w 256"/>
              <a:gd name="T13" fmla="*/ 37 h 64"/>
              <a:gd name="T14" fmla="*/ 86 w 256"/>
              <a:gd name="T15" fmla="*/ 62 h 64"/>
              <a:gd name="T16" fmla="*/ 31 w 256"/>
              <a:gd name="T17" fmla="*/ 37 h 64"/>
              <a:gd name="T18" fmla="*/ 0 w 256"/>
              <a:gd name="T19" fmla="*/ 37 h 64"/>
              <a:gd name="T20" fmla="*/ 0 w 256"/>
              <a:gd name="T21" fmla="*/ 25 h 64"/>
              <a:gd name="T22" fmla="*/ 29 w 256"/>
              <a:gd name="T23" fmla="*/ 25 h 64"/>
              <a:gd name="T24" fmla="*/ 39 w 256"/>
              <a:gd name="T25" fmla="*/ 4 h 64"/>
              <a:gd name="T26" fmla="*/ 74 w 256"/>
              <a:gd name="T27" fmla="*/ 8 h 64"/>
              <a:gd name="T28" fmla="*/ 64 w 256"/>
              <a:gd name="T29" fmla="*/ 29 h 64"/>
              <a:gd name="T30" fmla="*/ 81 w 256"/>
              <a:gd name="T31" fmla="*/ 41 h 64"/>
              <a:gd name="T32" fmla="*/ 108 w 256"/>
              <a:gd name="T33" fmla="*/ 24 h 64"/>
              <a:gd name="T34" fmla="*/ 166 w 256"/>
              <a:gd name="T35" fmla="*/ 0 h 64"/>
              <a:gd name="T36" fmla="*/ 223 w 256"/>
              <a:gd name="T37" fmla="*/ 25 h 64"/>
              <a:gd name="T38" fmla="*/ 256 w 256"/>
              <a:gd name="T39" fmla="*/ 25 h 64"/>
              <a:gd name="T40" fmla="*/ 256 w 256"/>
              <a:gd name="T41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6" h="64">
                <a:moveTo>
                  <a:pt x="256" y="41"/>
                </a:moveTo>
                <a:cubicBezTo>
                  <a:pt x="225" y="41"/>
                  <a:pt x="225" y="41"/>
                  <a:pt x="225" y="41"/>
                </a:cubicBezTo>
                <a:cubicBezTo>
                  <a:pt x="224" y="49"/>
                  <a:pt x="219" y="59"/>
                  <a:pt x="212" y="64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83" y="54"/>
                  <a:pt x="189" y="45"/>
                  <a:pt x="189" y="36"/>
                </a:cubicBezTo>
                <a:cubicBezTo>
                  <a:pt x="189" y="28"/>
                  <a:pt x="182" y="22"/>
                  <a:pt x="170" y="22"/>
                </a:cubicBezTo>
                <a:cubicBezTo>
                  <a:pt x="158" y="22"/>
                  <a:pt x="151" y="27"/>
                  <a:pt x="143" y="37"/>
                </a:cubicBezTo>
                <a:cubicBezTo>
                  <a:pt x="132" y="52"/>
                  <a:pt x="116" y="62"/>
                  <a:pt x="86" y="62"/>
                </a:cubicBezTo>
                <a:cubicBezTo>
                  <a:pt x="59" y="62"/>
                  <a:pt x="38" y="53"/>
                  <a:pt x="3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4" y="9"/>
                  <a:pt x="39" y="4"/>
                </a:cubicBezTo>
                <a:cubicBezTo>
                  <a:pt x="74" y="8"/>
                  <a:pt x="74" y="8"/>
                  <a:pt x="74" y="8"/>
                </a:cubicBezTo>
                <a:cubicBezTo>
                  <a:pt x="71" y="12"/>
                  <a:pt x="64" y="19"/>
                  <a:pt x="64" y="29"/>
                </a:cubicBezTo>
                <a:cubicBezTo>
                  <a:pt x="64" y="38"/>
                  <a:pt x="72" y="41"/>
                  <a:pt x="81" y="41"/>
                </a:cubicBezTo>
                <a:cubicBezTo>
                  <a:pt x="91" y="41"/>
                  <a:pt x="98" y="36"/>
                  <a:pt x="108" y="24"/>
                </a:cubicBezTo>
                <a:cubicBezTo>
                  <a:pt x="121" y="7"/>
                  <a:pt x="138" y="0"/>
                  <a:pt x="166" y="0"/>
                </a:cubicBezTo>
                <a:cubicBezTo>
                  <a:pt x="193" y="0"/>
                  <a:pt x="217" y="9"/>
                  <a:pt x="223" y="25"/>
                </a:cubicBezTo>
                <a:cubicBezTo>
                  <a:pt x="256" y="25"/>
                  <a:pt x="256" y="25"/>
                  <a:pt x="256" y="25"/>
                </a:cubicBezTo>
                <a:lnTo>
                  <a:pt x="256" y="41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3134581" y="3170981"/>
            <a:ext cx="897855" cy="486191"/>
          </a:xfrm>
          <a:custGeom>
            <a:avLst/>
            <a:gdLst>
              <a:gd name="T0" fmla="*/ 538 w 538"/>
              <a:gd name="T1" fmla="*/ 304 h 309"/>
              <a:gd name="T2" fmla="*/ 538 w 538"/>
              <a:gd name="T3" fmla="*/ 1 h 309"/>
              <a:gd name="T4" fmla="*/ 0 w 538"/>
              <a:gd name="T5" fmla="*/ 0 h 309"/>
              <a:gd name="T6" fmla="*/ 0 w 538"/>
              <a:gd name="T7" fmla="*/ 309 h 309"/>
              <a:gd name="T8" fmla="*/ 538 w 538"/>
              <a:gd name="T9" fmla="*/ 30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309">
                <a:moveTo>
                  <a:pt x="538" y="304"/>
                </a:moveTo>
                <a:lnTo>
                  <a:pt x="538" y="1"/>
                </a:lnTo>
                <a:lnTo>
                  <a:pt x="0" y="0"/>
                </a:lnTo>
                <a:lnTo>
                  <a:pt x="0" y="309"/>
                </a:lnTo>
                <a:lnTo>
                  <a:pt x="538" y="304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Oval 171"/>
          <p:cNvSpPr>
            <a:spLocks noChangeArrowheads="1"/>
          </p:cNvSpPr>
          <p:nvPr/>
        </p:nvSpPr>
        <p:spPr bwMode="auto">
          <a:xfrm>
            <a:off x="3134581" y="3378674"/>
            <a:ext cx="897855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Oval 172"/>
          <p:cNvSpPr>
            <a:spLocks noChangeArrowheads="1"/>
          </p:cNvSpPr>
          <p:nvPr/>
        </p:nvSpPr>
        <p:spPr bwMode="auto">
          <a:xfrm>
            <a:off x="3211350" y="3411716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73"/>
          <p:cNvSpPr>
            <a:spLocks noEditPoints="1"/>
          </p:cNvSpPr>
          <p:nvPr/>
        </p:nvSpPr>
        <p:spPr bwMode="auto">
          <a:xfrm>
            <a:off x="3209680" y="3405423"/>
            <a:ext cx="749325" cy="294232"/>
          </a:xfrm>
          <a:custGeom>
            <a:avLst/>
            <a:gdLst>
              <a:gd name="T0" fmla="*/ 172 w 343"/>
              <a:gd name="T1" fmla="*/ 140 h 143"/>
              <a:gd name="T2" fmla="*/ 163 w 343"/>
              <a:gd name="T3" fmla="*/ 143 h 143"/>
              <a:gd name="T4" fmla="*/ 163 w 343"/>
              <a:gd name="T5" fmla="*/ 143 h 143"/>
              <a:gd name="T6" fmla="*/ 196 w 343"/>
              <a:gd name="T7" fmla="*/ 142 h 143"/>
              <a:gd name="T8" fmla="*/ 139 w 343"/>
              <a:gd name="T9" fmla="*/ 139 h 143"/>
              <a:gd name="T10" fmla="*/ 204 w 343"/>
              <a:gd name="T11" fmla="*/ 139 h 143"/>
              <a:gd name="T12" fmla="*/ 130 w 343"/>
              <a:gd name="T13" fmla="*/ 141 h 143"/>
              <a:gd name="T14" fmla="*/ 130 w 343"/>
              <a:gd name="T15" fmla="*/ 141 h 143"/>
              <a:gd name="T16" fmla="*/ 229 w 343"/>
              <a:gd name="T17" fmla="*/ 139 h 143"/>
              <a:gd name="T18" fmla="*/ 106 w 343"/>
              <a:gd name="T19" fmla="*/ 135 h 143"/>
              <a:gd name="T20" fmla="*/ 237 w 343"/>
              <a:gd name="T21" fmla="*/ 135 h 143"/>
              <a:gd name="T22" fmla="*/ 98 w 343"/>
              <a:gd name="T23" fmla="*/ 136 h 143"/>
              <a:gd name="T24" fmla="*/ 98 w 343"/>
              <a:gd name="T25" fmla="*/ 136 h 143"/>
              <a:gd name="T26" fmla="*/ 261 w 343"/>
              <a:gd name="T27" fmla="*/ 133 h 143"/>
              <a:gd name="T28" fmla="*/ 74 w 343"/>
              <a:gd name="T29" fmla="*/ 128 h 143"/>
              <a:gd name="T30" fmla="*/ 269 w 343"/>
              <a:gd name="T31" fmla="*/ 128 h 143"/>
              <a:gd name="T32" fmla="*/ 66 w 343"/>
              <a:gd name="T33" fmla="*/ 128 h 143"/>
              <a:gd name="T34" fmla="*/ 66 w 343"/>
              <a:gd name="T35" fmla="*/ 128 h 143"/>
              <a:gd name="T36" fmla="*/ 293 w 343"/>
              <a:gd name="T37" fmla="*/ 123 h 143"/>
              <a:gd name="T38" fmla="*/ 43 w 343"/>
              <a:gd name="T39" fmla="*/ 117 h 143"/>
              <a:gd name="T40" fmla="*/ 299 w 343"/>
              <a:gd name="T41" fmla="*/ 117 h 143"/>
              <a:gd name="T42" fmla="*/ 35 w 343"/>
              <a:gd name="T43" fmla="*/ 116 h 143"/>
              <a:gd name="T44" fmla="*/ 35 w 343"/>
              <a:gd name="T45" fmla="*/ 116 h 143"/>
              <a:gd name="T46" fmla="*/ 322 w 343"/>
              <a:gd name="T47" fmla="*/ 107 h 143"/>
              <a:gd name="T48" fmla="*/ 16 w 343"/>
              <a:gd name="T49" fmla="*/ 99 h 143"/>
              <a:gd name="T50" fmla="*/ 327 w 343"/>
              <a:gd name="T51" fmla="*/ 100 h 143"/>
              <a:gd name="T52" fmla="*/ 9 w 343"/>
              <a:gd name="T53" fmla="*/ 95 h 143"/>
              <a:gd name="T54" fmla="*/ 9 w 343"/>
              <a:gd name="T55" fmla="*/ 95 h 143"/>
              <a:gd name="T56" fmla="*/ 343 w 343"/>
              <a:gd name="T57" fmla="*/ 81 h 143"/>
              <a:gd name="T58" fmla="*/ 3 w 343"/>
              <a:gd name="T59" fmla="*/ 72 h 143"/>
              <a:gd name="T60" fmla="*/ 343 w 343"/>
              <a:gd name="T61" fmla="*/ 72 h 143"/>
              <a:gd name="T62" fmla="*/ 340 w 343"/>
              <a:gd name="T63" fmla="*/ 65 h 143"/>
              <a:gd name="T64" fmla="*/ 0 w 343"/>
              <a:gd name="T65" fmla="*/ 64 h 143"/>
              <a:gd name="T66" fmla="*/ 337 w 343"/>
              <a:gd name="T67" fmla="*/ 57 h 143"/>
              <a:gd name="T68" fmla="*/ 337 w 343"/>
              <a:gd name="T69" fmla="*/ 57 h 143"/>
              <a:gd name="T70" fmla="*/ 16 w 343"/>
              <a:gd name="T71" fmla="*/ 45 h 143"/>
              <a:gd name="T72" fmla="*/ 323 w 343"/>
              <a:gd name="T73" fmla="*/ 38 h 143"/>
              <a:gd name="T74" fmla="*/ 21 w 343"/>
              <a:gd name="T75" fmla="*/ 38 h 143"/>
              <a:gd name="T76" fmla="*/ 314 w 343"/>
              <a:gd name="T77" fmla="*/ 35 h 143"/>
              <a:gd name="T78" fmla="*/ 314 w 343"/>
              <a:gd name="T79" fmla="*/ 35 h 143"/>
              <a:gd name="T80" fmla="*/ 44 w 343"/>
              <a:gd name="T81" fmla="*/ 28 h 143"/>
              <a:gd name="T82" fmla="*/ 293 w 343"/>
              <a:gd name="T83" fmla="*/ 22 h 143"/>
              <a:gd name="T84" fmla="*/ 50 w 343"/>
              <a:gd name="T85" fmla="*/ 22 h 143"/>
              <a:gd name="T86" fmla="*/ 285 w 343"/>
              <a:gd name="T87" fmla="*/ 22 h 143"/>
              <a:gd name="T88" fmla="*/ 285 w 343"/>
              <a:gd name="T89" fmla="*/ 22 h 143"/>
              <a:gd name="T90" fmla="*/ 74 w 343"/>
              <a:gd name="T91" fmla="*/ 16 h 143"/>
              <a:gd name="T92" fmla="*/ 262 w 343"/>
              <a:gd name="T93" fmla="*/ 12 h 143"/>
              <a:gd name="T94" fmla="*/ 82 w 343"/>
              <a:gd name="T95" fmla="*/ 12 h 143"/>
              <a:gd name="T96" fmla="*/ 253 w 343"/>
              <a:gd name="T97" fmla="*/ 12 h 143"/>
              <a:gd name="T98" fmla="*/ 253 w 343"/>
              <a:gd name="T99" fmla="*/ 12 h 143"/>
              <a:gd name="T100" fmla="*/ 106 w 343"/>
              <a:gd name="T101" fmla="*/ 9 h 143"/>
              <a:gd name="T102" fmla="*/ 230 w 343"/>
              <a:gd name="T103" fmla="*/ 5 h 143"/>
              <a:gd name="T104" fmla="*/ 114 w 343"/>
              <a:gd name="T105" fmla="*/ 5 h 143"/>
              <a:gd name="T106" fmla="*/ 221 w 343"/>
              <a:gd name="T107" fmla="*/ 7 h 143"/>
              <a:gd name="T108" fmla="*/ 221 w 343"/>
              <a:gd name="T109" fmla="*/ 7 h 143"/>
              <a:gd name="T110" fmla="*/ 139 w 343"/>
              <a:gd name="T111" fmla="*/ 5 h 143"/>
              <a:gd name="T112" fmla="*/ 197 w 343"/>
              <a:gd name="T113" fmla="*/ 2 h 143"/>
              <a:gd name="T114" fmla="*/ 147 w 343"/>
              <a:gd name="T115" fmla="*/ 2 h 143"/>
              <a:gd name="T116" fmla="*/ 188 w 343"/>
              <a:gd name="T117" fmla="*/ 4 h 143"/>
              <a:gd name="T118" fmla="*/ 188 w 343"/>
              <a:gd name="T119" fmla="*/ 4 h 143"/>
              <a:gd name="T120" fmla="*/ 171 w 343"/>
              <a:gd name="T121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143">
                <a:moveTo>
                  <a:pt x="171" y="143"/>
                </a:moveTo>
                <a:cubicBezTo>
                  <a:pt x="171" y="142"/>
                  <a:pt x="171" y="142"/>
                  <a:pt x="171" y="142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74" y="140"/>
                  <a:pt x="177" y="140"/>
                  <a:pt x="180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7" y="143"/>
                  <a:pt x="174" y="143"/>
                  <a:pt x="171" y="143"/>
                </a:cubicBezTo>
                <a:close/>
                <a:moveTo>
                  <a:pt x="163" y="143"/>
                </a:moveTo>
                <a:cubicBezTo>
                  <a:pt x="160" y="143"/>
                  <a:pt x="158" y="143"/>
                  <a:pt x="155" y="143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58" y="140"/>
                  <a:pt x="160" y="140"/>
                  <a:pt x="163" y="140"/>
                </a:cubicBezTo>
                <a:lnTo>
                  <a:pt x="163" y="143"/>
                </a:lnTo>
                <a:close/>
                <a:moveTo>
                  <a:pt x="188" y="143"/>
                </a:moveTo>
                <a:cubicBezTo>
                  <a:pt x="188" y="140"/>
                  <a:pt x="188" y="140"/>
                  <a:pt x="188" y="140"/>
                </a:cubicBezTo>
                <a:cubicBezTo>
                  <a:pt x="191" y="140"/>
                  <a:pt x="193" y="140"/>
                  <a:pt x="196" y="140"/>
                </a:cubicBezTo>
                <a:cubicBezTo>
                  <a:pt x="196" y="142"/>
                  <a:pt x="196" y="142"/>
                  <a:pt x="196" y="142"/>
                </a:cubicBezTo>
                <a:cubicBezTo>
                  <a:pt x="193" y="143"/>
                  <a:pt x="191" y="143"/>
                  <a:pt x="188" y="143"/>
                </a:cubicBezTo>
                <a:close/>
                <a:moveTo>
                  <a:pt x="147" y="142"/>
                </a:moveTo>
                <a:cubicBezTo>
                  <a:pt x="144" y="142"/>
                  <a:pt x="141" y="142"/>
                  <a:pt x="138" y="142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41" y="139"/>
                  <a:pt x="144" y="140"/>
                  <a:pt x="147" y="140"/>
                </a:cubicBezTo>
                <a:lnTo>
                  <a:pt x="147" y="142"/>
                </a:lnTo>
                <a:close/>
                <a:moveTo>
                  <a:pt x="204" y="142"/>
                </a:moveTo>
                <a:cubicBezTo>
                  <a:pt x="204" y="139"/>
                  <a:pt x="204" y="139"/>
                  <a:pt x="204" y="139"/>
                </a:cubicBezTo>
                <a:cubicBezTo>
                  <a:pt x="207" y="139"/>
                  <a:pt x="210" y="139"/>
                  <a:pt x="212" y="138"/>
                </a:cubicBezTo>
                <a:cubicBezTo>
                  <a:pt x="213" y="141"/>
                  <a:pt x="213" y="141"/>
                  <a:pt x="213" y="141"/>
                </a:cubicBezTo>
                <a:cubicBezTo>
                  <a:pt x="210" y="141"/>
                  <a:pt x="207" y="142"/>
                  <a:pt x="204" y="142"/>
                </a:cubicBezTo>
                <a:close/>
                <a:moveTo>
                  <a:pt x="130" y="141"/>
                </a:moveTo>
                <a:cubicBezTo>
                  <a:pt x="127" y="141"/>
                  <a:pt x="125" y="141"/>
                  <a:pt x="122" y="140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25" y="138"/>
                  <a:pt x="128" y="138"/>
                  <a:pt x="130" y="138"/>
                </a:cubicBezTo>
                <a:lnTo>
                  <a:pt x="130" y="141"/>
                </a:lnTo>
                <a:close/>
                <a:moveTo>
                  <a:pt x="221" y="140"/>
                </a:moveTo>
                <a:cubicBezTo>
                  <a:pt x="221" y="138"/>
                  <a:pt x="221" y="138"/>
                  <a:pt x="221" y="138"/>
                </a:cubicBezTo>
                <a:cubicBezTo>
                  <a:pt x="223" y="137"/>
                  <a:pt x="226" y="137"/>
                  <a:pt x="229" y="136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26" y="140"/>
                  <a:pt x="224" y="140"/>
                  <a:pt x="221" y="140"/>
                </a:cubicBezTo>
                <a:close/>
                <a:moveTo>
                  <a:pt x="114" y="139"/>
                </a:moveTo>
                <a:cubicBezTo>
                  <a:pt x="111" y="139"/>
                  <a:pt x="108" y="138"/>
                  <a:pt x="106" y="138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9" y="136"/>
                  <a:pt x="111" y="136"/>
                  <a:pt x="114" y="136"/>
                </a:cubicBezTo>
                <a:lnTo>
                  <a:pt x="114" y="139"/>
                </a:lnTo>
                <a:close/>
                <a:moveTo>
                  <a:pt x="237" y="138"/>
                </a:moveTo>
                <a:cubicBezTo>
                  <a:pt x="237" y="135"/>
                  <a:pt x="237" y="135"/>
                  <a:pt x="237" y="135"/>
                </a:cubicBezTo>
                <a:cubicBezTo>
                  <a:pt x="239" y="135"/>
                  <a:pt x="242" y="134"/>
                  <a:pt x="245" y="134"/>
                </a:cubicBezTo>
                <a:cubicBezTo>
                  <a:pt x="245" y="136"/>
                  <a:pt x="245" y="136"/>
                  <a:pt x="245" y="136"/>
                </a:cubicBezTo>
                <a:cubicBezTo>
                  <a:pt x="243" y="137"/>
                  <a:pt x="240" y="137"/>
                  <a:pt x="237" y="138"/>
                </a:cubicBezTo>
                <a:close/>
                <a:moveTo>
                  <a:pt x="98" y="136"/>
                </a:moveTo>
                <a:cubicBezTo>
                  <a:pt x="95" y="136"/>
                  <a:pt x="92" y="135"/>
                  <a:pt x="89" y="135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3" y="133"/>
                  <a:pt x="95" y="133"/>
                  <a:pt x="98" y="134"/>
                </a:cubicBezTo>
                <a:lnTo>
                  <a:pt x="98" y="136"/>
                </a:lnTo>
                <a:close/>
                <a:moveTo>
                  <a:pt x="253" y="135"/>
                </a:moveTo>
                <a:cubicBezTo>
                  <a:pt x="253" y="132"/>
                  <a:pt x="253" y="132"/>
                  <a:pt x="253" y="132"/>
                </a:cubicBezTo>
                <a:cubicBezTo>
                  <a:pt x="256" y="131"/>
                  <a:pt x="258" y="131"/>
                  <a:pt x="261" y="130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59" y="133"/>
                  <a:pt x="256" y="134"/>
                  <a:pt x="253" y="135"/>
                </a:cubicBezTo>
                <a:close/>
                <a:moveTo>
                  <a:pt x="81" y="133"/>
                </a:moveTo>
                <a:cubicBezTo>
                  <a:pt x="79" y="132"/>
                  <a:pt x="76" y="131"/>
                  <a:pt x="73" y="131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7" y="129"/>
                  <a:pt x="79" y="129"/>
                  <a:pt x="82" y="130"/>
                </a:cubicBezTo>
                <a:lnTo>
                  <a:pt x="81" y="133"/>
                </a:lnTo>
                <a:close/>
                <a:moveTo>
                  <a:pt x="269" y="131"/>
                </a:moveTo>
                <a:cubicBezTo>
                  <a:pt x="269" y="128"/>
                  <a:pt x="269" y="128"/>
                  <a:pt x="269" y="128"/>
                </a:cubicBezTo>
                <a:cubicBezTo>
                  <a:pt x="271" y="127"/>
                  <a:pt x="274" y="127"/>
                  <a:pt x="277" y="126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5" y="129"/>
                  <a:pt x="272" y="130"/>
                  <a:pt x="269" y="131"/>
                </a:cubicBezTo>
                <a:close/>
                <a:moveTo>
                  <a:pt x="66" y="128"/>
                </a:moveTo>
                <a:cubicBezTo>
                  <a:pt x="63" y="127"/>
                  <a:pt x="60" y="126"/>
                  <a:pt x="58" y="126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61" y="124"/>
                  <a:pt x="64" y="125"/>
                  <a:pt x="66" y="126"/>
                </a:cubicBezTo>
                <a:lnTo>
                  <a:pt x="66" y="128"/>
                </a:lnTo>
                <a:close/>
                <a:moveTo>
                  <a:pt x="285" y="126"/>
                </a:moveTo>
                <a:cubicBezTo>
                  <a:pt x="284" y="123"/>
                  <a:pt x="284" y="123"/>
                  <a:pt x="284" y="123"/>
                </a:cubicBezTo>
                <a:cubicBezTo>
                  <a:pt x="287" y="122"/>
                  <a:pt x="289" y="121"/>
                  <a:pt x="292" y="120"/>
                </a:cubicBezTo>
                <a:cubicBezTo>
                  <a:pt x="293" y="123"/>
                  <a:pt x="293" y="123"/>
                  <a:pt x="293" y="123"/>
                </a:cubicBezTo>
                <a:cubicBezTo>
                  <a:pt x="290" y="124"/>
                  <a:pt x="288" y="125"/>
                  <a:pt x="285" y="126"/>
                </a:cubicBezTo>
                <a:close/>
                <a:moveTo>
                  <a:pt x="50" y="123"/>
                </a:moveTo>
                <a:cubicBezTo>
                  <a:pt x="47" y="122"/>
                  <a:pt x="45" y="120"/>
                  <a:pt x="42" y="11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6" y="118"/>
                  <a:pt x="48" y="119"/>
                  <a:pt x="51" y="120"/>
                </a:cubicBezTo>
                <a:lnTo>
                  <a:pt x="50" y="123"/>
                </a:lnTo>
                <a:close/>
                <a:moveTo>
                  <a:pt x="301" y="119"/>
                </a:moveTo>
                <a:cubicBezTo>
                  <a:pt x="299" y="117"/>
                  <a:pt x="299" y="117"/>
                  <a:pt x="299" y="117"/>
                </a:cubicBezTo>
                <a:cubicBezTo>
                  <a:pt x="302" y="116"/>
                  <a:pt x="304" y="115"/>
                  <a:pt x="307" y="113"/>
                </a:cubicBezTo>
                <a:cubicBezTo>
                  <a:pt x="308" y="116"/>
                  <a:pt x="308" y="116"/>
                  <a:pt x="308" y="116"/>
                </a:cubicBezTo>
                <a:cubicBezTo>
                  <a:pt x="306" y="117"/>
                  <a:pt x="303" y="118"/>
                  <a:pt x="301" y="119"/>
                </a:cubicBezTo>
                <a:close/>
                <a:moveTo>
                  <a:pt x="35" y="116"/>
                </a:moveTo>
                <a:cubicBezTo>
                  <a:pt x="32" y="114"/>
                  <a:pt x="30" y="113"/>
                  <a:pt x="28" y="111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1" y="110"/>
                  <a:pt x="34" y="112"/>
                  <a:pt x="36" y="113"/>
                </a:cubicBezTo>
                <a:lnTo>
                  <a:pt x="35" y="116"/>
                </a:lnTo>
                <a:close/>
                <a:moveTo>
                  <a:pt x="315" y="112"/>
                </a:moveTo>
                <a:cubicBezTo>
                  <a:pt x="314" y="109"/>
                  <a:pt x="314" y="109"/>
                  <a:pt x="314" y="109"/>
                </a:cubicBezTo>
                <a:cubicBezTo>
                  <a:pt x="316" y="108"/>
                  <a:pt x="318" y="106"/>
                  <a:pt x="321" y="105"/>
                </a:cubicBezTo>
                <a:cubicBezTo>
                  <a:pt x="322" y="107"/>
                  <a:pt x="322" y="107"/>
                  <a:pt x="322" y="107"/>
                </a:cubicBezTo>
                <a:cubicBezTo>
                  <a:pt x="320" y="108"/>
                  <a:pt x="318" y="110"/>
                  <a:pt x="315" y="112"/>
                </a:cubicBezTo>
                <a:close/>
                <a:moveTo>
                  <a:pt x="21" y="107"/>
                </a:moveTo>
                <a:cubicBezTo>
                  <a:pt x="18" y="105"/>
                  <a:pt x="16" y="103"/>
                  <a:pt x="14" y="101"/>
                </a:cubicBezTo>
                <a:cubicBezTo>
                  <a:pt x="16" y="99"/>
                  <a:pt x="16" y="99"/>
                  <a:pt x="16" y="99"/>
                </a:cubicBezTo>
                <a:cubicBezTo>
                  <a:pt x="18" y="101"/>
                  <a:pt x="20" y="103"/>
                  <a:pt x="22" y="105"/>
                </a:cubicBezTo>
                <a:lnTo>
                  <a:pt x="21" y="107"/>
                </a:lnTo>
                <a:close/>
                <a:moveTo>
                  <a:pt x="329" y="102"/>
                </a:moveTo>
                <a:cubicBezTo>
                  <a:pt x="327" y="100"/>
                  <a:pt x="327" y="100"/>
                  <a:pt x="327" y="100"/>
                </a:cubicBezTo>
                <a:cubicBezTo>
                  <a:pt x="329" y="98"/>
                  <a:pt x="331" y="96"/>
                  <a:pt x="332" y="94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3" y="98"/>
                  <a:pt x="331" y="100"/>
                  <a:pt x="329" y="102"/>
                </a:cubicBezTo>
                <a:close/>
                <a:moveTo>
                  <a:pt x="9" y="95"/>
                </a:moveTo>
                <a:cubicBezTo>
                  <a:pt x="7" y="93"/>
                  <a:pt x="5" y="91"/>
                  <a:pt x="4" y="88"/>
                </a:cubicBezTo>
                <a:cubicBezTo>
                  <a:pt x="6" y="87"/>
                  <a:pt x="6" y="87"/>
                  <a:pt x="6" y="87"/>
                </a:cubicBezTo>
                <a:cubicBezTo>
                  <a:pt x="7" y="89"/>
                  <a:pt x="9" y="91"/>
                  <a:pt x="11" y="94"/>
                </a:cubicBezTo>
                <a:lnTo>
                  <a:pt x="9" y="95"/>
                </a:lnTo>
                <a:close/>
                <a:moveTo>
                  <a:pt x="339" y="89"/>
                </a:moveTo>
                <a:cubicBezTo>
                  <a:pt x="337" y="87"/>
                  <a:pt x="337" y="87"/>
                  <a:pt x="337" y="87"/>
                </a:cubicBezTo>
                <a:cubicBezTo>
                  <a:pt x="338" y="85"/>
                  <a:pt x="339" y="83"/>
                  <a:pt x="340" y="80"/>
                </a:cubicBezTo>
                <a:cubicBezTo>
                  <a:pt x="343" y="81"/>
                  <a:pt x="343" y="81"/>
                  <a:pt x="343" y="81"/>
                </a:cubicBezTo>
                <a:cubicBezTo>
                  <a:pt x="342" y="84"/>
                  <a:pt x="341" y="86"/>
                  <a:pt x="339" y="89"/>
                </a:cubicBezTo>
                <a:close/>
                <a:moveTo>
                  <a:pt x="0" y="81"/>
                </a:moveTo>
                <a:cubicBezTo>
                  <a:pt x="0" y="78"/>
                  <a:pt x="0" y="75"/>
                  <a:pt x="0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5"/>
                  <a:pt x="3" y="77"/>
                  <a:pt x="4" y="80"/>
                </a:cubicBezTo>
                <a:lnTo>
                  <a:pt x="0" y="81"/>
                </a:lnTo>
                <a:close/>
                <a:moveTo>
                  <a:pt x="343" y="72"/>
                </a:moveTo>
                <a:cubicBezTo>
                  <a:pt x="341" y="72"/>
                  <a:pt x="341" y="72"/>
                  <a:pt x="341" y="72"/>
                </a:cubicBezTo>
                <a:cubicBezTo>
                  <a:pt x="342" y="72"/>
                  <a:pt x="342" y="72"/>
                  <a:pt x="342" y="72"/>
                </a:cubicBezTo>
                <a:cubicBezTo>
                  <a:pt x="341" y="72"/>
                  <a:pt x="341" y="72"/>
                  <a:pt x="341" y="72"/>
                </a:cubicBezTo>
                <a:cubicBezTo>
                  <a:pt x="341" y="70"/>
                  <a:pt x="341" y="67"/>
                  <a:pt x="340" y="65"/>
                </a:cubicBezTo>
                <a:cubicBezTo>
                  <a:pt x="342" y="64"/>
                  <a:pt x="342" y="64"/>
                  <a:pt x="342" y="64"/>
                </a:cubicBezTo>
                <a:cubicBezTo>
                  <a:pt x="343" y="67"/>
                  <a:pt x="343" y="69"/>
                  <a:pt x="343" y="72"/>
                </a:cubicBezTo>
                <a:close/>
                <a:moveTo>
                  <a:pt x="3" y="64"/>
                </a:moveTo>
                <a:cubicBezTo>
                  <a:pt x="0" y="64"/>
                  <a:pt x="0" y="64"/>
                  <a:pt x="0" y="64"/>
                </a:cubicBezTo>
                <a:cubicBezTo>
                  <a:pt x="1" y="61"/>
                  <a:pt x="2" y="58"/>
                  <a:pt x="4" y="56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60"/>
                  <a:pt x="4" y="62"/>
                  <a:pt x="3" y="64"/>
                </a:cubicBezTo>
                <a:close/>
                <a:moveTo>
                  <a:pt x="337" y="57"/>
                </a:moveTo>
                <a:cubicBezTo>
                  <a:pt x="336" y="55"/>
                  <a:pt x="334" y="53"/>
                  <a:pt x="333" y="51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37" y="51"/>
                  <a:pt x="338" y="54"/>
                  <a:pt x="340" y="56"/>
                </a:cubicBezTo>
                <a:lnTo>
                  <a:pt x="337" y="57"/>
                </a:lnTo>
                <a:close/>
                <a:moveTo>
                  <a:pt x="11" y="51"/>
                </a:moveTo>
                <a:cubicBezTo>
                  <a:pt x="9" y="49"/>
                  <a:pt x="9" y="49"/>
                  <a:pt x="9" y="49"/>
                </a:cubicBezTo>
                <a:cubicBezTo>
                  <a:pt x="10" y="47"/>
                  <a:pt x="12" y="45"/>
                  <a:pt x="14" y="43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7"/>
                  <a:pt x="12" y="49"/>
                  <a:pt x="11" y="51"/>
                </a:cubicBezTo>
                <a:close/>
                <a:moveTo>
                  <a:pt x="327" y="45"/>
                </a:moveTo>
                <a:cubicBezTo>
                  <a:pt x="325" y="43"/>
                  <a:pt x="323" y="42"/>
                  <a:pt x="321" y="40"/>
                </a:cubicBezTo>
                <a:cubicBezTo>
                  <a:pt x="323" y="38"/>
                  <a:pt x="323" y="38"/>
                  <a:pt x="323" y="38"/>
                </a:cubicBezTo>
                <a:cubicBezTo>
                  <a:pt x="325" y="40"/>
                  <a:pt x="327" y="41"/>
                  <a:pt x="329" y="43"/>
                </a:cubicBezTo>
                <a:lnTo>
                  <a:pt x="327" y="45"/>
                </a:lnTo>
                <a:close/>
                <a:moveTo>
                  <a:pt x="23" y="40"/>
                </a:moveTo>
                <a:cubicBezTo>
                  <a:pt x="21" y="38"/>
                  <a:pt x="21" y="38"/>
                  <a:pt x="21" y="38"/>
                </a:cubicBezTo>
                <a:cubicBezTo>
                  <a:pt x="23" y="36"/>
                  <a:pt x="25" y="34"/>
                  <a:pt x="28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27" y="37"/>
                  <a:pt x="25" y="38"/>
                  <a:pt x="23" y="40"/>
                </a:cubicBezTo>
                <a:close/>
                <a:moveTo>
                  <a:pt x="314" y="35"/>
                </a:moveTo>
                <a:cubicBezTo>
                  <a:pt x="312" y="34"/>
                  <a:pt x="310" y="33"/>
                  <a:pt x="307" y="31"/>
                </a:cubicBezTo>
                <a:cubicBezTo>
                  <a:pt x="308" y="29"/>
                  <a:pt x="308" y="29"/>
                  <a:pt x="308" y="29"/>
                </a:cubicBezTo>
                <a:cubicBezTo>
                  <a:pt x="311" y="30"/>
                  <a:pt x="313" y="32"/>
                  <a:pt x="316" y="33"/>
                </a:cubicBezTo>
                <a:lnTo>
                  <a:pt x="314" y="35"/>
                </a:lnTo>
                <a:close/>
                <a:moveTo>
                  <a:pt x="36" y="31"/>
                </a:moveTo>
                <a:cubicBezTo>
                  <a:pt x="35" y="29"/>
                  <a:pt x="35" y="29"/>
                  <a:pt x="35" y="29"/>
                </a:cubicBezTo>
                <a:cubicBezTo>
                  <a:pt x="37" y="28"/>
                  <a:pt x="40" y="26"/>
                  <a:pt x="42" y="25"/>
                </a:cubicBezTo>
                <a:cubicBezTo>
                  <a:pt x="44" y="28"/>
                  <a:pt x="44" y="28"/>
                  <a:pt x="44" y="28"/>
                </a:cubicBezTo>
                <a:cubicBezTo>
                  <a:pt x="41" y="29"/>
                  <a:pt x="39" y="30"/>
                  <a:pt x="36" y="31"/>
                </a:cubicBezTo>
                <a:close/>
                <a:moveTo>
                  <a:pt x="300" y="28"/>
                </a:moveTo>
                <a:cubicBezTo>
                  <a:pt x="297" y="27"/>
                  <a:pt x="295" y="25"/>
                  <a:pt x="292" y="24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6" y="23"/>
                  <a:pt x="299" y="24"/>
                  <a:pt x="301" y="25"/>
                </a:cubicBezTo>
                <a:lnTo>
                  <a:pt x="300" y="28"/>
                </a:lnTo>
                <a:close/>
                <a:moveTo>
                  <a:pt x="51" y="24"/>
                </a:moveTo>
                <a:cubicBezTo>
                  <a:pt x="50" y="22"/>
                  <a:pt x="50" y="22"/>
                  <a:pt x="50" y="22"/>
                </a:cubicBezTo>
                <a:cubicBezTo>
                  <a:pt x="53" y="21"/>
                  <a:pt x="55" y="20"/>
                  <a:pt x="58" y="19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2"/>
                  <a:pt x="54" y="23"/>
                  <a:pt x="51" y="24"/>
                </a:cubicBezTo>
                <a:close/>
                <a:moveTo>
                  <a:pt x="285" y="22"/>
                </a:moveTo>
                <a:cubicBezTo>
                  <a:pt x="282" y="21"/>
                  <a:pt x="280" y="20"/>
                  <a:pt x="277" y="19"/>
                </a:cubicBezTo>
                <a:cubicBezTo>
                  <a:pt x="278" y="16"/>
                  <a:pt x="278" y="16"/>
                  <a:pt x="278" y="16"/>
                </a:cubicBezTo>
                <a:cubicBezTo>
                  <a:pt x="281" y="17"/>
                  <a:pt x="283" y="18"/>
                  <a:pt x="286" y="19"/>
                </a:cubicBezTo>
                <a:lnTo>
                  <a:pt x="285" y="22"/>
                </a:lnTo>
                <a:close/>
                <a:moveTo>
                  <a:pt x="67" y="19"/>
                </a:moveTo>
                <a:cubicBezTo>
                  <a:pt x="66" y="16"/>
                  <a:pt x="66" y="16"/>
                  <a:pt x="66" y="16"/>
                </a:cubicBezTo>
                <a:cubicBezTo>
                  <a:pt x="68" y="15"/>
                  <a:pt x="71" y="15"/>
                  <a:pt x="74" y="14"/>
                </a:cubicBezTo>
                <a:cubicBezTo>
                  <a:pt x="74" y="16"/>
                  <a:pt x="74" y="16"/>
                  <a:pt x="74" y="16"/>
                </a:cubicBezTo>
                <a:cubicBezTo>
                  <a:pt x="72" y="17"/>
                  <a:pt x="69" y="18"/>
                  <a:pt x="67" y="19"/>
                </a:cubicBezTo>
                <a:close/>
                <a:moveTo>
                  <a:pt x="269" y="16"/>
                </a:moveTo>
                <a:cubicBezTo>
                  <a:pt x="267" y="16"/>
                  <a:pt x="264" y="15"/>
                  <a:pt x="261" y="14"/>
                </a:cubicBezTo>
                <a:cubicBezTo>
                  <a:pt x="262" y="12"/>
                  <a:pt x="262" y="12"/>
                  <a:pt x="262" y="12"/>
                </a:cubicBezTo>
                <a:cubicBezTo>
                  <a:pt x="265" y="12"/>
                  <a:pt x="267" y="13"/>
                  <a:pt x="270" y="14"/>
                </a:cubicBezTo>
                <a:lnTo>
                  <a:pt x="269" y="16"/>
                </a:lnTo>
                <a:close/>
                <a:moveTo>
                  <a:pt x="82" y="14"/>
                </a:moveTo>
                <a:cubicBezTo>
                  <a:pt x="82" y="12"/>
                  <a:pt x="82" y="12"/>
                  <a:pt x="82" y="12"/>
                </a:cubicBezTo>
                <a:cubicBezTo>
                  <a:pt x="84" y="11"/>
                  <a:pt x="87" y="10"/>
                  <a:pt x="90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88" y="13"/>
                  <a:pt x="85" y="14"/>
                  <a:pt x="82" y="14"/>
                </a:cubicBezTo>
                <a:close/>
                <a:moveTo>
                  <a:pt x="253" y="12"/>
                </a:moveTo>
                <a:cubicBezTo>
                  <a:pt x="251" y="12"/>
                  <a:pt x="248" y="11"/>
                  <a:pt x="245" y="11"/>
                </a:cubicBezTo>
                <a:cubicBezTo>
                  <a:pt x="246" y="8"/>
                  <a:pt x="246" y="8"/>
                  <a:pt x="246" y="8"/>
                </a:cubicBezTo>
                <a:cubicBezTo>
                  <a:pt x="249" y="9"/>
                  <a:pt x="251" y="9"/>
                  <a:pt x="254" y="10"/>
                </a:cubicBezTo>
                <a:lnTo>
                  <a:pt x="253" y="12"/>
                </a:lnTo>
                <a:close/>
                <a:moveTo>
                  <a:pt x="98" y="11"/>
                </a:moveTo>
                <a:cubicBezTo>
                  <a:pt x="98" y="8"/>
                  <a:pt x="98" y="8"/>
                  <a:pt x="98" y="8"/>
                </a:cubicBezTo>
                <a:cubicBezTo>
                  <a:pt x="100" y="8"/>
                  <a:pt x="103" y="7"/>
                  <a:pt x="106" y="7"/>
                </a:cubicBezTo>
                <a:cubicBezTo>
                  <a:pt x="106" y="9"/>
                  <a:pt x="106" y="9"/>
                  <a:pt x="106" y="9"/>
                </a:cubicBezTo>
                <a:cubicBezTo>
                  <a:pt x="104" y="10"/>
                  <a:pt x="101" y="10"/>
                  <a:pt x="98" y="11"/>
                </a:cubicBezTo>
                <a:close/>
                <a:moveTo>
                  <a:pt x="237" y="9"/>
                </a:moveTo>
                <a:cubicBezTo>
                  <a:pt x="235" y="9"/>
                  <a:pt x="232" y="8"/>
                  <a:pt x="229" y="8"/>
                </a:cubicBezTo>
                <a:cubicBezTo>
                  <a:pt x="230" y="5"/>
                  <a:pt x="230" y="5"/>
                  <a:pt x="230" y="5"/>
                </a:cubicBezTo>
                <a:cubicBezTo>
                  <a:pt x="232" y="6"/>
                  <a:pt x="235" y="6"/>
                  <a:pt x="238" y="7"/>
                </a:cubicBezTo>
                <a:lnTo>
                  <a:pt x="237" y="9"/>
                </a:lnTo>
                <a:close/>
                <a:moveTo>
                  <a:pt x="114" y="8"/>
                </a:moveTo>
                <a:cubicBezTo>
                  <a:pt x="114" y="5"/>
                  <a:pt x="114" y="5"/>
                  <a:pt x="114" y="5"/>
                </a:cubicBezTo>
                <a:cubicBezTo>
                  <a:pt x="117" y="5"/>
                  <a:pt x="119" y="5"/>
                  <a:pt x="122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7"/>
                  <a:pt x="117" y="8"/>
                  <a:pt x="114" y="8"/>
                </a:cubicBezTo>
                <a:close/>
                <a:moveTo>
                  <a:pt x="221" y="7"/>
                </a:moveTo>
                <a:cubicBezTo>
                  <a:pt x="218" y="7"/>
                  <a:pt x="216" y="6"/>
                  <a:pt x="213" y="6"/>
                </a:cubicBezTo>
                <a:cubicBezTo>
                  <a:pt x="213" y="3"/>
                  <a:pt x="213" y="3"/>
                  <a:pt x="213" y="3"/>
                </a:cubicBezTo>
                <a:cubicBezTo>
                  <a:pt x="216" y="4"/>
                  <a:pt x="219" y="4"/>
                  <a:pt x="221" y="4"/>
                </a:cubicBezTo>
                <a:lnTo>
                  <a:pt x="221" y="7"/>
                </a:lnTo>
                <a:close/>
                <a:moveTo>
                  <a:pt x="131" y="6"/>
                </a:moveTo>
                <a:cubicBezTo>
                  <a:pt x="130" y="3"/>
                  <a:pt x="130" y="3"/>
                  <a:pt x="130" y="3"/>
                </a:cubicBezTo>
                <a:cubicBezTo>
                  <a:pt x="133" y="3"/>
                  <a:pt x="136" y="3"/>
                  <a:pt x="139" y="3"/>
                </a:cubicBezTo>
                <a:cubicBezTo>
                  <a:pt x="139" y="5"/>
                  <a:pt x="139" y="5"/>
                  <a:pt x="139" y="5"/>
                </a:cubicBezTo>
                <a:cubicBezTo>
                  <a:pt x="136" y="5"/>
                  <a:pt x="133" y="6"/>
                  <a:pt x="131" y="6"/>
                </a:cubicBezTo>
                <a:close/>
                <a:moveTo>
                  <a:pt x="205" y="5"/>
                </a:moveTo>
                <a:cubicBezTo>
                  <a:pt x="202" y="5"/>
                  <a:pt x="199" y="5"/>
                  <a:pt x="197" y="5"/>
                </a:cubicBezTo>
                <a:cubicBezTo>
                  <a:pt x="197" y="2"/>
                  <a:pt x="197" y="2"/>
                  <a:pt x="197" y="2"/>
                </a:cubicBezTo>
                <a:cubicBezTo>
                  <a:pt x="199" y="2"/>
                  <a:pt x="202" y="2"/>
                  <a:pt x="205" y="3"/>
                </a:cubicBezTo>
                <a:lnTo>
                  <a:pt x="205" y="5"/>
                </a:lnTo>
                <a:close/>
                <a:moveTo>
                  <a:pt x="147" y="5"/>
                </a:moveTo>
                <a:cubicBezTo>
                  <a:pt x="147" y="2"/>
                  <a:pt x="147" y="2"/>
                  <a:pt x="147" y="2"/>
                </a:cubicBezTo>
                <a:cubicBezTo>
                  <a:pt x="150" y="2"/>
                  <a:pt x="152" y="2"/>
                  <a:pt x="155" y="2"/>
                </a:cubicBezTo>
                <a:cubicBezTo>
                  <a:pt x="155" y="4"/>
                  <a:pt x="155" y="4"/>
                  <a:pt x="155" y="4"/>
                </a:cubicBezTo>
                <a:cubicBezTo>
                  <a:pt x="152" y="4"/>
                  <a:pt x="150" y="4"/>
                  <a:pt x="147" y="5"/>
                </a:cubicBezTo>
                <a:close/>
                <a:moveTo>
                  <a:pt x="188" y="4"/>
                </a:moveTo>
                <a:cubicBezTo>
                  <a:pt x="186" y="4"/>
                  <a:pt x="183" y="4"/>
                  <a:pt x="180" y="4"/>
                </a:cubicBezTo>
                <a:cubicBezTo>
                  <a:pt x="180" y="1"/>
                  <a:pt x="180" y="1"/>
                  <a:pt x="180" y="1"/>
                </a:cubicBezTo>
                <a:cubicBezTo>
                  <a:pt x="183" y="1"/>
                  <a:pt x="186" y="1"/>
                  <a:pt x="188" y="2"/>
                </a:cubicBezTo>
                <a:lnTo>
                  <a:pt x="188" y="4"/>
                </a:lnTo>
                <a:close/>
                <a:moveTo>
                  <a:pt x="163" y="4"/>
                </a:moveTo>
                <a:cubicBezTo>
                  <a:pt x="163" y="1"/>
                  <a:pt x="163" y="1"/>
                  <a:pt x="163" y="1"/>
                </a:cubicBezTo>
                <a:cubicBezTo>
                  <a:pt x="166" y="1"/>
                  <a:pt x="169" y="0"/>
                  <a:pt x="172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"/>
                  <a:pt x="171" y="4"/>
                  <a:pt x="171" y="4"/>
                </a:cubicBezTo>
                <a:cubicBezTo>
                  <a:pt x="172" y="4"/>
                  <a:pt x="172" y="4"/>
                  <a:pt x="172" y="4"/>
                </a:cubicBezTo>
                <a:cubicBezTo>
                  <a:pt x="169" y="4"/>
                  <a:pt x="166" y="4"/>
                  <a:pt x="163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3134581" y="3243359"/>
            <a:ext cx="897855" cy="385491"/>
          </a:xfrm>
          <a:custGeom>
            <a:avLst/>
            <a:gdLst>
              <a:gd name="T0" fmla="*/ 206 w 411"/>
              <a:gd name="T1" fmla="*/ 0 h 187"/>
              <a:gd name="T2" fmla="*/ 0 w 411"/>
              <a:gd name="T3" fmla="*/ 93 h 187"/>
              <a:gd name="T4" fmla="*/ 206 w 411"/>
              <a:gd name="T5" fmla="*/ 187 h 187"/>
              <a:gd name="T6" fmla="*/ 411 w 411"/>
              <a:gd name="T7" fmla="*/ 93 h 187"/>
              <a:gd name="T8" fmla="*/ 206 w 411"/>
              <a:gd name="T9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87">
                <a:moveTo>
                  <a:pt x="206" y="0"/>
                </a:moveTo>
                <a:cubicBezTo>
                  <a:pt x="92" y="0"/>
                  <a:pt x="0" y="42"/>
                  <a:pt x="0" y="93"/>
                </a:cubicBezTo>
                <a:cubicBezTo>
                  <a:pt x="0" y="145"/>
                  <a:pt x="92" y="187"/>
                  <a:pt x="206" y="187"/>
                </a:cubicBezTo>
                <a:cubicBezTo>
                  <a:pt x="319" y="187"/>
                  <a:pt x="411" y="156"/>
                  <a:pt x="411" y="93"/>
                </a:cubicBezTo>
                <a:cubicBezTo>
                  <a:pt x="411" y="42"/>
                  <a:pt x="319" y="0"/>
                  <a:pt x="206" y="0"/>
                </a:cubicBezTo>
                <a:close/>
              </a:path>
            </a:pathLst>
          </a:cu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Oval 175"/>
          <p:cNvSpPr>
            <a:spLocks noChangeArrowheads="1"/>
          </p:cNvSpPr>
          <p:nvPr/>
        </p:nvSpPr>
        <p:spPr bwMode="auto">
          <a:xfrm>
            <a:off x="3211350" y="3271680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76"/>
          <p:cNvSpPr>
            <a:spLocks noEditPoints="1"/>
          </p:cNvSpPr>
          <p:nvPr/>
        </p:nvSpPr>
        <p:spPr bwMode="auto">
          <a:xfrm>
            <a:off x="3209680" y="3265387"/>
            <a:ext cx="749325" cy="294232"/>
          </a:xfrm>
          <a:custGeom>
            <a:avLst/>
            <a:gdLst>
              <a:gd name="T0" fmla="*/ 172 w 343"/>
              <a:gd name="T1" fmla="*/ 140 h 143"/>
              <a:gd name="T2" fmla="*/ 163 w 343"/>
              <a:gd name="T3" fmla="*/ 143 h 143"/>
              <a:gd name="T4" fmla="*/ 163 w 343"/>
              <a:gd name="T5" fmla="*/ 143 h 143"/>
              <a:gd name="T6" fmla="*/ 196 w 343"/>
              <a:gd name="T7" fmla="*/ 143 h 143"/>
              <a:gd name="T8" fmla="*/ 139 w 343"/>
              <a:gd name="T9" fmla="*/ 139 h 143"/>
              <a:gd name="T10" fmla="*/ 204 w 343"/>
              <a:gd name="T11" fmla="*/ 139 h 143"/>
              <a:gd name="T12" fmla="*/ 130 w 343"/>
              <a:gd name="T13" fmla="*/ 141 h 143"/>
              <a:gd name="T14" fmla="*/ 130 w 343"/>
              <a:gd name="T15" fmla="*/ 141 h 143"/>
              <a:gd name="T16" fmla="*/ 229 w 343"/>
              <a:gd name="T17" fmla="*/ 139 h 143"/>
              <a:gd name="T18" fmla="*/ 106 w 343"/>
              <a:gd name="T19" fmla="*/ 135 h 143"/>
              <a:gd name="T20" fmla="*/ 237 w 343"/>
              <a:gd name="T21" fmla="*/ 135 h 143"/>
              <a:gd name="T22" fmla="*/ 98 w 343"/>
              <a:gd name="T23" fmla="*/ 136 h 143"/>
              <a:gd name="T24" fmla="*/ 98 w 343"/>
              <a:gd name="T25" fmla="*/ 136 h 143"/>
              <a:gd name="T26" fmla="*/ 261 w 343"/>
              <a:gd name="T27" fmla="*/ 133 h 143"/>
              <a:gd name="T28" fmla="*/ 74 w 343"/>
              <a:gd name="T29" fmla="*/ 128 h 143"/>
              <a:gd name="T30" fmla="*/ 269 w 343"/>
              <a:gd name="T31" fmla="*/ 128 h 143"/>
              <a:gd name="T32" fmla="*/ 66 w 343"/>
              <a:gd name="T33" fmla="*/ 128 h 143"/>
              <a:gd name="T34" fmla="*/ 66 w 343"/>
              <a:gd name="T35" fmla="*/ 128 h 143"/>
              <a:gd name="T36" fmla="*/ 293 w 343"/>
              <a:gd name="T37" fmla="*/ 123 h 143"/>
              <a:gd name="T38" fmla="*/ 43 w 343"/>
              <a:gd name="T39" fmla="*/ 117 h 143"/>
              <a:gd name="T40" fmla="*/ 299 w 343"/>
              <a:gd name="T41" fmla="*/ 117 h 143"/>
              <a:gd name="T42" fmla="*/ 35 w 343"/>
              <a:gd name="T43" fmla="*/ 116 h 143"/>
              <a:gd name="T44" fmla="*/ 35 w 343"/>
              <a:gd name="T45" fmla="*/ 116 h 143"/>
              <a:gd name="T46" fmla="*/ 322 w 343"/>
              <a:gd name="T47" fmla="*/ 107 h 143"/>
              <a:gd name="T48" fmla="*/ 16 w 343"/>
              <a:gd name="T49" fmla="*/ 99 h 143"/>
              <a:gd name="T50" fmla="*/ 327 w 343"/>
              <a:gd name="T51" fmla="*/ 100 h 143"/>
              <a:gd name="T52" fmla="*/ 9 w 343"/>
              <a:gd name="T53" fmla="*/ 95 h 143"/>
              <a:gd name="T54" fmla="*/ 9 w 343"/>
              <a:gd name="T55" fmla="*/ 95 h 143"/>
              <a:gd name="T56" fmla="*/ 343 w 343"/>
              <a:gd name="T57" fmla="*/ 81 h 143"/>
              <a:gd name="T58" fmla="*/ 3 w 343"/>
              <a:gd name="T59" fmla="*/ 72 h 143"/>
              <a:gd name="T60" fmla="*/ 343 w 343"/>
              <a:gd name="T61" fmla="*/ 73 h 143"/>
              <a:gd name="T62" fmla="*/ 340 w 343"/>
              <a:gd name="T63" fmla="*/ 65 h 143"/>
              <a:gd name="T64" fmla="*/ 3 w 343"/>
              <a:gd name="T65" fmla="*/ 64 h 143"/>
              <a:gd name="T66" fmla="*/ 3 w 343"/>
              <a:gd name="T67" fmla="*/ 64 h 143"/>
              <a:gd name="T68" fmla="*/ 340 w 343"/>
              <a:gd name="T69" fmla="*/ 56 h 143"/>
              <a:gd name="T70" fmla="*/ 14 w 343"/>
              <a:gd name="T71" fmla="*/ 43 h 143"/>
              <a:gd name="T72" fmla="*/ 321 w 343"/>
              <a:gd name="T73" fmla="*/ 40 h 143"/>
              <a:gd name="T74" fmla="*/ 23 w 343"/>
              <a:gd name="T75" fmla="*/ 40 h 143"/>
              <a:gd name="T76" fmla="*/ 23 w 343"/>
              <a:gd name="T77" fmla="*/ 40 h 143"/>
              <a:gd name="T78" fmla="*/ 316 w 343"/>
              <a:gd name="T79" fmla="*/ 33 h 143"/>
              <a:gd name="T80" fmla="*/ 42 w 343"/>
              <a:gd name="T81" fmla="*/ 25 h 143"/>
              <a:gd name="T82" fmla="*/ 292 w 343"/>
              <a:gd name="T83" fmla="*/ 24 h 143"/>
              <a:gd name="T84" fmla="*/ 51 w 343"/>
              <a:gd name="T85" fmla="*/ 24 h 143"/>
              <a:gd name="T86" fmla="*/ 51 w 343"/>
              <a:gd name="T87" fmla="*/ 24 h 143"/>
              <a:gd name="T88" fmla="*/ 286 w 343"/>
              <a:gd name="T89" fmla="*/ 19 h 143"/>
              <a:gd name="T90" fmla="*/ 74 w 343"/>
              <a:gd name="T91" fmla="*/ 14 h 143"/>
              <a:gd name="T92" fmla="*/ 261 w 343"/>
              <a:gd name="T93" fmla="*/ 14 h 143"/>
              <a:gd name="T94" fmla="*/ 82 w 343"/>
              <a:gd name="T95" fmla="*/ 14 h 143"/>
              <a:gd name="T96" fmla="*/ 82 w 343"/>
              <a:gd name="T97" fmla="*/ 14 h 143"/>
              <a:gd name="T98" fmla="*/ 254 w 343"/>
              <a:gd name="T99" fmla="*/ 10 h 143"/>
              <a:gd name="T100" fmla="*/ 106 w 343"/>
              <a:gd name="T101" fmla="*/ 7 h 143"/>
              <a:gd name="T102" fmla="*/ 229 w 343"/>
              <a:gd name="T103" fmla="*/ 8 h 143"/>
              <a:gd name="T104" fmla="*/ 114 w 343"/>
              <a:gd name="T105" fmla="*/ 8 h 143"/>
              <a:gd name="T106" fmla="*/ 114 w 343"/>
              <a:gd name="T107" fmla="*/ 8 h 143"/>
              <a:gd name="T108" fmla="*/ 221 w 343"/>
              <a:gd name="T109" fmla="*/ 4 h 143"/>
              <a:gd name="T110" fmla="*/ 139 w 343"/>
              <a:gd name="T111" fmla="*/ 3 h 143"/>
              <a:gd name="T112" fmla="*/ 197 w 343"/>
              <a:gd name="T113" fmla="*/ 5 h 143"/>
              <a:gd name="T114" fmla="*/ 147 w 343"/>
              <a:gd name="T115" fmla="*/ 5 h 143"/>
              <a:gd name="T116" fmla="*/ 147 w 343"/>
              <a:gd name="T117" fmla="*/ 5 h 143"/>
              <a:gd name="T118" fmla="*/ 188 w 343"/>
              <a:gd name="T119" fmla="*/ 2 h 143"/>
              <a:gd name="T120" fmla="*/ 172 w 343"/>
              <a:gd name="T121" fmla="*/ 0 h 143"/>
              <a:gd name="T122" fmla="*/ 163 w 343"/>
              <a:gd name="T123" fmla="*/ 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3" h="143">
                <a:moveTo>
                  <a:pt x="171" y="143"/>
                </a:moveTo>
                <a:cubicBezTo>
                  <a:pt x="171" y="142"/>
                  <a:pt x="171" y="142"/>
                  <a:pt x="171" y="142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74" y="140"/>
                  <a:pt x="177" y="140"/>
                  <a:pt x="180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7" y="143"/>
                  <a:pt x="174" y="143"/>
                  <a:pt x="171" y="143"/>
                </a:cubicBezTo>
                <a:close/>
                <a:moveTo>
                  <a:pt x="163" y="143"/>
                </a:moveTo>
                <a:cubicBezTo>
                  <a:pt x="160" y="143"/>
                  <a:pt x="158" y="143"/>
                  <a:pt x="155" y="143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58" y="140"/>
                  <a:pt x="160" y="140"/>
                  <a:pt x="163" y="140"/>
                </a:cubicBezTo>
                <a:lnTo>
                  <a:pt x="163" y="143"/>
                </a:lnTo>
                <a:close/>
                <a:moveTo>
                  <a:pt x="188" y="143"/>
                </a:moveTo>
                <a:cubicBezTo>
                  <a:pt x="188" y="140"/>
                  <a:pt x="188" y="140"/>
                  <a:pt x="188" y="140"/>
                </a:cubicBezTo>
                <a:cubicBezTo>
                  <a:pt x="191" y="140"/>
                  <a:pt x="193" y="140"/>
                  <a:pt x="196" y="140"/>
                </a:cubicBezTo>
                <a:cubicBezTo>
                  <a:pt x="196" y="143"/>
                  <a:pt x="196" y="143"/>
                  <a:pt x="196" y="143"/>
                </a:cubicBezTo>
                <a:cubicBezTo>
                  <a:pt x="193" y="143"/>
                  <a:pt x="191" y="143"/>
                  <a:pt x="188" y="143"/>
                </a:cubicBezTo>
                <a:close/>
                <a:moveTo>
                  <a:pt x="147" y="143"/>
                </a:moveTo>
                <a:cubicBezTo>
                  <a:pt x="144" y="142"/>
                  <a:pt x="141" y="142"/>
                  <a:pt x="138" y="142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41" y="139"/>
                  <a:pt x="144" y="140"/>
                  <a:pt x="147" y="140"/>
                </a:cubicBezTo>
                <a:lnTo>
                  <a:pt x="147" y="143"/>
                </a:lnTo>
                <a:close/>
                <a:moveTo>
                  <a:pt x="204" y="142"/>
                </a:moveTo>
                <a:cubicBezTo>
                  <a:pt x="204" y="139"/>
                  <a:pt x="204" y="139"/>
                  <a:pt x="204" y="139"/>
                </a:cubicBezTo>
                <a:cubicBezTo>
                  <a:pt x="207" y="139"/>
                  <a:pt x="210" y="139"/>
                  <a:pt x="212" y="139"/>
                </a:cubicBezTo>
                <a:cubicBezTo>
                  <a:pt x="213" y="141"/>
                  <a:pt x="213" y="141"/>
                  <a:pt x="213" y="141"/>
                </a:cubicBezTo>
                <a:cubicBezTo>
                  <a:pt x="210" y="141"/>
                  <a:pt x="207" y="142"/>
                  <a:pt x="204" y="142"/>
                </a:cubicBezTo>
                <a:close/>
                <a:moveTo>
                  <a:pt x="130" y="141"/>
                </a:moveTo>
                <a:cubicBezTo>
                  <a:pt x="127" y="141"/>
                  <a:pt x="125" y="141"/>
                  <a:pt x="122" y="14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8"/>
                  <a:pt x="128" y="138"/>
                  <a:pt x="130" y="138"/>
                </a:cubicBezTo>
                <a:lnTo>
                  <a:pt x="130" y="141"/>
                </a:lnTo>
                <a:close/>
                <a:moveTo>
                  <a:pt x="221" y="140"/>
                </a:moveTo>
                <a:cubicBezTo>
                  <a:pt x="221" y="138"/>
                  <a:pt x="221" y="138"/>
                  <a:pt x="221" y="138"/>
                </a:cubicBezTo>
                <a:cubicBezTo>
                  <a:pt x="223" y="137"/>
                  <a:pt x="226" y="137"/>
                  <a:pt x="229" y="137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26" y="140"/>
                  <a:pt x="224" y="140"/>
                  <a:pt x="221" y="140"/>
                </a:cubicBezTo>
                <a:close/>
                <a:moveTo>
                  <a:pt x="114" y="139"/>
                </a:moveTo>
                <a:cubicBezTo>
                  <a:pt x="111" y="139"/>
                  <a:pt x="108" y="138"/>
                  <a:pt x="106" y="138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9" y="136"/>
                  <a:pt x="111" y="136"/>
                  <a:pt x="114" y="136"/>
                </a:cubicBezTo>
                <a:lnTo>
                  <a:pt x="114" y="139"/>
                </a:lnTo>
                <a:close/>
                <a:moveTo>
                  <a:pt x="237" y="138"/>
                </a:moveTo>
                <a:cubicBezTo>
                  <a:pt x="237" y="135"/>
                  <a:pt x="237" y="135"/>
                  <a:pt x="237" y="135"/>
                </a:cubicBezTo>
                <a:cubicBezTo>
                  <a:pt x="239" y="135"/>
                  <a:pt x="242" y="134"/>
                  <a:pt x="245" y="134"/>
                </a:cubicBezTo>
                <a:cubicBezTo>
                  <a:pt x="245" y="136"/>
                  <a:pt x="245" y="136"/>
                  <a:pt x="245" y="136"/>
                </a:cubicBezTo>
                <a:cubicBezTo>
                  <a:pt x="243" y="137"/>
                  <a:pt x="240" y="137"/>
                  <a:pt x="237" y="138"/>
                </a:cubicBezTo>
                <a:close/>
                <a:moveTo>
                  <a:pt x="98" y="136"/>
                </a:moveTo>
                <a:cubicBezTo>
                  <a:pt x="95" y="136"/>
                  <a:pt x="92" y="135"/>
                  <a:pt x="89" y="135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3" y="133"/>
                  <a:pt x="95" y="133"/>
                  <a:pt x="98" y="134"/>
                </a:cubicBezTo>
                <a:lnTo>
                  <a:pt x="98" y="136"/>
                </a:lnTo>
                <a:close/>
                <a:moveTo>
                  <a:pt x="253" y="135"/>
                </a:moveTo>
                <a:cubicBezTo>
                  <a:pt x="253" y="132"/>
                  <a:pt x="253" y="132"/>
                  <a:pt x="253" y="132"/>
                </a:cubicBezTo>
                <a:cubicBezTo>
                  <a:pt x="256" y="132"/>
                  <a:pt x="258" y="131"/>
                  <a:pt x="261" y="130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59" y="134"/>
                  <a:pt x="256" y="134"/>
                  <a:pt x="253" y="135"/>
                </a:cubicBezTo>
                <a:close/>
                <a:moveTo>
                  <a:pt x="81" y="133"/>
                </a:moveTo>
                <a:cubicBezTo>
                  <a:pt x="79" y="132"/>
                  <a:pt x="76" y="131"/>
                  <a:pt x="73" y="131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7" y="129"/>
                  <a:pt x="79" y="129"/>
                  <a:pt x="82" y="130"/>
                </a:cubicBezTo>
                <a:lnTo>
                  <a:pt x="81" y="133"/>
                </a:lnTo>
                <a:close/>
                <a:moveTo>
                  <a:pt x="269" y="131"/>
                </a:moveTo>
                <a:cubicBezTo>
                  <a:pt x="269" y="128"/>
                  <a:pt x="269" y="128"/>
                  <a:pt x="269" y="128"/>
                </a:cubicBezTo>
                <a:cubicBezTo>
                  <a:pt x="271" y="127"/>
                  <a:pt x="274" y="127"/>
                  <a:pt x="277" y="126"/>
                </a:cubicBezTo>
                <a:cubicBezTo>
                  <a:pt x="277" y="128"/>
                  <a:pt x="277" y="128"/>
                  <a:pt x="277" y="128"/>
                </a:cubicBezTo>
                <a:cubicBezTo>
                  <a:pt x="275" y="129"/>
                  <a:pt x="272" y="130"/>
                  <a:pt x="269" y="131"/>
                </a:cubicBezTo>
                <a:close/>
                <a:moveTo>
                  <a:pt x="66" y="128"/>
                </a:moveTo>
                <a:cubicBezTo>
                  <a:pt x="63" y="127"/>
                  <a:pt x="60" y="127"/>
                  <a:pt x="58" y="126"/>
                </a:cubicBezTo>
                <a:cubicBezTo>
                  <a:pt x="59" y="123"/>
                  <a:pt x="59" y="123"/>
                  <a:pt x="59" y="123"/>
                </a:cubicBezTo>
                <a:cubicBezTo>
                  <a:pt x="61" y="124"/>
                  <a:pt x="64" y="125"/>
                  <a:pt x="66" y="126"/>
                </a:cubicBezTo>
                <a:lnTo>
                  <a:pt x="66" y="128"/>
                </a:lnTo>
                <a:close/>
                <a:moveTo>
                  <a:pt x="285" y="126"/>
                </a:moveTo>
                <a:cubicBezTo>
                  <a:pt x="284" y="123"/>
                  <a:pt x="284" y="123"/>
                  <a:pt x="284" y="123"/>
                </a:cubicBezTo>
                <a:cubicBezTo>
                  <a:pt x="287" y="122"/>
                  <a:pt x="289" y="121"/>
                  <a:pt x="292" y="120"/>
                </a:cubicBezTo>
                <a:cubicBezTo>
                  <a:pt x="293" y="123"/>
                  <a:pt x="293" y="123"/>
                  <a:pt x="293" y="123"/>
                </a:cubicBezTo>
                <a:cubicBezTo>
                  <a:pt x="290" y="124"/>
                  <a:pt x="288" y="125"/>
                  <a:pt x="285" y="126"/>
                </a:cubicBezTo>
                <a:close/>
                <a:moveTo>
                  <a:pt x="50" y="123"/>
                </a:moveTo>
                <a:cubicBezTo>
                  <a:pt x="47" y="122"/>
                  <a:pt x="45" y="120"/>
                  <a:pt x="42" y="11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6" y="118"/>
                  <a:pt x="48" y="119"/>
                  <a:pt x="51" y="120"/>
                </a:cubicBezTo>
                <a:lnTo>
                  <a:pt x="50" y="123"/>
                </a:lnTo>
                <a:close/>
                <a:moveTo>
                  <a:pt x="301" y="119"/>
                </a:moveTo>
                <a:cubicBezTo>
                  <a:pt x="299" y="117"/>
                  <a:pt x="299" y="117"/>
                  <a:pt x="299" y="117"/>
                </a:cubicBezTo>
                <a:cubicBezTo>
                  <a:pt x="302" y="116"/>
                  <a:pt x="304" y="115"/>
                  <a:pt x="307" y="113"/>
                </a:cubicBezTo>
                <a:cubicBezTo>
                  <a:pt x="308" y="116"/>
                  <a:pt x="308" y="116"/>
                  <a:pt x="308" y="116"/>
                </a:cubicBezTo>
                <a:cubicBezTo>
                  <a:pt x="306" y="117"/>
                  <a:pt x="303" y="118"/>
                  <a:pt x="301" y="119"/>
                </a:cubicBezTo>
                <a:close/>
                <a:moveTo>
                  <a:pt x="35" y="116"/>
                </a:moveTo>
                <a:cubicBezTo>
                  <a:pt x="32" y="114"/>
                  <a:pt x="30" y="113"/>
                  <a:pt x="28" y="111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31" y="111"/>
                  <a:pt x="34" y="112"/>
                  <a:pt x="36" y="113"/>
                </a:cubicBezTo>
                <a:lnTo>
                  <a:pt x="35" y="116"/>
                </a:lnTo>
                <a:close/>
                <a:moveTo>
                  <a:pt x="315" y="112"/>
                </a:moveTo>
                <a:cubicBezTo>
                  <a:pt x="314" y="109"/>
                  <a:pt x="314" y="109"/>
                  <a:pt x="314" y="109"/>
                </a:cubicBezTo>
                <a:cubicBezTo>
                  <a:pt x="316" y="108"/>
                  <a:pt x="318" y="106"/>
                  <a:pt x="321" y="105"/>
                </a:cubicBezTo>
                <a:cubicBezTo>
                  <a:pt x="322" y="107"/>
                  <a:pt x="322" y="107"/>
                  <a:pt x="322" y="107"/>
                </a:cubicBezTo>
                <a:cubicBezTo>
                  <a:pt x="320" y="109"/>
                  <a:pt x="318" y="110"/>
                  <a:pt x="315" y="112"/>
                </a:cubicBezTo>
                <a:close/>
                <a:moveTo>
                  <a:pt x="21" y="107"/>
                </a:moveTo>
                <a:cubicBezTo>
                  <a:pt x="18" y="105"/>
                  <a:pt x="16" y="103"/>
                  <a:pt x="14" y="101"/>
                </a:cubicBezTo>
                <a:cubicBezTo>
                  <a:pt x="16" y="99"/>
                  <a:pt x="16" y="99"/>
                  <a:pt x="16" y="99"/>
                </a:cubicBezTo>
                <a:cubicBezTo>
                  <a:pt x="18" y="101"/>
                  <a:pt x="20" y="103"/>
                  <a:pt x="22" y="105"/>
                </a:cubicBezTo>
                <a:lnTo>
                  <a:pt x="21" y="107"/>
                </a:lnTo>
                <a:close/>
                <a:moveTo>
                  <a:pt x="329" y="102"/>
                </a:moveTo>
                <a:cubicBezTo>
                  <a:pt x="327" y="100"/>
                  <a:pt x="327" y="100"/>
                  <a:pt x="327" y="100"/>
                </a:cubicBezTo>
                <a:cubicBezTo>
                  <a:pt x="329" y="98"/>
                  <a:pt x="331" y="96"/>
                  <a:pt x="332" y="94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3" y="98"/>
                  <a:pt x="331" y="100"/>
                  <a:pt x="329" y="102"/>
                </a:cubicBezTo>
                <a:close/>
                <a:moveTo>
                  <a:pt x="9" y="95"/>
                </a:moveTo>
                <a:cubicBezTo>
                  <a:pt x="7" y="93"/>
                  <a:pt x="5" y="91"/>
                  <a:pt x="4" y="88"/>
                </a:cubicBezTo>
                <a:cubicBezTo>
                  <a:pt x="6" y="87"/>
                  <a:pt x="6" y="87"/>
                  <a:pt x="6" y="87"/>
                </a:cubicBezTo>
                <a:cubicBezTo>
                  <a:pt x="7" y="89"/>
                  <a:pt x="9" y="92"/>
                  <a:pt x="11" y="94"/>
                </a:cubicBezTo>
                <a:lnTo>
                  <a:pt x="9" y="95"/>
                </a:lnTo>
                <a:close/>
                <a:moveTo>
                  <a:pt x="339" y="89"/>
                </a:moveTo>
                <a:cubicBezTo>
                  <a:pt x="337" y="87"/>
                  <a:pt x="337" y="87"/>
                  <a:pt x="337" y="87"/>
                </a:cubicBezTo>
                <a:cubicBezTo>
                  <a:pt x="338" y="85"/>
                  <a:pt x="339" y="83"/>
                  <a:pt x="340" y="80"/>
                </a:cubicBezTo>
                <a:cubicBezTo>
                  <a:pt x="343" y="81"/>
                  <a:pt x="343" y="81"/>
                  <a:pt x="343" y="81"/>
                </a:cubicBezTo>
                <a:cubicBezTo>
                  <a:pt x="342" y="84"/>
                  <a:pt x="341" y="86"/>
                  <a:pt x="339" y="89"/>
                </a:cubicBezTo>
                <a:close/>
                <a:moveTo>
                  <a:pt x="0" y="81"/>
                </a:moveTo>
                <a:cubicBezTo>
                  <a:pt x="0" y="78"/>
                  <a:pt x="0" y="75"/>
                  <a:pt x="0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5"/>
                  <a:pt x="3" y="77"/>
                  <a:pt x="4" y="80"/>
                </a:cubicBezTo>
                <a:lnTo>
                  <a:pt x="0" y="81"/>
                </a:lnTo>
                <a:close/>
                <a:moveTo>
                  <a:pt x="343" y="73"/>
                </a:moveTo>
                <a:cubicBezTo>
                  <a:pt x="341" y="72"/>
                  <a:pt x="341" y="72"/>
                  <a:pt x="341" y="72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41" y="72"/>
                  <a:pt x="341" y="72"/>
                  <a:pt x="341" y="72"/>
                </a:cubicBezTo>
                <a:cubicBezTo>
                  <a:pt x="341" y="70"/>
                  <a:pt x="341" y="67"/>
                  <a:pt x="340" y="65"/>
                </a:cubicBezTo>
                <a:cubicBezTo>
                  <a:pt x="342" y="64"/>
                  <a:pt x="342" y="64"/>
                  <a:pt x="342" y="64"/>
                </a:cubicBezTo>
                <a:cubicBezTo>
                  <a:pt x="343" y="67"/>
                  <a:pt x="343" y="70"/>
                  <a:pt x="343" y="72"/>
                </a:cubicBezTo>
                <a:lnTo>
                  <a:pt x="343" y="73"/>
                </a:lnTo>
                <a:close/>
                <a:moveTo>
                  <a:pt x="3" y="64"/>
                </a:moveTo>
                <a:cubicBezTo>
                  <a:pt x="0" y="64"/>
                  <a:pt x="0" y="64"/>
                  <a:pt x="0" y="64"/>
                </a:cubicBezTo>
                <a:cubicBezTo>
                  <a:pt x="1" y="61"/>
                  <a:pt x="2" y="58"/>
                  <a:pt x="4" y="56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60"/>
                  <a:pt x="4" y="62"/>
                  <a:pt x="3" y="64"/>
                </a:cubicBezTo>
                <a:close/>
                <a:moveTo>
                  <a:pt x="337" y="58"/>
                </a:moveTo>
                <a:cubicBezTo>
                  <a:pt x="336" y="55"/>
                  <a:pt x="334" y="53"/>
                  <a:pt x="333" y="51"/>
                </a:cubicBezTo>
                <a:cubicBezTo>
                  <a:pt x="335" y="49"/>
                  <a:pt x="335" y="49"/>
                  <a:pt x="335" y="49"/>
                </a:cubicBezTo>
                <a:cubicBezTo>
                  <a:pt x="337" y="52"/>
                  <a:pt x="338" y="54"/>
                  <a:pt x="340" y="56"/>
                </a:cubicBezTo>
                <a:lnTo>
                  <a:pt x="337" y="58"/>
                </a:lnTo>
                <a:close/>
                <a:moveTo>
                  <a:pt x="11" y="51"/>
                </a:moveTo>
                <a:cubicBezTo>
                  <a:pt x="9" y="49"/>
                  <a:pt x="9" y="49"/>
                  <a:pt x="9" y="49"/>
                </a:cubicBezTo>
                <a:cubicBezTo>
                  <a:pt x="10" y="47"/>
                  <a:pt x="12" y="45"/>
                  <a:pt x="14" y="43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7"/>
                  <a:pt x="12" y="49"/>
                  <a:pt x="11" y="51"/>
                </a:cubicBezTo>
                <a:close/>
                <a:moveTo>
                  <a:pt x="327" y="45"/>
                </a:moveTo>
                <a:cubicBezTo>
                  <a:pt x="325" y="43"/>
                  <a:pt x="323" y="42"/>
                  <a:pt x="321" y="40"/>
                </a:cubicBezTo>
                <a:cubicBezTo>
                  <a:pt x="323" y="38"/>
                  <a:pt x="323" y="38"/>
                  <a:pt x="323" y="38"/>
                </a:cubicBezTo>
                <a:cubicBezTo>
                  <a:pt x="325" y="40"/>
                  <a:pt x="327" y="41"/>
                  <a:pt x="329" y="43"/>
                </a:cubicBezTo>
                <a:lnTo>
                  <a:pt x="327" y="45"/>
                </a:lnTo>
                <a:close/>
                <a:moveTo>
                  <a:pt x="23" y="40"/>
                </a:moveTo>
                <a:cubicBezTo>
                  <a:pt x="21" y="38"/>
                  <a:pt x="21" y="38"/>
                  <a:pt x="21" y="38"/>
                </a:cubicBezTo>
                <a:cubicBezTo>
                  <a:pt x="23" y="36"/>
                  <a:pt x="25" y="34"/>
                  <a:pt x="28" y="33"/>
                </a:cubicBezTo>
                <a:cubicBezTo>
                  <a:pt x="29" y="35"/>
                  <a:pt x="29" y="35"/>
                  <a:pt x="29" y="35"/>
                </a:cubicBezTo>
                <a:cubicBezTo>
                  <a:pt x="27" y="37"/>
                  <a:pt x="25" y="38"/>
                  <a:pt x="23" y="40"/>
                </a:cubicBezTo>
                <a:close/>
                <a:moveTo>
                  <a:pt x="314" y="35"/>
                </a:moveTo>
                <a:cubicBezTo>
                  <a:pt x="312" y="34"/>
                  <a:pt x="310" y="33"/>
                  <a:pt x="307" y="31"/>
                </a:cubicBezTo>
                <a:cubicBezTo>
                  <a:pt x="308" y="29"/>
                  <a:pt x="308" y="29"/>
                  <a:pt x="308" y="29"/>
                </a:cubicBezTo>
                <a:cubicBezTo>
                  <a:pt x="311" y="30"/>
                  <a:pt x="313" y="32"/>
                  <a:pt x="316" y="33"/>
                </a:cubicBezTo>
                <a:lnTo>
                  <a:pt x="314" y="35"/>
                </a:lnTo>
                <a:close/>
                <a:moveTo>
                  <a:pt x="36" y="31"/>
                </a:moveTo>
                <a:cubicBezTo>
                  <a:pt x="35" y="29"/>
                  <a:pt x="35" y="29"/>
                  <a:pt x="35" y="29"/>
                </a:cubicBezTo>
                <a:cubicBezTo>
                  <a:pt x="37" y="28"/>
                  <a:pt x="40" y="26"/>
                  <a:pt x="42" y="25"/>
                </a:cubicBezTo>
                <a:cubicBezTo>
                  <a:pt x="44" y="28"/>
                  <a:pt x="44" y="28"/>
                  <a:pt x="44" y="28"/>
                </a:cubicBezTo>
                <a:cubicBezTo>
                  <a:pt x="41" y="29"/>
                  <a:pt x="39" y="30"/>
                  <a:pt x="36" y="31"/>
                </a:cubicBezTo>
                <a:close/>
                <a:moveTo>
                  <a:pt x="300" y="28"/>
                </a:moveTo>
                <a:cubicBezTo>
                  <a:pt x="297" y="27"/>
                  <a:pt x="295" y="26"/>
                  <a:pt x="292" y="24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6" y="23"/>
                  <a:pt x="299" y="24"/>
                  <a:pt x="301" y="25"/>
                </a:cubicBezTo>
                <a:lnTo>
                  <a:pt x="300" y="28"/>
                </a:lnTo>
                <a:close/>
                <a:moveTo>
                  <a:pt x="51" y="24"/>
                </a:moveTo>
                <a:cubicBezTo>
                  <a:pt x="50" y="22"/>
                  <a:pt x="50" y="22"/>
                  <a:pt x="50" y="22"/>
                </a:cubicBezTo>
                <a:cubicBezTo>
                  <a:pt x="53" y="21"/>
                  <a:pt x="55" y="20"/>
                  <a:pt x="58" y="19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2"/>
                  <a:pt x="54" y="23"/>
                  <a:pt x="51" y="24"/>
                </a:cubicBezTo>
                <a:close/>
                <a:moveTo>
                  <a:pt x="285" y="22"/>
                </a:moveTo>
                <a:cubicBezTo>
                  <a:pt x="282" y="21"/>
                  <a:pt x="280" y="20"/>
                  <a:pt x="277" y="19"/>
                </a:cubicBezTo>
                <a:cubicBezTo>
                  <a:pt x="278" y="16"/>
                  <a:pt x="278" y="16"/>
                  <a:pt x="278" y="16"/>
                </a:cubicBezTo>
                <a:cubicBezTo>
                  <a:pt x="281" y="17"/>
                  <a:pt x="283" y="18"/>
                  <a:pt x="286" y="19"/>
                </a:cubicBezTo>
                <a:lnTo>
                  <a:pt x="285" y="22"/>
                </a:lnTo>
                <a:close/>
                <a:moveTo>
                  <a:pt x="67" y="19"/>
                </a:moveTo>
                <a:cubicBezTo>
                  <a:pt x="66" y="16"/>
                  <a:pt x="66" y="16"/>
                  <a:pt x="66" y="16"/>
                </a:cubicBezTo>
                <a:cubicBezTo>
                  <a:pt x="68" y="15"/>
                  <a:pt x="71" y="15"/>
                  <a:pt x="74" y="14"/>
                </a:cubicBezTo>
                <a:cubicBezTo>
                  <a:pt x="74" y="16"/>
                  <a:pt x="74" y="16"/>
                  <a:pt x="74" y="16"/>
                </a:cubicBezTo>
                <a:cubicBezTo>
                  <a:pt x="72" y="17"/>
                  <a:pt x="69" y="18"/>
                  <a:pt x="67" y="19"/>
                </a:cubicBezTo>
                <a:close/>
                <a:moveTo>
                  <a:pt x="269" y="17"/>
                </a:moveTo>
                <a:cubicBezTo>
                  <a:pt x="267" y="16"/>
                  <a:pt x="264" y="15"/>
                  <a:pt x="261" y="14"/>
                </a:cubicBezTo>
                <a:cubicBezTo>
                  <a:pt x="262" y="12"/>
                  <a:pt x="262" y="12"/>
                  <a:pt x="262" y="12"/>
                </a:cubicBezTo>
                <a:cubicBezTo>
                  <a:pt x="265" y="12"/>
                  <a:pt x="267" y="13"/>
                  <a:pt x="270" y="14"/>
                </a:cubicBezTo>
                <a:lnTo>
                  <a:pt x="269" y="17"/>
                </a:lnTo>
                <a:close/>
                <a:moveTo>
                  <a:pt x="82" y="14"/>
                </a:moveTo>
                <a:cubicBezTo>
                  <a:pt x="82" y="12"/>
                  <a:pt x="82" y="12"/>
                  <a:pt x="82" y="12"/>
                </a:cubicBezTo>
                <a:cubicBezTo>
                  <a:pt x="84" y="11"/>
                  <a:pt x="87" y="10"/>
                  <a:pt x="90" y="10"/>
                </a:cubicBezTo>
                <a:cubicBezTo>
                  <a:pt x="90" y="12"/>
                  <a:pt x="90" y="12"/>
                  <a:pt x="90" y="12"/>
                </a:cubicBezTo>
                <a:cubicBezTo>
                  <a:pt x="88" y="13"/>
                  <a:pt x="85" y="14"/>
                  <a:pt x="82" y="14"/>
                </a:cubicBezTo>
                <a:close/>
                <a:moveTo>
                  <a:pt x="253" y="13"/>
                </a:moveTo>
                <a:cubicBezTo>
                  <a:pt x="251" y="12"/>
                  <a:pt x="248" y="11"/>
                  <a:pt x="245" y="11"/>
                </a:cubicBezTo>
                <a:cubicBezTo>
                  <a:pt x="246" y="8"/>
                  <a:pt x="246" y="8"/>
                  <a:pt x="246" y="8"/>
                </a:cubicBezTo>
                <a:cubicBezTo>
                  <a:pt x="249" y="9"/>
                  <a:pt x="251" y="9"/>
                  <a:pt x="254" y="10"/>
                </a:cubicBezTo>
                <a:lnTo>
                  <a:pt x="253" y="13"/>
                </a:lnTo>
                <a:close/>
                <a:moveTo>
                  <a:pt x="98" y="11"/>
                </a:moveTo>
                <a:cubicBezTo>
                  <a:pt x="98" y="8"/>
                  <a:pt x="98" y="8"/>
                  <a:pt x="98" y="8"/>
                </a:cubicBezTo>
                <a:cubicBezTo>
                  <a:pt x="100" y="8"/>
                  <a:pt x="103" y="7"/>
                  <a:pt x="106" y="7"/>
                </a:cubicBezTo>
                <a:cubicBezTo>
                  <a:pt x="106" y="9"/>
                  <a:pt x="106" y="9"/>
                  <a:pt x="106" y="9"/>
                </a:cubicBezTo>
                <a:cubicBezTo>
                  <a:pt x="104" y="10"/>
                  <a:pt x="101" y="10"/>
                  <a:pt x="98" y="11"/>
                </a:cubicBezTo>
                <a:close/>
                <a:moveTo>
                  <a:pt x="237" y="9"/>
                </a:moveTo>
                <a:cubicBezTo>
                  <a:pt x="235" y="9"/>
                  <a:pt x="232" y="8"/>
                  <a:pt x="229" y="8"/>
                </a:cubicBezTo>
                <a:cubicBezTo>
                  <a:pt x="230" y="5"/>
                  <a:pt x="230" y="5"/>
                  <a:pt x="230" y="5"/>
                </a:cubicBezTo>
                <a:cubicBezTo>
                  <a:pt x="232" y="6"/>
                  <a:pt x="235" y="6"/>
                  <a:pt x="238" y="7"/>
                </a:cubicBezTo>
                <a:lnTo>
                  <a:pt x="237" y="9"/>
                </a:lnTo>
                <a:close/>
                <a:moveTo>
                  <a:pt x="114" y="8"/>
                </a:moveTo>
                <a:cubicBezTo>
                  <a:pt x="114" y="5"/>
                  <a:pt x="114" y="5"/>
                  <a:pt x="114" y="5"/>
                </a:cubicBezTo>
                <a:cubicBezTo>
                  <a:pt x="117" y="5"/>
                  <a:pt x="119" y="5"/>
                  <a:pt x="122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7"/>
                  <a:pt x="117" y="8"/>
                  <a:pt x="114" y="8"/>
                </a:cubicBezTo>
                <a:close/>
                <a:moveTo>
                  <a:pt x="221" y="7"/>
                </a:moveTo>
                <a:cubicBezTo>
                  <a:pt x="218" y="7"/>
                  <a:pt x="216" y="6"/>
                  <a:pt x="213" y="6"/>
                </a:cubicBezTo>
                <a:cubicBezTo>
                  <a:pt x="213" y="3"/>
                  <a:pt x="213" y="3"/>
                  <a:pt x="213" y="3"/>
                </a:cubicBezTo>
                <a:cubicBezTo>
                  <a:pt x="216" y="4"/>
                  <a:pt x="219" y="4"/>
                  <a:pt x="221" y="4"/>
                </a:cubicBezTo>
                <a:lnTo>
                  <a:pt x="221" y="7"/>
                </a:lnTo>
                <a:close/>
                <a:moveTo>
                  <a:pt x="131" y="6"/>
                </a:moveTo>
                <a:cubicBezTo>
                  <a:pt x="130" y="3"/>
                  <a:pt x="130" y="3"/>
                  <a:pt x="130" y="3"/>
                </a:cubicBezTo>
                <a:cubicBezTo>
                  <a:pt x="133" y="3"/>
                  <a:pt x="136" y="3"/>
                  <a:pt x="139" y="3"/>
                </a:cubicBezTo>
                <a:cubicBezTo>
                  <a:pt x="139" y="5"/>
                  <a:pt x="139" y="5"/>
                  <a:pt x="139" y="5"/>
                </a:cubicBezTo>
                <a:cubicBezTo>
                  <a:pt x="136" y="6"/>
                  <a:pt x="133" y="6"/>
                  <a:pt x="131" y="6"/>
                </a:cubicBezTo>
                <a:close/>
                <a:moveTo>
                  <a:pt x="205" y="5"/>
                </a:moveTo>
                <a:cubicBezTo>
                  <a:pt x="202" y="5"/>
                  <a:pt x="199" y="5"/>
                  <a:pt x="197" y="5"/>
                </a:cubicBezTo>
                <a:cubicBezTo>
                  <a:pt x="197" y="2"/>
                  <a:pt x="197" y="2"/>
                  <a:pt x="197" y="2"/>
                </a:cubicBezTo>
                <a:cubicBezTo>
                  <a:pt x="199" y="2"/>
                  <a:pt x="202" y="2"/>
                  <a:pt x="205" y="3"/>
                </a:cubicBezTo>
                <a:lnTo>
                  <a:pt x="205" y="5"/>
                </a:lnTo>
                <a:close/>
                <a:moveTo>
                  <a:pt x="147" y="5"/>
                </a:moveTo>
                <a:cubicBezTo>
                  <a:pt x="147" y="2"/>
                  <a:pt x="147" y="2"/>
                  <a:pt x="147" y="2"/>
                </a:cubicBezTo>
                <a:cubicBezTo>
                  <a:pt x="150" y="2"/>
                  <a:pt x="152" y="2"/>
                  <a:pt x="155" y="2"/>
                </a:cubicBezTo>
                <a:cubicBezTo>
                  <a:pt x="155" y="4"/>
                  <a:pt x="155" y="4"/>
                  <a:pt x="155" y="4"/>
                </a:cubicBezTo>
                <a:cubicBezTo>
                  <a:pt x="152" y="4"/>
                  <a:pt x="150" y="5"/>
                  <a:pt x="147" y="5"/>
                </a:cubicBezTo>
                <a:close/>
                <a:moveTo>
                  <a:pt x="188" y="4"/>
                </a:moveTo>
                <a:cubicBezTo>
                  <a:pt x="186" y="4"/>
                  <a:pt x="183" y="4"/>
                  <a:pt x="180" y="4"/>
                </a:cubicBezTo>
                <a:cubicBezTo>
                  <a:pt x="180" y="1"/>
                  <a:pt x="180" y="1"/>
                  <a:pt x="180" y="1"/>
                </a:cubicBezTo>
                <a:cubicBezTo>
                  <a:pt x="183" y="1"/>
                  <a:pt x="186" y="1"/>
                  <a:pt x="188" y="2"/>
                </a:cubicBezTo>
                <a:lnTo>
                  <a:pt x="188" y="4"/>
                </a:lnTo>
                <a:close/>
                <a:moveTo>
                  <a:pt x="163" y="4"/>
                </a:moveTo>
                <a:cubicBezTo>
                  <a:pt x="163" y="1"/>
                  <a:pt x="163" y="1"/>
                  <a:pt x="163" y="1"/>
                </a:cubicBezTo>
                <a:cubicBezTo>
                  <a:pt x="166" y="1"/>
                  <a:pt x="169" y="0"/>
                  <a:pt x="172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"/>
                  <a:pt x="171" y="4"/>
                  <a:pt x="171" y="4"/>
                </a:cubicBezTo>
                <a:cubicBezTo>
                  <a:pt x="172" y="4"/>
                  <a:pt x="172" y="4"/>
                  <a:pt x="172" y="4"/>
                </a:cubicBezTo>
                <a:cubicBezTo>
                  <a:pt x="169" y="4"/>
                  <a:pt x="166" y="4"/>
                  <a:pt x="163" y="4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3134581" y="3134792"/>
            <a:ext cx="897855" cy="388638"/>
          </a:xfrm>
          <a:custGeom>
            <a:avLst/>
            <a:gdLst>
              <a:gd name="T0" fmla="*/ 206 w 411"/>
              <a:gd name="T1" fmla="*/ 0 h 188"/>
              <a:gd name="T2" fmla="*/ 0 w 411"/>
              <a:gd name="T3" fmla="*/ 94 h 188"/>
              <a:gd name="T4" fmla="*/ 206 w 411"/>
              <a:gd name="T5" fmla="*/ 188 h 188"/>
              <a:gd name="T6" fmla="*/ 411 w 411"/>
              <a:gd name="T7" fmla="*/ 94 h 188"/>
              <a:gd name="T8" fmla="*/ 206 w 411"/>
              <a:gd name="T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188">
                <a:moveTo>
                  <a:pt x="206" y="0"/>
                </a:moveTo>
                <a:cubicBezTo>
                  <a:pt x="92" y="1"/>
                  <a:pt x="0" y="43"/>
                  <a:pt x="0" y="94"/>
                </a:cubicBezTo>
                <a:cubicBezTo>
                  <a:pt x="0" y="146"/>
                  <a:pt x="92" y="188"/>
                  <a:pt x="206" y="188"/>
                </a:cubicBezTo>
                <a:cubicBezTo>
                  <a:pt x="319" y="188"/>
                  <a:pt x="411" y="146"/>
                  <a:pt x="411" y="94"/>
                </a:cubicBezTo>
                <a:cubicBezTo>
                  <a:pt x="411" y="43"/>
                  <a:pt x="319" y="1"/>
                  <a:pt x="206" y="0"/>
                </a:cubicBezTo>
                <a:close/>
              </a:path>
            </a:pathLst>
          </a:cu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Oval 178"/>
          <p:cNvSpPr>
            <a:spLocks noChangeArrowheads="1"/>
          </p:cNvSpPr>
          <p:nvPr/>
        </p:nvSpPr>
        <p:spPr bwMode="auto">
          <a:xfrm>
            <a:off x="3211350" y="3167834"/>
            <a:ext cx="747656" cy="286365"/>
          </a:xfrm>
          <a:prstGeom prst="ellipse">
            <a:avLst/>
          </a:pr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79"/>
          <p:cNvSpPr>
            <a:spLocks noEditPoints="1"/>
          </p:cNvSpPr>
          <p:nvPr/>
        </p:nvSpPr>
        <p:spPr bwMode="auto">
          <a:xfrm>
            <a:off x="3209680" y="3166261"/>
            <a:ext cx="749325" cy="292658"/>
          </a:xfrm>
          <a:custGeom>
            <a:avLst/>
            <a:gdLst>
              <a:gd name="T0" fmla="*/ 172 w 343"/>
              <a:gd name="T1" fmla="*/ 140 h 142"/>
              <a:gd name="T2" fmla="*/ 163 w 343"/>
              <a:gd name="T3" fmla="*/ 142 h 142"/>
              <a:gd name="T4" fmla="*/ 163 w 343"/>
              <a:gd name="T5" fmla="*/ 142 h 142"/>
              <a:gd name="T6" fmla="*/ 196 w 343"/>
              <a:gd name="T7" fmla="*/ 141 h 142"/>
              <a:gd name="T8" fmla="*/ 139 w 343"/>
              <a:gd name="T9" fmla="*/ 138 h 142"/>
              <a:gd name="T10" fmla="*/ 204 w 343"/>
              <a:gd name="T11" fmla="*/ 138 h 142"/>
              <a:gd name="T12" fmla="*/ 130 w 343"/>
              <a:gd name="T13" fmla="*/ 140 h 142"/>
              <a:gd name="T14" fmla="*/ 130 w 343"/>
              <a:gd name="T15" fmla="*/ 140 h 142"/>
              <a:gd name="T16" fmla="*/ 229 w 343"/>
              <a:gd name="T17" fmla="*/ 138 h 142"/>
              <a:gd name="T18" fmla="*/ 106 w 343"/>
              <a:gd name="T19" fmla="*/ 134 h 142"/>
              <a:gd name="T20" fmla="*/ 237 w 343"/>
              <a:gd name="T21" fmla="*/ 134 h 142"/>
              <a:gd name="T22" fmla="*/ 98 w 343"/>
              <a:gd name="T23" fmla="*/ 135 h 142"/>
              <a:gd name="T24" fmla="*/ 98 w 343"/>
              <a:gd name="T25" fmla="*/ 135 h 142"/>
              <a:gd name="T26" fmla="*/ 261 w 343"/>
              <a:gd name="T27" fmla="*/ 131 h 142"/>
              <a:gd name="T28" fmla="*/ 74 w 343"/>
              <a:gd name="T29" fmla="*/ 127 h 142"/>
              <a:gd name="T30" fmla="*/ 269 w 343"/>
              <a:gd name="T31" fmla="*/ 127 h 142"/>
              <a:gd name="T32" fmla="*/ 66 w 343"/>
              <a:gd name="T33" fmla="*/ 127 h 142"/>
              <a:gd name="T34" fmla="*/ 66 w 343"/>
              <a:gd name="T35" fmla="*/ 127 h 142"/>
              <a:gd name="T36" fmla="*/ 293 w 343"/>
              <a:gd name="T37" fmla="*/ 121 h 142"/>
              <a:gd name="T38" fmla="*/ 43 w 343"/>
              <a:gd name="T39" fmla="*/ 115 h 142"/>
              <a:gd name="T40" fmla="*/ 299 w 343"/>
              <a:gd name="T41" fmla="*/ 115 h 142"/>
              <a:gd name="T42" fmla="*/ 35 w 343"/>
              <a:gd name="T43" fmla="*/ 114 h 142"/>
              <a:gd name="T44" fmla="*/ 35 w 343"/>
              <a:gd name="T45" fmla="*/ 114 h 142"/>
              <a:gd name="T46" fmla="*/ 322 w 343"/>
              <a:gd name="T47" fmla="*/ 105 h 142"/>
              <a:gd name="T48" fmla="*/ 16 w 343"/>
              <a:gd name="T49" fmla="*/ 98 h 142"/>
              <a:gd name="T50" fmla="*/ 327 w 343"/>
              <a:gd name="T51" fmla="*/ 98 h 142"/>
              <a:gd name="T52" fmla="*/ 9 w 343"/>
              <a:gd name="T53" fmla="*/ 94 h 142"/>
              <a:gd name="T54" fmla="*/ 9 w 343"/>
              <a:gd name="T55" fmla="*/ 94 h 142"/>
              <a:gd name="T56" fmla="*/ 343 w 343"/>
              <a:gd name="T57" fmla="*/ 79 h 142"/>
              <a:gd name="T58" fmla="*/ 3 w 343"/>
              <a:gd name="T59" fmla="*/ 71 h 142"/>
              <a:gd name="T60" fmla="*/ 343 w 343"/>
              <a:gd name="T61" fmla="*/ 71 h 142"/>
              <a:gd name="T62" fmla="*/ 340 w 343"/>
              <a:gd name="T63" fmla="*/ 63 h 142"/>
              <a:gd name="T64" fmla="*/ 0 w 343"/>
              <a:gd name="T65" fmla="*/ 62 h 142"/>
              <a:gd name="T66" fmla="*/ 337 w 343"/>
              <a:gd name="T67" fmla="*/ 56 h 142"/>
              <a:gd name="T68" fmla="*/ 337 w 343"/>
              <a:gd name="T69" fmla="*/ 56 h 142"/>
              <a:gd name="T70" fmla="*/ 16 w 343"/>
              <a:gd name="T71" fmla="*/ 43 h 142"/>
              <a:gd name="T72" fmla="*/ 323 w 343"/>
              <a:gd name="T73" fmla="*/ 36 h 142"/>
              <a:gd name="T74" fmla="*/ 21 w 343"/>
              <a:gd name="T75" fmla="*/ 36 h 142"/>
              <a:gd name="T76" fmla="*/ 314 w 343"/>
              <a:gd name="T77" fmla="*/ 34 h 142"/>
              <a:gd name="T78" fmla="*/ 314 w 343"/>
              <a:gd name="T79" fmla="*/ 34 h 142"/>
              <a:gd name="T80" fmla="*/ 44 w 343"/>
              <a:gd name="T81" fmla="*/ 26 h 142"/>
              <a:gd name="T82" fmla="*/ 293 w 343"/>
              <a:gd name="T83" fmla="*/ 20 h 142"/>
              <a:gd name="T84" fmla="*/ 50 w 343"/>
              <a:gd name="T85" fmla="*/ 20 h 142"/>
              <a:gd name="T86" fmla="*/ 285 w 343"/>
              <a:gd name="T87" fmla="*/ 20 h 142"/>
              <a:gd name="T88" fmla="*/ 285 w 343"/>
              <a:gd name="T89" fmla="*/ 20 h 142"/>
              <a:gd name="T90" fmla="*/ 74 w 343"/>
              <a:gd name="T91" fmla="*/ 15 h 142"/>
              <a:gd name="T92" fmla="*/ 262 w 343"/>
              <a:gd name="T93" fmla="*/ 10 h 142"/>
              <a:gd name="T94" fmla="*/ 82 w 343"/>
              <a:gd name="T95" fmla="*/ 10 h 142"/>
              <a:gd name="T96" fmla="*/ 253 w 343"/>
              <a:gd name="T97" fmla="*/ 11 h 142"/>
              <a:gd name="T98" fmla="*/ 253 w 343"/>
              <a:gd name="T99" fmla="*/ 11 h 142"/>
              <a:gd name="T100" fmla="*/ 106 w 343"/>
              <a:gd name="T101" fmla="*/ 8 h 142"/>
              <a:gd name="T102" fmla="*/ 230 w 343"/>
              <a:gd name="T103" fmla="*/ 4 h 142"/>
              <a:gd name="T104" fmla="*/ 114 w 343"/>
              <a:gd name="T105" fmla="*/ 4 h 142"/>
              <a:gd name="T106" fmla="*/ 221 w 343"/>
              <a:gd name="T107" fmla="*/ 5 h 142"/>
              <a:gd name="T108" fmla="*/ 221 w 343"/>
              <a:gd name="T109" fmla="*/ 5 h 142"/>
              <a:gd name="T110" fmla="*/ 139 w 343"/>
              <a:gd name="T111" fmla="*/ 4 h 142"/>
              <a:gd name="T112" fmla="*/ 197 w 343"/>
              <a:gd name="T113" fmla="*/ 1 h 142"/>
              <a:gd name="T114" fmla="*/ 147 w 343"/>
              <a:gd name="T115" fmla="*/ 1 h 142"/>
              <a:gd name="T116" fmla="*/ 188 w 343"/>
              <a:gd name="T117" fmla="*/ 3 h 142"/>
              <a:gd name="T118" fmla="*/ 188 w 343"/>
              <a:gd name="T119" fmla="*/ 3 h 142"/>
              <a:gd name="T120" fmla="*/ 171 w 343"/>
              <a:gd name="T121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142">
                <a:moveTo>
                  <a:pt x="171" y="142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74" y="140"/>
                  <a:pt x="177" y="139"/>
                  <a:pt x="180" y="139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7" y="142"/>
                  <a:pt x="174" y="142"/>
                  <a:pt x="171" y="142"/>
                </a:cubicBezTo>
                <a:close/>
                <a:moveTo>
                  <a:pt x="163" y="142"/>
                </a:moveTo>
                <a:cubicBezTo>
                  <a:pt x="160" y="142"/>
                  <a:pt x="158" y="142"/>
                  <a:pt x="155" y="141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8" y="139"/>
                  <a:pt x="160" y="139"/>
                  <a:pt x="163" y="139"/>
                </a:cubicBezTo>
                <a:lnTo>
                  <a:pt x="163" y="142"/>
                </a:lnTo>
                <a:close/>
                <a:moveTo>
                  <a:pt x="188" y="141"/>
                </a:moveTo>
                <a:cubicBezTo>
                  <a:pt x="188" y="139"/>
                  <a:pt x="188" y="139"/>
                  <a:pt x="188" y="139"/>
                </a:cubicBezTo>
                <a:cubicBezTo>
                  <a:pt x="191" y="139"/>
                  <a:pt x="193" y="138"/>
                  <a:pt x="196" y="138"/>
                </a:cubicBezTo>
                <a:cubicBezTo>
                  <a:pt x="196" y="141"/>
                  <a:pt x="196" y="141"/>
                  <a:pt x="196" y="141"/>
                </a:cubicBezTo>
                <a:cubicBezTo>
                  <a:pt x="193" y="141"/>
                  <a:pt x="191" y="141"/>
                  <a:pt x="188" y="141"/>
                </a:cubicBezTo>
                <a:close/>
                <a:moveTo>
                  <a:pt x="147" y="141"/>
                </a:moveTo>
                <a:cubicBezTo>
                  <a:pt x="144" y="141"/>
                  <a:pt x="141" y="141"/>
                  <a:pt x="138" y="140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41" y="138"/>
                  <a:pt x="144" y="138"/>
                  <a:pt x="147" y="138"/>
                </a:cubicBezTo>
                <a:lnTo>
                  <a:pt x="147" y="141"/>
                </a:lnTo>
                <a:close/>
                <a:moveTo>
                  <a:pt x="204" y="140"/>
                </a:moveTo>
                <a:cubicBezTo>
                  <a:pt x="204" y="138"/>
                  <a:pt x="204" y="138"/>
                  <a:pt x="204" y="138"/>
                </a:cubicBezTo>
                <a:cubicBezTo>
                  <a:pt x="207" y="138"/>
                  <a:pt x="210" y="137"/>
                  <a:pt x="212" y="137"/>
                </a:cubicBezTo>
                <a:cubicBezTo>
                  <a:pt x="213" y="140"/>
                  <a:pt x="213" y="140"/>
                  <a:pt x="213" y="140"/>
                </a:cubicBezTo>
                <a:cubicBezTo>
                  <a:pt x="210" y="140"/>
                  <a:pt x="207" y="140"/>
                  <a:pt x="204" y="140"/>
                </a:cubicBezTo>
                <a:close/>
                <a:moveTo>
                  <a:pt x="130" y="140"/>
                </a:moveTo>
                <a:cubicBezTo>
                  <a:pt x="127" y="139"/>
                  <a:pt x="125" y="139"/>
                  <a:pt x="122" y="139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5" y="136"/>
                  <a:pt x="128" y="137"/>
                  <a:pt x="130" y="137"/>
                </a:cubicBezTo>
                <a:lnTo>
                  <a:pt x="130" y="140"/>
                </a:lnTo>
                <a:close/>
                <a:moveTo>
                  <a:pt x="221" y="139"/>
                </a:moveTo>
                <a:cubicBezTo>
                  <a:pt x="221" y="136"/>
                  <a:pt x="221" y="136"/>
                  <a:pt x="221" y="136"/>
                </a:cubicBezTo>
                <a:cubicBezTo>
                  <a:pt x="223" y="136"/>
                  <a:pt x="226" y="135"/>
                  <a:pt x="229" y="135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26" y="138"/>
                  <a:pt x="224" y="138"/>
                  <a:pt x="221" y="139"/>
                </a:cubicBezTo>
                <a:close/>
                <a:moveTo>
                  <a:pt x="114" y="138"/>
                </a:moveTo>
                <a:cubicBezTo>
                  <a:pt x="111" y="137"/>
                  <a:pt x="108" y="137"/>
                  <a:pt x="106" y="136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9" y="134"/>
                  <a:pt x="111" y="135"/>
                  <a:pt x="114" y="135"/>
                </a:cubicBezTo>
                <a:lnTo>
                  <a:pt x="114" y="138"/>
                </a:lnTo>
                <a:close/>
                <a:moveTo>
                  <a:pt x="237" y="136"/>
                </a:moveTo>
                <a:cubicBezTo>
                  <a:pt x="237" y="134"/>
                  <a:pt x="237" y="134"/>
                  <a:pt x="237" y="134"/>
                </a:cubicBezTo>
                <a:cubicBezTo>
                  <a:pt x="239" y="133"/>
                  <a:pt x="242" y="133"/>
                  <a:pt x="245" y="132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3" y="135"/>
                  <a:pt x="240" y="136"/>
                  <a:pt x="237" y="136"/>
                </a:cubicBezTo>
                <a:close/>
                <a:moveTo>
                  <a:pt x="98" y="135"/>
                </a:moveTo>
                <a:cubicBezTo>
                  <a:pt x="95" y="134"/>
                  <a:pt x="92" y="134"/>
                  <a:pt x="89" y="133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3" y="131"/>
                  <a:pt x="95" y="132"/>
                  <a:pt x="98" y="132"/>
                </a:cubicBezTo>
                <a:lnTo>
                  <a:pt x="98" y="135"/>
                </a:lnTo>
                <a:close/>
                <a:moveTo>
                  <a:pt x="253" y="133"/>
                </a:moveTo>
                <a:cubicBezTo>
                  <a:pt x="253" y="131"/>
                  <a:pt x="253" y="131"/>
                  <a:pt x="253" y="131"/>
                </a:cubicBezTo>
                <a:cubicBezTo>
                  <a:pt x="256" y="130"/>
                  <a:pt x="258" y="129"/>
                  <a:pt x="261" y="129"/>
                </a:cubicBezTo>
                <a:cubicBezTo>
                  <a:pt x="261" y="131"/>
                  <a:pt x="261" y="131"/>
                  <a:pt x="261" y="131"/>
                </a:cubicBezTo>
                <a:cubicBezTo>
                  <a:pt x="259" y="132"/>
                  <a:pt x="256" y="133"/>
                  <a:pt x="253" y="133"/>
                </a:cubicBezTo>
                <a:close/>
                <a:moveTo>
                  <a:pt x="81" y="131"/>
                </a:moveTo>
                <a:cubicBezTo>
                  <a:pt x="79" y="131"/>
                  <a:pt x="76" y="130"/>
                  <a:pt x="73" y="129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7" y="127"/>
                  <a:pt x="79" y="128"/>
                  <a:pt x="82" y="129"/>
                </a:cubicBezTo>
                <a:lnTo>
                  <a:pt x="81" y="131"/>
                </a:lnTo>
                <a:close/>
                <a:moveTo>
                  <a:pt x="269" y="129"/>
                </a:moveTo>
                <a:cubicBezTo>
                  <a:pt x="269" y="127"/>
                  <a:pt x="269" y="127"/>
                  <a:pt x="269" y="127"/>
                </a:cubicBezTo>
                <a:cubicBezTo>
                  <a:pt x="271" y="126"/>
                  <a:pt x="274" y="125"/>
                  <a:pt x="277" y="124"/>
                </a:cubicBezTo>
                <a:cubicBezTo>
                  <a:pt x="277" y="127"/>
                  <a:pt x="277" y="127"/>
                  <a:pt x="277" y="127"/>
                </a:cubicBezTo>
                <a:cubicBezTo>
                  <a:pt x="275" y="128"/>
                  <a:pt x="272" y="128"/>
                  <a:pt x="269" y="129"/>
                </a:cubicBezTo>
                <a:close/>
                <a:moveTo>
                  <a:pt x="66" y="127"/>
                </a:moveTo>
                <a:cubicBezTo>
                  <a:pt x="63" y="126"/>
                  <a:pt x="60" y="125"/>
                  <a:pt x="58" y="12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1" y="122"/>
                  <a:pt x="64" y="123"/>
                  <a:pt x="66" y="124"/>
                </a:cubicBezTo>
                <a:lnTo>
                  <a:pt x="66" y="127"/>
                </a:lnTo>
                <a:close/>
                <a:moveTo>
                  <a:pt x="285" y="124"/>
                </a:moveTo>
                <a:cubicBezTo>
                  <a:pt x="284" y="122"/>
                  <a:pt x="284" y="122"/>
                  <a:pt x="284" y="122"/>
                </a:cubicBezTo>
                <a:cubicBezTo>
                  <a:pt x="287" y="121"/>
                  <a:pt x="289" y="120"/>
                  <a:pt x="292" y="119"/>
                </a:cubicBezTo>
                <a:cubicBezTo>
                  <a:pt x="293" y="121"/>
                  <a:pt x="293" y="121"/>
                  <a:pt x="293" y="121"/>
                </a:cubicBezTo>
                <a:cubicBezTo>
                  <a:pt x="290" y="122"/>
                  <a:pt x="288" y="123"/>
                  <a:pt x="285" y="124"/>
                </a:cubicBezTo>
                <a:close/>
                <a:moveTo>
                  <a:pt x="50" y="121"/>
                </a:moveTo>
                <a:cubicBezTo>
                  <a:pt x="47" y="120"/>
                  <a:pt x="45" y="119"/>
                  <a:pt x="42" y="118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6" y="116"/>
                  <a:pt x="48" y="118"/>
                  <a:pt x="51" y="119"/>
                </a:cubicBezTo>
                <a:lnTo>
                  <a:pt x="50" y="121"/>
                </a:lnTo>
                <a:close/>
                <a:moveTo>
                  <a:pt x="301" y="118"/>
                </a:moveTo>
                <a:cubicBezTo>
                  <a:pt x="299" y="115"/>
                  <a:pt x="299" y="115"/>
                  <a:pt x="299" y="115"/>
                </a:cubicBezTo>
                <a:cubicBezTo>
                  <a:pt x="302" y="114"/>
                  <a:pt x="304" y="113"/>
                  <a:pt x="307" y="112"/>
                </a:cubicBezTo>
                <a:cubicBezTo>
                  <a:pt x="308" y="114"/>
                  <a:pt x="308" y="114"/>
                  <a:pt x="308" y="114"/>
                </a:cubicBezTo>
                <a:cubicBezTo>
                  <a:pt x="306" y="116"/>
                  <a:pt x="303" y="117"/>
                  <a:pt x="301" y="118"/>
                </a:cubicBezTo>
                <a:close/>
                <a:moveTo>
                  <a:pt x="35" y="114"/>
                </a:moveTo>
                <a:cubicBezTo>
                  <a:pt x="32" y="113"/>
                  <a:pt x="30" y="111"/>
                  <a:pt x="28" y="11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1" y="109"/>
                  <a:pt x="34" y="110"/>
                  <a:pt x="36" y="112"/>
                </a:cubicBezTo>
                <a:lnTo>
                  <a:pt x="35" y="114"/>
                </a:lnTo>
                <a:close/>
                <a:moveTo>
                  <a:pt x="315" y="110"/>
                </a:moveTo>
                <a:cubicBezTo>
                  <a:pt x="314" y="108"/>
                  <a:pt x="314" y="108"/>
                  <a:pt x="314" y="108"/>
                </a:cubicBezTo>
                <a:cubicBezTo>
                  <a:pt x="316" y="106"/>
                  <a:pt x="318" y="105"/>
                  <a:pt x="321" y="103"/>
                </a:cubicBezTo>
                <a:cubicBezTo>
                  <a:pt x="322" y="105"/>
                  <a:pt x="322" y="105"/>
                  <a:pt x="322" y="105"/>
                </a:cubicBezTo>
                <a:cubicBezTo>
                  <a:pt x="320" y="107"/>
                  <a:pt x="318" y="109"/>
                  <a:pt x="315" y="110"/>
                </a:cubicBezTo>
                <a:close/>
                <a:moveTo>
                  <a:pt x="21" y="105"/>
                </a:moveTo>
                <a:cubicBezTo>
                  <a:pt x="18" y="104"/>
                  <a:pt x="16" y="102"/>
                  <a:pt x="14" y="100"/>
                </a:cubicBezTo>
                <a:cubicBezTo>
                  <a:pt x="16" y="98"/>
                  <a:pt x="16" y="98"/>
                  <a:pt x="16" y="98"/>
                </a:cubicBezTo>
                <a:cubicBezTo>
                  <a:pt x="18" y="100"/>
                  <a:pt x="20" y="101"/>
                  <a:pt x="22" y="103"/>
                </a:cubicBezTo>
                <a:lnTo>
                  <a:pt x="21" y="105"/>
                </a:lnTo>
                <a:close/>
                <a:moveTo>
                  <a:pt x="329" y="100"/>
                </a:moveTo>
                <a:cubicBezTo>
                  <a:pt x="327" y="98"/>
                  <a:pt x="327" y="98"/>
                  <a:pt x="327" y="98"/>
                </a:cubicBezTo>
                <a:cubicBezTo>
                  <a:pt x="329" y="96"/>
                  <a:pt x="331" y="94"/>
                  <a:pt x="332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3" y="96"/>
                  <a:pt x="331" y="98"/>
                  <a:pt x="329" y="100"/>
                </a:cubicBezTo>
                <a:close/>
                <a:moveTo>
                  <a:pt x="9" y="94"/>
                </a:moveTo>
                <a:cubicBezTo>
                  <a:pt x="7" y="92"/>
                  <a:pt x="5" y="89"/>
                  <a:pt x="4" y="87"/>
                </a:cubicBezTo>
                <a:cubicBezTo>
                  <a:pt x="6" y="86"/>
                  <a:pt x="6" y="86"/>
                  <a:pt x="6" y="86"/>
                </a:cubicBezTo>
                <a:cubicBezTo>
                  <a:pt x="7" y="88"/>
                  <a:pt x="9" y="90"/>
                  <a:pt x="11" y="92"/>
                </a:cubicBezTo>
                <a:lnTo>
                  <a:pt x="9" y="94"/>
                </a:lnTo>
                <a:close/>
                <a:moveTo>
                  <a:pt x="339" y="87"/>
                </a:moveTo>
                <a:cubicBezTo>
                  <a:pt x="337" y="86"/>
                  <a:pt x="337" y="86"/>
                  <a:pt x="337" y="86"/>
                </a:cubicBezTo>
                <a:cubicBezTo>
                  <a:pt x="338" y="84"/>
                  <a:pt x="339" y="81"/>
                  <a:pt x="340" y="79"/>
                </a:cubicBezTo>
                <a:cubicBezTo>
                  <a:pt x="343" y="79"/>
                  <a:pt x="343" y="79"/>
                  <a:pt x="343" y="79"/>
                </a:cubicBezTo>
                <a:cubicBezTo>
                  <a:pt x="342" y="82"/>
                  <a:pt x="341" y="85"/>
                  <a:pt x="339" y="87"/>
                </a:cubicBezTo>
                <a:close/>
                <a:moveTo>
                  <a:pt x="0" y="79"/>
                </a:moveTo>
                <a:cubicBezTo>
                  <a:pt x="0" y="76"/>
                  <a:pt x="0" y="74"/>
                  <a:pt x="0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3"/>
                  <a:pt x="3" y="76"/>
                  <a:pt x="4" y="78"/>
                </a:cubicBezTo>
                <a:lnTo>
                  <a:pt x="0" y="79"/>
                </a:lnTo>
                <a:close/>
                <a:moveTo>
                  <a:pt x="343" y="71"/>
                </a:moveTo>
                <a:cubicBezTo>
                  <a:pt x="341" y="71"/>
                  <a:pt x="341" y="71"/>
                  <a:pt x="341" y="71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41" y="71"/>
                  <a:pt x="341" y="71"/>
                  <a:pt x="341" y="71"/>
                </a:cubicBezTo>
                <a:cubicBezTo>
                  <a:pt x="341" y="68"/>
                  <a:pt x="341" y="66"/>
                  <a:pt x="340" y="63"/>
                </a:cubicBezTo>
                <a:cubicBezTo>
                  <a:pt x="342" y="63"/>
                  <a:pt x="342" y="63"/>
                  <a:pt x="342" y="63"/>
                </a:cubicBezTo>
                <a:cubicBezTo>
                  <a:pt x="343" y="65"/>
                  <a:pt x="343" y="68"/>
                  <a:pt x="343" y="71"/>
                </a:cubicBezTo>
                <a:close/>
                <a:moveTo>
                  <a:pt x="3" y="63"/>
                </a:moveTo>
                <a:cubicBezTo>
                  <a:pt x="0" y="62"/>
                  <a:pt x="0" y="62"/>
                  <a:pt x="0" y="62"/>
                </a:cubicBezTo>
                <a:cubicBezTo>
                  <a:pt x="1" y="60"/>
                  <a:pt x="2" y="57"/>
                  <a:pt x="4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58"/>
                  <a:pt x="4" y="61"/>
                  <a:pt x="3" y="63"/>
                </a:cubicBezTo>
                <a:close/>
                <a:moveTo>
                  <a:pt x="337" y="56"/>
                </a:moveTo>
                <a:cubicBezTo>
                  <a:pt x="336" y="54"/>
                  <a:pt x="334" y="52"/>
                  <a:pt x="333" y="49"/>
                </a:cubicBezTo>
                <a:cubicBezTo>
                  <a:pt x="335" y="48"/>
                  <a:pt x="335" y="48"/>
                  <a:pt x="335" y="48"/>
                </a:cubicBezTo>
                <a:cubicBezTo>
                  <a:pt x="337" y="50"/>
                  <a:pt x="338" y="52"/>
                  <a:pt x="340" y="55"/>
                </a:cubicBezTo>
                <a:lnTo>
                  <a:pt x="337" y="56"/>
                </a:lnTo>
                <a:close/>
                <a:moveTo>
                  <a:pt x="11" y="49"/>
                </a:moveTo>
                <a:cubicBezTo>
                  <a:pt x="9" y="47"/>
                  <a:pt x="9" y="47"/>
                  <a:pt x="9" y="47"/>
                </a:cubicBezTo>
                <a:cubicBezTo>
                  <a:pt x="10" y="45"/>
                  <a:pt x="12" y="43"/>
                  <a:pt x="14" y="41"/>
                </a:cubicBezTo>
                <a:cubicBezTo>
                  <a:pt x="16" y="43"/>
                  <a:pt x="16" y="43"/>
                  <a:pt x="16" y="43"/>
                </a:cubicBezTo>
                <a:cubicBezTo>
                  <a:pt x="14" y="45"/>
                  <a:pt x="12" y="47"/>
                  <a:pt x="11" y="49"/>
                </a:cubicBezTo>
                <a:close/>
                <a:moveTo>
                  <a:pt x="327" y="44"/>
                </a:moveTo>
                <a:cubicBezTo>
                  <a:pt x="325" y="42"/>
                  <a:pt x="323" y="40"/>
                  <a:pt x="321" y="39"/>
                </a:cubicBezTo>
                <a:cubicBezTo>
                  <a:pt x="323" y="36"/>
                  <a:pt x="323" y="36"/>
                  <a:pt x="323" y="36"/>
                </a:cubicBezTo>
                <a:cubicBezTo>
                  <a:pt x="325" y="38"/>
                  <a:pt x="327" y="40"/>
                  <a:pt x="329" y="42"/>
                </a:cubicBezTo>
                <a:lnTo>
                  <a:pt x="327" y="44"/>
                </a:lnTo>
                <a:close/>
                <a:moveTo>
                  <a:pt x="23" y="38"/>
                </a:moveTo>
                <a:cubicBezTo>
                  <a:pt x="21" y="36"/>
                  <a:pt x="21" y="36"/>
                  <a:pt x="21" y="36"/>
                </a:cubicBezTo>
                <a:cubicBezTo>
                  <a:pt x="23" y="35"/>
                  <a:pt x="25" y="33"/>
                  <a:pt x="28" y="31"/>
                </a:cubicBezTo>
                <a:cubicBezTo>
                  <a:pt x="29" y="34"/>
                  <a:pt x="29" y="34"/>
                  <a:pt x="29" y="34"/>
                </a:cubicBezTo>
                <a:cubicBezTo>
                  <a:pt x="27" y="35"/>
                  <a:pt x="25" y="37"/>
                  <a:pt x="23" y="38"/>
                </a:cubicBezTo>
                <a:close/>
                <a:moveTo>
                  <a:pt x="314" y="34"/>
                </a:moveTo>
                <a:cubicBezTo>
                  <a:pt x="312" y="33"/>
                  <a:pt x="310" y="31"/>
                  <a:pt x="307" y="30"/>
                </a:cubicBezTo>
                <a:cubicBezTo>
                  <a:pt x="308" y="28"/>
                  <a:pt x="308" y="28"/>
                  <a:pt x="308" y="28"/>
                </a:cubicBezTo>
                <a:cubicBezTo>
                  <a:pt x="311" y="29"/>
                  <a:pt x="313" y="30"/>
                  <a:pt x="316" y="32"/>
                </a:cubicBezTo>
                <a:lnTo>
                  <a:pt x="314" y="34"/>
                </a:lnTo>
                <a:close/>
                <a:moveTo>
                  <a:pt x="36" y="30"/>
                </a:moveTo>
                <a:cubicBezTo>
                  <a:pt x="35" y="27"/>
                  <a:pt x="35" y="27"/>
                  <a:pt x="35" y="27"/>
                </a:cubicBezTo>
                <a:cubicBezTo>
                  <a:pt x="37" y="26"/>
                  <a:pt x="40" y="25"/>
                  <a:pt x="42" y="24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7"/>
                  <a:pt x="39" y="29"/>
                  <a:pt x="36" y="30"/>
                </a:cubicBezTo>
                <a:close/>
                <a:moveTo>
                  <a:pt x="300" y="26"/>
                </a:moveTo>
                <a:cubicBezTo>
                  <a:pt x="297" y="25"/>
                  <a:pt x="295" y="24"/>
                  <a:pt x="292" y="23"/>
                </a:cubicBezTo>
                <a:cubicBezTo>
                  <a:pt x="293" y="20"/>
                  <a:pt x="293" y="20"/>
                  <a:pt x="293" y="20"/>
                </a:cubicBezTo>
                <a:cubicBezTo>
                  <a:pt x="296" y="22"/>
                  <a:pt x="299" y="23"/>
                  <a:pt x="301" y="24"/>
                </a:cubicBezTo>
                <a:lnTo>
                  <a:pt x="300" y="26"/>
                </a:lnTo>
                <a:close/>
                <a:moveTo>
                  <a:pt x="51" y="23"/>
                </a:moveTo>
                <a:cubicBezTo>
                  <a:pt x="50" y="20"/>
                  <a:pt x="50" y="20"/>
                  <a:pt x="50" y="20"/>
                </a:cubicBezTo>
                <a:cubicBezTo>
                  <a:pt x="53" y="19"/>
                  <a:pt x="55" y="18"/>
                  <a:pt x="58" y="17"/>
                </a:cubicBezTo>
                <a:cubicBezTo>
                  <a:pt x="59" y="20"/>
                  <a:pt x="59" y="20"/>
                  <a:pt x="59" y="20"/>
                </a:cubicBezTo>
                <a:cubicBezTo>
                  <a:pt x="56" y="21"/>
                  <a:pt x="54" y="22"/>
                  <a:pt x="51" y="23"/>
                </a:cubicBezTo>
                <a:close/>
                <a:moveTo>
                  <a:pt x="285" y="20"/>
                </a:moveTo>
                <a:cubicBezTo>
                  <a:pt x="282" y="19"/>
                  <a:pt x="280" y="18"/>
                  <a:pt x="277" y="17"/>
                </a:cubicBezTo>
                <a:cubicBezTo>
                  <a:pt x="278" y="15"/>
                  <a:pt x="278" y="15"/>
                  <a:pt x="278" y="15"/>
                </a:cubicBezTo>
                <a:cubicBezTo>
                  <a:pt x="281" y="16"/>
                  <a:pt x="283" y="17"/>
                  <a:pt x="286" y="17"/>
                </a:cubicBezTo>
                <a:lnTo>
                  <a:pt x="285" y="20"/>
                </a:lnTo>
                <a:close/>
                <a:moveTo>
                  <a:pt x="67" y="17"/>
                </a:moveTo>
                <a:cubicBezTo>
                  <a:pt x="66" y="15"/>
                  <a:pt x="66" y="15"/>
                  <a:pt x="66" y="15"/>
                </a:cubicBezTo>
                <a:cubicBezTo>
                  <a:pt x="68" y="14"/>
                  <a:pt x="71" y="13"/>
                  <a:pt x="74" y="12"/>
                </a:cubicBezTo>
                <a:cubicBezTo>
                  <a:pt x="74" y="15"/>
                  <a:pt x="74" y="15"/>
                  <a:pt x="74" y="15"/>
                </a:cubicBezTo>
                <a:cubicBezTo>
                  <a:pt x="72" y="16"/>
                  <a:pt x="69" y="17"/>
                  <a:pt x="67" y="17"/>
                </a:cubicBezTo>
                <a:close/>
                <a:moveTo>
                  <a:pt x="269" y="15"/>
                </a:moveTo>
                <a:cubicBezTo>
                  <a:pt x="267" y="14"/>
                  <a:pt x="264" y="14"/>
                  <a:pt x="261" y="13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65" y="11"/>
                  <a:pt x="267" y="12"/>
                  <a:pt x="270" y="12"/>
                </a:cubicBezTo>
                <a:lnTo>
                  <a:pt x="269" y="15"/>
                </a:lnTo>
                <a:close/>
                <a:moveTo>
                  <a:pt x="82" y="13"/>
                </a:moveTo>
                <a:cubicBezTo>
                  <a:pt x="82" y="10"/>
                  <a:pt x="82" y="10"/>
                  <a:pt x="82" y="10"/>
                </a:cubicBezTo>
                <a:cubicBezTo>
                  <a:pt x="84" y="10"/>
                  <a:pt x="87" y="9"/>
                  <a:pt x="90" y="8"/>
                </a:cubicBezTo>
                <a:cubicBezTo>
                  <a:pt x="90" y="11"/>
                  <a:pt x="90" y="11"/>
                  <a:pt x="90" y="11"/>
                </a:cubicBezTo>
                <a:cubicBezTo>
                  <a:pt x="88" y="12"/>
                  <a:pt x="85" y="12"/>
                  <a:pt x="82" y="13"/>
                </a:cubicBezTo>
                <a:close/>
                <a:moveTo>
                  <a:pt x="253" y="11"/>
                </a:moveTo>
                <a:cubicBezTo>
                  <a:pt x="251" y="10"/>
                  <a:pt x="248" y="10"/>
                  <a:pt x="245" y="9"/>
                </a:cubicBezTo>
                <a:cubicBezTo>
                  <a:pt x="246" y="7"/>
                  <a:pt x="246" y="7"/>
                  <a:pt x="246" y="7"/>
                </a:cubicBezTo>
                <a:cubicBezTo>
                  <a:pt x="249" y="7"/>
                  <a:pt x="251" y="8"/>
                  <a:pt x="254" y="8"/>
                </a:cubicBezTo>
                <a:lnTo>
                  <a:pt x="253" y="11"/>
                </a:lnTo>
                <a:close/>
                <a:moveTo>
                  <a:pt x="98" y="9"/>
                </a:moveTo>
                <a:cubicBezTo>
                  <a:pt x="98" y="7"/>
                  <a:pt x="98" y="7"/>
                  <a:pt x="98" y="7"/>
                </a:cubicBezTo>
                <a:cubicBezTo>
                  <a:pt x="100" y="6"/>
                  <a:pt x="103" y="6"/>
                  <a:pt x="106" y="5"/>
                </a:cubicBezTo>
                <a:cubicBezTo>
                  <a:pt x="106" y="8"/>
                  <a:pt x="106" y="8"/>
                  <a:pt x="106" y="8"/>
                </a:cubicBezTo>
                <a:cubicBezTo>
                  <a:pt x="104" y="8"/>
                  <a:pt x="101" y="9"/>
                  <a:pt x="98" y="9"/>
                </a:cubicBezTo>
                <a:close/>
                <a:moveTo>
                  <a:pt x="237" y="8"/>
                </a:moveTo>
                <a:cubicBezTo>
                  <a:pt x="235" y="7"/>
                  <a:pt x="232" y="7"/>
                  <a:pt x="229" y="7"/>
                </a:cubicBezTo>
                <a:cubicBezTo>
                  <a:pt x="230" y="4"/>
                  <a:pt x="230" y="4"/>
                  <a:pt x="230" y="4"/>
                </a:cubicBezTo>
                <a:cubicBezTo>
                  <a:pt x="232" y="4"/>
                  <a:pt x="235" y="5"/>
                  <a:pt x="238" y="5"/>
                </a:cubicBezTo>
                <a:lnTo>
                  <a:pt x="237" y="8"/>
                </a:lnTo>
                <a:close/>
                <a:moveTo>
                  <a:pt x="114" y="7"/>
                </a:moveTo>
                <a:cubicBezTo>
                  <a:pt x="114" y="4"/>
                  <a:pt x="114" y="4"/>
                  <a:pt x="114" y="4"/>
                </a:cubicBezTo>
                <a:cubicBezTo>
                  <a:pt x="117" y="3"/>
                  <a:pt x="119" y="3"/>
                  <a:pt x="122" y="3"/>
                </a:cubicBezTo>
                <a:cubicBezTo>
                  <a:pt x="123" y="5"/>
                  <a:pt x="123" y="5"/>
                  <a:pt x="123" y="5"/>
                </a:cubicBezTo>
                <a:cubicBezTo>
                  <a:pt x="120" y="6"/>
                  <a:pt x="117" y="6"/>
                  <a:pt x="114" y="7"/>
                </a:cubicBezTo>
                <a:close/>
                <a:moveTo>
                  <a:pt x="221" y="5"/>
                </a:moveTo>
                <a:cubicBezTo>
                  <a:pt x="218" y="5"/>
                  <a:pt x="216" y="5"/>
                  <a:pt x="213" y="5"/>
                </a:cubicBezTo>
                <a:cubicBezTo>
                  <a:pt x="213" y="2"/>
                  <a:pt x="213" y="2"/>
                  <a:pt x="213" y="2"/>
                </a:cubicBezTo>
                <a:cubicBezTo>
                  <a:pt x="216" y="2"/>
                  <a:pt x="219" y="2"/>
                  <a:pt x="221" y="3"/>
                </a:cubicBezTo>
                <a:lnTo>
                  <a:pt x="221" y="5"/>
                </a:lnTo>
                <a:close/>
                <a:moveTo>
                  <a:pt x="131" y="5"/>
                </a:moveTo>
                <a:cubicBezTo>
                  <a:pt x="130" y="2"/>
                  <a:pt x="130" y="2"/>
                  <a:pt x="130" y="2"/>
                </a:cubicBezTo>
                <a:cubicBezTo>
                  <a:pt x="133" y="2"/>
                  <a:pt x="136" y="1"/>
                  <a:pt x="139" y="1"/>
                </a:cubicBezTo>
                <a:cubicBezTo>
                  <a:pt x="139" y="4"/>
                  <a:pt x="139" y="4"/>
                  <a:pt x="139" y="4"/>
                </a:cubicBezTo>
                <a:cubicBezTo>
                  <a:pt x="136" y="4"/>
                  <a:pt x="133" y="4"/>
                  <a:pt x="131" y="5"/>
                </a:cubicBezTo>
                <a:close/>
                <a:moveTo>
                  <a:pt x="205" y="4"/>
                </a:moveTo>
                <a:cubicBezTo>
                  <a:pt x="202" y="4"/>
                  <a:pt x="199" y="3"/>
                  <a:pt x="197" y="3"/>
                </a:cubicBezTo>
                <a:cubicBezTo>
                  <a:pt x="197" y="1"/>
                  <a:pt x="197" y="1"/>
                  <a:pt x="197" y="1"/>
                </a:cubicBezTo>
                <a:cubicBezTo>
                  <a:pt x="199" y="1"/>
                  <a:pt x="202" y="1"/>
                  <a:pt x="205" y="1"/>
                </a:cubicBezTo>
                <a:lnTo>
                  <a:pt x="205" y="4"/>
                </a:lnTo>
                <a:close/>
                <a:moveTo>
                  <a:pt x="147" y="3"/>
                </a:moveTo>
                <a:cubicBezTo>
                  <a:pt x="147" y="1"/>
                  <a:pt x="147" y="1"/>
                  <a:pt x="147" y="1"/>
                </a:cubicBezTo>
                <a:cubicBezTo>
                  <a:pt x="150" y="0"/>
                  <a:pt x="152" y="0"/>
                  <a:pt x="155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2" y="3"/>
                  <a:pt x="150" y="3"/>
                  <a:pt x="147" y="3"/>
                </a:cubicBezTo>
                <a:close/>
                <a:moveTo>
                  <a:pt x="188" y="3"/>
                </a:moveTo>
                <a:cubicBezTo>
                  <a:pt x="186" y="3"/>
                  <a:pt x="183" y="3"/>
                  <a:pt x="180" y="3"/>
                </a:cubicBezTo>
                <a:cubicBezTo>
                  <a:pt x="180" y="0"/>
                  <a:pt x="180" y="0"/>
                  <a:pt x="180" y="0"/>
                </a:cubicBezTo>
                <a:cubicBezTo>
                  <a:pt x="183" y="0"/>
                  <a:pt x="186" y="0"/>
                  <a:pt x="188" y="0"/>
                </a:cubicBezTo>
                <a:lnTo>
                  <a:pt x="188" y="3"/>
                </a:lnTo>
                <a:close/>
                <a:moveTo>
                  <a:pt x="163" y="3"/>
                </a:move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"/>
                  <a:pt x="171" y="4"/>
                  <a:pt x="171" y="4"/>
                </a:cubicBezTo>
                <a:cubicBezTo>
                  <a:pt x="172" y="4"/>
                  <a:pt x="172" y="4"/>
                  <a:pt x="172" y="4"/>
                </a:cubicBezTo>
                <a:cubicBezTo>
                  <a:pt x="169" y="4"/>
                  <a:pt x="166" y="3"/>
                  <a:pt x="163" y="3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Oval 180"/>
          <p:cNvSpPr>
            <a:spLocks noChangeArrowheads="1"/>
          </p:cNvSpPr>
          <p:nvPr/>
        </p:nvSpPr>
        <p:spPr bwMode="auto">
          <a:xfrm>
            <a:off x="3134581" y="3038812"/>
            <a:ext cx="897855" cy="385491"/>
          </a:xfrm>
          <a:prstGeom prst="ellipse">
            <a:avLst/>
          </a:prstGeom>
          <a:solidFill>
            <a:srgbClr val="BF90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3211350" y="3068708"/>
            <a:ext cx="747656" cy="289511"/>
          </a:xfrm>
          <a:custGeom>
            <a:avLst/>
            <a:gdLst>
              <a:gd name="T0" fmla="*/ 171 w 342"/>
              <a:gd name="T1" fmla="*/ 0 h 140"/>
              <a:gd name="T2" fmla="*/ 0 w 342"/>
              <a:gd name="T3" fmla="*/ 70 h 140"/>
              <a:gd name="T4" fmla="*/ 171 w 342"/>
              <a:gd name="T5" fmla="*/ 140 h 140"/>
              <a:gd name="T6" fmla="*/ 342 w 342"/>
              <a:gd name="T7" fmla="*/ 70 h 140"/>
              <a:gd name="T8" fmla="*/ 171 w 342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2" h="140">
                <a:moveTo>
                  <a:pt x="171" y="0"/>
                </a:moveTo>
                <a:cubicBezTo>
                  <a:pt x="76" y="1"/>
                  <a:pt x="0" y="32"/>
                  <a:pt x="0" y="70"/>
                </a:cubicBezTo>
                <a:cubicBezTo>
                  <a:pt x="0" y="109"/>
                  <a:pt x="76" y="140"/>
                  <a:pt x="171" y="140"/>
                </a:cubicBezTo>
                <a:cubicBezTo>
                  <a:pt x="265" y="140"/>
                  <a:pt x="342" y="109"/>
                  <a:pt x="342" y="70"/>
                </a:cubicBezTo>
                <a:cubicBezTo>
                  <a:pt x="342" y="32"/>
                  <a:pt x="265" y="1"/>
                  <a:pt x="171" y="0"/>
                </a:cubicBezTo>
                <a:close/>
              </a:path>
            </a:pathLst>
          </a:custGeom>
          <a:solidFill>
            <a:srgbClr val="FDD9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82"/>
          <p:cNvSpPr>
            <a:spLocks noEditPoints="1"/>
          </p:cNvSpPr>
          <p:nvPr/>
        </p:nvSpPr>
        <p:spPr bwMode="auto">
          <a:xfrm>
            <a:off x="3209680" y="3067134"/>
            <a:ext cx="749325" cy="292658"/>
          </a:xfrm>
          <a:custGeom>
            <a:avLst/>
            <a:gdLst>
              <a:gd name="T0" fmla="*/ 172 w 343"/>
              <a:gd name="T1" fmla="*/ 140 h 142"/>
              <a:gd name="T2" fmla="*/ 163 w 343"/>
              <a:gd name="T3" fmla="*/ 142 h 142"/>
              <a:gd name="T4" fmla="*/ 163 w 343"/>
              <a:gd name="T5" fmla="*/ 142 h 142"/>
              <a:gd name="T6" fmla="*/ 196 w 343"/>
              <a:gd name="T7" fmla="*/ 141 h 142"/>
              <a:gd name="T8" fmla="*/ 139 w 343"/>
              <a:gd name="T9" fmla="*/ 138 h 142"/>
              <a:gd name="T10" fmla="*/ 204 w 343"/>
              <a:gd name="T11" fmla="*/ 138 h 142"/>
              <a:gd name="T12" fmla="*/ 130 w 343"/>
              <a:gd name="T13" fmla="*/ 140 h 142"/>
              <a:gd name="T14" fmla="*/ 130 w 343"/>
              <a:gd name="T15" fmla="*/ 140 h 142"/>
              <a:gd name="T16" fmla="*/ 229 w 343"/>
              <a:gd name="T17" fmla="*/ 138 h 142"/>
              <a:gd name="T18" fmla="*/ 106 w 343"/>
              <a:gd name="T19" fmla="*/ 134 h 142"/>
              <a:gd name="T20" fmla="*/ 237 w 343"/>
              <a:gd name="T21" fmla="*/ 134 h 142"/>
              <a:gd name="T22" fmla="*/ 98 w 343"/>
              <a:gd name="T23" fmla="*/ 135 h 142"/>
              <a:gd name="T24" fmla="*/ 98 w 343"/>
              <a:gd name="T25" fmla="*/ 135 h 142"/>
              <a:gd name="T26" fmla="*/ 261 w 343"/>
              <a:gd name="T27" fmla="*/ 132 h 142"/>
              <a:gd name="T28" fmla="*/ 74 w 343"/>
              <a:gd name="T29" fmla="*/ 127 h 142"/>
              <a:gd name="T30" fmla="*/ 269 w 343"/>
              <a:gd name="T31" fmla="*/ 127 h 142"/>
              <a:gd name="T32" fmla="*/ 66 w 343"/>
              <a:gd name="T33" fmla="*/ 127 h 142"/>
              <a:gd name="T34" fmla="*/ 66 w 343"/>
              <a:gd name="T35" fmla="*/ 127 h 142"/>
              <a:gd name="T36" fmla="*/ 293 w 343"/>
              <a:gd name="T37" fmla="*/ 122 h 142"/>
              <a:gd name="T38" fmla="*/ 43 w 343"/>
              <a:gd name="T39" fmla="*/ 116 h 142"/>
              <a:gd name="T40" fmla="*/ 299 w 343"/>
              <a:gd name="T41" fmla="*/ 116 h 142"/>
              <a:gd name="T42" fmla="*/ 35 w 343"/>
              <a:gd name="T43" fmla="*/ 114 h 142"/>
              <a:gd name="T44" fmla="*/ 35 w 343"/>
              <a:gd name="T45" fmla="*/ 114 h 142"/>
              <a:gd name="T46" fmla="*/ 322 w 343"/>
              <a:gd name="T47" fmla="*/ 106 h 142"/>
              <a:gd name="T48" fmla="*/ 16 w 343"/>
              <a:gd name="T49" fmla="*/ 98 h 142"/>
              <a:gd name="T50" fmla="*/ 327 w 343"/>
              <a:gd name="T51" fmla="*/ 99 h 142"/>
              <a:gd name="T52" fmla="*/ 9 w 343"/>
              <a:gd name="T53" fmla="*/ 94 h 142"/>
              <a:gd name="T54" fmla="*/ 9 w 343"/>
              <a:gd name="T55" fmla="*/ 94 h 142"/>
              <a:gd name="T56" fmla="*/ 343 w 343"/>
              <a:gd name="T57" fmla="*/ 80 h 142"/>
              <a:gd name="T58" fmla="*/ 3 w 343"/>
              <a:gd name="T59" fmla="*/ 71 h 142"/>
              <a:gd name="T60" fmla="*/ 343 w 343"/>
              <a:gd name="T61" fmla="*/ 71 h 142"/>
              <a:gd name="T62" fmla="*/ 340 w 343"/>
              <a:gd name="T63" fmla="*/ 64 h 142"/>
              <a:gd name="T64" fmla="*/ 0 w 343"/>
              <a:gd name="T65" fmla="*/ 63 h 142"/>
              <a:gd name="T66" fmla="*/ 337 w 343"/>
              <a:gd name="T67" fmla="*/ 56 h 142"/>
              <a:gd name="T68" fmla="*/ 337 w 343"/>
              <a:gd name="T69" fmla="*/ 56 h 142"/>
              <a:gd name="T70" fmla="*/ 16 w 343"/>
              <a:gd name="T71" fmla="*/ 44 h 142"/>
              <a:gd name="T72" fmla="*/ 323 w 343"/>
              <a:gd name="T73" fmla="*/ 37 h 142"/>
              <a:gd name="T74" fmla="*/ 21 w 343"/>
              <a:gd name="T75" fmla="*/ 36 h 142"/>
              <a:gd name="T76" fmla="*/ 314 w 343"/>
              <a:gd name="T77" fmla="*/ 34 h 142"/>
              <a:gd name="T78" fmla="*/ 314 w 343"/>
              <a:gd name="T79" fmla="*/ 34 h 142"/>
              <a:gd name="T80" fmla="*/ 44 w 343"/>
              <a:gd name="T81" fmla="*/ 26 h 142"/>
              <a:gd name="T82" fmla="*/ 293 w 343"/>
              <a:gd name="T83" fmla="*/ 21 h 142"/>
              <a:gd name="T84" fmla="*/ 50 w 343"/>
              <a:gd name="T85" fmla="*/ 21 h 142"/>
              <a:gd name="T86" fmla="*/ 285 w 343"/>
              <a:gd name="T87" fmla="*/ 20 h 142"/>
              <a:gd name="T88" fmla="*/ 285 w 343"/>
              <a:gd name="T89" fmla="*/ 20 h 142"/>
              <a:gd name="T90" fmla="*/ 74 w 343"/>
              <a:gd name="T91" fmla="*/ 15 h 142"/>
              <a:gd name="T92" fmla="*/ 262 w 343"/>
              <a:gd name="T93" fmla="*/ 11 h 142"/>
              <a:gd name="T94" fmla="*/ 82 w 343"/>
              <a:gd name="T95" fmla="*/ 11 h 142"/>
              <a:gd name="T96" fmla="*/ 253 w 343"/>
              <a:gd name="T97" fmla="*/ 11 h 142"/>
              <a:gd name="T98" fmla="*/ 253 w 343"/>
              <a:gd name="T99" fmla="*/ 11 h 142"/>
              <a:gd name="T100" fmla="*/ 106 w 343"/>
              <a:gd name="T101" fmla="*/ 8 h 142"/>
              <a:gd name="T102" fmla="*/ 230 w 343"/>
              <a:gd name="T103" fmla="*/ 4 h 142"/>
              <a:gd name="T104" fmla="*/ 114 w 343"/>
              <a:gd name="T105" fmla="*/ 4 h 142"/>
              <a:gd name="T106" fmla="*/ 221 w 343"/>
              <a:gd name="T107" fmla="*/ 6 h 142"/>
              <a:gd name="T108" fmla="*/ 221 w 343"/>
              <a:gd name="T109" fmla="*/ 6 h 142"/>
              <a:gd name="T110" fmla="*/ 139 w 343"/>
              <a:gd name="T111" fmla="*/ 4 h 142"/>
              <a:gd name="T112" fmla="*/ 197 w 343"/>
              <a:gd name="T113" fmla="*/ 1 h 142"/>
              <a:gd name="T114" fmla="*/ 147 w 343"/>
              <a:gd name="T115" fmla="*/ 1 h 142"/>
              <a:gd name="T116" fmla="*/ 188 w 343"/>
              <a:gd name="T117" fmla="*/ 3 h 142"/>
              <a:gd name="T118" fmla="*/ 188 w 343"/>
              <a:gd name="T119" fmla="*/ 3 h 142"/>
              <a:gd name="T120" fmla="*/ 171 w 343"/>
              <a:gd name="T121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142">
                <a:moveTo>
                  <a:pt x="171" y="142"/>
                </a:moveTo>
                <a:cubicBezTo>
                  <a:pt x="171" y="141"/>
                  <a:pt x="171" y="141"/>
                  <a:pt x="171" y="141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74" y="140"/>
                  <a:pt x="177" y="140"/>
                  <a:pt x="180" y="140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77" y="142"/>
                  <a:pt x="174" y="142"/>
                  <a:pt x="171" y="142"/>
                </a:cubicBezTo>
                <a:close/>
                <a:moveTo>
                  <a:pt x="163" y="142"/>
                </a:moveTo>
                <a:cubicBezTo>
                  <a:pt x="160" y="142"/>
                  <a:pt x="158" y="142"/>
                  <a:pt x="155" y="142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8" y="139"/>
                  <a:pt x="160" y="139"/>
                  <a:pt x="163" y="139"/>
                </a:cubicBezTo>
                <a:lnTo>
                  <a:pt x="163" y="142"/>
                </a:lnTo>
                <a:close/>
                <a:moveTo>
                  <a:pt x="188" y="142"/>
                </a:moveTo>
                <a:cubicBezTo>
                  <a:pt x="188" y="139"/>
                  <a:pt x="188" y="139"/>
                  <a:pt x="188" y="139"/>
                </a:cubicBezTo>
                <a:cubicBezTo>
                  <a:pt x="191" y="139"/>
                  <a:pt x="193" y="139"/>
                  <a:pt x="196" y="139"/>
                </a:cubicBezTo>
                <a:cubicBezTo>
                  <a:pt x="196" y="141"/>
                  <a:pt x="196" y="141"/>
                  <a:pt x="196" y="141"/>
                </a:cubicBezTo>
                <a:cubicBezTo>
                  <a:pt x="193" y="142"/>
                  <a:pt x="191" y="142"/>
                  <a:pt x="188" y="142"/>
                </a:cubicBezTo>
                <a:close/>
                <a:moveTo>
                  <a:pt x="147" y="141"/>
                </a:moveTo>
                <a:cubicBezTo>
                  <a:pt x="144" y="141"/>
                  <a:pt x="141" y="141"/>
                  <a:pt x="138" y="141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41" y="138"/>
                  <a:pt x="144" y="138"/>
                  <a:pt x="147" y="139"/>
                </a:cubicBezTo>
                <a:lnTo>
                  <a:pt x="147" y="141"/>
                </a:lnTo>
                <a:close/>
                <a:moveTo>
                  <a:pt x="204" y="141"/>
                </a:moveTo>
                <a:cubicBezTo>
                  <a:pt x="204" y="138"/>
                  <a:pt x="204" y="138"/>
                  <a:pt x="204" y="138"/>
                </a:cubicBezTo>
                <a:cubicBezTo>
                  <a:pt x="207" y="138"/>
                  <a:pt x="210" y="138"/>
                  <a:pt x="212" y="137"/>
                </a:cubicBezTo>
                <a:cubicBezTo>
                  <a:pt x="213" y="140"/>
                  <a:pt x="213" y="140"/>
                  <a:pt x="213" y="140"/>
                </a:cubicBezTo>
                <a:cubicBezTo>
                  <a:pt x="210" y="140"/>
                  <a:pt x="207" y="141"/>
                  <a:pt x="204" y="141"/>
                </a:cubicBezTo>
                <a:close/>
                <a:moveTo>
                  <a:pt x="130" y="140"/>
                </a:moveTo>
                <a:cubicBezTo>
                  <a:pt x="127" y="140"/>
                  <a:pt x="125" y="139"/>
                  <a:pt x="122" y="139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5" y="137"/>
                  <a:pt x="128" y="137"/>
                  <a:pt x="130" y="137"/>
                </a:cubicBezTo>
                <a:lnTo>
                  <a:pt x="130" y="140"/>
                </a:lnTo>
                <a:close/>
                <a:moveTo>
                  <a:pt x="221" y="139"/>
                </a:moveTo>
                <a:cubicBezTo>
                  <a:pt x="221" y="136"/>
                  <a:pt x="221" y="136"/>
                  <a:pt x="221" y="136"/>
                </a:cubicBezTo>
                <a:cubicBezTo>
                  <a:pt x="223" y="136"/>
                  <a:pt x="226" y="136"/>
                  <a:pt x="229" y="135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26" y="138"/>
                  <a:pt x="224" y="139"/>
                  <a:pt x="221" y="139"/>
                </a:cubicBezTo>
                <a:close/>
                <a:moveTo>
                  <a:pt x="114" y="138"/>
                </a:moveTo>
                <a:cubicBezTo>
                  <a:pt x="111" y="138"/>
                  <a:pt x="108" y="137"/>
                  <a:pt x="106" y="13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9" y="134"/>
                  <a:pt x="111" y="135"/>
                  <a:pt x="114" y="135"/>
                </a:cubicBezTo>
                <a:lnTo>
                  <a:pt x="114" y="138"/>
                </a:lnTo>
                <a:close/>
                <a:moveTo>
                  <a:pt x="237" y="137"/>
                </a:moveTo>
                <a:cubicBezTo>
                  <a:pt x="237" y="134"/>
                  <a:pt x="237" y="134"/>
                  <a:pt x="237" y="134"/>
                </a:cubicBezTo>
                <a:cubicBezTo>
                  <a:pt x="239" y="134"/>
                  <a:pt x="242" y="133"/>
                  <a:pt x="245" y="133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3" y="136"/>
                  <a:pt x="240" y="136"/>
                  <a:pt x="237" y="137"/>
                </a:cubicBezTo>
                <a:close/>
                <a:moveTo>
                  <a:pt x="98" y="135"/>
                </a:moveTo>
                <a:cubicBezTo>
                  <a:pt x="95" y="135"/>
                  <a:pt x="92" y="134"/>
                  <a:pt x="89" y="134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3" y="131"/>
                  <a:pt x="95" y="132"/>
                  <a:pt x="98" y="133"/>
                </a:cubicBezTo>
                <a:lnTo>
                  <a:pt x="98" y="135"/>
                </a:lnTo>
                <a:close/>
                <a:moveTo>
                  <a:pt x="253" y="134"/>
                </a:moveTo>
                <a:cubicBezTo>
                  <a:pt x="253" y="131"/>
                  <a:pt x="253" y="131"/>
                  <a:pt x="253" y="131"/>
                </a:cubicBezTo>
                <a:cubicBezTo>
                  <a:pt x="256" y="130"/>
                  <a:pt x="258" y="130"/>
                  <a:pt x="261" y="129"/>
                </a:cubicBezTo>
                <a:cubicBezTo>
                  <a:pt x="261" y="132"/>
                  <a:pt x="261" y="132"/>
                  <a:pt x="261" y="132"/>
                </a:cubicBezTo>
                <a:cubicBezTo>
                  <a:pt x="259" y="132"/>
                  <a:pt x="256" y="133"/>
                  <a:pt x="253" y="134"/>
                </a:cubicBezTo>
                <a:close/>
                <a:moveTo>
                  <a:pt x="81" y="132"/>
                </a:moveTo>
                <a:cubicBezTo>
                  <a:pt x="79" y="131"/>
                  <a:pt x="76" y="130"/>
                  <a:pt x="73" y="130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7" y="128"/>
                  <a:pt x="79" y="128"/>
                  <a:pt x="82" y="129"/>
                </a:cubicBezTo>
                <a:lnTo>
                  <a:pt x="81" y="132"/>
                </a:lnTo>
                <a:close/>
                <a:moveTo>
                  <a:pt x="269" y="130"/>
                </a:moveTo>
                <a:cubicBezTo>
                  <a:pt x="269" y="127"/>
                  <a:pt x="269" y="127"/>
                  <a:pt x="269" y="127"/>
                </a:cubicBezTo>
                <a:cubicBezTo>
                  <a:pt x="271" y="126"/>
                  <a:pt x="274" y="125"/>
                  <a:pt x="277" y="125"/>
                </a:cubicBezTo>
                <a:cubicBezTo>
                  <a:pt x="277" y="127"/>
                  <a:pt x="277" y="127"/>
                  <a:pt x="277" y="127"/>
                </a:cubicBezTo>
                <a:cubicBezTo>
                  <a:pt x="275" y="128"/>
                  <a:pt x="272" y="129"/>
                  <a:pt x="269" y="130"/>
                </a:cubicBezTo>
                <a:close/>
                <a:moveTo>
                  <a:pt x="66" y="127"/>
                </a:moveTo>
                <a:cubicBezTo>
                  <a:pt x="63" y="126"/>
                  <a:pt x="60" y="125"/>
                  <a:pt x="58" y="12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1" y="123"/>
                  <a:pt x="64" y="124"/>
                  <a:pt x="66" y="124"/>
                </a:cubicBezTo>
                <a:lnTo>
                  <a:pt x="66" y="127"/>
                </a:lnTo>
                <a:close/>
                <a:moveTo>
                  <a:pt x="285" y="125"/>
                </a:moveTo>
                <a:cubicBezTo>
                  <a:pt x="284" y="122"/>
                  <a:pt x="284" y="122"/>
                  <a:pt x="284" y="122"/>
                </a:cubicBezTo>
                <a:cubicBezTo>
                  <a:pt x="287" y="121"/>
                  <a:pt x="289" y="120"/>
                  <a:pt x="292" y="119"/>
                </a:cubicBezTo>
                <a:cubicBezTo>
                  <a:pt x="293" y="122"/>
                  <a:pt x="293" y="122"/>
                  <a:pt x="293" y="122"/>
                </a:cubicBezTo>
                <a:cubicBezTo>
                  <a:pt x="290" y="123"/>
                  <a:pt x="288" y="124"/>
                  <a:pt x="285" y="125"/>
                </a:cubicBezTo>
                <a:close/>
                <a:moveTo>
                  <a:pt x="50" y="121"/>
                </a:moveTo>
                <a:cubicBezTo>
                  <a:pt x="47" y="120"/>
                  <a:pt x="45" y="119"/>
                  <a:pt x="42" y="118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6" y="117"/>
                  <a:pt x="48" y="118"/>
                  <a:pt x="51" y="119"/>
                </a:cubicBezTo>
                <a:lnTo>
                  <a:pt x="50" y="121"/>
                </a:lnTo>
                <a:close/>
                <a:moveTo>
                  <a:pt x="301" y="118"/>
                </a:moveTo>
                <a:cubicBezTo>
                  <a:pt x="299" y="116"/>
                  <a:pt x="299" y="116"/>
                  <a:pt x="299" y="116"/>
                </a:cubicBezTo>
                <a:cubicBezTo>
                  <a:pt x="302" y="115"/>
                  <a:pt x="304" y="113"/>
                  <a:pt x="307" y="112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6" y="116"/>
                  <a:pt x="303" y="117"/>
                  <a:pt x="301" y="118"/>
                </a:cubicBezTo>
                <a:close/>
                <a:moveTo>
                  <a:pt x="35" y="114"/>
                </a:moveTo>
                <a:cubicBezTo>
                  <a:pt x="32" y="113"/>
                  <a:pt x="30" y="112"/>
                  <a:pt x="28" y="11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1" y="109"/>
                  <a:pt x="34" y="111"/>
                  <a:pt x="36" y="112"/>
                </a:cubicBezTo>
                <a:lnTo>
                  <a:pt x="35" y="114"/>
                </a:lnTo>
                <a:close/>
                <a:moveTo>
                  <a:pt x="315" y="110"/>
                </a:moveTo>
                <a:cubicBezTo>
                  <a:pt x="314" y="108"/>
                  <a:pt x="314" y="108"/>
                  <a:pt x="314" y="108"/>
                </a:cubicBezTo>
                <a:cubicBezTo>
                  <a:pt x="316" y="107"/>
                  <a:pt x="318" y="105"/>
                  <a:pt x="321" y="104"/>
                </a:cubicBezTo>
                <a:cubicBezTo>
                  <a:pt x="322" y="106"/>
                  <a:pt x="322" y="106"/>
                  <a:pt x="322" y="106"/>
                </a:cubicBezTo>
                <a:cubicBezTo>
                  <a:pt x="320" y="107"/>
                  <a:pt x="318" y="109"/>
                  <a:pt x="315" y="110"/>
                </a:cubicBezTo>
                <a:close/>
                <a:moveTo>
                  <a:pt x="21" y="106"/>
                </a:moveTo>
                <a:cubicBezTo>
                  <a:pt x="18" y="104"/>
                  <a:pt x="16" y="102"/>
                  <a:pt x="14" y="100"/>
                </a:cubicBezTo>
                <a:cubicBezTo>
                  <a:pt x="16" y="98"/>
                  <a:pt x="16" y="98"/>
                  <a:pt x="16" y="98"/>
                </a:cubicBezTo>
                <a:cubicBezTo>
                  <a:pt x="18" y="100"/>
                  <a:pt x="20" y="102"/>
                  <a:pt x="22" y="103"/>
                </a:cubicBezTo>
                <a:lnTo>
                  <a:pt x="21" y="106"/>
                </a:lnTo>
                <a:close/>
                <a:moveTo>
                  <a:pt x="329" y="101"/>
                </a:moveTo>
                <a:cubicBezTo>
                  <a:pt x="327" y="99"/>
                  <a:pt x="327" y="99"/>
                  <a:pt x="327" y="99"/>
                </a:cubicBezTo>
                <a:cubicBezTo>
                  <a:pt x="329" y="97"/>
                  <a:pt x="331" y="95"/>
                  <a:pt x="332" y="93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3" y="97"/>
                  <a:pt x="331" y="99"/>
                  <a:pt x="329" y="101"/>
                </a:cubicBezTo>
                <a:close/>
                <a:moveTo>
                  <a:pt x="9" y="94"/>
                </a:moveTo>
                <a:cubicBezTo>
                  <a:pt x="7" y="92"/>
                  <a:pt x="5" y="90"/>
                  <a:pt x="4" y="87"/>
                </a:cubicBezTo>
                <a:cubicBezTo>
                  <a:pt x="6" y="86"/>
                  <a:pt x="6" y="86"/>
                  <a:pt x="6" y="86"/>
                </a:cubicBezTo>
                <a:cubicBezTo>
                  <a:pt x="7" y="88"/>
                  <a:pt x="9" y="90"/>
                  <a:pt x="11" y="93"/>
                </a:cubicBezTo>
                <a:lnTo>
                  <a:pt x="9" y="94"/>
                </a:lnTo>
                <a:close/>
                <a:moveTo>
                  <a:pt x="339" y="88"/>
                </a:moveTo>
                <a:cubicBezTo>
                  <a:pt x="337" y="86"/>
                  <a:pt x="337" y="86"/>
                  <a:pt x="337" y="86"/>
                </a:cubicBezTo>
                <a:cubicBezTo>
                  <a:pt x="338" y="84"/>
                  <a:pt x="339" y="81"/>
                  <a:pt x="340" y="79"/>
                </a:cubicBezTo>
                <a:cubicBezTo>
                  <a:pt x="343" y="80"/>
                  <a:pt x="343" y="80"/>
                  <a:pt x="343" y="80"/>
                </a:cubicBezTo>
                <a:cubicBezTo>
                  <a:pt x="342" y="82"/>
                  <a:pt x="341" y="85"/>
                  <a:pt x="339" y="88"/>
                </a:cubicBezTo>
                <a:close/>
                <a:moveTo>
                  <a:pt x="0" y="79"/>
                </a:moveTo>
                <a:cubicBezTo>
                  <a:pt x="0" y="77"/>
                  <a:pt x="0" y="74"/>
                  <a:pt x="0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4"/>
                  <a:pt x="3" y="76"/>
                  <a:pt x="4" y="79"/>
                </a:cubicBezTo>
                <a:lnTo>
                  <a:pt x="0" y="79"/>
                </a:lnTo>
                <a:close/>
                <a:moveTo>
                  <a:pt x="343" y="71"/>
                </a:moveTo>
                <a:cubicBezTo>
                  <a:pt x="341" y="71"/>
                  <a:pt x="341" y="71"/>
                  <a:pt x="341" y="71"/>
                </a:cubicBezTo>
                <a:cubicBezTo>
                  <a:pt x="342" y="71"/>
                  <a:pt x="342" y="71"/>
                  <a:pt x="342" y="71"/>
                </a:cubicBezTo>
                <a:cubicBezTo>
                  <a:pt x="341" y="71"/>
                  <a:pt x="341" y="71"/>
                  <a:pt x="341" y="71"/>
                </a:cubicBezTo>
                <a:cubicBezTo>
                  <a:pt x="341" y="69"/>
                  <a:pt x="341" y="66"/>
                  <a:pt x="340" y="64"/>
                </a:cubicBezTo>
                <a:cubicBezTo>
                  <a:pt x="342" y="63"/>
                  <a:pt x="342" y="63"/>
                  <a:pt x="342" y="63"/>
                </a:cubicBezTo>
                <a:cubicBezTo>
                  <a:pt x="343" y="66"/>
                  <a:pt x="343" y="68"/>
                  <a:pt x="343" y="71"/>
                </a:cubicBezTo>
                <a:close/>
                <a:moveTo>
                  <a:pt x="3" y="63"/>
                </a:moveTo>
                <a:cubicBezTo>
                  <a:pt x="0" y="63"/>
                  <a:pt x="0" y="63"/>
                  <a:pt x="0" y="63"/>
                </a:cubicBezTo>
                <a:cubicBezTo>
                  <a:pt x="1" y="60"/>
                  <a:pt x="2" y="57"/>
                  <a:pt x="4" y="55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58"/>
                  <a:pt x="4" y="61"/>
                  <a:pt x="3" y="63"/>
                </a:cubicBezTo>
                <a:close/>
                <a:moveTo>
                  <a:pt x="337" y="56"/>
                </a:moveTo>
                <a:cubicBezTo>
                  <a:pt x="336" y="54"/>
                  <a:pt x="334" y="52"/>
                  <a:pt x="333" y="50"/>
                </a:cubicBezTo>
                <a:cubicBezTo>
                  <a:pt x="335" y="48"/>
                  <a:pt x="335" y="48"/>
                  <a:pt x="335" y="48"/>
                </a:cubicBezTo>
                <a:cubicBezTo>
                  <a:pt x="337" y="50"/>
                  <a:pt x="338" y="53"/>
                  <a:pt x="340" y="55"/>
                </a:cubicBezTo>
                <a:lnTo>
                  <a:pt x="337" y="56"/>
                </a:lnTo>
                <a:close/>
                <a:moveTo>
                  <a:pt x="11" y="50"/>
                </a:moveTo>
                <a:cubicBezTo>
                  <a:pt x="9" y="48"/>
                  <a:pt x="9" y="48"/>
                  <a:pt x="9" y="48"/>
                </a:cubicBezTo>
                <a:cubicBezTo>
                  <a:pt x="10" y="46"/>
                  <a:pt x="12" y="44"/>
                  <a:pt x="14" y="42"/>
                </a:cubicBezTo>
                <a:cubicBezTo>
                  <a:pt x="16" y="44"/>
                  <a:pt x="16" y="44"/>
                  <a:pt x="16" y="44"/>
                </a:cubicBezTo>
                <a:cubicBezTo>
                  <a:pt x="14" y="46"/>
                  <a:pt x="12" y="48"/>
                  <a:pt x="11" y="50"/>
                </a:cubicBezTo>
                <a:close/>
                <a:moveTo>
                  <a:pt x="327" y="44"/>
                </a:moveTo>
                <a:cubicBezTo>
                  <a:pt x="325" y="42"/>
                  <a:pt x="323" y="41"/>
                  <a:pt x="321" y="39"/>
                </a:cubicBezTo>
                <a:cubicBezTo>
                  <a:pt x="323" y="37"/>
                  <a:pt x="323" y="37"/>
                  <a:pt x="323" y="37"/>
                </a:cubicBezTo>
                <a:cubicBezTo>
                  <a:pt x="325" y="38"/>
                  <a:pt x="327" y="40"/>
                  <a:pt x="329" y="42"/>
                </a:cubicBezTo>
                <a:lnTo>
                  <a:pt x="327" y="44"/>
                </a:lnTo>
                <a:close/>
                <a:moveTo>
                  <a:pt x="23" y="39"/>
                </a:moveTo>
                <a:cubicBezTo>
                  <a:pt x="21" y="36"/>
                  <a:pt x="21" y="36"/>
                  <a:pt x="21" y="36"/>
                </a:cubicBezTo>
                <a:cubicBezTo>
                  <a:pt x="23" y="35"/>
                  <a:pt x="25" y="33"/>
                  <a:pt x="28" y="32"/>
                </a:cubicBezTo>
                <a:cubicBezTo>
                  <a:pt x="29" y="34"/>
                  <a:pt x="29" y="34"/>
                  <a:pt x="29" y="34"/>
                </a:cubicBezTo>
                <a:cubicBezTo>
                  <a:pt x="27" y="36"/>
                  <a:pt x="25" y="37"/>
                  <a:pt x="23" y="39"/>
                </a:cubicBezTo>
                <a:close/>
                <a:moveTo>
                  <a:pt x="314" y="34"/>
                </a:moveTo>
                <a:cubicBezTo>
                  <a:pt x="312" y="33"/>
                  <a:pt x="310" y="32"/>
                  <a:pt x="307" y="30"/>
                </a:cubicBezTo>
                <a:cubicBezTo>
                  <a:pt x="308" y="28"/>
                  <a:pt x="308" y="28"/>
                  <a:pt x="308" y="28"/>
                </a:cubicBezTo>
                <a:cubicBezTo>
                  <a:pt x="311" y="29"/>
                  <a:pt x="313" y="31"/>
                  <a:pt x="316" y="32"/>
                </a:cubicBezTo>
                <a:lnTo>
                  <a:pt x="314" y="34"/>
                </a:lnTo>
                <a:close/>
                <a:moveTo>
                  <a:pt x="36" y="30"/>
                </a:moveTo>
                <a:cubicBezTo>
                  <a:pt x="35" y="28"/>
                  <a:pt x="35" y="28"/>
                  <a:pt x="35" y="28"/>
                </a:cubicBezTo>
                <a:cubicBezTo>
                  <a:pt x="37" y="26"/>
                  <a:pt x="40" y="25"/>
                  <a:pt x="42" y="24"/>
                </a:cubicBezTo>
                <a:cubicBezTo>
                  <a:pt x="44" y="26"/>
                  <a:pt x="44" y="26"/>
                  <a:pt x="44" y="26"/>
                </a:cubicBezTo>
                <a:cubicBezTo>
                  <a:pt x="41" y="28"/>
                  <a:pt x="39" y="29"/>
                  <a:pt x="36" y="30"/>
                </a:cubicBezTo>
                <a:close/>
                <a:moveTo>
                  <a:pt x="300" y="27"/>
                </a:moveTo>
                <a:cubicBezTo>
                  <a:pt x="297" y="25"/>
                  <a:pt x="295" y="24"/>
                  <a:pt x="292" y="23"/>
                </a:cubicBezTo>
                <a:cubicBezTo>
                  <a:pt x="293" y="21"/>
                  <a:pt x="293" y="21"/>
                  <a:pt x="293" y="21"/>
                </a:cubicBezTo>
                <a:cubicBezTo>
                  <a:pt x="296" y="22"/>
                  <a:pt x="299" y="23"/>
                  <a:pt x="301" y="24"/>
                </a:cubicBezTo>
                <a:lnTo>
                  <a:pt x="300" y="27"/>
                </a:lnTo>
                <a:close/>
                <a:moveTo>
                  <a:pt x="51" y="23"/>
                </a:moveTo>
                <a:cubicBezTo>
                  <a:pt x="50" y="21"/>
                  <a:pt x="50" y="21"/>
                  <a:pt x="50" y="21"/>
                </a:cubicBezTo>
                <a:cubicBezTo>
                  <a:pt x="53" y="20"/>
                  <a:pt x="55" y="19"/>
                  <a:pt x="58" y="18"/>
                </a:cubicBezTo>
                <a:cubicBezTo>
                  <a:pt x="59" y="20"/>
                  <a:pt x="59" y="20"/>
                  <a:pt x="59" y="20"/>
                </a:cubicBezTo>
                <a:cubicBezTo>
                  <a:pt x="56" y="21"/>
                  <a:pt x="54" y="22"/>
                  <a:pt x="51" y="23"/>
                </a:cubicBezTo>
                <a:close/>
                <a:moveTo>
                  <a:pt x="285" y="20"/>
                </a:moveTo>
                <a:cubicBezTo>
                  <a:pt x="282" y="20"/>
                  <a:pt x="280" y="19"/>
                  <a:pt x="277" y="18"/>
                </a:cubicBezTo>
                <a:cubicBezTo>
                  <a:pt x="278" y="15"/>
                  <a:pt x="278" y="15"/>
                  <a:pt x="278" y="15"/>
                </a:cubicBezTo>
                <a:cubicBezTo>
                  <a:pt x="281" y="16"/>
                  <a:pt x="283" y="17"/>
                  <a:pt x="286" y="18"/>
                </a:cubicBezTo>
                <a:lnTo>
                  <a:pt x="285" y="20"/>
                </a:lnTo>
                <a:close/>
                <a:moveTo>
                  <a:pt x="67" y="18"/>
                </a:moveTo>
                <a:cubicBezTo>
                  <a:pt x="66" y="15"/>
                  <a:pt x="66" y="15"/>
                  <a:pt x="66" y="15"/>
                </a:cubicBezTo>
                <a:cubicBezTo>
                  <a:pt x="68" y="14"/>
                  <a:pt x="71" y="13"/>
                  <a:pt x="74" y="13"/>
                </a:cubicBezTo>
                <a:cubicBezTo>
                  <a:pt x="74" y="15"/>
                  <a:pt x="74" y="15"/>
                  <a:pt x="74" y="15"/>
                </a:cubicBezTo>
                <a:cubicBezTo>
                  <a:pt x="72" y="16"/>
                  <a:pt x="69" y="17"/>
                  <a:pt x="67" y="18"/>
                </a:cubicBezTo>
                <a:close/>
                <a:moveTo>
                  <a:pt x="269" y="15"/>
                </a:moveTo>
                <a:cubicBezTo>
                  <a:pt x="267" y="15"/>
                  <a:pt x="264" y="14"/>
                  <a:pt x="261" y="13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65" y="11"/>
                  <a:pt x="267" y="12"/>
                  <a:pt x="270" y="13"/>
                </a:cubicBezTo>
                <a:lnTo>
                  <a:pt x="269" y="15"/>
                </a:lnTo>
                <a:close/>
                <a:moveTo>
                  <a:pt x="82" y="13"/>
                </a:moveTo>
                <a:cubicBezTo>
                  <a:pt x="82" y="11"/>
                  <a:pt x="82" y="11"/>
                  <a:pt x="82" y="11"/>
                </a:cubicBezTo>
                <a:cubicBezTo>
                  <a:pt x="84" y="10"/>
                  <a:pt x="87" y="9"/>
                  <a:pt x="90" y="9"/>
                </a:cubicBezTo>
                <a:cubicBezTo>
                  <a:pt x="90" y="11"/>
                  <a:pt x="90" y="11"/>
                  <a:pt x="90" y="11"/>
                </a:cubicBezTo>
                <a:cubicBezTo>
                  <a:pt x="88" y="12"/>
                  <a:pt x="85" y="13"/>
                  <a:pt x="82" y="13"/>
                </a:cubicBezTo>
                <a:close/>
                <a:moveTo>
                  <a:pt x="253" y="11"/>
                </a:moveTo>
                <a:cubicBezTo>
                  <a:pt x="251" y="11"/>
                  <a:pt x="248" y="10"/>
                  <a:pt x="245" y="10"/>
                </a:cubicBezTo>
                <a:cubicBezTo>
                  <a:pt x="246" y="7"/>
                  <a:pt x="246" y="7"/>
                  <a:pt x="246" y="7"/>
                </a:cubicBezTo>
                <a:cubicBezTo>
                  <a:pt x="249" y="8"/>
                  <a:pt x="251" y="8"/>
                  <a:pt x="254" y="9"/>
                </a:cubicBezTo>
                <a:lnTo>
                  <a:pt x="253" y="11"/>
                </a:lnTo>
                <a:close/>
                <a:moveTo>
                  <a:pt x="98" y="10"/>
                </a:moveTo>
                <a:cubicBezTo>
                  <a:pt x="98" y="7"/>
                  <a:pt x="98" y="7"/>
                  <a:pt x="98" y="7"/>
                </a:cubicBezTo>
                <a:cubicBezTo>
                  <a:pt x="100" y="6"/>
                  <a:pt x="103" y="6"/>
                  <a:pt x="106" y="5"/>
                </a:cubicBezTo>
                <a:cubicBezTo>
                  <a:pt x="106" y="8"/>
                  <a:pt x="106" y="8"/>
                  <a:pt x="106" y="8"/>
                </a:cubicBezTo>
                <a:cubicBezTo>
                  <a:pt x="104" y="9"/>
                  <a:pt x="101" y="9"/>
                  <a:pt x="98" y="10"/>
                </a:cubicBezTo>
                <a:close/>
                <a:moveTo>
                  <a:pt x="237" y="8"/>
                </a:moveTo>
                <a:cubicBezTo>
                  <a:pt x="235" y="8"/>
                  <a:pt x="232" y="7"/>
                  <a:pt x="229" y="7"/>
                </a:cubicBezTo>
                <a:cubicBezTo>
                  <a:pt x="230" y="4"/>
                  <a:pt x="230" y="4"/>
                  <a:pt x="230" y="4"/>
                </a:cubicBezTo>
                <a:cubicBezTo>
                  <a:pt x="232" y="5"/>
                  <a:pt x="235" y="5"/>
                  <a:pt x="238" y="6"/>
                </a:cubicBezTo>
                <a:lnTo>
                  <a:pt x="237" y="8"/>
                </a:lnTo>
                <a:close/>
                <a:moveTo>
                  <a:pt x="114" y="7"/>
                </a:moveTo>
                <a:cubicBezTo>
                  <a:pt x="114" y="4"/>
                  <a:pt x="114" y="4"/>
                  <a:pt x="114" y="4"/>
                </a:cubicBezTo>
                <a:cubicBezTo>
                  <a:pt x="117" y="4"/>
                  <a:pt x="119" y="3"/>
                  <a:pt x="122" y="3"/>
                </a:cubicBezTo>
                <a:cubicBezTo>
                  <a:pt x="123" y="6"/>
                  <a:pt x="123" y="6"/>
                  <a:pt x="123" y="6"/>
                </a:cubicBezTo>
                <a:cubicBezTo>
                  <a:pt x="120" y="6"/>
                  <a:pt x="117" y="7"/>
                  <a:pt x="114" y="7"/>
                </a:cubicBezTo>
                <a:close/>
                <a:moveTo>
                  <a:pt x="221" y="6"/>
                </a:moveTo>
                <a:cubicBezTo>
                  <a:pt x="218" y="5"/>
                  <a:pt x="216" y="5"/>
                  <a:pt x="213" y="5"/>
                </a:cubicBezTo>
                <a:cubicBezTo>
                  <a:pt x="213" y="2"/>
                  <a:pt x="213" y="2"/>
                  <a:pt x="213" y="2"/>
                </a:cubicBezTo>
                <a:cubicBezTo>
                  <a:pt x="216" y="2"/>
                  <a:pt x="219" y="3"/>
                  <a:pt x="221" y="3"/>
                </a:cubicBezTo>
                <a:lnTo>
                  <a:pt x="221" y="6"/>
                </a:lnTo>
                <a:close/>
                <a:moveTo>
                  <a:pt x="131" y="5"/>
                </a:moveTo>
                <a:cubicBezTo>
                  <a:pt x="130" y="2"/>
                  <a:pt x="130" y="2"/>
                  <a:pt x="130" y="2"/>
                </a:cubicBezTo>
                <a:cubicBezTo>
                  <a:pt x="133" y="2"/>
                  <a:pt x="136" y="2"/>
                  <a:pt x="139" y="1"/>
                </a:cubicBezTo>
                <a:cubicBezTo>
                  <a:pt x="139" y="4"/>
                  <a:pt x="139" y="4"/>
                  <a:pt x="139" y="4"/>
                </a:cubicBezTo>
                <a:cubicBezTo>
                  <a:pt x="136" y="4"/>
                  <a:pt x="133" y="5"/>
                  <a:pt x="131" y="5"/>
                </a:cubicBezTo>
                <a:close/>
                <a:moveTo>
                  <a:pt x="205" y="4"/>
                </a:moveTo>
                <a:cubicBezTo>
                  <a:pt x="202" y="4"/>
                  <a:pt x="199" y="4"/>
                  <a:pt x="197" y="4"/>
                </a:cubicBezTo>
                <a:cubicBezTo>
                  <a:pt x="197" y="1"/>
                  <a:pt x="197" y="1"/>
                  <a:pt x="197" y="1"/>
                </a:cubicBezTo>
                <a:cubicBezTo>
                  <a:pt x="199" y="1"/>
                  <a:pt x="202" y="1"/>
                  <a:pt x="205" y="1"/>
                </a:cubicBezTo>
                <a:lnTo>
                  <a:pt x="205" y="4"/>
                </a:lnTo>
                <a:close/>
                <a:moveTo>
                  <a:pt x="147" y="4"/>
                </a:moveTo>
                <a:cubicBezTo>
                  <a:pt x="147" y="1"/>
                  <a:pt x="147" y="1"/>
                  <a:pt x="147" y="1"/>
                </a:cubicBezTo>
                <a:cubicBezTo>
                  <a:pt x="150" y="1"/>
                  <a:pt x="152" y="1"/>
                  <a:pt x="155" y="0"/>
                </a:cubicBezTo>
                <a:cubicBezTo>
                  <a:pt x="155" y="3"/>
                  <a:pt x="155" y="3"/>
                  <a:pt x="155" y="3"/>
                </a:cubicBezTo>
                <a:cubicBezTo>
                  <a:pt x="152" y="3"/>
                  <a:pt x="150" y="3"/>
                  <a:pt x="147" y="4"/>
                </a:cubicBezTo>
                <a:close/>
                <a:moveTo>
                  <a:pt x="188" y="3"/>
                </a:moveTo>
                <a:cubicBezTo>
                  <a:pt x="186" y="3"/>
                  <a:pt x="183" y="3"/>
                  <a:pt x="180" y="3"/>
                </a:cubicBezTo>
                <a:cubicBezTo>
                  <a:pt x="180" y="0"/>
                  <a:pt x="180" y="0"/>
                  <a:pt x="180" y="0"/>
                </a:cubicBezTo>
                <a:cubicBezTo>
                  <a:pt x="183" y="0"/>
                  <a:pt x="186" y="0"/>
                  <a:pt x="188" y="0"/>
                </a:cubicBezTo>
                <a:lnTo>
                  <a:pt x="188" y="3"/>
                </a:lnTo>
                <a:close/>
                <a:moveTo>
                  <a:pt x="163" y="3"/>
                </a:move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9" y="0"/>
                  <a:pt x="172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1" y="4"/>
                  <a:pt x="171" y="4"/>
                  <a:pt x="171" y="4"/>
                </a:cubicBezTo>
                <a:cubicBezTo>
                  <a:pt x="172" y="4"/>
                  <a:pt x="172" y="4"/>
                  <a:pt x="172" y="4"/>
                </a:cubicBezTo>
                <a:cubicBezTo>
                  <a:pt x="169" y="4"/>
                  <a:pt x="166" y="3"/>
                  <a:pt x="163" y="3"/>
                </a:cubicBezTo>
                <a:close/>
              </a:path>
            </a:pathLst>
          </a:custGeom>
          <a:solidFill>
            <a:srgbClr val="D4B6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Oval 183"/>
          <p:cNvSpPr>
            <a:spLocks noChangeArrowheads="1"/>
          </p:cNvSpPr>
          <p:nvPr/>
        </p:nvSpPr>
        <p:spPr bwMode="auto">
          <a:xfrm>
            <a:off x="3134581" y="2898778"/>
            <a:ext cx="897855" cy="385491"/>
          </a:xfrm>
          <a:prstGeom prst="ellipse">
            <a:avLst/>
          </a:prstGeom>
          <a:solidFill>
            <a:srgbClr val="FAC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84"/>
          <p:cNvSpPr>
            <a:spLocks/>
          </p:cNvSpPr>
          <p:nvPr/>
        </p:nvSpPr>
        <p:spPr bwMode="auto">
          <a:xfrm>
            <a:off x="3136250" y="3578500"/>
            <a:ext cx="892849" cy="264337"/>
          </a:xfrm>
          <a:custGeom>
            <a:avLst/>
            <a:gdLst>
              <a:gd name="T0" fmla="*/ 372 w 408"/>
              <a:gd name="T1" fmla="*/ 41 h 128"/>
              <a:gd name="T2" fmla="*/ 335 w 408"/>
              <a:gd name="T3" fmla="*/ 58 h 128"/>
              <a:gd name="T4" fmla="*/ 297 w 408"/>
              <a:gd name="T5" fmla="*/ 69 h 128"/>
              <a:gd name="T6" fmla="*/ 260 w 408"/>
              <a:gd name="T7" fmla="*/ 76 h 128"/>
              <a:gd name="T8" fmla="*/ 223 w 408"/>
              <a:gd name="T9" fmla="*/ 79 h 128"/>
              <a:gd name="T10" fmla="*/ 205 w 408"/>
              <a:gd name="T11" fmla="*/ 79 h 128"/>
              <a:gd name="T12" fmla="*/ 185 w 408"/>
              <a:gd name="T13" fmla="*/ 79 h 128"/>
              <a:gd name="T14" fmla="*/ 148 w 408"/>
              <a:gd name="T15" fmla="*/ 75 h 128"/>
              <a:gd name="T16" fmla="*/ 111 w 408"/>
              <a:gd name="T17" fmla="*/ 69 h 128"/>
              <a:gd name="T18" fmla="*/ 73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1 h 128"/>
              <a:gd name="T26" fmla="*/ 36 w 408"/>
              <a:gd name="T27" fmla="*/ 88 h 128"/>
              <a:gd name="T28" fmla="*/ 73 w 408"/>
              <a:gd name="T29" fmla="*/ 106 h 128"/>
              <a:gd name="T30" fmla="*/ 111 w 408"/>
              <a:gd name="T31" fmla="*/ 117 h 128"/>
              <a:gd name="T32" fmla="*/ 148 w 408"/>
              <a:gd name="T33" fmla="*/ 124 h 128"/>
              <a:gd name="T34" fmla="*/ 185 w 408"/>
              <a:gd name="T35" fmla="*/ 128 h 128"/>
              <a:gd name="T36" fmla="*/ 205 w 408"/>
              <a:gd name="T37" fmla="*/ 128 h 128"/>
              <a:gd name="T38" fmla="*/ 223 w 408"/>
              <a:gd name="T39" fmla="*/ 128 h 128"/>
              <a:gd name="T40" fmla="*/ 260 w 408"/>
              <a:gd name="T41" fmla="*/ 124 h 128"/>
              <a:gd name="T42" fmla="*/ 298 w 408"/>
              <a:gd name="T43" fmla="*/ 118 h 128"/>
              <a:gd name="T44" fmla="*/ 335 w 408"/>
              <a:gd name="T45" fmla="*/ 106 h 128"/>
              <a:gd name="T46" fmla="*/ 372 w 408"/>
              <a:gd name="T47" fmla="*/ 89 h 128"/>
              <a:gd name="T48" fmla="*/ 408 w 408"/>
              <a:gd name="T49" fmla="*/ 51 h 128"/>
              <a:gd name="T50" fmla="*/ 408 w 408"/>
              <a:gd name="T51" fmla="*/ 0 h 128"/>
              <a:gd name="T52" fmla="*/ 372 w 408"/>
              <a:gd name="T53" fmla="*/ 4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2" y="41"/>
                </a:moveTo>
                <a:cubicBezTo>
                  <a:pt x="361" y="47"/>
                  <a:pt x="349" y="53"/>
                  <a:pt x="335" y="58"/>
                </a:cubicBezTo>
                <a:cubicBezTo>
                  <a:pt x="323" y="62"/>
                  <a:pt x="311" y="66"/>
                  <a:pt x="297" y="69"/>
                </a:cubicBezTo>
                <a:cubicBezTo>
                  <a:pt x="286" y="72"/>
                  <a:pt x="273" y="74"/>
                  <a:pt x="260" y="76"/>
                </a:cubicBezTo>
                <a:cubicBezTo>
                  <a:pt x="248" y="77"/>
                  <a:pt x="236" y="78"/>
                  <a:pt x="223" y="79"/>
                </a:cubicBezTo>
                <a:cubicBezTo>
                  <a:pt x="217" y="79"/>
                  <a:pt x="211" y="79"/>
                  <a:pt x="205" y="79"/>
                </a:cubicBezTo>
                <a:cubicBezTo>
                  <a:pt x="198" y="79"/>
                  <a:pt x="192" y="79"/>
                  <a:pt x="185" y="79"/>
                </a:cubicBezTo>
                <a:cubicBezTo>
                  <a:pt x="173" y="78"/>
                  <a:pt x="160" y="77"/>
                  <a:pt x="148" y="75"/>
                </a:cubicBezTo>
                <a:cubicBezTo>
                  <a:pt x="135" y="74"/>
                  <a:pt x="123" y="72"/>
                  <a:pt x="111" y="69"/>
                </a:cubicBezTo>
                <a:cubicBezTo>
                  <a:pt x="97" y="66"/>
                  <a:pt x="85" y="62"/>
                  <a:pt x="73" y="58"/>
                </a:cubicBezTo>
                <a:cubicBezTo>
                  <a:pt x="59" y="53"/>
                  <a:pt x="47" y="47"/>
                  <a:pt x="36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9"/>
                  <a:pt x="0" y="51"/>
                </a:cubicBezTo>
                <a:cubicBezTo>
                  <a:pt x="4" y="64"/>
                  <a:pt x="18" y="77"/>
                  <a:pt x="36" y="88"/>
                </a:cubicBezTo>
                <a:cubicBezTo>
                  <a:pt x="47" y="95"/>
                  <a:pt x="59" y="101"/>
                  <a:pt x="73" y="106"/>
                </a:cubicBezTo>
                <a:cubicBezTo>
                  <a:pt x="85" y="110"/>
                  <a:pt x="97" y="114"/>
                  <a:pt x="111" y="117"/>
                </a:cubicBezTo>
                <a:cubicBezTo>
                  <a:pt x="123" y="120"/>
                  <a:pt x="135" y="123"/>
                  <a:pt x="148" y="124"/>
                </a:cubicBezTo>
                <a:cubicBezTo>
                  <a:pt x="160" y="126"/>
                  <a:pt x="173" y="127"/>
                  <a:pt x="185" y="128"/>
                </a:cubicBezTo>
                <a:cubicBezTo>
                  <a:pt x="192" y="128"/>
                  <a:pt x="198" y="128"/>
                  <a:pt x="205" y="128"/>
                </a:cubicBezTo>
                <a:cubicBezTo>
                  <a:pt x="211" y="128"/>
                  <a:pt x="217" y="128"/>
                  <a:pt x="223" y="128"/>
                </a:cubicBezTo>
                <a:cubicBezTo>
                  <a:pt x="236" y="127"/>
                  <a:pt x="248" y="126"/>
                  <a:pt x="260" y="124"/>
                </a:cubicBezTo>
                <a:cubicBezTo>
                  <a:pt x="273" y="123"/>
                  <a:pt x="286" y="120"/>
                  <a:pt x="298" y="118"/>
                </a:cubicBezTo>
                <a:cubicBezTo>
                  <a:pt x="311" y="115"/>
                  <a:pt x="324" y="111"/>
                  <a:pt x="335" y="106"/>
                </a:cubicBezTo>
                <a:cubicBezTo>
                  <a:pt x="349" y="101"/>
                  <a:pt x="361" y="95"/>
                  <a:pt x="372" y="89"/>
                </a:cubicBezTo>
                <a:cubicBezTo>
                  <a:pt x="390" y="77"/>
                  <a:pt x="404" y="64"/>
                  <a:pt x="408" y="51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2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3136250" y="3452626"/>
            <a:ext cx="892849" cy="265910"/>
          </a:xfrm>
          <a:custGeom>
            <a:avLst/>
            <a:gdLst>
              <a:gd name="T0" fmla="*/ 372 w 408"/>
              <a:gd name="T1" fmla="*/ 41 h 129"/>
              <a:gd name="T2" fmla="*/ 335 w 408"/>
              <a:gd name="T3" fmla="*/ 59 h 129"/>
              <a:gd name="T4" fmla="*/ 297 w 408"/>
              <a:gd name="T5" fmla="*/ 69 h 129"/>
              <a:gd name="T6" fmla="*/ 260 w 408"/>
              <a:gd name="T7" fmla="*/ 76 h 129"/>
              <a:gd name="T8" fmla="*/ 223 w 408"/>
              <a:gd name="T9" fmla="*/ 79 h 129"/>
              <a:gd name="T10" fmla="*/ 205 w 408"/>
              <a:gd name="T11" fmla="*/ 79 h 129"/>
              <a:gd name="T12" fmla="*/ 185 w 408"/>
              <a:gd name="T13" fmla="*/ 79 h 129"/>
              <a:gd name="T14" fmla="*/ 148 w 408"/>
              <a:gd name="T15" fmla="*/ 76 h 129"/>
              <a:gd name="T16" fmla="*/ 111 w 408"/>
              <a:gd name="T17" fmla="*/ 69 h 129"/>
              <a:gd name="T18" fmla="*/ 73 w 408"/>
              <a:gd name="T19" fmla="*/ 58 h 129"/>
              <a:gd name="T20" fmla="*/ 36 w 408"/>
              <a:gd name="T21" fmla="*/ 40 h 129"/>
              <a:gd name="T22" fmla="*/ 0 w 408"/>
              <a:gd name="T23" fmla="*/ 1 h 129"/>
              <a:gd name="T24" fmla="*/ 0 w 408"/>
              <a:gd name="T25" fmla="*/ 51 h 129"/>
              <a:gd name="T26" fmla="*/ 36 w 408"/>
              <a:gd name="T27" fmla="*/ 89 h 129"/>
              <a:gd name="T28" fmla="*/ 73 w 408"/>
              <a:gd name="T29" fmla="*/ 107 h 129"/>
              <a:gd name="T30" fmla="*/ 111 w 408"/>
              <a:gd name="T31" fmla="*/ 118 h 129"/>
              <a:gd name="T32" fmla="*/ 148 w 408"/>
              <a:gd name="T33" fmla="*/ 125 h 129"/>
              <a:gd name="T34" fmla="*/ 185 w 408"/>
              <a:gd name="T35" fmla="*/ 128 h 129"/>
              <a:gd name="T36" fmla="*/ 205 w 408"/>
              <a:gd name="T37" fmla="*/ 129 h 129"/>
              <a:gd name="T38" fmla="*/ 223 w 408"/>
              <a:gd name="T39" fmla="*/ 128 h 129"/>
              <a:gd name="T40" fmla="*/ 260 w 408"/>
              <a:gd name="T41" fmla="*/ 125 h 129"/>
              <a:gd name="T42" fmla="*/ 298 w 408"/>
              <a:gd name="T43" fmla="*/ 118 h 129"/>
              <a:gd name="T44" fmla="*/ 335 w 408"/>
              <a:gd name="T45" fmla="*/ 107 h 129"/>
              <a:gd name="T46" fmla="*/ 372 w 408"/>
              <a:gd name="T47" fmla="*/ 89 h 129"/>
              <a:gd name="T48" fmla="*/ 408 w 408"/>
              <a:gd name="T49" fmla="*/ 51 h 129"/>
              <a:gd name="T50" fmla="*/ 408 w 408"/>
              <a:gd name="T51" fmla="*/ 0 h 129"/>
              <a:gd name="T52" fmla="*/ 372 w 408"/>
              <a:gd name="T53" fmla="*/ 4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9">
                <a:moveTo>
                  <a:pt x="372" y="41"/>
                </a:moveTo>
                <a:cubicBezTo>
                  <a:pt x="361" y="48"/>
                  <a:pt x="349" y="54"/>
                  <a:pt x="335" y="59"/>
                </a:cubicBezTo>
                <a:cubicBezTo>
                  <a:pt x="323" y="63"/>
                  <a:pt x="311" y="66"/>
                  <a:pt x="297" y="69"/>
                </a:cubicBezTo>
                <a:cubicBezTo>
                  <a:pt x="286" y="72"/>
                  <a:pt x="273" y="74"/>
                  <a:pt x="260" y="76"/>
                </a:cubicBezTo>
                <a:cubicBezTo>
                  <a:pt x="248" y="78"/>
                  <a:pt x="236" y="79"/>
                  <a:pt x="223" y="79"/>
                </a:cubicBezTo>
                <a:cubicBezTo>
                  <a:pt x="217" y="79"/>
                  <a:pt x="211" y="79"/>
                  <a:pt x="205" y="79"/>
                </a:cubicBezTo>
                <a:cubicBezTo>
                  <a:pt x="198" y="79"/>
                  <a:pt x="192" y="79"/>
                  <a:pt x="185" y="79"/>
                </a:cubicBezTo>
                <a:cubicBezTo>
                  <a:pt x="173" y="78"/>
                  <a:pt x="160" y="77"/>
                  <a:pt x="148" y="76"/>
                </a:cubicBezTo>
                <a:cubicBezTo>
                  <a:pt x="135" y="74"/>
                  <a:pt x="123" y="72"/>
                  <a:pt x="111" y="69"/>
                </a:cubicBezTo>
                <a:cubicBezTo>
                  <a:pt x="97" y="66"/>
                  <a:pt x="85" y="63"/>
                  <a:pt x="73" y="58"/>
                </a:cubicBezTo>
                <a:cubicBezTo>
                  <a:pt x="59" y="53"/>
                  <a:pt x="47" y="47"/>
                  <a:pt x="36" y="40"/>
                </a:cubicBezTo>
                <a:cubicBezTo>
                  <a:pt x="18" y="29"/>
                  <a:pt x="4" y="15"/>
                  <a:pt x="0" y="1"/>
                </a:cubicBezTo>
                <a:cubicBezTo>
                  <a:pt x="0" y="13"/>
                  <a:pt x="0" y="39"/>
                  <a:pt x="0" y="51"/>
                </a:cubicBezTo>
                <a:cubicBezTo>
                  <a:pt x="4" y="65"/>
                  <a:pt x="18" y="77"/>
                  <a:pt x="36" y="89"/>
                </a:cubicBezTo>
                <a:cubicBezTo>
                  <a:pt x="47" y="95"/>
                  <a:pt x="59" y="101"/>
                  <a:pt x="73" y="107"/>
                </a:cubicBezTo>
                <a:cubicBezTo>
                  <a:pt x="85" y="111"/>
                  <a:pt x="97" y="115"/>
                  <a:pt x="111" y="118"/>
                </a:cubicBezTo>
                <a:cubicBezTo>
                  <a:pt x="123" y="121"/>
                  <a:pt x="135" y="123"/>
                  <a:pt x="148" y="125"/>
                </a:cubicBezTo>
                <a:cubicBezTo>
                  <a:pt x="160" y="126"/>
                  <a:pt x="173" y="128"/>
                  <a:pt x="185" y="128"/>
                </a:cubicBezTo>
                <a:cubicBezTo>
                  <a:pt x="192" y="128"/>
                  <a:pt x="198" y="129"/>
                  <a:pt x="205" y="129"/>
                </a:cubicBezTo>
                <a:cubicBezTo>
                  <a:pt x="211" y="129"/>
                  <a:pt x="217" y="128"/>
                  <a:pt x="223" y="128"/>
                </a:cubicBezTo>
                <a:cubicBezTo>
                  <a:pt x="236" y="128"/>
                  <a:pt x="248" y="127"/>
                  <a:pt x="260" y="125"/>
                </a:cubicBezTo>
                <a:cubicBezTo>
                  <a:pt x="273" y="123"/>
                  <a:pt x="286" y="121"/>
                  <a:pt x="298" y="118"/>
                </a:cubicBezTo>
                <a:cubicBezTo>
                  <a:pt x="311" y="115"/>
                  <a:pt x="324" y="111"/>
                  <a:pt x="335" y="107"/>
                </a:cubicBezTo>
                <a:cubicBezTo>
                  <a:pt x="349" y="102"/>
                  <a:pt x="361" y="96"/>
                  <a:pt x="372" y="89"/>
                </a:cubicBezTo>
                <a:cubicBezTo>
                  <a:pt x="390" y="78"/>
                  <a:pt x="404" y="65"/>
                  <a:pt x="408" y="51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2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3136250" y="3337765"/>
            <a:ext cx="892849" cy="262764"/>
          </a:xfrm>
          <a:custGeom>
            <a:avLst/>
            <a:gdLst>
              <a:gd name="T0" fmla="*/ 372 w 408"/>
              <a:gd name="T1" fmla="*/ 40 h 128"/>
              <a:gd name="T2" fmla="*/ 335 w 408"/>
              <a:gd name="T3" fmla="*/ 58 h 128"/>
              <a:gd name="T4" fmla="*/ 297 w 408"/>
              <a:gd name="T5" fmla="*/ 69 h 128"/>
              <a:gd name="T6" fmla="*/ 260 w 408"/>
              <a:gd name="T7" fmla="*/ 75 h 128"/>
              <a:gd name="T8" fmla="*/ 223 w 408"/>
              <a:gd name="T9" fmla="*/ 78 h 128"/>
              <a:gd name="T10" fmla="*/ 205 w 408"/>
              <a:gd name="T11" fmla="*/ 79 h 128"/>
              <a:gd name="T12" fmla="*/ 185 w 408"/>
              <a:gd name="T13" fmla="*/ 78 h 128"/>
              <a:gd name="T14" fmla="*/ 148 w 408"/>
              <a:gd name="T15" fmla="*/ 75 h 128"/>
              <a:gd name="T16" fmla="*/ 111 w 408"/>
              <a:gd name="T17" fmla="*/ 68 h 128"/>
              <a:gd name="T18" fmla="*/ 73 w 408"/>
              <a:gd name="T19" fmla="*/ 57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0 h 128"/>
              <a:gd name="T26" fmla="*/ 36 w 408"/>
              <a:gd name="T27" fmla="*/ 88 h 128"/>
              <a:gd name="T28" fmla="*/ 73 w 408"/>
              <a:gd name="T29" fmla="*/ 106 h 128"/>
              <a:gd name="T30" fmla="*/ 111 w 408"/>
              <a:gd name="T31" fmla="*/ 117 h 128"/>
              <a:gd name="T32" fmla="*/ 148 w 408"/>
              <a:gd name="T33" fmla="*/ 124 h 128"/>
              <a:gd name="T34" fmla="*/ 185 w 408"/>
              <a:gd name="T35" fmla="*/ 127 h 128"/>
              <a:gd name="T36" fmla="*/ 205 w 408"/>
              <a:gd name="T37" fmla="*/ 128 h 128"/>
              <a:gd name="T38" fmla="*/ 223 w 408"/>
              <a:gd name="T39" fmla="*/ 127 h 128"/>
              <a:gd name="T40" fmla="*/ 260 w 408"/>
              <a:gd name="T41" fmla="*/ 124 h 128"/>
              <a:gd name="T42" fmla="*/ 298 w 408"/>
              <a:gd name="T43" fmla="*/ 117 h 128"/>
              <a:gd name="T44" fmla="*/ 335 w 408"/>
              <a:gd name="T45" fmla="*/ 106 h 128"/>
              <a:gd name="T46" fmla="*/ 372 w 408"/>
              <a:gd name="T47" fmla="*/ 88 h 128"/>
              <a:gd name="T48" fmla="*/ 408 w 408"/>
              <a:gd name="T49" fmla="*/ 50 h 128"/>
              <a:gd name="T50" fmla="*/ 408 w 408"/>
              <a:gd name="T51" fmla="*/ 0 h 128"/>
              <a:gd name="T52" fmla="*/ 372 w 408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2" y="40"/>
                </a:moveTo>
                <a:cubicBezTo>
                  <a:pt x="361" y="47"/>
                  <a:pt x="349" y="53"/>
                  <a:pt x="335" y="58"/>
                </a:cubicBezTo>
                <a:cubicBezTo>
                  <a:pt x="323" y="62"/>
                  <a:pt x="311" y="66"/>
                  <a:pt x="297" y="69"/>
                </a:cubicBezTo>
                <a:cubicBezTo>
                  <a:pt x="286" y="71"/>
                  <a:pt x="273" y="74"/>
                  <a:pt x="260" y="75"/>
                </a:cubicBezTo>
                <a:cubicBezTo>
                  <a:pt x="248" y="77"/>
                  <a:pt x="236" y="78"/>
                  <a:pt x="223" y="78"/>
                </a:cubicBezTo>
                <a:cubicBezTo>
                  <a:pt x="217" y="78"/>
                  <a:pt x="211" y="79"/>
                  <a:pt x="205" y="79"/>
                </a:cubicBezTo>
                <a:cubicBezTo>
                  <a:pt x="198" y="79"/>
                  <a:pt x="192" y="78"/>
                  <a:pt x="185" y="78"/>
                </a:cubicBezTo>
                <a:cubicBezTo>
                  <a:pt x="173" y="78"/>
                  <a:pt x="160" y="77"/>
                  <a:pt x="148" y="75"/>
                </a:cubicBezTo>
                <a:cubicBezTo>
                  <a:pt x="135" y="73"/>
                  <a:pt x="123" y="71"/>
                  <a:pt x="111" y="68"/>
                </a:cubicBezTo>
                <a:cubicBezTo>
                  <a:pt x="97" y="65"/>
                  <a:pt x="85" y="62"/>
                  <a:pt x="73" y="57"/>
                </a:cubicBezTo>
                <a:cubicBezTo>
                  <a:pt x="59" y="52"/>
                  <a:pt x="47" y="46"/>
                  <a:pt x="36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8"/>
                  <a:pt x="0" y="50"/>
                </a:cubicBezTo>
                <a:cubicBezTo>
                  <a:pt x="4" y="64"/>
                  <a:pt x="18" y="77"/>
                  <a:pt x="36" y="88"/>
                </a:cubicBezTo>
                <a:cubicBezTo>
                  <a:pt x="47" y="94"/>
                  <a:pt x="59" y="100"/>
                  <a:pt x="73" y="106"/>
                </a:cubicBezTo>
                <a:cubicBezTo>
                  <a:pt x="85" y="110"/>
                  <a:pt x="97" y="114"/>
                  <a:pt x="111" y="117"/>
                </a:cubicBezTo>
                <a:cubicBezTo>
                  <a:pt x="123" y="120"/>
                  <a:pt x="135" y="122"/>
                  <a:pt x="148" y="124"/>
                </a:cubicBezTo>
                <a:cubicBezTo>
                  <a:pt x="160" y="126"/>
                  <a:pt x="173" y="127"/>
                  <a:pt x="185" y="127"/>
                </a:cubicBezTo>
                <a:cubicBezTo>
                  <a:pt x="192" y="128"/>
                  <a:pt x="198" y="128"/>
                  <a:pt x="205" y="128"/>
                </a:cubicBezTo>
                <a:cubicBezTo>
                  <a:pt x="211" y="128"/>
                  <a:pt x="217" y="128"/>
                  <a:pt x="223" y="127"/>
                </a:cubicBezTo>
                <a:cubicBezTo>
                  <a:pt x="236" y="127"/>
                  <a:pt x="248" y="126"/>
                  <a:pt x="260" y="124"/>
                </a:cubicBezTo>
                <a:cubicBezTo>
                  <a:pt x="273" y="122"/>
                  <a:pt x="286" y="120"/>
                  <a:pt x="298" y="117"/>
                </a:cubicBezTo>
                <a:cubicBezTo>
                  <a:pt x="311" y="114"/>
                  <a:pt x="324" y="110"/>
                  <a:pt x="335" y="106"/>
                </a:cubicBezTo>
                <a:cubicBezTo>
                  <a:pt x="349" y="101"/>
                  <a:pt x="361" y="95"/>
                  <a:pt x="372" y="88"/>
                </a:cubicBezTo>
                <a:cubicBezTo>
                  <a:pt x="390" y="77"/>
                  <a:pt x="404" y="64"/>
                  <a:pt x="408" y="50"/>
                </a:cubicBezTo>
                <a:cubicBezTo>
                  <a:pt x="408" y="38"/>
                  <a:pt x="408" y="13"/>
                  <a:pt x="408" y="0"/>
                </a:cubicBezTo>
                <a:cubicBezTo>
                  <a:pt x="404" y="15"/>
                  <a:pt x="390" y="28"/>
                  <a:pt x="372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3136250" y="3219758"/>
            <a:ext cx="892849" cy="264337"/>
          </a:xfrm>
          <a:custGeom>
            <a:avLst/>
            <a:gdLst>
              <a:gd name="T0" fmla="*/ 372 w 408"/>
              <a:gd name="T1" fmla="*/ 40 h 128"/>
              <a:gd name="T2" fmla="*/ 335 w 408"/>
              <a:gd name="T3" fmla="*/ 58 h 128"/>
              <a:gd name="T4" fmla="*/ 297 w 408"/>
              <a:gd name="T5" fmla="*/ 69 h 128"/>
              <a:gd name="T6" fmla="*/ 260 w 408"/>
              <a:gd name="T7" fmla="*/ 75 h 128"/>
              <a:gd name="T8" fmla="*/ 223 w 408"/>
              <a:gd name="T9" fmla="*/ 78 h 128"/>
              <a:gd name="T10" fmla="*/ 205 w 408"/>
              <a:gd name="T11" fmla="*/ 79 h 128"/>
              <a:gd name="T12" fmla="*/ 185 w 408"/>
              <a:gd name="T13" fmla="*/ 78 h 128"/>
              <a:gd name="T14" fmla="*/ 148 w 408"/>
              <a:gd name="T15" fmla="*/ 75 h 128"/>
              <a:gd name="T16" fmla="*/ 111 w 408"/>
              <a:gd name="T17" fmla="*/ 69 h 128"/>
              <a:gd name="T18" fmla="*/ 73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0 h 128"/>
              <a:gd name="T26" fmla="*/ 36 w 408"/>
              <a:gd name="T27" fmla="*/ 88 h 128"/>
              <a:gd name="T28" fmla="*/ 73 w 408"/>
              <a:gd name="T29" fmla="*/ 106 h 128"/>
              <a:gd name="T30" fmla="*/ 111 w 408"/>
              <a:gd name="T31" fmla="*/ 117 h 128"/>
              <a:gd name="T32" fmla="*/ 148 w 408"/>
              <a:gd name="T33" fmla="*/ 124 h 128"/>
              <a:gd name="T34" fmla="*/ 185 w 408"/>
              <a:gd name="T35" fmla="*/ 127 h 128"/>
              <a:gd name="T36" fmla="*/ 205 w 408"/>
              <a:gd name="T37" fmla="*/ 128 h 128"/>
              <a:gd name="T38" fmla="*/ 223 w 408"/>
              <a:gd name="T39" fmla="*/ 127 h 128"/>
              <a:gd name="T40" fmla="*/ 260 w 408"/>
              <a:gd name="T41" fmla="*/ 124 h 128"/>
              <a:gd name="T42" fmla="*/ 298 w 408"/>
              <a:gd name="T43" fmla="*/ 117 h 128"/>
              <a:gd name="T44" fmla="*/ 335 w 408"/>
              <a:gd name="T45" fmla="*/ 106 h 128"/>
              <a:gd name="T46" fmla="*/ 372 w 408"/>
              <a:gd name="T47" fmla="*/ 88 h 128"/>
              <a:gd name="T48" fmla="*/ 408 w 408"/>
              <a:gd name="T49" fmla="*/ 50 h 128"/>
              <a:gd name="T50" fmla="*/ 408 w 408"/>
              <a:gd name="T51" fmla="*/ 0 h 128"/>
              <a:gd name="T52" fmla="*/ 372 w 408"/>
              <a:gd name="T5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2" y="40"/>
                </a:moveTo>
                <a:cubicBezTo>
                  <a:pt x="361" y="47"/>
                  <a:pt x="349" y="53"/>
                  <a:pt x="335" y="58"/>
                </a:cubicBezTo>
                <a:cubicBezTo>
                  <a:pt x="323" y="62"/>
                  <a:pt x="311" y="66"/>
                  <a:pt x="297" y="69"/>
                </a:cubicBezTo>
                <a:cubicBezTo>
                  <a:pt x="286" y="71"/>
                  <a:pt x="273" y="74"/>
                  <a:pt x="260" y="75"/>
                </a:cubicBezTo>
                <a:cubicBezTo>
                  <a:pt x="248" y="77"/>
                  <a:pt x="236" y="78"/>
                  <a:pt x="223" y="78"/>
                </a:cubicBezTo>
                <a:cubicBezTo>
                  <a:pt x="217" y="79"/>
                  <a:pt x="211" y="79"/>
                  <a:pt x="205" y="79"/>
                </a:cubicBezTo>
                <a:cubicBezTo>
                  <a:pt x="198" y="79"/>
                  <a:pt x="192" y="79"/>
                  <a:pt x="185" y="78"/>
                </a:cubicBezTo>
                <a:cubicBezTo>
                  <a:pt x="173" y="78"/>
                  <a:pt x="160" y="77"/>
                  <a:pt x="148" y="75"/>
                </a:cubicBezTo>
                <a:cubicBezTo>
                  <a:pt x="135" y="73"/>
                  <a:pt x="123" y="71"/>
                  <a:pt x="111" y="69"/>
                </a:cubicBezTo>
                <a:cubicBezTo>
                  <a:pt x="97" y="65"/>
                  <a:pt x="85" y="62"/>
                  <a:pt x="73" y="58"/>
                </a:cubicBezTo>
                <a:cubicBezTo>
                  <a:pt x="59" y="52"/>
                  <a:pt x="47" y="46"/>
                  <a:pt x="36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8"/>
                  <a:pt x="0" y="50"/>
                </a:cubicBezTo>
                <a:cubicBezTo>
                  <a:pt x="4" y="64"/>
                  <a:pt x="18" y="77"/>
                  <a:pt x="36" y="88"/>
                </a:cubicBezTo>
                <a:cubicBezTo>
                  <a:pt x="47" y="94"/>
                  <a:pt x="59" y="101"/>
                  <a:pt x="73" y="106"/>
                </a:cubicBezTo>
                <a:cubicBezTo>
                  <a:pt x="85" y="110"/>
                  <a:pt x="97" y="114"/>
                  <a:pt x="111" y="117"/>
                </a:cubicBezTo>
                <a:cubicBezTo>
                  <a:pt x="123" y="120"/>
                  <a:pt x="135" y="122"/>
                  <a:pt x="148" y="124"/>
                </a:cubicBezTo>
                <a:cubicBezTo>
                  <a:pt x="160" y="126"/>
                  <a:pt x="173" y="127"/>
                  <a:pt x="185" y="127"/>
                </a:cubicBezTo>
                <a:cubicBezTo>
                  <a:pt x="192" y="128"/>
                  <a:pt x="198" y="128"/>
                  <a:pt x="205" y="128"/>
                </a:cubicBezTo>
                <a:cubicBezTo>
                  <a:pt x="211" y="128"/>
                  <a:pt x="217" y="128"/>
                  <a:pt x="223" y="127"/>
                </a:cubicBezTo>
                <a:cubicBezTo>
                  <a:pt x="236" y="127"/>
                  <a:pt x="248" y="126"/>
                  <a:pt x="260" y="124"/>
                </a:cubicBezTo>
                <a:cubicBezTo>
                  <a:pt x="273" y="122"/>
                  <a:pt x="286" y="120"/>
                  <a:pt x="298" y="117"/>
                </a:cubicBezTo>
                <a:cubicBezTo>
                  <a:pt x="311" y="114"/>
                  <a:pt x="324" y="110"/>
                  <a:pt x="335" y="106"/>
                </a:cubicBezTo>
                <a:cubicBezTo>
                  <a:pt x="349" y="101"/>
                  <a:pt x="361" y="95"/>
                  <a:pt x="372" y="88"/>
                </a:cubicBezTo>
                <a:cubicBezTo>
                  <a:pt x="390" y="77"/>
                  <a:pt x="404" y="64"/>
                  <a:pt x="408" y="50"/>
                </a:cubicBezTo>
                <a:cubicBezTo>
                  <a:pt x="408" y="38"/>
                  <a:pt x="408" y="13"/>
                  <a:pt x="408" y="0"/>
                </a:cubicBezTo>
                <a:cubicBezTo>
                  <a:pt x="404" y="15"/>
                  <a:pt x="390" y="29"/>
                  <a:pt x="372" y="4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188"/>
          <p:cNvSpPr>
            <a:spLocks/>
          </p:cNvSpPr>
          <p:nvPr/>
        </p:nvSpPr>
        <p:spPr bwMode="auto">
          <a:xfrm>
            <a:off x="3136250" y="3098603"/>
            <a:ext cx="892849" cy="264337"/>
          </a:xfrm>
          <a:custGeom>
            <a:avLst/>
            <a:gdLst>
              <a:gd name="T0" fmla="*/ 372 w 408"/>
              <a:gd name="T1" fmla="*/ 41 h 128"/>
              <a:gd name="T2" fmla="*/ 335 w 408"/>
              <a:gd name="T3" fmla="*/ 58 h 128"/>
              <a:gd name="T4" fmla="*/ 297 w 408"/>
              <a:gd name="T5" fmla="*/ 69 h 128"/>
              <a:gd name="T6" fmla="*/ 260 w 408"/>
              <a:gd name="T7" fmla="*/ 76 h 128"/>
              <a:gd name="T8" fmla="*/ 223 w 408"/>
              <a:gd name="T9" fmla="*/ 79 h 128"/>
              <a:gd name="T10" fmla="*/ 205 w 408"/>
              <a:gd name="T11" fmla="*/ 79 h 128"/>
              <a:gd name="T12" fmla="*/ 185 w 408"/>
              <a:gd name="T13" fmla="*/ 79 h 128"/>
              <a:gd name="T14" fmla="*/ 148 w 408"/>
              <a:gd name="T15" fmla="*/ 75 h 128"/>
              <a:gd name="T16" fmla="*/ 111 w 408"/>
              <a:gd name="T17" fmla="*/ 69 h 128"/>
              <a:gd name="T18" fmla="*/ 73 w 408"/>
              <a:gd name="T19" fmla="*/ 58 h 128"/>
              <a:gd name="T20" fmla="*/ 36 w 408"/>
              <a:gd name="T21" fmla="*/ 40 h 128"/>
              <a:gd name="T22" fmla="*/ 0 w 408"/>
              <a:gd name="T23" fmla="*/ 0 h 128"/>
              <a:gd name="T24" fmla="*/ 0 w 408"/>
              <a:gd name="T25" fmla="*/ 50 h 128"/>
              <a:gd name="T26" fmla="*/ 36 w 408"/>
              <a:gd name="T27" fmla="*/ 88 h 128"/>
              <a:gd name="T28" fmla="*/ 73 w 408"/>
              <a:gd name="T29" fmla="*/ 106 h 128"/>
              <a:gd name="T30" fmla="*/ 111 w 408"/>
              <a:gd name="T31" fmla="*/ 117 h 128"/>
              <a:gd name="T32" fmla="*/ 148 w 408"/>
              <a:gd name="T33" fmla="*/ 124 h 128"/>
              <a:gd name="T34" fmla="*/ 185 w 408"/>
              <a:gd name="T35" fmla="*/ 128 h 128"/>
              <a:gd name="T36" fmla="*/ 205 w 408"/>
              <a:gd name="T37" fmla="*/ 128 h 128"/>
              <a:gd name="T38" fmla="*/ 223 w 408"/>
              <a:gd name="T39" fmla="*/ 128 h 128"/>
              <a:gd name="T40" fmla="*/ 260 w 408"/>
              <a:gd name="T41" fmla="*/ 124 h 128"/>
              <a:gd name="T42" fmla="*/ 298 w 408"/>
              <a:gd name="T43" fmla="*/ 118 h 128"/>
              <a:gd name="T44" fmla="*/ 335 w 408"/>
              <a:gd name="T45" fmla="*/ 106 h 128"/>
              <a:gd name="T46" fmla="*/ 372 w 408"/>
              <a:gd name="T47" fmla="*/ 89 h 128"/>
              <a:gd name="T48" fmla="*/ 408 w 408"/>
              <a:gd name="T49" fmla="*/ 50 h 128"/>
              <a:gd name="T50" fmla="*/ 408 w 408"/>
              <a:gd name="T51" fmla="*/ 0 h 128"/>
              <a:gd name="T52" fmla="*/ 372 w 408"/>
              <a:gd name="T53" fmla="*/ 4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8" h="128">
                <a:moveTo>
                  <a:pt x="372" y="41"/>
                </a:moveTo>
                <a:cubicBezTo>
                  <a:pt x="361" y="47"/>
                  <a:pt x="349" y="53"/>
                  <a:pt x="335" y="58"/>
                </a:cubicBezTo>
                <a:cubicBezTo>
                  <a:pt x="323" y="62"/>
                  <a:pt x="311" y="66"/>
                  <a:pt x="297" y="69"/>
                </a:cubicBezTo>
                <a:cubicBezTo>
                  <a:pt x="286" y="72"/>
                  <a:pt x="273" y="74"/>
                  <a:pt x="260" y="76"/>
                </a:cubicBezTo>
                <a:cubicBezTo>
                  <a:pt x="248" y="77"/>
                  <a:pt x="236" y="78"/>
                  <a:pt x="223" y="79"/>
                </a:cubicBezTo>
                <a:cubicBezTo>
                  <a:pt x="217" y="79"/>
                  <a:pt x="211" y="79"/>
                  <a:pt x="205" y="79"/>
                </a:cubicBezTo>
                <a:cubicBezTo>
                  <a:pt x="198" y="79"/>
                  <a:pt x="192" y="79"/>
                  <a:pt x="185" y="79"/>
                </a:cubicBezTo>
                <a:cubicBezTo>
                  <a:pt x="173" y="78"/>
                  <a:pt x="160" y="77"/>
                  <a:pt x="148" y="75"/>
                </a:cubicBezTo>
                <a:cubicBezTo>
                  <a:pt x="135" y="74"/>
                  <a:pt x="123" y="72"/>
                  <a:pt x="111" y="69"/>
                </a:cubicBezTo>
                <a:cubicBezTo>
                  <a:pt x="97" y="66"/>
                  <a:pt x="85" y="62"/>
                  <a:pt x="73" y="58"/>
                </a:cubicBezTo>
                <a:cubicBezTo>
                  <a:pt x="59" y="53"/>
                  <a:pt x="47" y="47"/>
                  <a:pt x="36" y="40"/>
                </a:cubicBezTo>
                <a:cubicBezTo>
                  <a:pt x="18" y="28"/>
                  <a:pt x="4" y="15"/>
                  <a:pt x="0" y="0"/>
                </a:cubicBezTo>
                <a:cubicBezTo>
                  <a:pt x="0" y="13"/>
                  <a:pt x="0" y="39"/>
                  <a:pt x="0" y="50"/>
                </a:cubicBezTo>
                <a:cubicBezTo>
                  <a:pt x="4" y="64"/>
                  <a:pt x="18" y="77"/>
                  <a:pt x="36" y="88"/>
                </a:cubicBezTo>
                <a:cubicBezTo>
                  <a:pt x="47" y="95"/>
                  <a:pt x="59" y="101"/>
                  <a:pt x="73" y="106"/>
                </a:cubicBezTo>
                <a:cubicBezTo>
                  <a:pt x="85" y="110"/>
                  <a:pt x="97" y="114"/>
                  <a:pt x="111" y="117"/>
                </a:cubicBezTo>
                <a:cubicBezTo>
                  <a:pt x="123" y="120"/>
                  <a:pt x="135" y="123"/>
                  <a:pt x="148" y="124"/>
                </a:cubicBezTo>
                <a:cubicBezTo>
                  <a:pt x="160" y="126"/>
                  <a:pt x="173" y="127"/>
                  <a:pt x="185" y="128"/>
                </a:cubicBezTo>
                <a:cubicBezTo>
                  <a:pt x="192" y="128"/>
                  <a:pt x="198" y="128"/>
                  <a:pt x="205" y="128"/>
                </a:cubicBezTo>
                <a:cubicBezTo>
                  <a:pt x="211" y="128"/>
                  <a:pt x="217" y="128"/>
                  <a:pt x="223" y="128"/>
                </a:cubicBezTo>
                <a:cubicBezTo>
                  <a:pt x="236" y="127"/>
                  <a:pt x="248" y="126"/>
                  <a:pt x="260" y="124"/>
                </a:cubicBezTo>
                <a:cubicBezTo>
                  <a:pt x="273" y="123"/>
                  <a:pt x="286" y="120"/>
                  <a:pt x="298" y="118"/>
                </a:cubicBezTo>
                <a:cubicBezTo>
                  <a:pt x="311" y="115"/>
                  <a:pt x="324" y="111"/>
                  <a:pt x="335" y="106"/>
                </a:cubicBezTo>
                <a:cubicBezTo>
                  <a:pt x="349" y="101"/>
                  <a:pt x="361" y="95"/>
                  <a:pt x="372" y="89"/>
                </a:cubicBezTo>
                <a:cubicBezTo>
                  <a:pt x="390" y="77"/>
                  <a:pt x="404" y="64"/>
                  <a:pt x="408" y="50"/>
                </a:cubicBezTo>
                <a:cubicBezTo>
                  <a:pt x="408" y="39"/>
                  <a:pt x="408" y="13"/>
                  <a:pt x="408" y="0"/>
                </a:cubicBezTo>
                <a:cubicBezTo>
                  <a:pt x="404" y="15"/>
                  <a:pt x="390" y="29"/>
                  <a:pt x="372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89"/>
          <p:cNvSpPr>
            <a:spLocks noEditPoints="1"/>
          </p:cNvSpPr>
          <p:nvPr/>
        </p:nvSpPr>
        <p:spPr bwMode="auto">
          <a:xfrm>
            <a:off x="3189654" y="2927099"/>
            <a:ext cx="792716" cy="297379"/>
          </a:xfrm>
          <a:custGeom>
            <a:avLst/>
            <a:gdLst>
              <a:gd name="T0" fmla="*/ 181 w 363"/>
              <a:gd name="T1" fmla="*/ 144 h 144"/>
              <a:gd name="T2" fmla="*/ 181 w 363"/>
              <a:gd name="T3" fmla="*/ 144 h 144"/>
              <a:gd name="T4" fmla="*/ 0 w 363"/>
              <a:gd name="T5" fmla="*/ 72 h 144"/>
              <a:gd name="T6" fmla="*/ 181 w 363"/>
              <a:gd name="T7" fmla="*/ 0 h 144"/>
              <a:gd name="T8" fmla="*/ 363 w 363"/>
              <a:gd name="T9" fmla="*/ 72 h 144"/>
              <a:gd name="T10" fmla="*/ 181 w 363"/>
              <a:gd name="T11" fmla="*/ 144 h 144"/>
              <a:gd name="T12" fmla="*/ 181 w 363"/>
              <a:gd name="T13" fmla="*/ 20 h 144"/>
              <a:gd name="T14" fmla="*/ 21 w 363"/>
              <a:gd name="T15" fmla="*/ 73 h 144"/>
              <a:gd name="T16" fmla="*/ 181 w 363"/>
              <a:gd name="T17" fmla="*/ 126 h 144"/>
              <a:gd name="T18" fmla="*/ 342 w 363"/>
              <a:gd name="T19" fmla="*/ 73 h 144"/>
              <a:gd name="T20" fmla="*/ 181 w 363"/>
              <a:gd name="T21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3" h="144">
                <a:moveTo>
                  <a:pt x="181" y="144"/>
                </a:moveTo>
                <a:cubicBezTo>
                  <a:pt x="181" y="144"/>
                  <a:pt x="181" y="144"/>
                  <a:pt x="181" y="144"/>
                </a:cubicBezTo>
                <a:cubicBezTo>
                  <a:pt x="93" y="144"/>
                  <a:pt x="0" y="119"/>
                  <a:pt x="0" y="72"/>
                </a:cubicBezTo>
                <a:cubicBezTo>
                  <a:pt x="0" y="25"/>
                  <a:pt x="93" y="0"/>
                  <a:pt x="181" y="0"/>
                </a:cubicBezTo>
                <a:cubicBezTo>
                  <a:pt x="269" y="0"/>
                  <a:pt x="363" y="25"/>
                  <a:pt x="363" y="72"/>
                </a:cubicBezTo>
                <a:cubicBezTo>
                  <a:pt x="363" y="119"/>
                  <a:pt x="269" y="144"/>
                  <a:pt x="181" y="144"/>
                </a:cubicBezTo>
                <a:close/>
                <a:moveTo>
                  <a:pt x="181" y="20"/>
                </a:moveTo>
                <a:cubicBezTo>
                  <a:pt x="87" y="20"/>
                  <a:pt x="21" y="48"/>
                  <a:pt x="21" y="73"/>
                </a:cubicBezTo>
                <a:cubicBezTo>
                  <a:pt x="21" y="98"/>
                  <a:pt x="87" y="126"/>
                  <a:pt x="181" y="126"/>
                </a:cubicBezTo>
                <a:cubicBezTo>
                  <a:pt x="276" y="126"/>
                  <a:pt x="342" y="98"/>
                  <a:pt x="342" y="73"/>
                </a:cubicBezTo>
                <a:cubicBezTo>
                  <a:pt x="342" y="48"/>
                  <a:pt x="276" y="20"/>
                  <a:pt x="181" y="20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90"/>
          <p:cNvSpPr>
            <a:spLocks/>
          </p:cNvSpPr>
          <p:nvPr/>
        </p:nvSpPr>
        <p:spPr bwMode="auto">
          <a:xfrm>
            <a:off x="3311482" y="3005771"/>
            <a:ext cx="550729" cy="127448"/>
          </a:xfrm>
          <a:custGeom>
            <a:avLst/>
            <a:gdLst>
              <a:gd name="T0" fmla="*/ 252 w 252"/>
              <a:gd name="T1" fmla="*/ 38 h 62"/>
              <a:gd name="T2" fmla="*/ 222 w 252"/>
              <a:gd name="T3" fmla="*/ 38 h 62"/>
              <a:gd name="T4" fmla="*/ 209 w 252"/>
              <a:gd name="T5" fmla="*/ 62 h 62"/>
              <a:gd name="T6" fmla="*/ 173 w 252"/>
              <a:gd name="T7" fmla="*/ 58 h 62"/>
              <a:gd name="T8" fmla="*/ 186 w 252"/>
              <a:gd name="T9" fmla="*/ 35 h 62"/>
              <a:gd name="T10" fmla="*/ 167 w 252"/>
              <a:gd name="T11" fmla="*/ 21 h 62"/>
              <a:gd name="T12" fmla="*/ 140 w 252"/>
              <a:gd name="T13" fmla="*/ 36 h 62"/>
              <a:gd name="T14" fmla="*/ 84 w 252"/>
              <a:gd name="T15" fmla="*/ 62 h 62"/>
              <a:gd name="T16" fmla="*/ 29 w 252"/>
              <a:gd name="T17" fmla="*/ 38 h 62"/>
              <a:gd name="T18" fmla="*/ 0 w 252"/>
              <a:gd name="T19" fmla="*/ 38 h 62"/>
              <a:gd name="T20" fmla="*/ 0 w 252"/>
              <a:gd name="T21" fmla="*/ 22 h 62"/>
              <a:gd name="T22" fmla="*/ 26 w 252"/>
              <a:gd name="T23" fmla="*/ 22 h 62"/>
              <a:gd name="T24" fmla="*/ 37 w 252"/>
              <a:gd name="T25" fmla="*/ 2 h 62"/>
              <a:gd name="T26" fmla="*/ 72 w 252"/>
              <a:gd name="T27" fmla="*/ 7 h 62"/>
              <a:gd name="T28" fmla="*/ 61 w 252"/>
              <a:gd name="T29" fmla="*/ 27 h 62"/>
              <a:gd name="T30" fmla="*/ 78 w 252"/>
              <a:gd name="T31" fmla="*/ 40 h 62"/>
              <a:gd name="T32" fmla="*/ 105 w 252"/>
              <a:gd name="T33" fmla="*/ 23 h 62"/>
              <a:gd name="T34" fmla="*/ 163 w 252"/>
              <a:gd name="T35" fmla="*/ 0 h 62"/>
              <a:gd name="T36" fmla="*/ 220 w 252"/>
              <a:gd name="T37" fmla="*/ 26 h 62"/>
              <a:gd name="T38" fmla="*/ 252 w 252"/>
              <a:gd name="T39" fmla="*/ 26 h 62"/>
              <a:gd name="T40" fmla="*/ 252 w 252"/>
              <a:gd name="T41" fmla="*/ 3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2" h="62">
                <a:moveTo>
                  <a:pt x="252" y="38"/>
                </a:moveTo>
                <a:cubicBezTo>
                  <a:pt x="222" y="38"/>
                  <a:pt x="222" y="38"/>
                  <a:pt x="222" y="38"/>
                </a:cubicBezTo>
                <a:cubicBezTo>
                  <a:pt x="221" y="46"/>
                  <a:pt x="216" y="57"/>
                  <a:pt x="209" y="62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180" y="52"/>
                  <a:pt x="186" y="44"/>
                  <a:pt x="186" y="35"/>
                </a:cubicBezTo>
                <a:cubicBezTo>
                  <a:pt x="186" y="26"/>
                  <a:pt x="180" y="21"/>
                  <a:pt x="167" y="21"/>
                </a:cubicBezTo>
                <a:cubicBezTo>
                  <a:pt x="156" y="21"/>
                  <a:pt x="148" y="25"/>
                  <a:pt x="140" y="36"/>
                </a:cubicBezTo>
                <a:cubicBezTo>
                  <a:pt x="129" y="51"/>
                  <a:pt x="114" y="62"/>
                  <a:pt x="84" y="62"/>
                </a:cubicBezTo>
                <a:cubicBezTo>
                  <a:pt x="56" y="62"/>
                  <a:pt x="35" y="54"/>
                  <a:pt x="29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14"/>
                  <a:pt x="32" y="7"/>
                  <a:pt x="37" y="2"/>
                </a:cubicBezTo>
                <a:cubicBezTo>
                  <a:pt x="72" y="7"/>
                  <a:pt x="72" y="7"/>
                  <a:pt x="72" y="7"/>
                </a:cubicBezTo>
                <a:cubicBezTo>
                  <a:pt x="68" y="11"/>
                  <a:pt x="61" y="17"/>
                  <a:pt x="61" y="27"/>
                </a:cubicBezTo>
                <a:cubicBezTo>
                  <a:pt x="61" y="37"/>
                  <a:pt x="70" y="40"/>
                  <a:pt x="78" y="40"/>
                </a:cubicBezTo>
                <a:cubicBezTo>
                  <a:pt x="89" y="40"/>
                  <a:pt x="95" y="35"/>
                  <a:pt x="105" y="23"/>
                </a:cubicBezTo>
                <a:cubicBezTo>
                  <a:pt x="118" y="6"/>
                  <a:pt x="135" y="0"/>
                  <a:pt x="163" y="0"/>
                </a:cubicBezTo>
                <a:cubicBezTo>
                  <a:pt x="191" y="0"/>
                  <a:pt x="214" y="10"/>
                  <a:pt x="220" y="26"/>
                </a:cubicBezTo>
                <a:cubicBezTo>
                  <a:pt x="252" y="26"/>
                  <a:pt x="252" y="26"/>
                  <a:pt x="252" y="26"/>
                </a:cubicBezTo>
                <a:lnTo>
                  <a:pt x="252" y="38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191"/>
          <p:cNvSpPr>
            <a:spLocks/>
          </p:cNvSpPr>
          <p:nvPr/>
        </p:nvSpPr>
        <p:spPr bwMode="auto">
          <a:xfrm>
            <a:off x="3187985" y="2785490"/>
            <a:ext cx="1832425" cy="1164340"/>
          </a:xfrm>
          <a:custGeom>
            <a:avLst/>
            <a:gdLst>
              <a:gd name="T0" fmla="*/ 966 w 1098"/>
              <a:gd name="T1" fmla="*/ 0 h 740"/>
              <a:gd name="T2" fmla="*/ 0 w 1098"/>
              <a:gd name="T3" fmla="*/ 280 h 740"/>
              <a:gd name="T4" fmla="*/ 133 w 1098"/>
              <a:gd name="T5" fmla="*/ 740 h 740"/>
              <a:gd name="T6" fmla="*/ 1098 w 1098"/>
              <a:gd name="T7" fmla="*/ 460 h 740"/>
              <a:gd name="T8" fmla="*/ 966 w 1098"/>
              <a:gd name="T9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740">
                <a:moveTo>
                  <a:pt x="966" y="0"/>
                </a:moveTo>
                <a:lnTo>
                  <a:pt x="0" y="280"/>
                </a:lnTo>
                <a:lnTo>
                  <a:pt x="133" y="740"/>
                </a:lnTo>
                <a:lnTo>
                  <a:pt x="1098" y="460"/>
                </a:lnTo>
                <a:lnTo>
                  <a:pt x="9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92"/>
          <p:cNvSpPr>
            <a:spLocks noEditPoints="1"/>
          </p:cNvSpPr>
          <p:nvPr/>
        </p:nvSpPr>
        <p:spPr bwMode="auto">
          <a:xfrm>
            <a:off x="3228038" y="2821679"/>
            <a:ext cx="1750651" cy="1090389"/>
          </a:xfrm>
          <a:custGeom>
            <a:avLst/>
            <a:gdLst>
              <a:gd name="T0" fmla="*/ 618 w 801"/>
              <a:gd name="T1" fmla="*/ 26 h 529"/>
              <a:gd name="T2" fmla="*/ 90 w 801"/>
              <a:gd name="T3" fmla="*/ 179 h 529"/>
              <a:gd name="T4" fmla="*/ 0 w 801"/>
              <a:gd name="T5" fmla="*/ 205 h 529"/>
              <a:gd name="T6" fmla="*/ 26 w 801"/>
              <a:gd name="T7" fmla="*/ 297 h 529"/>
              <a:gd name="T8" fmla="*/ 67 w 801"/>
              <a:gd name="T9" fmla="*/ 438 h 529"/>
              <a:gd name="T10" fmla="*/ 93 w 801"/>
              <a:gd name="T11" fmla="*/ 529 h 529"/>
              <a:gd name="T12" fmla="*/ 185 w 801"/>
              <a:gd name="T13" fmla="*/ 502 h 529"/>
              <a:gd name="T14" fmla="*/ 711 w 801"/>
              <a:gd name="T15" fmla="*/ 350 h 529"/>
              <a:gd name="T16" fmla="*/ 801 w 801"/>
              <a:gd name="T17" fmla="*/ 323 h 529"/>
              <a:gd name="T18" fmla="*/ 775 w 801"/>
              <a:gd name="T19" fmla="*/ 232 h 529"/>
              <a:gd name="T20" fmla="*/ 735 w 801"/>
              <a:gd name="T21" fmla="*/ 93 h 529"/>
              <a:gd name="T22" fmla="*/ 708 w 801"/>
              <a:gd name="T23" fmla="*/ 0 h 529"/>
              <a:gd name="T24" fmla="*/ 618 w 801"/>
              <a:gd name="T25" fmla="*/ 26 h 529"/>
              <a:gd name="T26" fmla="*/ 749 w 801"/>
              <a:gd name="T27" fmla="*/ 235 h 529"/>
              <a:gd name="T28" fmla="*/ 748 w 801"/>
              <a:gd name="T29" fmla="*/ 235 h 529"/>
              <a:gd name="T30" fmla="*/ 698 w 801"/>
              <a:gd name="T31" fmla="*/ 325 h 529"/>
              <a:gd name="T32" fmla="*/ 699 w 801"/>
              <a:gd name="T33" fmla="*/ 327 h 529"/>
              <a:gd name="T34" fmla="*/ 182 w 801"/>
              <a:gd name="T35" fmla="*/ 476 h 529"/>
              <a:gd name="T36" fmla="*/ 182 w 801"/>
              <a:gd name="T37" fmla="*/ 475 h 529"/>
              <a:gd name="T38" fmla="*/ 92 w 801"/>
              <a:gd name="T39" fmla="*/ 425 h 529"/>
              <a:gd name="T40" fmla="*/ 90 w 801"/>
              <a:gd name="T41" fmla="*/ 426 h 529"/>
              <a:gd name="T42" fmla="*/ 52 w 801"/>
              <a:gd name="T43" fmla="*/ 295 h 529"/>
              <a:gd name="T44" fmla="*/ 54 w 801"/>
              <a:gd name="T45" fmla="*/ 295 h 529"/>
              <a:gd name="T46" fmla="*/ 104 w 801"/>
              <a:gd name="T47" fmla="*/ 204 h 529"/>
              <a:gd name="T48" fmla="*/ 103 w 801"/>
              <a:gd name="T49" fmla="*/ 202 h 529"/>
              <a:gd name="T50" fmla="*/ 619 w 801"/>
              <a:gd name="T51" fmla="*/ 52 h 529"/>
              <a:gd name="T52" fmla="*/ 620 w 801"/>
              <a:gd name="T53" fmla="*/ 55 h 529"/>
              <a:gd name="T54" fmla="*/ 711 w 801"/>
              <a:gd name="T55" fmla="*/ 105 h 529"/>
              <a:gd name="T56" fmla="*/ 711 w 801"/>
              <a:gd name="T57" fmla="*/ 104 h 529"/>
              <a:gd name="T58" fmla="*/ 749 w 801"/>
              <a:gd name="T59" fmla="*/ 235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1" h="529">
                <a:moveTo>
                  <a:pt x="618" y="26"/>
                </a:moveTo>
                <a:cubicBezTo>
                  <a:pt x="90" y="179"/>
                  <a:pt x="90" y="179"/>
                  <a:pt x="90" y="179"/>
                </a:cubicBezTo>
                <a:cubicBezTo>
                  <a:pt x="0" y="205"/>
                  <a:pt x="0" y="205"/>
                  <a:pt x="0" y="205"/>
                </a:cubicBezTo>
                <a:cubicBezTo>
                  <a:pt x="26" y="297"/>
                  <a:pt x="26" y="297"/>
                  <a:pt x="26" y="297"/>
                </a:cubicBezTo>
                <a:cubicBezTo>
                  <a:pt x="67" y="438"/>
                  <a:pt x="67" y="438"/>
                  <a:pt x="67" y="438"/>
                </a:cubicBezTo>
                <a:cubicBezTo>
                  <a:pt x="93" y="529"/>
                  <a:pt x="93" y="529"/>
                  <a:pt x="93" y="529"/>
                </a:cubicBezTo>
                <a:cubicBezTo>
                  <a:pt x="185" y="502"/>
                  <a:pt x="185" y="502"/>
                  <a:pt x="185" y="502"/>
                </a:cubicBezTo>
                <a:cubicBezTo>
                  <a:pt x="711" y="350"/>
                  <a:pt x="711" y="350"/>
                  <a:pt x="711" y="350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75" y="232"/>
                  <a:pt x="775" y="232"/>
                  <a:pt x="775" y="232"/>
                </a:cubicBezTo>
                <a:cubicBezTo>
                  <a:pt x="735" y="93"/>
                  <a:pt x="735" y="93"/>
                  <a:pt x="735" y="93"/>
                </a:cubicBezTo>
                <a:cubicBezTo>
                  <a:pt x="708" y="0"/>
                  <a:pt x="708" y="0"/>
                  <a:pt x="708" y="0"/>
                </a:cubicBezTo>
                <a:lnTo>
                  <a:pt x="618" y="26"/>
                </a:lnTo>
                <a:close/>
                <a:moveTo>
                  <a:pt x="749" y="235"/>
                </a:moveTo>
                <a:cubicBezTo>
                  <a:pt x="749" y="235"/>
                  <a:pt x="749" y="235"/>
                  <a:pt x="748" y="235"/>
                </a:cubicBezTo>
                <a:cubicBezTo>
                  <a:pt x="710" y="246"/>
                  <a:pt x="687" y="287"/>
                  <a:pt x="698" y="325"/>
                </a:cubicBezTo>
                <a:cubicBezTo>
                  <a:pt x="699" y="326"/>
                  <a:pt x="699" y="326"/>
                  <a:pt x="699" y="327"/>
                </a:cubicBezTo>
                <a:cubicBezTo>
                  <a:pt x="182" y="476"/>
                  <a:pt x="182" y="476"/>
                  <a:pt x="182" y="476"/>
                </a:cubicBezTo>
                <a:cubicBezTo>
                  <a:pt x="182" y="476"/>
                  <a:pt x="182" y="475"/>
                  <a:pt x="182" y="475"/>
                </a:cubicBezTo>
                <a:cubicBezTo>
                  <a:pt x="171" y="436"/>
                  <a:pt x="130" y="414"/>
                  <a:pt x="92" y="425"/>
                </a:cubicBezTo>
                <a:cubicBezTo>
                  <a:pt x="91" y="425"/>
                  <a:pt x="91" y="425"/>
                  <a:pt x="90" y="426"/>
                </a:cubicBezTo>
                <a:cubicBezTo>
                  <a:pt x="52" y="295"/>
                  <a:pt x="52" y="295"/>
                  <a:pt x="52" y="295"/>
                </a:cubicBezTo>
                <a:cubicBezTo>
                  <a:pt x="53" y="295"/>
                  <a:pt x="53" y="295"/>
                  <a:pt x="54" y="295"/>
                </a:cubicBezTo>
                <a:cubicBezTo>
                  <a:pt x="93" y="284"/>
                  <a:pt x="115" y="243"/>
                  <a:pt x="104" y="204"/>
                </a:cubicBezTo>
                <a:cubicBezTo>
                  <a:pt x="104" y="204"/>
                  <a:pt x="103" y="203"/>
                  <a:pt x="103" y="202"/>
                </a:cubicBezTo>
                <a:cubicBezTo>
                  <a:pt x="619" y="52"/>
                  <a:pt x="619" y="52"/>
                  <a:pt x="619" y="52"/>
                </a:cubicBezTo>
                <a:cubicBezTo>
                  <a:pt x="620" y="53"/>
                  <a:pt x="620" y="54"/>
                  <a:pt x="620" y="55"/>
                </a:cubicBezTo>
                <a:cubicBezTo>
                  <a:pt x="631" y="94"/>
                  <a:pt x="672" y="116"/>
                  <a:pt x="711" y="105"/>
                </a:cubicBezTo>
                <a:cubicBezTo>
                  <a:pt x="711" y="105"/>
                  <a:pt x="711" y="105"/>
                  <a:pt x="711" y="104"/>
                </a:cubicBezTo>
                <a:lnTo>
                  <a:pt x="749" y="235"/>
                </a:lnTo>
                <a:close/>
              </a:path>
            </a:pathLst>
          </a:custGeom>
          <a:solidFill>
            <a:srgbClr val="60B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193"/>
          <p:cNvSpPr>
            <a:spLocks/>
          </p:cNvSpPr>
          <p:nvPr/>
        </p:nvSpPr>
        <p:spPr bwMode="auto">
          <a:xfrm>
            <a:off x="3817151" y="3097030"/>
            <a:ext cx="574093" cy="541261"/>
          </a:xfrm>
          <a:custGeom>
            <a:avLst/>
            <a:gdLst>
              <a:gd name="T0" fmla="*/ 245 w 263"/>
              <a:gd name="T1" fmla="*/ 98 h 263"/>
              <a:gd name="T2" fmla="*/ 164 w 263"/>
              <a:gd name="T3" fmla="*/ 245 h 263"/>
              <a:gd name="T4" fmla="*/ 18 w 263"/>
              <a:gd name="T5" fmla="*/ 164 h 263"/>
              <a:gd name="T6" fmla="*/ 99 w 263"/>
              <a:gd name="T7" fmla="*/ 18 h 263"/>
              <a:gd name="T8" fmla="*/ 245 w 263"/>
              <a:gd name="T9" fmla="*/ 9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263">
                <a:moveTo>
                  <a:pt x="245" y="98"/>
                </a:moveTo>
                <a:cubicBezTo>
                  <a:pt x="263" y="161"/>
                  <a:pt x="227" y="227"/>
                  <a:pt x="164" y="245"/>
                </a:cubicBezTo>
                <a:cubicBezTo>
                  <a:pt x="102" y="263"/>
                  <a:pt x="36" y="227"/>
                  <a:pt x="18" y="164"/>
                </a:cubicBezTo>
                <a:cubicBezTo>
                  <a:pt x="0" y="102"/>
                  <a:pt x="36" y="36"/>
                  <a:pt x="99" y="18"/>
                </a:cubicBezTo>
                <a:cubicBezTo>
                  <a:pt x="161" y="0"/>
                  <a:pt x="227" y="36"/>
                  <a:pt x="245" y="98"/>
                </a:cubicBezTo>
                <a:close/>
              </a:path>
            </a:pathLst>
          </a:custGeom>
          <a:solidFill>
            <a:srgbClr val="60BA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194"/>
          <p:cNvSpPr>
            <a:spLocks/>
          </p:cNvSpPr>
          <p:nvPr/>
        </p:nvSpPr>
        <p:spPr bwMode="auto">
          <a:xfrm>
            <a:off x="3969019" y="3177274"/>
            <a:ext cx="272027" cy="380771"/>
          </a:xfrm>
          <a:custGeom>
            <a:avLst/>
            <a:gdLst>
              <a:gd name="T0" fmla="*/ 76 w 124"/>
              <a:gd name="T1" fmla="*/ 185 h 185"/>
              <a:gd name="T2" fmla="*/ 70 w 124"/>
              <a:gd name="T3" fmla="*/ 164 h 185"/>
              <a:gd name="T4" fmla="*/ 30 w 124"/>
              <a:gd name="T5" fmla="*/ 165 h 185"/>
              <a:gd name="T6" fmla="*/ 29 w 124"/>
              <a:gd name="T7" fmla="*/ 138 h 185"/>
              <a:gd name="T8" fmla="*/ 68 w 124"/>
              <a:gd name="T9" fmla="*/ 137 h 185"/>
              <a:gd name="T10" fmla="*/ 85 w 124"/>
              <a:gd name="T11" fmla="*/ 117 h 185"/>
              <a:gd name="T12" fmla="*/ 57 w 124"/>
              <a:gd name="T13" fmla="*/ 105 h 185"/>
              <a:gd name="T14" fmla="*/ 6 w 124"/>
              <a:gd name="T15" fmla="*/ 77 h 185"/>
              <a:gd name="T16" fmla="*/ 31 w 124"/>
              <a:gd name="T17" fmla="*/ 27 h 185"/>
              <a:gd name="T18" fmla="*/ 25 w 124"/>
              <a:gd name="T19" fmla="*/ 6 h 185"/>
              <a:gd name="T20" fmla="*/ 47 w 124"/>
              <a:gd name="T21" fmla="*/ 0 h 185"/>
              <a:gd name="T22" fmla="*/ 52 w 124"/>
              <a:gd name="T23" fmla="*/ 19 h 185"/>
              <a:gd name="T24" fmla="*/ 86 w 124"/>
              <a:gd name="T25" fmla="*/ 17 h 185"/>
              <a:gd name="T26" fmla="*/ 87 w 124"/>
              <a:gd name="T27" fmla="*/ 44 h 185"/>
              <a:gd name="T28" fmla="*/ 53 w 124"/>
              <a:gd name="T29" fmla="*/ 45 h 185"/>
              <a:gd name="T30" fmla="*/ 38 w 124"/>
              <a:gd name="T31" fmla="*/ 63 h 185"/>
              <a:gd name="T32" fmla="*/ 70 w 124"/>
              <a:gd name="T33" fmla="*/ 74 h 185"/>
              <a:gd name="T34" fmla="*/ 118 w 124"/>
              <a:gd name="T35" fmla="*/ 105 h 185"/>
              <a:gd name="T36" fmla="*/ 91 w 124"/>
              <a:gd name="T37" fmla="*/ 156 h 185"/>
              <a:gd name="T38" fmla="*/ 97 w 124"/>
              <a:gd name="T39" fmla="*/ 179 h 185"/>
              <a:gd name="T40" fmla="*/ 76 w 124"/>
              <a:gd name="T41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85">
                <a:moveTo>
                  <a:pt x="76" y="185"/>
                </a:moveTo>
                <a:cubicBezTo>
                  <a:pt x="70" y="164"/>
                  <a:pt x="70" y="164"/>
                  <a:pt x="70" y="164"/>
                </a:cubicBezTo>
                <a:cubicBezTo>
                  <a:pt x="55" y="168"/>
                  <a:pt x="40" y="168"/>
                  <a:pt x="30" y="165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40" y="140"/>
                  <a:pt x="54" y="141"/>
                  <a:pt x="68" y="137"/>
                </a:cubicBezTo>
                <a:cubicBezTo>
                  <a:pt x="81" y="134"/>
                  <a:pt x="88" y="126"/>
                  <a:pt x="85" y="117"/>
                </a:cubicBezTo>
                <a:cubicBezTo>
                  <a:pt x="83" y="109"/>
                  <a:pt x="74" y="106"/>
                  <a:pt x="57" y="105"/>
                </a:cubicBezTo>
                <a:cubicBezTo>
                  <a:pt x="31" y="104"/>
                  <a:pt x="12" y="98"/>
                  <a:pt x="6" y="77"/>
                </a:cubicBezTo>
                <a:cubicBezTo>
                  <a:pt x="0" y="57"/>
                  <a:pt x="9" y="38"/>
                  <a:pt x="31" y="27"/>
                </a:cubicBezTo>
                <a:cubicBezTo>
                  <a:pt x="25" y="6"/>
                  <a:pt x="25" y="6"/>
                  <a:pt x="25" y="6"/>
                </a:cubicBezTo>
                <a:cubicBezTo>
                  <a:pt x="47" y="0"/>
                  <a:pt x="47" y="0"/>
                  <a:pt x="47" y="0"/>
                </a:cubicBezTo>
                <a:cubicBezTo>
                  <a:pt x="52" y="19"/>
                  <a:pt x="52" y="19"/>
                  <a:pt x="52" y="19"/>
                </a:cubicBezTo>
                <a:cubicBezTo>
                  <a:pt x="67" y="16"/>
                  <a:pt x="78" y="16"/>
                  <a:pt x="86" y="17"/>
                </a:cubicBezTo>
                <a:cubicBezTo>
                  <a:pt x="87" y="44"/>
                  <a:pt x="87" y="44"/>
                  <a:pt x="87" y="44"/>
                </a:cubicBezTo>
                <a:cubicBezTo>
                  <a:pt x="80" y="43"/>
                  <a:pt x="69" y="41"/>
                  <a:pt x="53" y="45"/>
                </a:cubicBezTo>
                <a:cubicBezTo>
                  <a:pt x="39" y="50"/>
                  <a:pt x="36" y="57"/>
                  <a:pt x="38" y="63"/>
                </a:cubicBezTo>
                <a:cubicBezTo>
                  <a:pt x="40" y="70"/>
                  <a:pt x="49" y="73"/>
                  <a:pt x="70" y="74"/>
                </a:cubicBezTo>
                <a:cubicBezTo>
                  <a:pt x="98" y="76"/>
                  <a:pt x="112" y="85"/>
                  <a:pt x="118" y="105"/>
                </a:cubicBezTo>
                <a:cubicBezTo>
                  <a:pt x="124" y="124"/>
                  <a:pt x="115" y="145"/>
                  <a:pt x="91" y="156"/>
                </a:cubicBezTo>
                <a:cubicBezTo>
                  <a:pt x="97" y="179"/>
                  <a:pt x="97" y="179"/>
                  <a:pt x="97" y="179"/>
                </a:cubicBezTo>
                <a:lnTo>
                  <a:pt x="76" y="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195"/>
          <p:cNvSpPr>
            <a:spLocks/>
          </p:cNvSpPr>
          <p:nvPr/>
        </p:nvSpPr>
        <p:spPr bwMode="auto">
          <a:xfrm>
            <a:off x="3419475" y="3257520"/>
            <a:ext cx="1627637" cy="997556"/>
          </a:xfrm>
          <a:custGeom>
            <a:avLst/>
            <a:gdLst>
              <a:gd name="T0" fmla="*/ 520 w 728"/>
              <a:gd name="T1" fmla="*/ 0 h 484"/>
              <a:gd name="T2" fmla="*/ 46 w 728"/>
              <a:gd name="T3" fmla="*/ 398 h 484"/>
              <a:gd name="T4" fmla="*/ 0 w 728"/>
              <a:gd name="T5" fmla="*/ 396 h 484"/>
              <a:gd name="T6" fmla="*/ 266 w 728"/>
              <a:gd name="T7" fmla="*/ 484 h 484"/>
              <a:gd name="T8" fmla="*/ 728 w 728"/>
              <a:gd name="T9" fmla="*/ 0 h 484"/>
              <a:gd name="T10" fmla="*/ 520 w 728"/>
              <a:gd name="T11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8" h="484">
                <a:moveTo>
                  <a:pt x="520" y="0"/>
                </a:moveTo>
                <a:cubicBezTo>
                  <a:pt x="481" y="224"/>
                  <a:pt x="284" y="398"/>
                  <a:pt x="46" y="398"/>
                </a:cubicBezTo>
                <a:cubicBezTo>
                  <a:pt x="30" y="398"/>
                  <a:pt x="15" y="398"/>
                  <a:pt x="0" y="396"/>
                </a:cubicBezTo>
                <a:cubicBezTo>
                  <a:pt x="75" y="451"/>
                  <a:pt x="167" y="484"/>
                  <a:pt x="266" y="484"/>
                </a:cubicBezTo>
                <a:cubicBezTo>
                  <a:pt x="521" y="484"/>
                  <a:pt x="728" y="268"/>
                  <a:pt x="728" y="0"/>
                </a:cubicBezTo>
                <a:lnTo>
                  <a:pt x="5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96"/>
          <p:cNvSpPr>
            <a:spLocks/>
          </p:cNvSpPr>
          <p:nvPr/>
        </p:nvSpPr>
        <p:spPr bwMode="auto">
          <a:xfrm>
            <a:off x="3026104" y="3257520"/>
            <a:ext cx="1567074" cy="821331"/>
          </a:xfrm>
          <a:custGeom>
            <a:avLst/>
            <a:gdLst>
              <a:gd name="T0" fmla="*/ 717 w 717"/>
              <a:gd name="T1" fmla="*/ 0 h 399"/>
              <a:gd name="T2" fmla="*/ 0 w 717"/>
              <a:gd name="T3" fmla="*/ 0 h 399"/>
              <a:gd name="T4" fmla="*/ 197 w 717"/>
              <a:gd name="T5" fmla="*/ 396 h 399"/>
              <a:gd name="T6" fmla="*/ 243 w 717"/>
              <a:gd name="T7" fmla="*/ 399 h 399"/>
              <a:gd name="T8" fmla="*/ 717 w 717"/>
              <a:gd name="T9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399">
                <a:moveTo>
                  <a:pt x="7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78" y="309"/>
                  <a:pt x="197" y="396"/>
                </a:cubicBezTo>
                <a:cubicBezTo>
                  <a:pt x="212" y="398"/>
                  <a:pt x="227" y="399"/>
                  <a:pt x="243" y="399"/>
                </a:cubicBezTo>
                <a:cubicBezTo>
                  <a:pt x="481" y="399"/>
                  <a:pt x="678" y="224"/>
                  <a:pt x="7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Rectangle 197"/>
          <p:cNvSpPr>
            <a:spLocks noChangeArrowheads="1"/>
          </p:cNvSpPr>
          <p:nvPr/>
        </p:nvSpPr>
        <p:spPr bwMode="auto">
          <a:xfrm>
            <a:off x="5986688" y="1880767"/>
            <a:ext cx="313749" cy="24891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98"/>
          <p:cNvSpPr>
            <a:spLocks/>
          </p:cNvSpPr>
          <p:nvPr/>
        </p:nvSpPr>
        <p:spPr bwMode="auto">
          <a:xfrm>
            <a:off x="5846503" y="4336894"/>
            <a:ext cx="594120" cy="618359"/>
          </a:xfrm>
          <a:custGeom>
            <a:avLst/>
            <a:gdLst>
              <a:gd name="T0" fmla="*/ 272 w 272"/>
              <a:gd name="T1" fmla="*/ 123 h 300"/>
              <a:gd name="T2" fmla="*/ 149 w 272"/>
              <a:gd name="T3" fmla="*/ 0 h 300"/>
              <a:gd name="T4" fmla="*/ 123 w 272"/>
              <a:gd name="T5" fmla="*/ 0 h 300"/>
              <a:gd name="T6" fmla="*/ 0 w 272"/>
              <a:gd name="T7" fmla="*/ 123 h 300"/>
              <a:gd name="T8" fmla="*/ 0 w 272"/>
              <a:gd name="T9" fmla="*/ 300 h 300"/>
              <a:gd name="T10" fmla="*/ 272 w 272"/>
              <a:gd name="T11" fmla="*/ 300 h 300"/>
              <a:gd name="T12" fmla="*/ 272 w 272"/>
              <a:gd name="T13" fmla="*/ 12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" h="300">
                <a:moveTo>
                  <a:pt x="272" y="123"/>
                </a:moveTo>
                <a:cubicBezTo>
                  <a:pt x="272" y="56"/>
                  <a:pt x="217" y="0"/>
                  <a:pt x="149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55" y="0"/>
                  <a:pt x="0" y="56"/>
                  <a:pt x="0" y="123"/>
                </a:cubicBezTo>
                <a:cubicBezTo>
                  <a:pt x="0" y="300"/>
                  <a:pt x="0" y="300"/>
                  <a:pt x="0" y="300"/>
                </a:cubicBezTo>
                <a:cubicBezTo>
                  <a:pt x="272" y="300"/>
                  <a:pt x="272" y="300"/>
                  <a:pt x="272" y="300"/>
                </a:cubicBezTo>
                <a:lnTo>
                  <a:pt x="272" y="123"/>
                </a:lnTo>
                <a:close/>
              </a:path>
            </a:pathLst>
          </a:custGeom>
          <a:solidFill>
            <a:srgbClr val="D9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5437629" y="4955253"/>
            <a:ext cx="1411868" cy="173078"/>
          </a:xfrm>
          <a:custGeom>
            <a:avLst/>
            <a:gdLst>
              <a:gd name="T0" fmla="*/ 542 w 646"/>
              <a:gd name="T1" fmla="*/ 0 h 84"/>
              <a:gd name="T2" fmla="*/ 103 w 646"/>
              <a:gd name="T3" fmla="*/ 0 h 84"/>
              <a:gd name="T4" fmla="*/ 0 w 646"/>
              <a:gd name="T5" fmla="*/ 84 h 84"/>
              <a:gd name="T6" fmla="*/ 646 w 646"/>
              <a:gd name="T7" fmla="*/ 84 h 84"/>
              <a:gd name="T8" fmla="*/ 542 w 646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84">
                <a:moveTo>
                  <a:pt x="542" y="0"/>
                </a:moveTo>
                <a:cubicBezTo>
                  <a:pt x="103" y="0"/>
                  <a:pt x="103" y="0"/>
                  <a:pt x="103" y="0"/>
                </a:cubicBezTo>
                <a:cubicBezTo>
                  <a:pt x="52" y="0"/>
                  <a:pt x="9" y="36"/>
                  <a:pt x="0" y="84"/>
                </a:cubicBezTo>
                <a:cubicBezTo>
                  <a:pt x="646" y="84"/>
                  <a:pt x="646" y="84"/>
                  <a:pt x="646" y="84"/>
                </a:cubicBezTo>
                <a:cubicBezTo>
                  <a:pt x="637" y="36"/>
                  <a:pt x="594" y="0"/>
                  <a:pt x="542" y="0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200"/>
          <p:cNvSpPr>
            <a:spLocks/>
          </p:cNvSpPr>
          <p:nvPr/>
        </p:nvSpPr>
        <p:spPr bwMode="auto">
          <a:xfrm>
            <a:off x="4763403" y="5128330"/>
            <a:ext cx="2761989" cy="256470"/>
          </a:xfrm>
          <a:custGeom>
            <a:avLst/>
            <a:gdLst>
              <a:gd name="T0" fmla="*/ 1264 w 1264"/>
              <a:gd name="T1" fmla="*/ 121 h 124"/>
              <a:gd name="T2" fmla="*/ 1141 w 1264"/>
              <a:gd name="T3" fmla="*/ 0 h 124"/>
              <a:gd name="T4" fmla="*/ 123 w 1264"/>
              <a:gd name="T5" fmla="*/ 0 h 124"/>
              <a:gd name="T6" fmla="*/ 0 w 1264"/>
              <a:gd name="T7" fmla="*/ 121 h 124"/>
              <a:gd name="T8" fmla="*/ 0 w 1264"/>
              <a:gd name="T9" fmla="*/ 124 h 124"/>
              <a:gd name="T10" fmla="*/ 1264 w 1264"/>
              <a:gd name="T11" fmla="*/ 124 h 124"/>
              <a:gd name="T12" fmla="*/ 1264 w 1264"/>
              <a:gd name="T13" fmla="*/ 12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4" h="124">
                <a:moveTo>
                  <a:pt x="1264" y="121"/>
                </a:moveTo>
                <a:cubicBezTo>
                  <a:pt x="1264" y="54"/>
                  <a:pt x="1208" y="0"/>
                  <a:pt x="114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56" y="0"/>
                  <a:pt x="0" y="54"/>
                  <a:pt x="0" y="121"/>
                </a:cubicBezTo>
                <a:cubicBezTo>
                  <a:pt x="0" y="124"/>
                  <a:pt x="0" y="124"/>
                  <a:pt x="0" y="124"/>
                </a:cubicBezTo>
                <a:cubicBezTo>
                  <a:pt x="1264" y="124"/>
                  <a:pt x="1264" y="124"/>
                  <a:pt x="1264" y="124"/>
                </a:cubicBezTo>
                <a:lnTo>
                  <a:pt x="1264" y="121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5873205" y="985484"/>
            <a:ext cx="542385" cy="903150"/>
          </a:xfrm>
          <a:custGeom>
            <a:avLst/>
            <a:gdLst>
              <a:gd name="T0" fmla="*/ 151 w 248"/>
              <a:gd name="T1" fmla="*/ 3 h 438"/>
              <a:gd name="T2" fmla="*/ 150 w 248"/>
              <a:gd name="T3" fmla="*/ 3 h 438"/>
              <a:gd name="T4" fmla="*/ 147 w 248"/>
              <a:gd name="T5" fmla="*/ 2 h 438"/>
              <a:gd name="T6" fmla="*/ 125 w 248"/>
              <a:gd name="T7" fmla="*/ 0 h 438"/>
              <a:gd name="T8" fmla="*/ 124 w 248"/>
              <a:gd name="T9" fmla="*/ 0 h 438"/>
              <a:gd name="T10" fmla="*/ 123 w 248"/>
              <a:gd name="T11" fmla="*/ 0 h 438"/>
              <a:gd name="T12" fmla="*/ 101 w 248"/>
              <a:gd name="T13" fmla="*/ 2 h 438"/>
              <a:gd name="T14" fmla="*/ 98 w 248"/>
              <a:gd name="T15" fmla="*/ 3 h 438"/>
              <a:gd name="T16" fmla="*/ 97 w 248"/>
              <a:gd name="T17" fmla="*/ 3 h 438"/>
              <a:gd name="T18" fmla="*/ 0 w 248"/>
              <a:gd name="T19" fmla="*/ 120 h 438"/>
              <a:gd name="T20" fmla="*/ 0 w 248"/>
              <a:gd name="T21" fmla="*/ 134 h 438"/>
              <a:gd name="T22" fmla="*/ 0 w 248"/>
              <a:gd name="T23" fmla="*/ 371 h 438"/>
              <a:gd name="T24" fmla="*/ 0 w 248"/>
              <a:gd name="T25" fmla="*/ 374 h 438"/>
              <a:gd name="T26" fmla="*/ 8 w 248"/>
              <a:gd name="T27" fmla="*/ 381 h 438"/>
              <a:gd name="T28" fmla="*/ 34 w 248"/>
              <a:gd name="T29" fmla="*/ 438 h 438"/>
              <a:gd name="T30" fmla="*/ 214 w 248"/>
              <a:gd name="T31" fmla="*/ 438 h 438"/>
              <a:gd name="T32" fmla="*/ 240 w 248"/>
              <a:gd name="T33" fmla="*/ 381 h 438"/>
              <a:gd name="T34" fmla="*/ 248 w 248"/>
              <a:gd name="T35" fmla="*/ 374 h 438"/>
              <a:gd name="T36" fmla="*/ 248 w 248"/>
              <a:gd name="T37" fmla="*/ 371 h 438"/>
              <a:gd name="T38" fmla="*/ 248 w 248"/>
              <a:gd name="T39" fmla="*/ 134 h 438"/>
              <a:gd name="T40" fmla="*/ 248 w 248"/>
              <a:gd name="T41" fmla="*/ 120 h 438"/>
              <a:gd name="T42" fmla="*/ 151 w 248"/>
              <a:gd name="T43" fmla="*/ 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8" h="438">
                <a:moveTo>
                  <a:pt x="151" y="3"/>
                </a:moveTo>
                <a:cubicBezTo>
                  <a:pt x="151" y="3"/>
                  <a:pt x="151" y="3"/>
                  <a:pt x="150" y="3"/>
                </a:cubicBezTo>
                <a:cubicBezTo>
                  <a:pt x="149" y="3"/>
                  <a:pt x="148" y="3"/>
                  <a:pt x="147" y="2"/>
                </a:cubicBezTo>
                <a:cubicBezTo>
                  <a:pt x="140" y="1"/>
                  <a:pt x="133" y="0"/>
                  <a:pt x="125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3" y="0"/>
                  <a:pt x="123" y="0"/>
                </a:cubicBezTo>
                <a:cubicBezTo>
                  <a:pt x="115" y="0"/>
                  <a:pt x="108" y="1"/>
                  <a:pt x="101" y="2"/>
                </a:cubicBezTo>
                <a:cubicBezTo>
                  <a:pt x="100" y="3"/>
                  <a:pt x="99" y="3"/>
                  <a:pt x="98" y="3"/>
                </a:cubicBezTo>
                <a:cubicBezTo>
                  <a:pt x="97" y="3"/>
                  <a:pt x="97" y="3"/>
                  <a:pt x="97" y="3"/>
                </a:cubicBezTo>
                <a:cubicBezTo>
                  <a:pt x="20" y="23"/>
                  <a:pt x="0" y="120"/>
                  <a:pt x="0" y="120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374"/>
                  <a:pt x="0" y="374"/>
                  <a:pt x="0" y="374"/>
                </a:cubicBezTo>
                <a:cubicBezTo>
                  <a:pt x="4" y="376"/>
                  <a:pt x="6" y="379"/>
                  <a:pt x="8" y="381"/>
                </a:cubicBezTo>
                <a:cubicBezTo>
                  <a:pt x="19" y="394"/>
                  <a:pt x="34" y="414"/>
                  <a:pt x="34" y="438"/>
                </a:cubicBezTo>
                <a:cubicBezTo>
                  <a:pt x="214" y="438"/>
                  <a:pt x="214" y="438"/>
                  <a:pt x="214" y="438"/>
                </a:cubicBezTo>
                <a:cubicBezTo>
                  <a:pt x="214" y="414"/>
                  <a:pt x="229" y="394"/>
                  <a:pt x="240" y="381"/>
                </a:cubicBezTo>
                <a:cubicBezTo>
                  <a:pt x="242" y="379"/>
                  <a:pt x="244" y="376"/>
                  <a:pt x="248" y="374"/>
                </a:cubicBezTo>
                <a:cubicBezTo>
                  <a:pt x="248" y="371"/>
                  <a:pt x="248" y="371"/>
                  <a:pt x="248" y="371"/>
                </a:cubicBezTo>
                <a:cubicBezTo>
                  <a:pt x="248" y="134"/>
                  <a:pt x="248" y="134"/>
                  <a:pt x="248" y="134"/>
                </a:cubicBezTo>
                <a:cubicBezTo>
                  <a:pt x="248" y="120"/>
                  <a:pt x="248" y="120"/>
                  <a:pt x="248" y="120"/>
                </a:cubicBezTo>
                <a:cubicBezTo>
                  <a:pt x="248" y="120"/>
                  <a:pt x="228" y="23"/>
                  <a:pt x="151" y="3"/>
                </a:cubicBezTo>
                <a:close/>
              </a:path>
            </a:pathLst>
          </a:custGeom>
          <a:solidFill>
            <a:srgbClr val="D9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Oval 202"/>
          <p:cNvSpPr>
            <a:spLocks noChangeArrowheads="1"/>
          </p:cNvSpPr>
          <p:nvPr/>
        </p:nvSpPr>
        <p:spPr bwMode="auto">
          <a:xfrm>
            <a:off x="6083483" y="1377268"/>
            <a:ext cx="121828" cy="11800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5985020" y="1127093"/>
            <a:ext cx="318756" cy="508219"/>
          </a:xfrm>
          <a:custGeom>
            <a:avLst/>
            <a:gdLst>
              <a:gd name="T0" fmla="*/ 146 w 146"/>
              <a:gd name="T1" fmla="*/ 159 h 246"/>
              <a:gd name="T2" fmla="*/ 73 w 146"/>
              <a:gd name="T3" fmla="*/ 246 h 246"/>
              <a:gd name="T4" fmla="*/ 0 w 146"/>
              <a:gd name="T5" fmla="*/ 159 h 246"/>
              <a:gd name="T6" fmla="*/ 73 w 146"/>
              <a:gd name="T7" fmla="*/ 0 h 246"/>
              <a:gd name="T8" fmla="*/ 146 w 146"/>
              <a:gd name="T9" fmla="*/ 15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246">
                <a:moveTo>
                  <a:pt x="146" y="159"/>
                </a:moveTo>
                <a:cubicBezTo>
                  <a:pt x="146" y="227"/>
                  <a:pt x="113" y="246"/>
                  <a:pt x="73" y="246"/>
                </a:cubicBezTo>
                <a:cubicBezTo>
                  <a:pt x="33" y="246"/>
                  <a:pt x="0" y="227"/>
                  <a:pt x="0" y="159"/>
                </a:cubicBezTo>
                <a:cubicBezTo>
                  <a:pt x="0" y="91"/>
                  <a:pt x="73" y="0"/>
                  <a:pt x="73" y="0"/>
                </a:cubicBezTo>
                <a:cubicBezTo>
                  <a:pt x="73" y="0"/>
                  <a:pt x="146" y="91"/>
                  <a:pt x="146" y="159"/>
                </a:cubicBezTo>
                <a:close/>
              </a:path>
            </a:pathLst>
          </a:custGeom>
          <a:solidFill>
            <a:srgbClr val="D9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204"/>
          <p:cNvSpPr>
            <a:spLocks/>
          </p:cNvSpPr>
          <p:nvPr/>
        </p:nvSpPr>
        <p:spPr bwMode="auto">
          <a:xfrm>
            <a:off x="7508347" y="2639161"/>
            <a:ext cx="1657549" cy="999130"/>
          </a:xfrm>
          <a:custGeom>
            <a:avLst/>
            <a:gdLst>
              <a:gd name="T0" fmla="*/ 520 w 727"/>
              <a:gd name="T1" fmla="*/ 0 h 485"/>
              <a:gd name="T2" fmla="*/ 46 w 727"/>
              <a:gd name="T3" fmla="*/ 399 h 485"/>
              <a:gd name="T4" fmla="*/ 0 w 727"/>
              <a:gd name="T5" fmla="*/ 398 h 485"/>
              <a:gd name="T6" fmla="*/ 265 w 727"/>
              <a:gd name="T7" fmla="*/ 485 h 485"/>
              <a:gd name="T8" fmla="*/ 727 w 727"/>
              <a:gd name="T9" fmla="*/ 0 h 485"/>
              <a:gd name="T10" fmla="*/ 520 w 727"/>
              <a:gd name="T11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7" h="485">
                <a:moveTo>
                  <a:pt x="520" y="0"/>
                </a:moveTo>
                <a:cubicBezTo>
                  <a:pt x="481" y="228"/>
                  <a:pt x="283" y="399"/>
                  <a:pt x="46" y="399"/>
                </a:cubicBezTo>
                <a:cubicBezTo>
                  <a:pt x="30" y="399"/>
                  <a:pt x="15" y="399"/>
                  <a:pt x="0" y="398"/>
                </a:cubicBezTo>
                <a:cubicBezTo>
                  <a:pt x="75" y="453"/>
                  <a:pt x="167" y="485"/>
                  <a:pt x="265" y="485"/>
                </a:cubicBezTo>
                <a:cubicBezTo>
                  <a:pt x="521" y="485"/>
                  <a:pt x="727" y="268"/>
                  <a:pt x="727" y="0"/>
                </a:cubicBezTo>
                <a:lnTo>
                  <a:pt x="5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205"/>
          <p:cNvSpPr>
            <a:spLocks/>
          </p:cNvSpPr>
          <p:nvPr/>
        </p:nvSpPr>
        <p:spPr bwMode="auto">
          <a:xfrm>
            <a:off x="7146557" y="2639161"/>
            <a:ext cx="1567074" cy="821331"/>
          </a:xfrm>
          <a:custGeom>
            <a:avLst/>
            <a:gdLst>
              <a:gd name="T0" fmla="*/ 717 w 717"/>
              <a:gd name="T1" fmla="*/ 0 h 399"/>
              <a:gd name="T2" fmla="*/ 0 w 717"/>
              <a:gd name="T3" fmla="*/ 0 h 399"/>
              <a:gd name="T4" fmla="*/ 197 w 717"/>
              <a:gd name="T5" fmla="*/ 397 h 399"/>
              <a:gd name="T6" fmla="*/ 243 w 717"/>
              <a:gd name="T7" fmla="*/ 399 h 399"/>
              <a:gd name="T8" fmla="*/ 717 w 717"/>
              <a:gd name="T9" fmla="*/ 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" h="399">
                <a:moveTo>
                  <a:pt x="7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78" y="310"/>
                  <a:pt x="197" y="397"/>
                </a:cubicBezTo>
                <a:cubicBezTo>
                  <a:pt x="212" y="399"/>
                  <a:pt x="227" y="399"/>
                  <a:pt x="243" y="399"/>
                </a:cubicBezTo>
                <a:cubicBezTo>
                  <a:pt x="480" y="399"/>
                  <a:pt x="678" y="228"/>
                  <a:pt x="7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文本框 209"/>
          <p:cNvSpPr txBox="1"/>
          <p:nvPr/>
        </p:nvSpPr>
        <p:spPr>
          <a:xfrm>
            <a:off x="2389125" y="5799342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全球财富总额已达</a:t>
            </a:r>
            <a:r>
              <a:rPr lang="en-US" altLang="zh-CN" sz="1400" dirty="0">
                <a:solidFill>
                  <a:schemeClr val="bg1"/>
                </a:solidFill>
              </a:rPr>
              <a:t>255 </a:t>
            </a:r>
            <a:r>
              <a:rPr lang="zh-CN" altLang="en-US" sz="1400" dirty="0">
                <a:solidFill>
                  <a:schemeClr val="bg1"/>
                </a:solidFill>
              </a:rPr>
              <a:t>万亿美元。自</a:t>
            </a:r>
            <a:r>
              <a:rPr lang="en-US" altLang="zh-CN" sz="1400" dirty="0">
                <a:solidFill>
                  <a:schemeClr val="bg1"/>
                </a:solidFill>
              </a:rPr>
              <a:t>2015 </a:t>
            </a:r>
            <a:r>
              <a:rPr lang="zh-CN" altLang="en-US" sz="1400" dirty="0">
                <a:solidFill>
                  <a:schemeClr val="bg1"/>
                </a:solidFill>
              </a:rPr>
              <a:t>年以来，世界最富有的 </a:t>
            </a:r>
            <a:r>
              <a:rPr lang="en-US" altLang="zh-CN" sz="1400" dirty="0">
                <a:solidFill>
                  <a:schemeClr val="bg1"/>
                </a:solidFill>
              </a:rPr>
              <a:t>1% </a:t>
            </a:r>
            <a:r>
              <a:rPr lang="zh-CN" altLang="en-US" sz="1400" dirty="0">
                <a:solidFill>
                  <a:schemeClr val="bg1"/>
                </a:solidFill>
              </a:rPr>
              <a:t>人口所拥有的财富量已经超过了全球其余 （</a:t>
            </a:r>
            <a:r>
              <a:rPr lang="en-US" altLang="zh-CN" sz="1400" dirty="0">
                <a:solidFill>
                  <a:schemeClr val="bg1"/>
                </a:solidFill>
              </a:rPr>
              <a:t>99%</a:t>
            </a:r>
            <a:r>
              <a:rPr lang="zh-CN" altLang="en-US" sz="1400" dirty="0">
                <a:solidFill>
                  <a:schemeClr val="bg1"/>
                </a:solidFill>
              </a:rPr>
              <a:t>）所有人口的财富总和。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1122382" y="6257857"/>
            <a:ext cx="991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（</a:t>
            </a:r>
            <a:r>
              <a:rPr lang="en-US" altLang="zh-CN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Comprising financial and non-financial assets, less debt./ Credit Suisse (2016) ‘Global Wealth </a:t>
            </a:r>
            <a:r>
              <a:rPr lang="en-US" altLang="zh-CN" sz="1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Databook</a:t>
            </a:r>
            <a:r>
              <a:rPr lang="en-US" altLang="zh-CN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2016’</a:t>
            </a:r>
            <a:r>
              <a:rPr lang="zh-CN" altLang="en-US" sz="1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）</a:t>
            </a:r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3278657" y="3931911"/>
            <a:ext cx="1522520" cy="215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人口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拥有的财富量</a:t>
            </a:r>
            <a:endParaRPr lang="zh-CN" altLang="zh-CN" sz="1400" dirty="0">
              <a:solidFill>
                <a:schemeClr val="bg1"/>
              </a:solidFill>
            </a:endParaRP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7508347" y="3332310"/>
            <a:ext cx="1370124" cy="215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人口的财富总和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Rectangle 119"/>
          <p:cNvSpPr>
            <a:spLocks noChangeArrowheads="1"/>
          </p:cNvSpPr>
          <p:nvPr/>
        </p:nvSpPr>
        <p:spPr bwMode="auto">
          <a:xfrm>
            <a:off x="3758207" y="3333522"/>
            <a:ext cx="6314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4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1%</a:t>
            </a:r>
            <a:endParaRPr lang="zh-CN" altLang="zh-CN" sz="4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4" name="Rectangle 119"/>
          <p:cNvSpPr>
            <a:spLocks noChangeArrowheads="1"/>
          </p:cNvSpPr>
          <p:nvPr/>
        </p:nvSpPr>
        <p:spPr bwMode="auto">
          <a:xfrm>
            <a:off x="7757533" y="2731994"/>
            <a:ext cx="9251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99</a:t>
            </a:r>
            <a:r>
              <a:rPr lang="zh-CN" altLang="zh-CN" sz="4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zh-CN" sz="4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7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71888" y="344540"/>
            <a:ext cx="4654550" cy="4137025"/>
          </a:xfrm>
          <a:custGeom>
            <a:avLst/>
            <a:gdLst>
              <a:gd name="T0" fmla="*/ 47 w 2634"/>
              <a:gd name="T1" fmla="*/ 2339 h 2339"/>
              <a:gd name="T2" fmla="*/ 84 w 2634"/>
              <a:gd name="T3" fmla="*/ 1769 h 2339"/>
              <a:gd name="T4" fmla="*/ 483 w 2634"/>
              <a:gd name="T5" fmla="*/ 1479 h 2339"/>
              <a:gd name="T6" fmla="*/ 922 w 2634"/>
              <a:gd name="T7" fmla="*/ 1316 h 2339"/>
              <a:gd name="T8" fmla="*/ 1052 w 2634"/>
              <a:gd name="T9" fmla="*/ 1235 h 2339"/>
              <a:gd name="T10" fmla="*/ 914 w 2634"/>
              <a:gd name="T11" fmla="*/ 842 h 2339"/>
              <a:gd name="T12" fmla="*/ 857 w 2634"/>
              <a:gd name="T13" fmla="*/ 792 h 2339"/>
              <a:gd name="T14" fmla="*/ 860 w 2634"/>
              <a:gd name="T15" fmla="*/ 553 h 2339"/>
              <a:gd name="T16" fmla="*/ 881 w 2634"/>
              <a:gd name="T17" fmla="*/ 504 h 2339"/>
              <a:gd name="T18" fmla="*/ 1023 w 2634"/>
              <a:gd name="T19" fmla="*/ 153 h 2339"/>
              <a:gd name="T20" fmla="*/ 950 w 2634"/>
              <a:gd name="T21" fmla="*/ 63 h 2339"/>
              <a:gd name="T22" fmla="*/ 1093 w 2634"/>
              <a:gd name="T23" fmla="*/ 76 h 2339"/>
              <a:gd name="T24" fmla="*/ 1113 w 2634"/>
              <a:gd name="T25" fmla="*/ 0 h 2339"/>
              <a:gd name="T26" fmla="*/ 1180 w 2634"/>
              <a:gd name="T27" fmla="*/ 53 h 2339"/>
              <a:gd name="T28" fmla="*/ 1485 w 2634"/>
              <a:gd name="T29" fmla="*/ 34 h 2339"/>
              <a:gd name="T30" fmla="*/ 1700 w 2634"/>
              <a:gd name="T31" fmla="*/ 111 h 2339"/>
              <a:gd name="T32" fmla="*/ 1851 w 2634"/>
              <a:gd name="T33" fmla="*/ 299 h 2339"/>
              <a:gd name="T34" fmla="*/ 1868 w 2634"/>
              <a:gd name="T35" fmla="*/ 578 h 2339"/>
              <a:gd name="T36" fmla="*/ 1888 w 2634"/>
              <a:gd name="T37" fmla="*/ 673 h 2339"/>
              <a:gd name="T38" fmla="*/ 1818 w 2634"/>
              <a:gd name="T39" fmla="*/ 849 h 2339"/>
              <a:gd name="T40" fmla="*/ 1774 w 2634"/>
              <a:gd name="T41" fmla="*/ 878 h 2339"/>
              <a:gd name="T42" fmla="*/ 1708 w 2634"/>
              <a:gd name="T43" fmla="*/ 1121 h 2339"/>
              <a:gd name="T44" fmla="*/ 1761 w 2634"/>
              <a:gd name="T45" fmla="*/ 1267 h 2339"/>
              <a:gd name="T46" fmla="*/ 1918 w 2634"/>
              <a:gd name="T47" fmla="*/ 1406 h 2339"/>
              <a:gd name="T48" fmla="*/ 2305 w 2634"/>
              <a:gd name="T49" fmla="*/ 1544 h 2339"/>
              <a:gd name="T50" fmla="*/ 2520 w 2634"/>
              <a:gd name="T51" fmla="*/ 1786 h 2339"/>
              <a:gd name="T52" fmla="*/ 2634 w 2634"/>
              <a:gd name="T53" fmla="*/ 2339 h 2339"/>
              <a:gd name="T54" fmla="*/ 47 w 2634"/>
              <a:gd name="T55" fmla="*/ 2339 h 2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34" h="2339">
                <a:moveTo>
                  <a:pt x="47" y="2339"/>
                </a:moveTo>
                <a:cubicBezTo>
                  <a:pt x="47" y="2339"/>
                  <a:pt x="0" y="1977"/>
                  <a:pt x="84" y="1769"/>
                </a:cubicBezTo>
                <a:cubicBezTo>
                  <a:pt x="168" y="1560"/>
                  <a:pt x="224" y="1514"/>
                  <a:pt x="483" y="1479"/>
                </a:cubicBezTo>
                <a:cubicBezTo>
                  <a:pt x="742" y="1444"/>
                  <a:pt x="885" y="1347"/>
                  <a:pt x="922" y="1316"/>
                </a:cubicBezTo>
                <a:cubicBezTo>
                  <a:pt x="958" y="1284"/>
                  <a:pt x="1016" y="1250"/>
                  <a:pt x="1052" y="1235"/>
                </a:cubicBezTo>
                <a:cubicBezTo>
                  <a:pt x="1052" y="1235"/>
                  <a:pt x="1041" y="987"/>
                  <a:pt x="914" y="842"/>
                </a:cubicBezTo>
                <a:cubicBezTo>
                  <a:pt x="914" y="842"/>
                  <a:pt x="865" y="825"/>
                  <a:pt x="857" y="792"/>
                </a:cubicBezTo>
                <a:cubicBezTo>
                  <a:pt x="848" y="759"/>
                  <a:pt x="823" y="614"/>
                  <a:pt x="860" y="553"/>
                </a:cubicBezTo>
                <a:cubicBezTo>
                  <a:pt x="860" y="553"/>
                  <a:pt x="883" y="525"/>
                  <a:pt x="881" y="504"/>
                </a:cubicBezTo>
                <a:cubicBezTo>
                  <a:pt x="878" y="483"/>
                  <a:pt x="850" y="301"/>
                  <a:pt x="1023" y="153"/>
                </a:cubicBezTo>
                <a:cubicBezTo>
                  <a:pt x="1023" y="153"/>
                  <a:pt x="1074" y="76"/>
                  <a:pt x="950" y="63"/>
                </a:cubicBezTo>
                <a:cubicBezTo>
                  <a:pt x="950" y="63"/>
                  <a:pt x="1008" y="34"/>
                  <a:pt x="1093" y="76"/>
                </a:cubicBezTo>
                <a:cubicBezTo>
                  <a:pt x="1093" y="76"/>
                  <a:pt x="1058" y="26"/>
                  <a:pt x="1113" y="0"/>
                </a:cubicBezTo>
                <a:cubicBezTo>
                  <a:pt x="1113" y="0"/>
                  <a:pt x="1090" y="79"/>
                  <a:pt x="1180" y="53"/>
                </a:cubicBezTo>
                <a:cubicBezTo>
                  <a:pt x="1271" y="27"/>
                  <a:pt x="1399" y="4"/>
                  <a:pt x="1485" y="34"/>
                </a:cubicBezTo>
                <a:cubicBezTo>
                  <a:pt x="1570" y="64"/>
                  <a:pt x="1591" y="106"/>
                  <a:pt x="1700" y="111"/>
                </a:cubicBezTo>
                <a:cubicBezTo>
                  <a:pt x="1809" y="117"/>
                  <a:pt x="1848" y="249"/>
                  <a:pt x="1851" y="299"/>
                </a:cubicBezTo>
                <a:cubicBezTo>
                  <a:pt x="1854" y="349"/>
                  <a:pt x="1848" y="551"/>
                  <a:pt x="1868" y="578"/>
                </a:cubicBezTo>
                <a:cubicBezTo>
                  <a:pt x="1888" y="605"/>
                  <a:pt x="1895" y="625"/>
                  <a:pt x="1888" y="673"/>
                </a:cubicBezTo>
                <a:cubicBezTo>
                  <a:pt x="1882" y="722"/>
                  <a:pt x="1841" y="847"/>
                  <a:pt x="1818" y="849"/>
                </a:cubicBezTo>
                <a:cubicBezTo>
                  <a:pt x="1795" y="851"/>
                  <a:pt x="1775" y="870"/>
                  <a:pt x="1774" y="878"/>
                </a:cubicBezTo>
                <a:cubicBezTo>
                  <a:pt x="1772" y="886"/>
                  <a:pt x="1707" y="1059"/>
                  <a:pt x="1708" y="1121"/>
                </a:cubicBezTo>
                <a:cubicBezTo>
                  <a:pt x="1709" y="1182"/>
                  <a:pt x="1711" y="1252"/>
                  <a:pt x="1761" y="1267"/>
                </a:cubicBezTo>
                <a:cubicBezTo>
                  <a:pt x="1812" y="1281"/>
                  <a:pt x="1877" y="1367"/>
                  <a:pt x="1918" y="1406"/>
                </a:cubicBezTo>
                <a:cubicBezTo>
                  <a:pt x="1959" y="1444"/>
                  <a:pt x="2197" y="1497"/>
                  <a:pt x="2305" y="1544"/>
                </a:cubicBezTo>
                <a:cubicBezTo>
                  <a:pt x="2413" y="1592"/>
                  <a:pt x="2457" y="1586"/>
                  <a:pt x="2520" y="1786"/>
                </a:cubicBezTo>
                <a:cubicBezTo>
                  <a:pt x="2584" y="1986"/>
                  <a:pt x="2634" y="2191"/>
                  <a:pt x="2634" y="2339"/>
                </a:cubicBezTo>
                <a:lnTo>
                  <a:pt x="47" y="2339"/>
                </a:lnTo>
                <a:close/>
              </a:path>
            </a:pathLst>
          </a:custGeom>
          <a:gradFill>
            <a:gsLst>
              <a:gs pos="11000">
                <a:schemeClr val="accent1">
                  <a:lumMod val="20000"/>
                  <a:lumOff val="80000"/>
                </a:schemeClr>
              </a:gs>
              <a:gs pos="11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70882" y="2892272"/>
            <a:ext cx="522288" cy="349250"/>
          </a:xfrm>
          <a:custGeom>
            <a:avLst/>
            <a:gdLst>
              <a:gd name="T0" fmla="*/ 0 w 329"/>
              <a:gd name="T1" fmla="*/ 69 h 220"/>
              <a:gd name="T2" fmla="*/ 133 w 329"/>
              <a:gd name="T3" fmla="*/ 69 h 220"/>
              <a:gd name="T4" fmla="*/ 168 w 329"/>
              <a:gd name="T5" fmla="*/ 0 h 220"/>
              <a:gd name="T6" fmla="*/ 329 w 329"/>
              <a:gd name="T7" fmla="*/ 52 h 220"/>
              <a:gd name="T8" fmla="*/ 253 w 329"/>
              <a:gd name="T9" fmla="*/ 220 h 220"/>
              <a:gd name="T10" fmla="*/ 37 w 329"/>
              <a:gd name="T11" fmla="*/ 220 h 220"/>
              <a:gd name="T12" fmla="*/ 0 w 329"/>
              <a:gd name="T13" fmla="*/ 6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20">
                <a:moveTo>
                  <a:pt x="0" y="69"/>
                </a:moveTo>
                <a:lnTo>
                  <a:pt x="133" y="69"/>
                </a:lnTo>
                <a:lnTo>
                  <a:pt x="168" y="0"/>
                </a:lnTo>
                <a:lnTo>
                  <a:pt x="329" y="52"/>
                </a:lnTo>
                <a:lnTo>
                  <a:pt x="253" y="220"/>
                </a:lnTo>
                <a:lnTo>
                  <a:pt x="37" y="220"/>
                </a:lnTo>
                <a:lnTo>
                  <a:pt x="0" y="69"/>
                </a:lnTo>
                <a:close/>
              </a:path>
            </a:pathLst>
          </a:custGeom>
          <a:solidFill>
            <a:srgbClr val="576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007320" y="3362172"/>
            <a:ext cx="1631950" cy="1479550"/>
          </a:xfrm>
          <a:custGeom>
            <a:avLst/>
            <a:gdLst>
              <a:gd name="T0" fmla="*/ 371 w 1028"/>
              <a:gd name="T1" fmla="*/ 0 h 932"/>
              <a:gd name="T2" fmla="*/ 146 w 1028"/>
              <a:gd name="T3" fmla="*/ 260 h 932"/>
              <a:gd name="T4" fmla="*/ 0 w 1028"/>
              <a:gd name="T5" fmla="*/ 628 h 932"/>
              <a:gd name="T6" fmla="*/ 203 w 1028"/>
              <a:gd name="T7" fmla="*/ 932 h 932"/>
              <a:gd name="T8" fmla="*/ 864 w 1028"/>
              <a:gd name="T9" fmla="*/ 932 h 932"/>
              <a:gd name="T10" fmla="*/ 1028 w 1028"/>
              <a:gd name="T11" fmla="*/ 662 h 932"/>
              <a:gd name="T12" fmla="*/ 851 w 1028"/>
              <a:gd name="T13" fmla="*/ 219 h 932"/>
              <a:gd name="T14" fmla="*/ 608 w 1028"/>
              <a:gd name="T15" fmla="*/ 0 h 932"/>
              <a:gd name="T16" fmla="*/ 371 w 1028"/>
              <a:gd name="T17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8" h="932">
                <a:moveTo>
                  <a:pt x="371" y="0"/>
                </a:moveTo>
                <a:lnTo>
                  <a:pt x="146" y="260"/>
                </a:lnTo>
                <a:lnTo>
                  <a:pt x="0" y="628"/>
                </a:lnTo>
                <a:lnTo>
                  <a:pt x="203" y="932"/>
                </a:lnTo>
                <a:lnTo>
                  <a:pt x="864" y="932"/>
                </a:lnTo>
                <a:lnTo>
                  <a:pt x="1028" y="662"/>
                </a:lnTo>
                <a:lnTo>
                  <a:pt x="851" y="219"/>
                </a:lnTo>
                <a:lnTo>
                  <a:pt x="608" y="0"/>
                </a:lnTo>
                <a:lnTo>
                  <a:pt x="371" y="0"/>
                </a:lnTo>
                <a:close/>
              </a:path>
            </a:pathLst>
          </a:custGeom>
          <a:solidFill>
            <a:srgbClr val="576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007320" y="3001809"/>
            <a:ext cx="735013" cy="1839913"/>
          </a:xfrm>
          <a:custGeom>
            <a:avLst/>
            <a:gdLst>
              <a:gd name="T0" fmla="*/ 342 w 463"/>
              <a:gd name="T1" fmla="*/ 1159 h 1159"/>
              <a:gd name="T2" fmla="*/ 234 w 463"/>
              <a:gd name="T3" fmla="*/ 1055 h 1159"/>
              <a:gd name="T4" fmla="*/ 146 w 463"/>
              <a:gd name="T5" fmla="*/ 830 h 1159"/>
              <a:gd name="T6" fmla="*/ 289 w 463"/>
              <a:gd name="T7" fmla="*/ 504 h 1159"/>
              <a:gd name="T8" fmla="*/ 463 w 463"/>
              <a:gd name="T9" fmla="*/ 225 h 1159"/>
              <a:gd name="T10" fmla="*/ 418 w 463"/>
              <a:gd name="T11" fmla="*/ 0 h 1159"/>
              <a:gd name="T12" fmla="*/ 355 w 463"/>
              <a:gd name="T13" fmla="*/ 0 h 1159"/>
              <a:gd name="T14" fmla="*/ 392 w 463"/>
              <a:gd name="T15" fmla="*/ 149 h 1159"/>
              <a:gd name="T16" fmla="*/ 371 w 463"/>
              <a:gd name="T17" fmla="*/ 226 h 1159"/>
              <a:gd name="T18" fmla="*/ 146 w 463"/>
              <a:gd name="T19" fmla="*/ 486 h 1159"/>
              <a:gd name="T20" fmla="*/ 0 w 463"/>
              <a:gd name="T21" fmla="*/ 853 h 1159"/>
              <a:gd name="T22" fmla="*/ 203 w 463"/>
              <a:gd name="T23" fmla="*/ 1159 h 1159"/>
              <a:gd name="T24" fmla="*/ 342 w 463"/>
              <a:gd name="T25" fmla="*/ 1159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3" h="1159">
                <a:moveTo>
                  <a:pt x="342" y="1159"/>
                </a:moveTo>
                <a:lnTo>
                  <a:pt x="234" y="1055"/>
                </a:lnTo>
                <a:lnTo>
                  <a:pt x="146" y="830"/>
                </a:lnTo>
                <a:lnTo>
                  <a:pt x="289" y="504"/>
                </a:lnTo>
                <a:lnTo>
                  <a:pt x="463" y="225"/>
                </a:lnTo>
                <a:lnTo>
                  <a:pt x="418" y="0"/>
                </a:lnTo>
                <a:lnTo>
                  <a:pt x="355" y="0"/>
                </a:lnTo>
                <a:lnTo>
                  <a:pt x="392" y="149"/>
                </a:lnTo>
                <a:lnTo>
                  <a:pt x="371" y="226"/>
                </a:lnTo>
                <a:lnTo>
                  <a:pt x="146" y="486"/>
                </a:lnTo>
                <a:lnTo>
                  <a:pt x="0" y="853"/>
                </a:lnTo>
                <a:lnTo>
                  <a:pt x="203" y="1159"/>
                </a:lnTo>
                <a:lnTo>
                  <a:pt x="342" y="1159"/>
                </a:lnTo>
                <a:close/>
              </a:path>
            </a:pathLst>
          </a:custGeom>
          <a:solidFill>
            <a:srgbClr val="A29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74057" y="3241522"/>
            <a:ext cx="444500" cy="120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570882" y="2892272"/>
            <a:ext cx="266700" cy="173038"/>
          </a:xfrm>
          <a:custGeom>
            <a:avLst/>
            <a:gdLst>
              <a:gd name="T0" fmla="*/ 10 w 168"/>
              <a:gd name="T1" fmla="*/ 109 h 109"/>
              <a:gd name="T2" fmla="*/ 160 w 168"/>
              <a:gd name="T3" fmla="*/ 109 h 109"/>
              <a:gd name="T4" fmla="*/ 168 w 168"/>
              <a:gd name="T5" fmla="*/ 0 h 109"/>
              <a:gd name="T6" fmla="*/ 133 w 168"/>
              <a:gd name="T7" fmla="*/ 69 h 109"/>
              <a:gd name="T8" fmla="*/ 0 w 168"/>
              <a:gd name="T9" fmla="*/ 69 h 109"/>
              <a:gd name="T10" fmla="*/ 10 w 168"/>
              <a:gd name="T1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" h="109">
                <a:moveTo>
                  <a:pt x="10" y="109"/>
                </a:moveTo>
                <a:lnTo>
                  <a:pt x="160" y="109"/>
                </a:lnTo>
                <a:lnTo>
                  <a:pt x="168" y="0"/>
                </a:lnTo>
                <a:lnTo>
                  <a:pt x="133" y="69"/>
                </a:lnTo>
                <a:lnTo>
                  <a:pt x="0" y="69"/>
                </a:lnTo>
                <a:lnTo>
                  <a:pt x="10" y="109"/>
                </a:lnTo>
                <a:close/>
              </a:path>
            </a:pathLst>
          </a:custGeom>
          <a:solidFill>
            <a:srgbClr val="A29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56607" y="3724122"/>
            <a:ext cx="385763" cy="763588"/>
          </a:xfrm>
          <a:custGeom>
            <a:avLst/>
            <a:gdLst>
              <a:gd name="T0" fmla="*/ 85 w 218"/>
              <a:gd name="T1" fmla="*/ 432 h 432"/>
              <a:gd name="T2" fmla="*/ 85 w 218"/>
              <a:gd name="T3" fmla="*/ 381 h 432"/>
              <a:gd name="T4" fmla="*/ 0 w 218"/>
              <a:gd name="T5" fmla="*/ 358 h 432"/>
              <a:gd name="T6" fmla="*/ 15 w 218"/>
              <a:gd name="T7" fmla="*/ 308 h 432"/>
              <a:gd name="T8" fmla="*/ 97 w 218"/>
              <a:gd name="T9" fmla="*/ 332 h 432"/>
              <a:gd name="T10" fmla="*/ 153 w 218"/>
              <a:gd name="T11" fmla="*/ 290 h 432"/>
              <a:gd name="T12" fmla="*/ 96 w 218"/>
              <a:gd name="T13" fmla="*/ 237 h 432"/>
              <a:gd name="T14" fmla="*/ 4 w 218"/>
              <a:gd name="T15" fmla="*/ 142 h 432"/>
              <a:gd name="T16" fmla="*/ 89 w 218"/>
              <a:gd name="T17" fmla="*/ 53 h 432"/>
              <a:gd name="T18" fmla="*/ 89 w 218"/>
              <a:gd name="T19" fmla="*/ 0 h 432"/>
              <a:gd name="T20" fmla="*/ 133 w 218"/>
              <a:gd name="T21" fmla="*/ 0 h 432"/>
              <a:gd name="T22" fmla="*/ 133 w 218"/>
              <a:gd name="T23" fmla="*/ 50 h 432"/>
              <a:gd name="T24" fmla="*/ 205 w 218"/>
              <a:gd name="T25" fmla="*/ 68 h 432"/>
              <a:gd name="T26" fmla="*/ 191 w 218"/>
              <a:gd name="T27" fmla="*/ 116 h 432"/>
              <a:gd name="T28" fmla="*/ 119 w 218"/>
              <a:gd name="T29" fmla="*/ 98 h 432"/>
              <a:gd name="T30" fmla="*/ 69 w 218"/>
              <a:gd name="T31" fmla="*/ 135 h 432"/>
              <a:gd name="T32" fmla="*/ 133 w 218"/>
              <a:gd name="T33" fmla="*/ 187 h 432"/>
              <a:gd name="T34" fmla="*/ 218 w 218"/>
              <a:gd name="T35" fmla="*/ 284 h 432"/>
              <a:gd name="T36" fmla="*/ 129 w 218"/>
              <a:gd name="T37" fmla="*/ 378 h 432"/>
              <a:gd name="T38" fmla="*/ 129 w 218"/>
              <a:gd name="T39" fmla="*/ 432 h 432"/>
              <a:gd name="T40" fmla="*/ 85 w 218"/>
              <a:gd name="T41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432">
                <a:moveTo>
                  <a:pt x="85" y="432"/>
                </a:moveTo>
                <a:cubicBezTo>
                  <a:pt x="85" y="381"/>
                  <a:pt x="85" y="381"/>
                  <a:pt x="85" y="381"/>
                </a:cubicBezTo>
                <a:cubicBezTo>
                  <a:pt x="53" y="380"/>
                  <a:pt x="19" y="370"/>
                  <a:pt x="0" y="358"/>
                </a:cubicBezTo>
                <a:cubicBezTo>
                  <a:pt x="15" y="308"/>
                  <a:pt x="15" y="308"/>
                  <a:pt x="15" y="308"/>
                </a:cubicBezTo>
                <a:cubicBezTo>
                  <a:pt x="35" y="320"/>
                  <a:pt x="65" y="332"/>
                  <a:pt x="97" y="332"/>
                </a:cubicBezTo>
                <a:cubicBezTo>
                  <a:pt x="130" y="332"/>
                  <a:pt x="153" y="315"/>
                  <a:pt x="153" y="290"/>
                </a:cubicBezTo>
                <a:cubicBezTo>
                  <a:pt x="153" y="266"/>
                  <a:pt x="135" y="251"/>
                  <a:pt x="96" y="237"/>
                </a:cubicBezTo>
                <a:cubicBezTo>
                  <a:pt x="40" y="217"/>
                  <a:pt x="4" y="191"/>
                  <a:pt x="4" y="142"/>
                </a:cubicBezTo>
                <a:cubicBezTo>
                  <a:pt x="4" y="97"/>
                  <a:pt x="37" y="62"/>
                  <a:pt x="89" y="53"/>
                </a:cubicBezTo>
                <a:cubicBezTo>
                  <a:pt x="89" y="0"/>
                  <a:pt x="89" y="0"/>
                  <a:pt x="8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65" y="51"/>
                  <a:pt x="189" y="59"/>
                  <a:pt x="205" y="68"/>
                </a:cubicBezTo>
                <a:cubicBezTo>
                  <a:pt x="191" y="116"/>
                  <a:pt x="191" y="116"/>
                  <a:pt x="191" y="116"/>
                </a:cubicBezTo>
                <a:cubicBezTo>
                  <a:pt x="179" y="110"/>
                  <a:pt x="155" y="98"/>
                  <a:pt x="119" y="98"/>
                </a:cubicBezTo>
                <a:cubicBezTo>
                  <a:pt x="83" y="98"/>
                  <a:pt x="69" y="117"/>
                  <a:pt x="69" y="135"/>
                </a:cubicBezTo>
                <a:cubicBezTo>
                  <a:pt x="69" y="157"/>
                  <a:pt x="88" y="169"/>
                  <a:pt x="133" y="187"/>
                </a:cubicBezTo>
                <a:cubicBezTo>
                  <a:pt x="192" y="209"/>
                  <a:pt x="218" y="237"/>
                  <a:pt x="218" y="284"/>
                </a:cubicBezTo>
                <a:cubicBezTo>
                  <a:pt x="218" y="329"/>
                  <a:pt x="189" y="368"/>
                  <a:pt x="129" y="378"/>
                </a:cubicBezTo>
                <a:cubicBezTo>
                  <a:pt x="129" y="432"/>
                  <a:pt x="129" y="432"/>
                  <a:pt x="129" y="432"/>
                </a:cubicBezTo>
                <a:lnTo>
                  <a:pt x="85" y="4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254343" y="3562255"/>
            <a:ext cx="485037" cy="322585"/>
          </a:xfrm>
          <a:custGeom>
            <a:avLst/>
            <a:gdLst>
              <a:gd name="T0" fmla="*/ 0 w 209"/>
              <a:gd name="T1" fmla="*/ 45 h 139"/>
              <a:gd name="T2" fmla="*/ 85 w 209"/>
              <a:gd name="T3" fmla="*/ 45 h 139"/>
              <a:gd name="T4" fmla="*/ 107 w 209"/>
              <a:gd name="T5" fmla="*/ 0 h 139"/>
              <a:gd name="T6" fmla="*/ 209 w 209"/>
              <a:gd name="T7" fmla="*/ 32 h 139"/>
              <a:gd name="T8" fmla="*/ 161 w 209"/>
              <a:gd name="T9" fmla="*/ 139 h 139"/>
              <a:gd name="T10" fmla="*/ 23 w 209"/>
              <a:gd name="T11" fmla="*/ 139 h 139"/>
              <a:gd name="T12" fmla="*/ 0 w 209"/>
              <a:gd name="T13" fmla="*/ 4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39">
                <a:moveTo>
                  <a:pt x="0" y="45"/>
                </a:moveTo>
                <a:lnTo>
                  <a:pt x="85" y="45"/>
                </a:lnTo>
                <a:lnTo>
                  <a:pt x="107" y="0"/>
                </a:lnTo>
                <a:lnTo>
                  <a:pt x="209" y="32"/>
                </a:lnTo>
                <a:lnTo>
                  <a:pt x="161" y="139"/>
                </a:lnTo>
                <a:lnTo>
                  <a:pt x="23" y="139"/>
                </a:lnTo>
                <a:lnTo>
                  <a:pt x="0" y="45"/>
                </a:lnTo>
                <a:close/>
              </a:path>
            </a:pathLst>
          </a:custGeom>
          <a:solidFill>
            <a:srgbClr val="576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729854" y="3998556"/>
            <a:ext cx="1522412" cy="1373884"/>
          </a:xfrm>
          <a:custGeom>
            <a:avLst/>
            <a:gdLst>
              <a:gd name="T0" fmla="*/ 236 w 656"/>
              <a:gd name="T1" fmla="*/ 0 h 592"/>
              <a:gd name="T2" fmla="*/ 92 w 656"/>
              <a:gd name="T3" fmla="*/ 165 h 592"/>
              <a:gd name="T4" fmla="*/ 0 w 656"/>
              <a:gd name="T5" fmla="*/ 399 h 592"/>
              <a:gd name="T6" fmla="*/ 129 w 656"/>
              <a:gd name="T7" fmla="*/ 592 h 592"/>
              <a:gd name="T8" fmla="*/ 550 w 656"/>
              <a:gd name="T9" fmla="*/ 592 h 592"/>
              <a:gd name="T10" fmla="*/ 656 w 656"/>
              <a:gd name="T11" fmla="*/ 421 h 592"/>
              <a:gd name="T12" fmla="*/ 542 w 656"/>
              <a:gd name="T13" fmla="*/ 139 h 592"/>
              <a:gd name="T14" fmla="*/ 387 w 656"/>
              <a:gd name="T15" fmla="*/ 0 h 592"/>
              <a:gd name="T16" fmla="*/ 236 w 656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6" h="592">
                <a:moveTo>
                  <a:pt x="236" y="0"/>
                </a:moveTo>
                <a:lnTo>
                  <a:pt x="92" y="165"/>
                </a:lnTo>
                <a:lnTo>
                  <a:pt x="0" y="399"/>
                </a:lnTo>
                <a:lnTo>
                  <a:pt x="129" y="592"/>
                </a:lnTo>
                <a:lnTo>
                  <a:pt x="550" y="592"/>
                </a:lnTo>
                <a:lnTo>
                  <a:pt x="656" y="421"/>
                </a:lnTo>
                <a:lnTo>
                  <a:pt x="542" y="139"/>
                </a:lnTo>
                <a:lnTo>
                  <a:pt x="387" y="0"/>
                </a:lnTo>
                <a:lnTo>
                  <a:pt x="236" y="0"/>
                </a:lnTo>
                <a:close/>
              </a:path>
            </a:pathLst>
          </a:custGeom>
          <a:solidFill>
            <a:srgbClr val="576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729854" y="3666688"/>
            <a:ext cx="682301" cy="1705752"/>
          </a:xfrm>
          <a:custGeom>
            <a:avLst/>
            <a:gdLst>
              <a:gd name="T0" fmla="*/ 217 w 294"/>
              <a:gd name="T1" fmla="*/ 735 h 735"/>
              <a:gd name="T2" fmla="*/ 149 w 294"/>
              <a:gd name="T3" fmla="*/ 671 h 735"/>
              <a:gd name="T4" fmla="*/ 92 w 294"/>
              <a:gd name="T5" fmla="*/ 527 h 735"/>
              <a:gd name="T6" fmla="*/ 184 w 294"/>
              <a:gd name="T7" fmla="*/ 319 h 735"/>
              <a:gd name="T8" fmla="*/ 294 w 294"/>
              <a:gd name="T9" fmla="*/ 143 h 735"/>
              <a:gd name="T10" fmla="*/ 266 w 294"/>
              <a:gd name="T11" fmla="*/ 0 h 735"/>
              <a:gd name="T12" fmla="*/ 226 w 294"/>
              <a:gd name="T13" fmla="*/ 0 h 735"/>
              <a:gd name="T14" fmla="*/ 249 w 294"/>
              <a:gd name="T15" fmla="*/ 95 h 735"/>
              <a:gd name="T16" fmla="*/ 236 w 294"/>
              <a:gd name="T17" fmla="*/ 143 h 735"/>
              <a:gd name="T18" fmla="*/ 92 w 294"/>
              <a:gd name="T19" fmla="*/ 308 h 735"/>
              <a:gd name="T20" fmla="*/ 0 w 294"/>
              <a:gd name="T21" fmla="*/ 542 h 735"/>
              <a:gd name="T22" fmla="*/ 129 w 294"/>
              <a:gd name="T23" fmla="*/ 735 h 735"/>
              <a:gd name="T24" fmla="*/ 217 w 294"/>
              <a:gd name="T25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4" h="735">
                <a:moveTo>
                  <a:pt x="217" y="735"/>
                </a:moveTo>
                <a:lnTo>
                  <a:pt x="149" y="671"/>
                </a:lnTo>
                <a:lnTo>
                  <a:pt x="92" y="527"/>
                </a:lnTo>
                <a:lnTo>
                  <a:pt x="184" y="319"/>
                </a:lnTo>
                <a:lnTo>
                  <a:pt x="294" y="143"/>
                </a:lnTo>
                <a:lnTo>
                  <a:pt x="266" y="0"/>
                </a:lnTo>
                <a:lnTo>
                  <a:pt x="226" y="0"/>
                </a:lnTo>
                <a:lnTo>
                  <a:pt x="249" y="95"/>
                </a:lnTo>
                <a:lnTo>
                  <a:pt x="236" y="143"/>
                </a:lnTo>
                <a:lnTo>
                  <a:pt x="92" y="308"/>
                </a:lnTo>
                <a:lnTo>
                  <a:pt x="0" y="542"/>
                </a:lnTo>
                <a:lnTo>
                  <a:pt x="129" y="735"/>
                </a:lnTo>
                <a:lnTo>
                  <a:pt x="217" y="735"/>
                </a:lnTo>
                <a:close/>
              </a:path>
            </a:pathLst>
          </a:custGeom>
          <a:solidFill>
            <a:srgbClr val="A29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252022" y="3884839"/>
            <a:ext cx="413094" cy="113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254343" y="3559934"/>
            <a:ext cx="248321" cy="157811"/>
          </a:xfrm>
          <a:custGeom>
            <a:avLst/>
            <a:gdLst>
              <a:gd name="T0" fmla="*/ 7 w 107"/>
              <a:gd name="T1" fmla="*/ 68 h 68"/>
              <a:gd name="T2" fmla="*/ 101 w 107"/>
              <a:gd name="T3" fmla="*/ 68 h 68"/>
              <a:gd name="T4" fmla="*/ 107 w 107"/>
              <a:gd name="T5" fmla="*/ 0 h 68"/>
              <a:gd name="T6" fmla="*/ 85 w 107"/>
              <a:gd name="T7" fmla="*/ 46 h 68"/>
              <a:gd name="T8" fmla="*/ 0 w 107"/>
              <a:gd name="T9" fmla="*/ 46 h 68"/>
              <a:gd name="T10" fmla="*/ 7 w 107"/>
              <a:gd name="T1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68">
                <a:moveTo>
                  <a:pt x="7" y="68"/>
                </a:moveTo>
                <a:lnTo>
                  <a:pt x="101" y="68"/>
                </a:lnTo>
                <a:lnTo>
                  <a:pt x="107" y="0"/>
                </a:lnTo>
                <a:lnTo>
                  <a:pt x="85" y="46"/>
                </a:lnTo>
                <a:lnTo>
                  <a:pt x="0" y="46"/>
                </a:lnTo>
                <a:lnTo>
                  <a:pt x="7" y="68"/>
                </a:lnTo>
                <a:close/>
              </a:path>
            </a:pathLst>
          </a:custGeom>
          <a:solidFill>
            <a:srgbClr val="A29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8337891" y="4339706"/>
            <a:ext cx="357396" cy="703188"/>
          </a:xfrm>
          <a:custGeom>
            <a:avLst/>
            <a:gdLst>
              <a:gd name="T0" fmla="*/ 55 w 139"/>
              <a:gd name="T1" fmla="*/ 272 h 272"/>
              <a:gd name="T2" fmla="*/ 55 w 139"/>
              <a:gd name="T3" fmla="*/ 241 h 272"/>
              <a:gd name="T4" fmla="*/ 0 w 139"/>
              <a:gd name="T5" fmla="*/ 227 h 272"/>
              <a:gd name="T6" fmla="*/ 9 w 139"/>
              <a:gd name="T7" fmla="*/ 195 h 272"/>
              <a:gd name="T8" fmla="*/ 61 w 139"/>
              <a:gd name="T9" fmla="*/ 210 h 272"/>
              <a:gd name="T10" fmla="*/ 97 w 139"/>
              <a:gd name="T11" fmla="*/ 183 h 272"/>
              <a:gd name="T12" fmla="*/ 60 w 139"/>
              <a:gd name="T13" fmla="*/ 149 h 272"/>
              <a:gd name="T14" fmla="*/ 1 w 139"/>
              <a:gd name="T15" fmla="*/ 89 h 272"/>
              <a:gd name="T16" fmla="*/ 55 w 139"/>
              <a:gd name="T17" fmla="*/ 32 h 272"/>
              <a:gd name="T18" fmla="*/ 55 w 139"/>
              <a:gd name="T19" fmla="*/ 0 h 272"/>
              <a:gd name="T20" fmla="*/ 83 w 139"/>
              <a:gd name="T21" fmla="*/ 0 h 272"/>
              <a:gd name="T22" fmla="*/ 83 w 139"/>
              <a:gd name="T23" fmla="*/ 30 h 272"/>
              <a:gd name="T24" fmla="*/ 130 w 139"/>
              <a:gd name="T25" fmla="*/ 41 h 272"/>
              <a:gd name="T26" fmla="*/ 121 w 139"/>
              <a:gd name="T27" fmla="*/ 72 h 272"/>
              <a:gd name="T28" fmla="*/ 75 w 139"/>
              <a:gd name="T29" fmla="*/ 61 h 272"/>
              <a:gd name="T30" fmla="*/ 43 w 139"/>
              <a:gd name="T31" fmla="*/ 84 h 272"/>
              <a:gd name="T32" fmla="*/ 84 w 139"/>
              <a:gd name="T33" fmla="*/ 117 h 272"/>
              <a:gd name="T34" fmla="*/ 139 w 139"/>
              <a:gd name="T35" fmla="*/ 179 h 272"/>
              <a:gd name="T36" fmla="*/ 83 w 139"/>
              <a:gd name="T37" fmla="*/ 239 h 272"/>
              <a:gd name="T38" fmla="*/ 83 w 139"/>
              <a:gd name="T39" fmla="*/ 272 h 272"/>
              <a:gd name="T40" fmla="*/ 55 w 139"/>
              <a:gd name="T41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" h="272">
                <a:moveTo>
                  <a:pt x="55" y="272"/>
                </a:moveTo>
                <a:cubicBezTo>
                  <a:pt x="55" y="241"/>
                  <a:pt x="55" y="241"/>
                  <a:pt x="55" y="241"/>
                </a:cubicBezTo>
                <a:cubicBezTo>
                  <a:pt x="31" y="241"/>
                  <a:pt x="12" y="235"/>
                  <a:pt x="0" y="227"/>
                </a:cubicBezTo>
                <a:cubicBezTo>
                  <a:pt x="9" y="195"/>
                  <a:pt x="9" y="195"/>
                  <a:pt x="9" y="195"/>
                </a:cubicBezTo>
                <a:cubicBezTo>
                  <a:pt x="22" y="203"/>
                  <a:pt x="40" y="210"/>
                  <a:pt x="61" y="210"/>
                </a:cubicBezTo>
                <a:cubicBezTo>
                  <a:pt x="82" y="210"/>
                  <a:pt x="97" y="199"/>
                  <a:pt x="97" y="183"/>
                </a:cubicBezTo>
                <a:cubicBezTo>
                  <a:pt x="97" y="168"/>
                  <a:pt x="85" y="158"/>
                  <a:pt x="60" y="149"/>
                </a:cubicBezTo>
                <a:cubicBezTo>
                  <a:pt x="25" y="136"/>
                  <a:pt x="1" y="120"/>
                  <a:pt x="1" y="89"/>
                </a:cubicBezTo>
                <a:cubicBezTo>
                  <a:pt x="1" y="60"/>
                  <a:pt x="23" y="38"/>
                  <a:pt x="55" y="32"/>
                </a:cubicBezTo>
                <a:cubicBezTo>
                  <a:pt x="55" y="0"/>
                  <a:pt x="55" y="0"/>
                  <a:pt x="55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30"/>
                  <a:pt x="83" y="30"/>
                  <a:pt x="83" y="30"/>
                </a:cubicBezTo>
                <a:cubicBezTo>
                  <a:pt x="103" y="31"/>
                  <a:pt x="119" y="36"/>
                  <a:pt x="130" y="4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12" y="69"/>
                  <a:pt x="98" y="61"/>
                  <a:pt x="75" y="61"/>
                </a:cubicBezTo>
                <a:cubicBezTo>
                  <a:pt x="51" y="61"/>
                  <a:pt x="43" y="73"/>
                  <a:pt x="43" y="84"/>
                </a:cubicBezTo>
                <a:cubicBezTo>
                  <a:pt x="43" y="98"/>
                  <a:pt x="55" y="106"/>
                  <a:pt x="84" y="117"/>
                </a:cubicBezTo>
                <a:cubicBezTo>
                  <a:pt x="121" y="131"/>
                  <a:pt x="139" y="150"/>
                  <a:pt x="139" y="179"/>
                </a:cubicBezTo>
                <a:cubicBezTo>
                  <a:pt x="139" y="208"/>
                  <a:pt x="119" y="233"/>
                  <a:pt x="83" y="239"/>
                </a:cubicBezTo>
                <a:cubicBezTo>
                  <a:pt x="83" y="272"/>
                  <a:pt x="83" y="272"/>
                  <a:pt x="83" y="272"/>
                </a:cubicBezTo>
                <a:lnTo>
                  <a:pt x="55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328532" y="1793352"/>
            <a:ext cx="1449387" cy="906463"/>
            <a:chOff x="9463088" y="2884488"/>
            <a:chExt cx="1449387" cy="906463"/>
          </a:xfrm>
          <a:solidFill>
            <a:srgbClr val="FFFFFF">
              <a:alpha val="43000"/>
            </a:srgb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656763" y="3103563"/>
              <a:ext cx="1133475" cy="687388"/>
            </a:xfrm>
            <a:custGeom>
              <a:avLst/>
              <a:gdLst>
                <a:gd name="T0" fmla="*/ 563 w 641"/>
                <a:gd name="T1" fmla="*/ 0 h 388"/>
                <a:gd name="T2" fmla="*/ 57 w 641"/>
                <a:gd name="T3" fmla="*/ 0 h 388"/>
                <a:gd name="T4" fmla="*/ 19 w 641"/>
                <a:gd name="T5" fmla="*/ 40 h 388"/>
                <a:gd name="T6" fmla="*/ 19 w 641"/>
                <a:gd name="T7" fmla="*/ 40 h 388"/>
                <a:gd name="T8" fmla="*/ 57 w 641"/>
                <a:gd name="T9" fmla="*/ 80 h 388"/>
                <a:gd name="T10" fmla="*/ 131 w 641"/>
                <a:gd name="T11" fmla="*/ 80 h 388"/>
                <a:gd name="T12" fmla="*/ 169 w 641"/>
                <a:gd name="T13" fmla="*/ 118 h 388"/>
                <a:gd name="T14" fmla="*/ 131 w 641"/>
                <a:gd name="T15" fmla="*/ 156 h 388"/>
                <a:gd name="T16" fmla="*/ 38 w 641"/>
                <a:gd name="T17" fmla="*/ 156 h 388"/>
                <a:gd name="T18" fmla="*/ 0 w 641"/>
                <a:gd name="T19" fmla="*/ 194 h 388"/>
                <a:gd name="T20" fmla="*/ 0 w 641"/>
                <a:gd name="T21" fmla="*/ 194 h 388"/>
                <a:gd name="T22" fmla="*/ 38 w 641"/>
                <a:gd name="T23" fmla="*/ 232 h 388"/>
                <a:gd name="T24" fmla="*/ 152 w 641"/>
                <a:gd name="T25" fmla="*/ 232 h 388"/>
                <a:gd name="T26" fmla="*/ 191 w 641"/>
                <a:gd name="T27" fmla="*/ 272 h 388"/>
                <a:gd name="T28" fmla="*/ 152 w 641"/>
                <a:gd name="T29" fmla="*/ 312 h 388"/>
                <a:gd name="T30" fmla="*/ 142 w 641"/>
                <a:gd name="T31" fmla="*/ 312 h 388"/>
                <a:gd name="T32" fmla="*/ 103 w 641"/>
                <a:gd name="T33" fmla="*/ 350 h 388"/>
                <a:gd name="T34" fmla="*/ 103 w 641"/>
                <a:gd name="T35" fmla="*/ 350 h 388"/>
                <a:gd name="T36" fmla="*/ 142 w 641"/>
                <a:gd name="T37" fmla="*/ 388 h 388"/>
                <a:gd name="T38" fmla="*/ 417 w 641"/>
                <a:gd name="T39" fmla="*/ 388 h 388"/>
                <a:gd name="T40" fmla="*/ 456 w 641"/>
                <a:gd name="T41" fmla="*/ 350 h 388"/>
                <a:gd name="T42" fmla="*/ 456 w 641"/>
                <a:gd name="T43" fmla="*/ 350 h 388"/>
                <a:gd name="T44" fmla="*/ 417 w 641"/>
                <a:gd name="T45" fmla="*/ 312 h 388"/>
                <a:gd name="T46" fmla="*/ 352 w 641"/>
                <a:gd name="T47" fmla="*/ 312 h 388"/>
                <a:gd name="T48" fmla="*/ 313 w 641"/>
                <a:gd name="T49" fmla="*/ 272 h 388"/>
                <a:gd name="T50" fmla="*/ 352 w 641"/>
                <a:gd name="T51" fmla="*/ 232 h 388"/>
                <a:gd name="T52" fmla="*/ 602 w 641"/>
                <a:gd name="T53" fmla="*/ 232 h 388"/>
                <a:gd name="T54" fmla="*/ 641 w 641"/>
                <a:gd name="T55" fmla="*/ 194 h 388"/>
                <a:gd name="T56" fmla="*/ 641 w 641"/>
                <a:gd name="T57" fmla="*/ 194 h 388"/>
                <a:gd name="T58" fmla="*/ 602 w 641"/>
                <a:gd name="T59" fmla="*/ 156 h 388"/>
                <a:gd name="T60" fmla="*/ 495 w 641"/>
                <a:gd name="T61" fmla="*/ 156 h 388"/>
                <a:gd name="T62" fmla="*/ 456 w 641"/>
                <a:gd name="T63" fmla="*/ 118 h 388"/>
                <a:gd name="T64" fmla="*/ 495 w 641"/>
                <a:gd name="T65" fmla="*/ 80 h 388"/>
                <a:gd name="T66" fmla="*/ 563 w 641"/>
                <a:gd name="T67" fmla="*/ 80 h 388"/>
                <a:gd name="T68" fmla="*/ 602 w 641"/>
                <a:gd name="T69" fmla="*/ 40 h 388"/>
                <a:gd name="T70" fmla="*/ 602 w 641"/>
                <a:gd name="T71" fmla="*/ 40 h 388"/>
                <a:gd name="T72" fmla="*/ 563 w 641"/>
                <a:gd name="T7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1" h="388">
                  <a:moveTo>
                    <a:pt x="56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36" y="0"/>
                    <a:pt x="19" y="19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61"/>
                    <a:pt x="36" y="80"/>
                    <a:pt x="57" y="80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52" y="80"/>
                    <a:pt x="169" y="97"/>
                    <a:pt x="169" y="118"/>
                  </a:cubicBezTo>
                  <a:cubicBezTo>
                    <a:pt x="169" y="139"/>
                    <a:pt x="152" y="156"/>
                    <a:pt x="131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17" y="156"/>
                    <a:pt x="0" y="173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15"/>
                    <a:pt x="17" y="232"/>
                    <a:pt x="38" y="232"/>
                  </a:cubicBezTo>
                  <a:cubicBezTo>
                    <a:pt x="152" y="232"/>
                    <a:pt x="152" y="232"/>
                    <a:pt x="152" y="232"/>
                  </a:cubicBezTo>
                  <a:cubicBezTo>
                    <a:pt x="174" y="232"/>
                    <a:pt x="191" y="251"/>
                    <a:pt x="191" y="272"/>
                  </a:cubicBezTo>
                  <a:cubicBezTo>
                    <a:pt x="191" y="293"/>
                    <a:pt x="174" y="312"/>
                    <a:pt x="152" y="312"/>
                  </a:cubicBezTo>
                  <a:cubicBezTo>
                    <a:pt x="142" y="312"/>
                    <a:pt x="142" y="312"/>
                    <a:pt x="142" y="312"/>
                  </a:cubicBezTo>
                  <a:cubicBezTo>
                    <a:pt x="121" y="312"/>
                    <a:pt x="103" y="329"/>
                    <a:pt x="103" y="350"/>
                  </a:cubicBezTo>
                  <a:cubicBezTo>
                    <a:pt x="103" y="350"/>
                    <a:pt x="103" y="350"/>
                    <a:pt x="103" y="350"/>
                  </a:cubicBezTo>
                  <a:cubicBezTo>
                    <a:pt x="103" y="371"/>
                    <a:pt x="121" y="388"/>
                    <a:pt x="142" y="388"/>
                  </a:cubicBezTo>
                  <a:cubicBezTo>
                    <a:pt x="417" y="388"/>
                    <a:pt x="417" y="388"/>
                    <a:pt x="417" y="388"/>
                  </a:cubicBezTo>
                  <a:cubicBezTo>
                    <a:pt x="438" y="388"/>
                    <a:pt x="456" y="371"/>
                    <a:pt x="456" y="350"/>
                  </a:cubicBezTo>
                  <a:cubicBezTo>
                    <a:pt x="456" y="350"/>
                    <a:pt x="456" y="350"/>
                    <a:pt x="456" y="350"/>
                  </a:cubicBezTo>
                  <a:cubicBezTo>
                    <a:pt x="456" y="329"/>
                    <a:pt x="438" y="312"/>
                    <a:pt x="417" y="312"/>
                  </a:cubicBezTo>
                  <a:cubicBezTo>
                    <a:pt x="352" y="312"/>
                    <a:pt x="352" y="312"/>
                    <a:pt x="352" y="312"/>
                  </a:cubicBezTo>
                  <a:cubicBezTo>
                    <a:pt x="331" y="312"/>
                    <a:pt x="313" y="293"/>
                    <a:pt x="313" y="272"/>
                  </a:cubicBezTo>
                  <a:cubicBezTo>
                    <a:pt x="313" y="251"/>
                    <a:pt x="331" y="232"/>
                    <a:pt x="352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24" y="232"/>
                    <a:pt x="641" y="215"/>
                    <a:pt x="641" y="194"/>
                  </a:cubicBezTo>
                  <a:cubicBezTo>
                    <a:pt x="641" y="194"/>
                    <a:pt x="641" y="194"/>
                    <a:pt x="641" y="194"/>
                  </a:cubicBezTo>
                  <a:cubicBezTo>
                    <a:pt x="641" y="173"/>
                    <a:pt x="624" y="156"/>
                    <a:pt x="602" y="156"/>
                  </a:cubicBezTo>
                  <a:cubicBezTo>
                    <a:pt x="495" y="156"/>
                    <a:pt x="495" y="156"/>
                    <a:pt x="495" y="156"/>
                  </a:cubicBezTo>
                  <a:cubicBezTo>
                    <a:pt x="473" y="156"/>
                    <a:pt x="456" y="139"/>
                    <a:pt x="456" y="118"/>
                  </a:cubicBezTo>
                  <a:cubicBezTo>
                    <a:pt x="456" y="97"/>
                    <a:pt x="473" y="80"/>
                    <a:pt x="495" y="80"/>
                  </a:cubicBezTo>
                  <a:cubicBezTo>
                    <a:pt x="563" y="80"/>
                    <a:pt x="563" y="80"/>
                    <a:pt x="563" y="80"/>
                  </a:cubicBezTo>
                  <a:cubicBezTo>
                    <a:pt x="584" y="80"/>
                    <a:pt x="602" y="61"/>
                    <a:pt x="602" y="40"/>
                  </a:cubicBezTo>
                  <a:cubicBezTo>
                    <a:pt x="602" y="40"/>
                    <a:pt x="602" y="40"/>
                    <a:pt x="602" y="40"/>
                  </a:cubicBezTo>
                  <a:cubicBezTo>
                    <a:pt x="602" y="19"/>
                    <a:pt x="584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9463088" y="3103563"/>
              <a:ext cx="155575" cy="134938"/>
            </a:xfrm>
            <a:custGeom>
              <a:avLst/>
              <a:gdLst>
                <a:gd name="T0" fmla="*/ 88 w 88"/>
                <a:gd name="T1" fmla="*/ 38 h 76"/>
                <a:gd name="T2" fmla="*/ 50 w 88"/>
                <a:gd name="T3" fmla="*/ 0 h 76"/>
                <a:gd name="T4" fmla="*/ 38 w 88"/>
                <a:gd name="T5" fmla="*/ 0 h 76"/>
                <a:gd name="T6" fmla="*/ 0 w 88"/>
                <a:gd name="T7" fmla="*/ 38 h 76"/>
                <a:gd name="T8" fmla="*/ 0 w 88"/>
                <a:gd name="T9" fmla="*/ 38 h 76"/>
                <a:gd name="T10" fmla="*/ 38 w 88"/>
                <a:gd name="T11" fmla="*/ 76 h 76"/>
                <a:gd name="T12" fmla="*/ 50 w 88"/>
                <a:gd name="T13" fmla="*/ 76 h 76"/>
                <a:gd name="T14" fmla="*/ 88 w 88"/>
                <a:gd name="T1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6">
                  <a:moveTo>
                    <a:pt x="88" y="38"/>
                  </a:moveTo>
                  <a:cubicBezTo>
                    <a:pt x="88" y="17"/>
                    <a:pt x="71" y="0"/>
                    <a:pt x="5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71" y="76"/>
                    <a:pt x="88" y="59"/>
                    <a:pt x="8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333038" y="2884488"/>
              <a:ext cx="225425" cy="134938"/>
            </a:xfrm>
            <a:custGeom>
              <a:avLst/>
              <a:gdLst>
                <a:gd name="T0" fmla="*/ 128 w 128"/>
                <a:gd name="T1" fmla="*/ 38 h 76"/>
                <a:gd name="T2" fmla="*/ 90 w 128"/>
                <a:gd name="T3" fmla="*/ 0 h 76"/>
                <a:gd name="T4" fmla="*/ 38 w 128"/>
                <a:gd name="T5" fmla="*/ 0 h 76"/>
                <a:gd name="T6" fmla="*/ 0 w 128"/>
                <a:gd name="T7" fmla="*/ 38 h 76"/>
                <a:gd name="T8" fmla="*/ 0 w 128"/>
                <a:gd name="T9" fmla="*/ 38 h 76"/>
                <a:gd name="T10" fmla="*/ 38 w 128"/>
                <a:gd name="T11" fmla="*/ 76 h 76"/>
                <a:gd name="T12" fmla="*/ 90 w 128"/>
                <a:gd name="T13" fmla="*/ 76 h 76"/>
                <a:gd name="T14" fmla="*/ 128 w 128"/>
                <a:gd name="T1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76">
                  <a:moveTo>
                    <a:pt x="128" y="38"/>
                  </a:moveTo>
                  <a:cubicBezTo>
                    <a:pt x="128" y="17"/>
                    <a:pt x="111" y="0"/>
                    <a:pt x="9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111" y="76"/>
                    <a:pt x="128" y="59"/>
                    <a:pt x="12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9739313" y="2884488"/>
              <a:ext cx="311150" cy="134938"/>
            </a:xfrm>
            <a:custGeom>
              <a:avLst/>
              <a:gdLst>
                <a:gd name="T0" fmla="*/ 176 w 176"/>
                <a:gd name="T1" fmla="*/ 38 h 76"/>
                <a:gd name="T2" fmla="*/ 138 w 176"/>
                <a:gd name="T3" fmla="*/ 76 h 76"/>
                <a:gd name="T4" fmla="*/ 38 w 176"/>
                <a:gd name="T5" fmla="*/ 76 h 76"/>
                <a:gd name="T6" fmla="*/ 0 w 176"/>
                <a:gd name="T7" fmla="*/ 38 h 76"/>
                <a:gd name="T8" fmla="*/ 0 w 176"/>
                <a:gd name="T9" fmla="*/ 38 h 76"/>
                <a:gd name="T10" fmla="*/ 38 w 176"/>
                <a:gd name="T11" fmla="*/ 0 h 76"/>
                <a:gd name="T12" fmla="*/ 138 w 176"/>
                <a:gd name="T13" fmla="*/ 0 h 76"/>
                <a:gd name="T14" fmla="*/ 176 w 176"/>
                <a:gd name="T1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76">
                  <a:moveTo>
                    <a:pt x="176" y="38"/>
                  </a:moveTo>
                  <a:cubicBezTo>
                    <a:pt x="176" y="59"/>
                    <a:pt x="159" y="76"/>
                    <a:pt x="1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9" y="0"/>
                    <a:pt x="176" y="17"/>
                    <a:pt x="17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0756900" y="3103563"/>
              <a:ext cx="155575" cy="134938"/>
            </a:xfrm>
            <a:custGeom>
              <a:avLst/>
              <a:gdLst>
                <a:gd name="T0" fmla="*/ 88 w 88"/>
                <a:gd name="T1" fmla="*/ 38 h 76"/>
                <a:gd name="T2" fmla="*/ 50 w 88"/>
                <a:gd name="T3" fmla="*/ 0 h 76"/>
                <a:gd name="T4" fmla="*/ 38 w 88"/>
                <a:gd name="T5" fmla="*/ 0 h 76"/>
                <a:gd name="T6" fmla="*/ 0 w 88"/>
                <a:gd name="T7" fmla="*/ 38 h 76"/>
                <a:gd name="T8" fmla="*/ 0 w 88"/>
                <a:gd name="T9" fmla="*/ 38 h 76"/>
                <a:gd name="T10" fmla="*/ 38 w 88"/>
                <a:gd name="T11" fmla="*/ 76 h 76"/>
                <a:gd name="T12" fmla="*/ 50 w 88"/>
                <a:gd name="T13" fmla="*/ 76 h 76"/>
                <a:gd name="T14" fmla="*/ 88 w 88"/>
                <a:gd name="T1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6">
                  <a:moveTo>
                    <a:pt x="88" y="38"/>
                  </a:moveTo>
                  <a:cubicBezTo>
                    <a:pt x="88" y="17"/>
                    <a:pt x="71" y="0"/>
                    <a:pt x="5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71" y="76"/>
                    <a:pt x="88" y="59"/>
                    <a:pt x="8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23"/>
          <p:cNvSpPr>
            <a:spLocks/>
          </p:cNvSpPr>
          <p:nvPr/>
        </p:nvSpPr>
        <p:spPr bwMode="auto">
          <a:xfrm>
            <a:off x="3315472" y="4938343"/>
            <a:ext cx="1133475" cy="499165"/>
          </a:xfrm>
          <a:custGeom>
            <a:avLst/>
            <a:gdLst>
              <a:gd name="T0" fmla="*/ 563 w 641"/>
              <a:gd name="T1" fmla="*/ 0 h 384"/>
              <a:gd name="T2" fmla="*/ 57 w 641"/>
              <a:gd name="T3" fmla="*/ 0 h 384"/>
              <a:gd name="T4" fmla="*/ 19 w 641"/>
              <a:gd name="T5" fmla="*/ 38 h 384"/>
              <a:gd name="T6" fmla="*/ 19 w 641"/>
              <a:gd name="T7" fmla="*/ 38 h 384"/>
              <a:gd name="T8" fmla="*/ 57 w 641"/>
              <a:gd name="T9" fmla="*/ 76 h 384"/>
              <a:gd name="T10" fmla="*/ 130 w 641"/>
              <a:gd name="T11" fmla="*/ 76 h 384"/>
              <a:gd name="T12" fmla="*/ 169 w 641"/>
              <a:gd name="T13" fmla="*/ 114 h 384"/>
              <a:gd name="T14" fmla="*/ 130 w 641"/>
              <a:gd name="T15" fmla="*/ 152 h 384"/>
              <a:gd name="T16" fmla="*/ 38 w 641"/>
              <a:gd name="T17" fmla="*/ 152 h 384"/>
              <a:gd name="T18" fmla="*/ 0 w 641"/>
              <a:gd name="T19" fmla="*/ 192 h 384"/>
              <a:gd name="T20" fmla="*/ 0 w 641"/>
              <a:gd name="T21" fmla="*/ 192 h 384"/>
              <a:gd name="T22" fmla="*/ 38 w 641"/>
              <a:gd name="T23" fmla="*/ 232 h 384"/>
              <a:gd name="T24" fmla="*/ 152 w 641"/>
              <a:gd name="T25" fmla="*/ 232 h 384"/>
              <a:gd name="T26" fmla="*/ 191 w 641"/>
              <a:gd name="T27" fmla="*/ 270 h 384"/>
              <a:gd name="T28" fmla="*/ 152 w 641"/>
              <a:gd name="T29" fmla="*/ 308 h 384"/>
              <a:gd name="T30" fmla="*/ 142 w 641"/>
              <a:gd name="T31" fmla="*/ 308 h 384"/>
              <a:gd name="T32" fmla="*/ 103 w 641"/>
              <a:gd name="T33" fmla="*/ 346 h 384"/>
              <a:gd name="T34" fmla="*/ 103 w 641"/>
              <a:gd name="T35" fmla="*/ 346 h 384"/>
              <a:gd name="T36" fmla="*/ 142 w 641"/>
              <a:gd name="T37" fmla="*/ 384 h 384"/>
              <a:gd name="T38" fmla="*/ 417 w 641"/>
              <a:gd name="T39" fmla="*/ 384 h 384"/>
              <a:gd name="T40" fmla="*/ 456 w 641"/>
              <a:gd name="T41" fmla="*/ 346 h 384"/>
              <a:gd name="T42" fmla="*/ 456 w 641"/>
              <a:gd name="T43" fmla="*/ 346 h 384"/>
              <a:gd name="T44" fmla="*/ 417 w 641"/>
              <a:gd name="T45" fmla="*/ 308 h 384"/>
              <a:gd name="T46" fmla="*/ 352 w 641"/>
              <a:gd name="T47" fmla="*/ 308 h 384"/>
              <a:gd name="T48" fmla="*/ 313 w 641"/>
              <a:gd name="T49" fmla="*/ 270 h 384"/>
              <a:gd name="T50" fmla="*/ 352 w 641"/>
              <a:gd name="T51" fmla="*/ 232 h 384"/>
              <a:gd name="T52" fmla="*/ 602 w 641"/>
              <a:gd name="T53" fmla="*/ 232 h 384"/>
              <a:gd name="T54" fmla="*/ 641 w 641"/>
              <a:gd name="T55" fmla="*/ 192 h 384"/>
              <a:gd name="T56" fmla="*/ 641 w 641"/>
              <a:gd name="T57" fmla="*/ 192 h 384"/>
              <a:gd name="T58" fmla="*/ 602 w 641"/>
              <a:gd name="T59" fmla="*/ 152 h 384"/>
              <a:gd name="T60" fmla="*/ 494 w 641"/>
              <a:gd name="T61" fmla="*/ 152 h 384"/>
              <a:gd name="T62" fmla="*/ 456 w 641"/>
              <a:gd name="T63" fmla="*/ 114 h 384"/>
              <a:gd name="T64" fmla="*/ 494 w 641"/>
              <a:gd name="T65" fmla="*/ 76 h 384"/>
              <a:gd name="T66" fmla="*/ 563 w 641"/>
              <a:gd name="T67" fmla="*/ 76 h 384"/>
              <a:gd name="T68" fmla="*/ 601 w 641"/>
              <a:gd name="T69" fmla="*/ 38 h 384"/>
              <a:gd name="T70" fmla="*/ 601 w 641"/>
              <a:gd name="T71" fmla="*/ 38 h 384"/>
              <a:gd name="T72" fmla="*/ 563 w 641"/>
              <a:gd name="T7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1" h="384">
                <a:moveTo>
                  <a:pt x="563" y="0"/>
                </a:moveTo>
                <a:cubicBezTo>
                  <a:pt x="57" y="0"/>
                  <a:pt x="57" y="0"/>
                  <a:pt x="57" y="0"/>
                </a:cubicBezTo>
                <a:cubicBezTo>
                  <a:pt x="36" y="0"/>
                  <a:pt x="19" y="17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59"/>
                  <a:pt x="36" y="76"/>
                  <a:pt x="57" y="76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52" y="76"/>
                  <a:pt x="169" y="93"/>
                  <a:pt x="169" y="114"/>
                </a:cubicBezTo>
                <a:cubicBezTo>
                  <a:pt x="169" y="135"/>
                  <a:pt x="152" y="152"/>
                  <a:pt x="130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17" y="152"/>
                  <a:pt x="0" y="171"/>
                  <a:pt x="0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13"/>
                  <a:pt x="17" y="232"/>
                  <a:pt x="38" y="232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74" y="232"/>
                  <a:pt x="191" y="249"/>
                  <a:pt x="191" y="270"/>
                </a:cubicBezTo>
                <a:cubicBezTo>
                  <a:pt x="191" y="291"/>
                  <a:pt x="174" y="308"/>
                  <a:pt x="152" y="308"/>
                </a:cubicBezTo>
                <a:cubicBezTo>
                  <a:pt x="142" y="308"/>
                  <a:pt x="142" y="308"/>
                  <a:pt x="142" y="308"/>
                </a:cubicBezTo>
                <a:cubicBezTo>
                  <a:pt x="121" y="308"/>
                  <a:pt x="103" y="325"/>
                  <a:pt x="103" y="346"/>
                </a:cubicBezTo>
                <a:cubicBezTo>
                  <a:pt x="103" y="346"/>
                  <a:pt x="103" y="346"/>
                  <a:pt x="103" y="346"/>
                </a:cubicBezTo>
                <a:cubicBezTo>
                  <a:pt x="103" y="367"/>
                  <a:pt x="121" y="384"/>
                  <a:pt x="142" y="384"/>
                </a:cubicBezTo>
                <a:cubicBezTo>
                  <a:pt x="417" y="384"/>
                  <a:pt x="417" y="384"/>
                  <a:pt x="417" y="384"/>
                </a:cubicBezTo>
                <a:cubicBezTo>
                  <a:pt x="438" y="384"/>
                  <a:pt x="456" y="367"/>
                  <a:pt x="456" y="346"/>
                </a:cubicBezTo>
                <a:cubicBezTo>
                  <a:pt x="456" y="346"/>
                  <a:pt x="456" y="346"/>
                  <a:pt x="456" y="346"/>
                </a:cubicBezTo>
                <a:cubicBezTo>
                  <a:pt x="456" y="325"/>
                  <a:pt x="438" y="308"/>
                  <a:pt x="417" y="308"/>
                </a:cubicBezTo>
                <a:cubicBezTo>
                  <a:pt x="352" y="308"/>
                  <a:pt x="352" y="308"/>
                  <a:pt x="352" y="308"/>
                </a:cubicBezTo>
                <a:cubicBezTo>
                  <a:pt x="331" y="308"/>
                  <a:pt x="313" y="291"/>
                  <a:pt x="313" y="270"/>
                </a:cubicBezTo>
                <a:cubicBezTo>
                  <a:pt x="313" y="249"/>
                  <a:pt x="331" y="232"/>
                  <a:pt x="352" y="232"/>
                </a:cubicBezTo>
                <a:cubicBezTo>
                  <a:pt x="602" y="232"/>
                  <a:pt x="602" y="232"/>
                  <a:pt x="602" y="232"/>
                </a:cubicBezTo>
                <a:cubicBezTo>
                  <a:pt x="624" y="232"/>
                  <a:pt x="641" y="213"/>
                  <a:pt x="641" y="192"/>
                </a:cubicBezTo>
                <a:cubicBezTo>
                  <a:pt x="641" y="192"/>
                  <a:pt x="641" y="192"/>
                  <a:pt x="641" y="192"/>
                </a:cubicBezTo>
                <a:cubicBezTo>
                  <a:pt x="641" y="171"/>
                  <a:pt x="624" y="152"/>
                  <a:pt x="602" y="152"/>
                </a:cubicBezTo>
                <a:cubicBezTo>
                  <a:pt x="494" y="152"/>
                  <a:pt x="494" y="152"/>
                  <a:pt x="494" y="152"/>
                </a:cubicBezTo>
                <a:cubicBezTo>
                  <a:pt x="473" y="152"/>
                  <a:pt x="456" y="135"/>
                  <a:pt x="456" y="114"/>
                </a:cubicBezTo>
                <a:cubicBezTo>
                  <a:pt x="456" y="93"/>
                  <a:pt x="473" y="76"/>
                  <a:pt x="494" y="76"/>
                </a:cubicBezTo>
                <a:cubicBezTo>
                  <a:pt x="563" y="76"/>
                  <a:pt x="563" y="76"/>
                  <a:pt x="563" y="76"/>
                </a:cubicBezTo>
                <a:cubicBezTo>
                  <a:pt x="584" y="76"/>
                  <a:pt x="601" y="59"/>
                  <a:pt x="601" y="38"/>
                </a:cubicBezTo>
                <a:cubicBezTo>
                  <a:pt x="601" y="38"/>
                  <a:pt x="601" y="38"/>
                  <a:pt x="601" y="38"/>
                </a:cubicBezTo>
                <a:cubicBezTo>
                  <a:pt x="601" y="17"/>
                  <a:pt x="584" y="0"/>
                  <a:pt x="563" y="0"/>
                </a:cubicBezTo>
                <a:close/>
              </a:path>
            </a:pathLst>
          </a:custGeom>
          <a:solidFill>
            <a:srgbClr val="FFFFFF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764968" y="5771912"/>
            <a:ext cx="6775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2016 </a:t>
            </a:r>
            <a:r>
              <a:rPr lang="zh-CN" altLang="en-US" sz="1400" dirty="0">
                <a:solidFill>
                  <a:schemeClr val="bg1"/>
                </a:solidFill>
              </a:rPr>
              <a:t>年福布斯（</a:t>
            </a:r>
            <a:r>
              <a:rPr lang="en-US" altLang="zh-CN" sz="1400" dirty="0">
                <a:solidFill>
                  <a:schemeClr val="bg1"/>
                </a:solidFill>
              </a:rPr>
              <a:t>Forbes</a:t>
            </a:r>
            <a:r>
              <a:rPr lang="zh-CN" altLang="en-US" sz="1400" dirty="0">
                <a:solidFill>
                  <a:schemeClr val="bg1"/>
                </a:solidFill>
              </a:rPr>
              <a:t>）榜上有名的</a:t>
            </a:r>
            <a:r>
              <a:rPr lang="en-US" altLang="zh-CN" sz="1400" dirty="0">
                <a:solidFill>
                  <a:schemeClr val="bg1"/>
                </a:solidFill>
              </a:rPr>
              <a:t>1,810 </a:t>
            </a:r>
            <a:r>
              <a:rPr lang="zh-CN" altLang="en-US" sz="1400" dirty="0">
                <a:solidFill>
                  <a:schemeClr val="bg1"/>
                </a:solidFill>
              </a:rPr>
              <a:t>位亿万富豪中，</a:t>
            </a:r>
            <a:r>
              <a:rPr lang="en-US" altLang="zh-CN" sz="1400" dirty="0">
                <a:solidFill>
                  <a:schemeClr val="bg1"/>
                </a:solidFill>
              </a:rPr>
              <a:t>89% </a:t>
            </a:r>
            <a:r>
              <a:rPr lang="zh-CN" altLang="en-US" sz="1400" dirty="0">
                <a:solidFill>
                  <a:schemeClr val="bg1"/>
                </a:solidFill>
              </a:rPr>
              <a:t>为男性，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他们所拥有财富总和高达</a:t>
            </a:r>
            <a:r>
              <a:rPr lang="en-US" altLang="zh-CN" sz="1400" dirty="0">
                <a:solidFill>
                  <a:schemeClr val="bg1"/>
                </a:solidFill>
              </a:rPr>
              <a:t>6.5 </a:t>
            </a:r>
            <a:r>
              <a:rPr lang="zh-CN" altLang="en-US" sz="1400" dirty="0">
                <a:solidFill>
                  <a:schemeClr val="bg1"/>
                </a:solidFill>
              </a:rPr>
              <a:t>万亿美元，相当于世界财富底端</a:t>
            </a:r>
            <a:r>
              <a:rPr lang="en-US" altLang="zh-CN" sz="1400" dirty="0">
                <a:solidFill>
                  <a:schemeClr val="bg1"/>
                </a:solidFill>
              </a:rPr>
              <a:t>70% </a:t>
            </a:r>
            <a:r>
              <a:rPr lang="zh-CN" altLang="en-US" sz="1400" dirty="0">
                <a:solidFill>
                  <a:schemeClr val="bg1"/>
                </a:solidFill>
              </a:rPr>
              <a:t>人口的财产总和。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66495" y="2932701"/>
            <a:ext cx="227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0" dirty="0">
                <a:solidFill>
                  <a:srgbClr val="3BAFDA"/>
                </a:solidFill>
                <a:latin typeface="Impact" panose="020B0806030902050204" pitchFamily="34" charset="0"/>
              </a:rPr>
              <a:t>89%</a:t>
            </a:r>
            <a:endParaRPr lang="zh-CN" altLang="en-US" sz="8000" dirty="0">
              <a:solidFill>
                <a:srgbClr val="3BAFDA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89000" y="4399241"/>
            <a:ext cx="332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Forbes</a:t>
            </a:r>
            <a:endParaRPr lang="zh-CN" altLang="en-US" sz="8000" dirty="0">
              <a:solidFill>
                <a:srgbClr val="3BAFD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/>
          </p:cNvSpPr>
          <p:nvPr/>
        </p:nvSpPr>
        <p:spPr bwMode="auto">
          <a:xfrm flipH="1">
            <a:off x="1792288" y="587376"/>
            <a:ext cx="8232775" cy="4295775"/>
          </a:xfrm>
          <a:custGeom>
            <a:avLst/>
            <a:gdLst>
              <a:gd name="T0" fmla="*/ 286 w 5186"/>
              <a:gd name="T1" fmla="*/ 150 h 2706"/>
              <a:gd name="T2" fmla="*/ 574 w 5186"/>
              <a:gd name="T3" fmla="*/ 300 h 2706"/>
              <a:gd name="T4" fmla="*/ 427 w 5186"/>
              <a:gd name="T5" fmla="*/ 416 h 2706"/>
              <a:gd name="T6" fmla="*/ 1936 w 5186"/>
              <a:gd name="T7" fmla="*/ 2405 h 2706"/>
              <a:gd name="T8" fmla="*/ 3000 w 5186"/>
              <a:gd name="T9" fmla="*/ 1010 h 2706"/>
              <a:gd name="T10" fmla="*/ 4157 w 5186"/>
              <a:gd name="T11" fmla="*/ 2382 h 2706"/>
              <a:gd name="T12" fmla="*/ 4622 w 5186"/>
              <a:gd name="T13" fmla="*/ 1831 h 2706"/>
              <a:gd name="T14" fmla="*/ 5186 w 5186"/>
              <a:gd name="T15" fmla="*/ 2609 h 2706"/>
              <a:gd name="T16" fmla="*/ 5051 w 5186"/>
              <a:gd name="T17" fmla="*/ 2706 h 2706"/>
              <a:gd name="T18" fmla="*/ 4612 w 5186"/>
              <a:gd name="T19" fmla="*/ 2101 h 2706"/>
              <a:gd name="T20" fmla="*/ 4157 w 5186"/>
              <a:gd name="T21" fmla="*/ 2640 h 2706"/>
              <a:gd name="T22" fmla="*/ 3007 w 5186"/>
              <a:gd name="T23" fmla="*/ 1276 h 2706"/>
              <a:gd name="T24" fmla="*/ 1936 w 5186"/>
              <a:gd name="T25" fmla="*/ 2681 h 2706"/>
              <a:gd name="T26" fmla="*/ 1869 w 5186"/>
              <a:gd name="T27" fmla="*/ 2593 h 2706"/>
              <a:gd name="T28" fmla="*/ 297 w 5186"/>
              <a:gd name="T29" fmla="*/ 521 h 2706"/>
              <a:gd name="T30" fmla="*/ 169 w 5186"/>
              <a:gd name="T31" fmla="*/ 624 h 2706"/>
              <a:gd name="T32" fmla="*/ 84 w 5186"/>
              <a:gd name="T33" fmla="*/ 312 h 2706"/>
              <a:gd name="T34" fmla="*/ 0 w 5186"/>
              <a:gd name="T35" fmla="*/ 0 h 2706"/>
              <a:gd name="T36" fmla="*/ 286 w 5186"/>
              <a:gd name="T37" fmla="*/ 150 h 2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6" h="2706">
                <a:moveTo>
                  <a:pt x="286" y="150"/>
                </a:moveTo>
                <a:lnTo>
                  <a:pt x="574" y="300"/>
                </a:lnTo>
                <a:lnTo>
                  <a:pt x="427" y="416"/>
                </a:lnTo>
                <a:lnTo>
                  <a:pt x="1936" y="2405"/>
                </a:lnTo>
                <a:lnTo>
                  <a:pt x="3000" y="1010"/>
                </a:lnTo>
                <a:lnTo>
                  <a:pt x="4157" y="2382"/>
                </a:lnTo>
                <a:lnTo>
                  <a:pt x="4622" y="1831"/>
                </a:lnTo>
                <a:lnTo>
                  <a:pt x="5186" y="2609"/>
                </a:lnTo>
                <a:lnTo>
                  <a:pt x="5051" y="2706"/>
                </a:lnTo>
                <a:lnTo>
                  <a:pt x="4612" y="2101"/>
                </a:lnTo>
                <a:lnTo>
                  <a:pt x="4157" y="2640"/>
                </a:lnTo>
                <a:lnTo>
                  <a:pt x="3007" y="1276"/>
                </a:lnTo>
                <a:lnTo>
                  <a:pt x="1936" y="2681"/>
                </a:lnTo>
                <a:lnTo>
                  <a:pt x="1869" y="2593"/>
                </a:lnTo>
                <a:lnTo>
                  <a:pt x="297" y="521"/>
                </a:lnTo>
                <a:lnTo>
                  <a:pt x="169" y="624"/>
                </a:lnTo>
                <a:lnTo>
                  <a:pt x="84" y="312"/>
                </a:lnTo>
                <a:lnTo>
                  <a:pt x="0" y="0"/>
                </a:lnTo>
                <a:lnTo>
                  <a:pt x="286" y="1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flipH="1">
            <a:off x="6823076" y="1946276"/>
            <a:ext cx="2717800" cy="2678113"/>
          </a:xfrm>
          <a:custGeom>
            <a:avLst/>
            <a:gdLst>
              <a:gd name="T0" fmla="*/ 1712 w 1712"/>
              <a:gd name="T1" fmla="*/ 1128 h 1687"/>
              <a:gd name="T2" fmla="*/ 536 w 1712"/>
              <a:gd name="T3" fmla="*/ 0 h 1687"/>
              <a:gd name="T4" fmla="*/ 0 w 1712"/>
              <a:gd name="T5" fmla="*/ 559 h 1687"/>
              <a:gd name="T6" fmla="*/ 1176 w 1712"/>
              <a:gd name="T7" fmla="*/ 1687 h 1687"/>
              <a:gd name="T8" fmla="*/ 1712 w 1712"/>
              <a:gd name="T9" fmla="*/ 1128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" h="1687">
                <a:moveTo>
                  <a:pt x="1712" y="1128"/>
                </a:moveTo>
                <a:lnTo>
                  <a:pt x="536" y="0"/>
                </a:lnTo>
                <a:lnTo>
                  <a:pt x="0" y="559"/>
                </a:lnTo>
                <a:lnTo>
                  <a:pt x="1176" y="1687"/>
                </a:lnTo>
                <a:lnTo>
                  <a:pt x="1712" y="1128"/>
                </a:lnTo>
                <a:close/>
              </a:path>
            </a:pathLst>
          </a:custGeom>
          <a:solidFill>
            <a:srgbClr val="ECE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 flipH="1">
            <a:off x="6894513" y="2017713"/>
            <a:ext cx="2578100" cy="2538413"/>
          </a:xfrm>
          <a:custGeom>
            <a:avLst/>
            <a:gdLst>
              <a:gd name="T0" fmla="*/ 1097 w 1203"/>
              <a:gd name="T1" fmla="*/ 700 h 1184"/>
              <a:gd name="T2" fmla="*/ 474 w 1203"/>
              <a:gd name="T3" fmla="*/ 103 h 1184"/>
              <a:gd name="T4" fmla="*/ 367 w 1203"/>
              <a:gd name="T5" fmla="*/ 0 h 1184"/>
              <a:gd name="T6" fmla="*/ 262 w 1203"/>
              <a:gd name="T7" fmla="*/ 109 h 1184"/>
              <a:gd name="T8" fmla="*/ 103 w 1203"/>
              <a:gd name="T9" fmla="*/ 274 h 1184"/>
              <a:gd name="T10" fmla="*/ 0 w 1203"/>
              <a:gd name="T11" fmla="*/ 382 h 1184"/>
              <a:gd name="T12" fmla="*/ 108 w 1203"/>
              <a:gd name="T13" fmla="*/ 485 h 1184"/>
              <a:gd name="T14" fmla="*/ 730 w 1203"/>
              <a:gd name="T15" fmla="*/ 1081 h 1184"/>
              <a:gd name="T16" fmla="*/ 837 w 1203"/>
              <a:gd name="T17" fmla="*/ 1184 h 1184"/>
              <a:gd name="T18" fmla="*/ 940 w 1203"/>
              <a:gd name="T19" fmla="*/ 1076 h 1184"/>
              <a:gd name="T20" fmla="*/ 1098 w 1203"/>
              <a:gd name="T21" fmla="*/ 911 h 1184"/>
              <a:gd name="T22" fmla="*/ 1203 w 1203"/>
              <a:gd name="T23" fmla="*/ 801 h 1184"/>
              <a:gd name="T24" fmla="*/ 1097 w 1203"/>
              <a:gd name="T25" fmla="*/ 700 h 1184"/>
              <a:gd name="T26" fmla="*/ 917 w 1203"/>
              <a:gd name="T27" fmla="*/ 1043 h 1184"/>
              <a:gd name="T28" fmla="*/ 916 w 1203"/>
              <a:gd name="T29" fmla="*/ 1041 h 1184"/>
              <a:gd name="T30" fmla="*/ 753 w 1203"/>
              <a:gd name="T31" fmla="*/ 1045 h 1184"/>
              <a:gd name="T32" fmla="*/ 752 w 1203"/>
              <a:gd name="T33" fmla="*/ 1047 h 1184"/>
              <a:gd name="T34" fmla="*/ 142 w 1203"/>
              <a:gd name="T35" fmla="*/ 462 h 1184"/>
              <a:gd name="T36" fmla="*/ 143 w 1203"/>
              <a:gd name="T37" fmla="*/ 460 h 1184"/>
              <a:gd name="T38" fmla="*/ 140 w 1203"/>
              <a:gd name="T39" fmla="*/ 298 h 1184"/>
              <a:gd name="T40" fmla="*/ 138 w 1203"/>
              <a:gd name="T41" fmla="*/ 296 h 1184"/>
              <a:gd name="T42" fmla="*/ 286 w 1203"/>
              <a:gd name="T43" fmla="*/ 142 h 1184"/>
              <a:gd name="T44" fmla="*/ 287 w 1203"/>
              <a:gd name="T45" fmla="*/ 144 h 1184"/>
              <a:gd name="T46" fmla="*/ 450 w 1203"/>
              <a:gd name="T47" fmla="*/ 141 h 1184"/>
              <a:gd name="T48" fmla="*/ 452 w 1203"/>
              <a:gd name="T49" fmla="*/ 138 h 1184"/>
              <a:gd name="T50" fmla="*/ 1063 w 1203"/>
              <a:gd name="T51" fmla="*/ 722 h 1184"/>
              <a:gd name="T52" fmla="*/ 1059 w 1203"/>
              <a:gd name="T53" fmla="*/ 725 h 1184"/>
              <a:gd name="T54" fmla="*/ 1063 w 1203"/>
              <a:gd name="T55" fmla="*/ 888 h 1184"/>
              <a:gd name="T56" fmla="*/ 1064 w 1203"/>
              <a:gd name="T57" fmla="*/ 889 h 1184"/>
              <a:gd name="T58" fmla="*/ 917 w 1203"/>
              <a:gd name="T59" fmla="*/ 104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3" h="1184">
                <a:moveTo>
                  <a:pt x="1097" y="700"/>
                </a:moveTo>
                <a:cubicBezTo>
                  <a:pt x="474" y="103"/>
                  <a:pt x="474" y="103"/>
                  <a:pt x="474" y="103"/>
                </a:cubicBezTo>
                <a:cubicBezTo>
                  <a:pt x="367" y="0"/>
                  <a:pt x="367" y="0"/>
                  <a:pt x="367" y="0"/>
                </a:cubicBezTo>
                <a:cubicBezTo>
                  <a:pt x="262" y="109"/>
                  <a:pt x="262" y="109"/>
                  <a:pt x="262" y="109"/>
                </a:cubicBezTo>
                <a:cubicBezTo>
                  <a:pt x="103" y="274"/>
                  <a:pt x="103" y="274"/>
                  <a:pt x="103" y="274"/>
                </a:cubicBezTo>
                <a:cubicBezTo>
                  <a:pt x="0" y="382"/>
                  <a:pt x="0" y="382"/>
                  <a:pt x="0" y="382"/>
                </a:cubicBezTo>
                <a:cubicBezTo>
                  <a:pt x="108" y="485"/>
                  <a:pt x="108" y="485"/>
                  <a:pt x="108" y="485"/>
                </a:cubicBezTo>
                <a:cubicBezTo>
                  <a:pt x="730" y="1081"/>
                  <a:pt x="730" y="1081"/>
                  <a:pt x="730" y="1081"/>
                </a:cubicBezTo>
                <a:cubicBezTo>
                  <a:pt x="837" y="1184"/>
                  <a:pt x="837" y="1184"/>
                  <a:pt x="837" y="1184"/>
                </a:cubicBezTo>
                <a:cubicBezTo>
                  <a:pt x="940" y="1076"/>
                  <a:pt x="940" y="1076"/>
                  <a:pt x="940" y="1076"/>
                </a:cubicBezTo>
                <a:cubicBezTo>
                  <a:pt x="1098" y="911"/>
                  <a:pt x="1098" y="911"/>
                  <a:pt x="1098" y="911"/>
                </a:cubicBezTo>
                <a:cubicBezTo>
                  <a:pt x="1203" y="801"/>
                  <a:pt x="1203" y="801"/>
                  <a:pt x="1203" y="801"/>
                </a:cubicBezTo>
                <a:lnTo>
                  <a:pt x="1097" y="700"/>
                </a:lnTo>
                <a:close/>
                <a:moveTo>
                  <a:pt x="917" y="1043"/>
                </a:moveTo>
                <a:cubicBezTo>
                  <a:pt x="916" y="1042"/>
                  <a:pt x="916" y="1042"/>
                  <a:pt x="916" y="1041"/>
                </a:cubicBezTo>
                <a:cubicBezTo>
                  <a:pt x="870" y="998"/>
                  <a:pt x="797" y="999"/>
                  <a:pt x="753" y="1045"/>
                </a:cubicBezTo>
                <a:cubicBezTo>
                  <a:pt x="753" y="1045"/>
                  <a:pt x="752" y="1046"/>
                  <a:pt x="752" y="1047"/>
                </a:cubicBezTo>
                <a:cubicBezTo>
                  <a:pt x="142" y="462"/>
                  <a:pt x="142" y="462"/>
                  <a:pt x="142" y="462"/>
                </a:cubicBezTo>
                <a:cubicBezTo>
                  <a:pt x="142" y="461"/>
                  <a:pt x="143" y="461"/>
                  <a:pt x="143" y="460"/>
                </a:cubicBezTo>
                <a:cubicBezTo>
                  <a:pt x="187" y="414"/>
                  <a:pt x="186" y="342"/>
                  <a:pt x="140" y="298"/>
                </a:cubicBezTo>
                <a:cubicBezTo>
                  <a:pt x="139" y="297"/>
                  <a:pt x="139" y="297"/>
                  <a:pt x="138" y="296"/>
                </a:cubicBezTo>
                <a:cubicBezTo>
                  <a:pt x="286" y="142"/>
                  <a:pt x="286" y="142"/>
                  <a:pt x="286" y="142"/>
                </a:cubicBezTo>
                <a:cubicBezTo>
                  <a:pt x="286" y="143"/>
                  <a:pt x="287" y="144"/>
                  <a:pt x="287" y="144"/>
                </a:cubicBezTo>
                <a:cubicBezTo>
                  <a:pt x="333" y="188"/>
                  <a:pt x="406" y="187"/>
                  <a:pt x="450" y="141"/>
                </a:cubicBezTo>
                <a:cubicBezTo>
                  <a:pt x="451" y="140"/>
                  <a:pt x="451" y="139"/>
                  <a:pt x="452" y="138"/>
                </a:cubicBezTo>
                <a:cubicBezTo>
                  <a:pt x="1063" y="722"/>
                  <a:pt x="1063" y="722"/>
                  <a:pt x="1063" y="722"/>
                </a:cubicBezTo>
                <a:cubicBezTo>
                  <a:pt x="1062" y="723"/>
                  <a:pt x="1060" y="724"/>
                  <a:pt x="1059" y="725"/>
                </a:cubicBezTo>
                <a:cubicBezTo>
                  <a:pt x="1016" y="771"/>
                  <a:pt x="1017" y="844"/>
                  <a:pt x="1063" y="888"/>
                </a:cubicBezTo>
                <a:cubicBezTo>
                  <a:pt x="1063" y="888"/>
                  <a:pt x="1064" y="888"/>
                  <a:pt x="1064" y="889"/>
                </a:cubicBezTo>
                <a:lnTo>
                  <a:pt x="917" y="1043"/>
                </a:ln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flipH="1">
            <a:off x="7742238" y="2846388"/>
            <a:ext cx="879475" cy="879475"/>
          </a:xfrm>
          <a:custGeom>
            <a:avLst/>
            <a:gdLst>
              <a:gd name="T0" fmla="*/ 339 w 410"/>
              <a:gd name="T1" fmla="*/ 333 h 410"/>
              <a:gd name="T2" fmla="*/ 76 w 410"/>
              <a:gd name="T3" fmla="*/ 339 h 410"/>
              <a:gd name="T4" fmla="*/ 71 w 410"/>
              <a:gd name="T5" fmla="*/ 76 h 410"/>
              <a:gd name="T6" fmla="*/ 333 w 410"/>
              <a:gd name="T7" fmla="*/ 71 h 410"/>
              <a:gd name="T8" fmla="*/ 339 w 410"/>
              <a:gd name="T9" fmla="*/ 333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410">
                <a:moveTo>
                  <a:pt x="339" y="333"/>
                </a:moveTo>
                <a:cubicBezTo>
                  <a:pt x="268" y="407"/>
                  <a:pt x="150" y="410"/>
                  <a:pt x="76" y="339"/>
                </a:cubicBezTo>
                <a:cubicBezTo>
                  <a:pt x="2" y="268"/>
                  <a:pt x="0" y="150"/>
                  <a:pt x="71" y="76"/>
                </a:cubicBezTo>
                <a:cubicBezTo>
                  <a:pt x="142" y="2"/>
                  <a:pt x="259" y="0"/>
                  <a:pt x="333" y="71"/>
                </a:cubicBezTo>
                <a:cubicBezTo>
                  <a:pt x="407" y="142"/>
                  <a:pt x="410" y="259"/>
                  <a:pt x="339" y="333"/>
                </a:cubicBez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 flipH="1">
            <a:off x="7923213" y="3033713"/>
            <a:ext cx="527050" cy="501650"/>
          </a:xfrm>
          <a:custGeom>
            <a:avLst/>
            <a:gdLst>
              <a:gd name="T0" fmla="*/ 10 w 246"/>
              <a:gd name="T1" fmla="*/ 210 h 234"/>
              <a:gd name="T2" fmla="*/ 34 w 246"/>
              <a:gd name="T3" fmla="*/ 185 h 234"/>
              <a:gd name="T4" fmla="*/ 0 w 246"/>
              <a:gd name="T5" fmla="*/ 132 h 234"/>
              <a:gd name="T6" fmla="*/ 37 w 246"/>
              <a:gd name="T7" fmla="*/ 109 h 234"/>
              <a:gd name="T8" fmla="*/ 69 w 246"/>
              <a:gd name="T9" fmla="*/ 162 h 234"/>
              <a:gd name="T10" fmla="*/ 109 w 246"/>
              <a:gd name="T11" fmla="*/ 170 h 234"/>
              <a:gd name="T12" fmla="*/ 103 w 246"/>
              <a:gd name="T13" fmla="*/ 121 h 234"/>
              <a:gd name="T14" fmla="*/ 102 w 246"/>
              <a:gd name="T15" fmla="*/ 29 h 234"/>
              <a:gd name="T16" fmla="*/ 190 w 246"/>
              <a:gd name="T17" fmla="*/ 25 h 234"/>
              <a:gd name="T18" fmla="*/ 213 w 246"/>
              <a:gd name="T19" fmla="*/ 0 h 234"/>
              <a:gd name="T20" fmla="*/ 239 w 246"/>
              <a:gd name="T21" fmla="*/ 25 h 234"/>
              <a:gd name="T22" fmla="*/ 217 w 246"/>
              <a:gd name="T23" fmla="*/ 47 h 234"/>
              <a:gd name="T24" fmla="*/ 246 w 246"/>
              <a:gd name="T25" fmla="*/ 92 h 234"/>
              <a:gd name="T26" fmla="*/ 211 w 246"/>
              <a:gd name="T27" fmla="*/ 114 h 234"/>
              <a:gd name="T28" fmla="*/ 182 w 246"/>
              <a:gd name="T29" fmla="*/ 69 h 234"/>
              <a:gd name="T30" fmla="*/ 146 w 246"/>
              <a:gd name="T31" fmla="*/ 63 h 234"/>
              <a:gd name="T32" fmla="*/ 156 w 246"/>
              <a:gd name="T33" fmla="*/ 115 h 234"/>
              <a:gd name="T34" fmla="*/ 152 w 246"/>
              <a:gd name="T35" fmla="*/ 204 h 234"/>
              <a:gd name="T36" fmla="*/ 61 w 246"/>
              <a:gd name="T37" fmla="*/ 208 h 234"/>
              <a:gd name="T38" fmla="*/ 35 w 246"/>
              <a:gd name="T39" fmla="*/ 234 h 234"/>
              <a:gd name="T40" fmla="*/ 10 w 246"/>
              <a:gd name="T41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6" h="234">
                <a:moveTo>
                  <a:pt x="10" y="210"/>
                </a:moveTo>
                <a:cubicBezTo>
                  <a:pt x="34" y="185"/>
                  <a:pt x="34" y="185"/>
                  <a:pt x="34" y="185"/>
                </a:cubicBezTo>
                <a:cubicBezTo>
                  <a:pt x="17" y="168"/>
                  <a:pt x="5" y="147"/>
                  <a:pt x="0" y="132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42" y="126"/>
                  <a:pt x="52" y="146"/>
                  <a:pt x="69" y="162"/>
                </a:cubicBezTo>
                <a:cubicBezTo>
                  <a:pt x="84" y="176"/>
                  <a:pt x="99" y="180"/>
                  <a:pt x="109" y="170"/>
                </a:cubicBezTo>
                <a:cubicBezTo>
                  <a:pt x="119" y="160"/>
                  <a:pt x="116" y="146"/>
                  <a:pt x="103" y="121"/>
                </a:cubicBezTo>
                <a:cubicBezTo>
                  <a:pt x="85" y="85"/>
                  <a:pt x="78" y="54"/>
                  <a:pt x="102" y="29"/>
                </a:cubicBezTo>
                <a:cubicBezTo>
                  <a:pt x="124" y="6"/>
                  <a:pt x="157" y="4"/>
                  <a:pt x="190" y="25"/>
                </a:cubicBezTo>
                <a:cubicBezTo>
                  <a:pt x="213" y="0"/>
                  <a:pt x="213" y="0"/>
                  <a:pt x="213" y="0"/>
                </a:cubicBezTo>
                <a:cubicBezTo>
                  <a:pt x="239" y="25"/>
                  <a:pt x="239" y="25"/>
                  <a:pt x="239" y="25"/>
                </a:cubicBezTo>
                <a:cubicBezTo>
                  <a:pt x="217" y="47"/>
                  <a:pt x="217" y="47"/>
                  <a:pt x="217" y="47"/>
                </a:cubicBezTo>
                <a:cubicBezTo>
                  <a:pt x="233" y="65"/>
                  <a:pt x="242" y="80"/>
                  <a:pt x="246" y="92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07" y="105"/>
                  <a:pt x="201" y="87"/>
                  <a:pt x="182" y="69"/>
                </a:cubicBezTo>
                <a:cubicBezTo>
                  <a:pt x="165" y="53"/>
                  <a:pt x="153" y="55"/>
                  <a:pt x="146" y="63"/>
                </a:cubicBezTo>
                <a:cubicBezTo>
                  <a:pt x="138" y="71"/>
                  <a:pt x="142" y="85"/>
                  <a:pt x="156" y="115"/>
                </a:cubicBezTo>
                <a:cubicBezTo>
                  <a:pt x="176" y="155"/>
                  <a:pt x="175" y="181"/>
                  <a:pt x="152" y="204"/>
                </a:cubicBezTo>
                <a:cubicBezTo>
                  <a:pt x="130" y="227"/>
                  <a:pt x="95" y="231"/>
                  <a:pt x="61" y="208"/>
                </a:cubicBezTo>
                <a:cubicBezTo>
                  <a:pt x="35" y="234"/>
                  <a:pt x="35" y="234"/>
                  <a:pt x="35" y="234"/>
                </a:cubicBezTo>
                <a:lnTo>
                  <a:pt x="10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 flipH="1">
            <a:off x="8589963" y="2124076"/>
            <a:ext cx="177800" cy="203200"/>
          </a:xfrm>
          <a:custGeom>
            <a:avLst/>
            <a:gdLst>
              <a:gd name="T0" fmla="*/ 69 w 112"/>
              <a:gd name="T1" fmla="*/ 32 h 128"/>
              <a:gd name="T2" fmla="*/ 69 w 112"/>
              <a:gd name="T3" fmla="*/ 32 h 128"/>
              <a:gd name="T4" fmla="*/ 41 w 112"/>
              <a:gd name="T5" fmla="*/ 20 h 128"/>
              <a:gd name="T6" fmla="*/ 52 w 112"/>
              <a:gd name="T7" fmla="*/ 0 h 128"/>
              <a:gd name="T8" fmla="*/ 91 w 112"/>
              <a:gd name="T9" fmla="*/ 18 h 128"/>
              <a:gd name="T10" fmla="*/ 112 w 112"/>
              <a:gd name="T11" fmla="*/ 38 h 128"/>
              <a:gd name="T12" fmla="*/ 26 w 112"/>
              <a:gd name="T13" fmla="*/ 128 h 128"/>
              <a:gd name="T14" fmla="*/ 0 w 112"/>
              <a:gd name="T15" fmla="*/ 104 h 128"/>
              <a:gd name="T16" fmla="*/ 69 w 112"/>
              <a:gd name="T17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8">
                <a:moveTo>
                  <a:pt x="69" y="32"/>
                </a:moveTo>
                <a:lnTo>
                  <a:pt x="69" y="32"/>
                </a:lnTo>
                <a:lnTo>
                  <a:pt x="41" y="20"/>
                </a:lnTo>
                <a:lnTo>
                  <a:pt x="52" y="0"/>
                </a:lnTo>
                <a:lnTo>
                  <a:pt x="91" y="18"/>
                </a:lnTo>
                <a:lnTo>
                  <a:pt x="112" y="38"/>
                </a:lnTo>
                <a:lnTo>
                  <a:pt x="26" y="128"/>
                </a:lnTo>
                <a:lnTo>
                  <a:pt x="0" y="104"/>
                </a:lnTo>
                <a:lnTo>
                  <a:pt x="69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 flipH="1">
            <a:off x="9155113" y="2716213"/>
            <a:ext cx="177800" cy="201613"/>
          </a:xfrm>
          <a:custGeom>
            <a:avLst/>
            <a:gdLst>
              <a:gd name="T0" fmla="*/ 69 w 112"/>
              <a:gd name="T1" fmla="*/ 31 h 127"/>
              <a:gd name="T2" fmla="*/ 69 w 112"/>
              <a:gd name="T3" fmla="*/ 31 h 127"/>
              <a:gd name="T4" fmla="*/ 40 w 112"/>
              <a:gd name="T5" fmla="*/ 19 h 127"/>
              <a:gd name="T6" fmla="*/ 51 w 112"/>
              <a:gd name="T7" fmla="*/ 0 h 127"/>
              <a:gd name="T8" fmla="*/ 90 w 112"/>
              <a:gd name="T9" fmla="*/ 16 h 127"/>
              <a:gd name="T10" fmla="*/ 112 w 112"/>
              <a:gd name="T11" fmla="*/ 36 h 127"/>
              <a:gd name="T12" fmla="*/ 26 w 112"/>
              <a:gd name="T13" fmla="*/ 127 h 127"/>
              <a:gd name="T14" fmla="*/ 0 w 112"/>
              <a:gd name="T15" fmla="*/ 104 h 127"/>
              <a:gd name="T16" fmla="*/ 69 w 112"/>
              <a:gd name="T17" fmla="*/ 3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7">
                <a:moveTo>
                  <a:pt x="69" y="31"/>
                </a:moveTo>
                <a:lnTo>
                  <a:pt x="69" y="31"/>
                </a:lnTo>
                <a:lnTo>
                  <a:pt x="40" y="19"/>
                </a:lnTo>
                <a:lnTo>
                  <a:pt x="51" y="0"/>
                </a:lnTo>
                <a:lnTo>
                  <a:pt x="90" y="16"/>
                </a:lnTo>
                <a:lnTo>
                  <a:pt x="112" y="36"/>
                </a:lnTo>
                <a:lnTo>
                  <a:pt x="26" y="127"/>
                </a:lnTo>
                <a:lnTo>
                  <a:pt x="0" y="104"/>
                </a:lnTo>
                <a:lnTo>
                  <a:pt x="6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 flipH="1">
            <a:off x="6989763" y="3657601"/>
            <a:ext cx="177800" cy="203200"/>
          </a:xfrm>
          <a:custGeom>
            <a:avLst/>
            <a:gdLst>
              <a:gd name="T0" fmla="*/ 69 w 112"/>
              <a:gd name="T1" fmla="*/ 32 h 128"/>
              <a:gd name="T2" fmla="*/ 69 w 112"/>
              <a:gd name="T3" fmla="*/ 32 h 128"/>
              <a:gd name="T4" fmla="*/ 39 w 112"/>
              <a:gd name="T5" fmla="*/ 20 h 128"/>
              <a:gd name="T6" fmla="*/ 50 w 112"/>
              <a:gd name="T7" fmla="*/ 0 h 128"/>
              <a:gd name="T8" fmla="*/ 90 w 112"/>
              <a:gd name="T9" fmla="*/ 17 h 128"/>
              <a:gd name="T10" fmla="*/ 112 w 112"/>
              <a:gd name="T11" fmla="*/ 38 h 128"/>
              <a:gd name="T12" fmla="*/ 24 w 112"/>
              <a:gd name="T13" fmla="*/ 128 h 128"/>
              <a:gd name="T14" fmla="*/ 0 w 112"/>
              <a:gd name="T15" fmla="*/ 104 h 128"/>
              <a:gd name="T16" fmla="*/ 69 w 112"/>
              <a:gd name="T17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8">
                <a:moveTo>
                  <a:pt x="69" y="32"/>
                </a:moveTo>
                <a:lnTo>
                  <a:pt x="69" y="32"/>
                </a:lnTo>
                <a:lnTo>
                  <a:pt x="39" y="20"/>
                </a:lnTo>
                <a:lnTo>
                  <a:pt x="50" y="0"/>
                </a:lnTo>
                <a:lnTo>
                  <a:pt x="90" y="17"/>
                </a:lnTo>
                <a:lnTo>
                  <a:pt x="112" y="38"/>
                </a:lnTo>
                <a:lnTo>
                  <a:pt x="24" y="128"/>
                </a:lnTo>
                <a:lnTo>
                  <a:pt x="0" y="104"/>
                </a:lnTo>
                <a:lnTo>
                  <a:pt x="69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 flipH="1">
            <a:off x="7556501" y="4246563"/>
            <a:ext cx="177800" cy="203200"/>
          </a:xfrm>
          <a:custGeom>
            <a:avLst/>
            <a:gdLst>
              <a:gd name="T0" fmla="*/ 69 w 112"/>
              <a:gd name="T1" fmla="*/ 33 h 128"/>
              <a:gd name="T2" fmla="*/ 69 w 112"/>
              <a:gd name="T3" fmla="*/ 33 h 128"/>
              <a:gd name="T4" fmla="*/ 41 w 112"/>
              <a:gd name="T5" fmla="*/ 20 h 128"/>
              <a:gd name="T6" fmla="*/ 52 w 112"/>
              <a:gd name="T7" fmla="*/ 0 h 128"/>
              <a:gd name="T8" fmla="*/ 91 w 112"/>
              <a:gd name="T9" fmla="*/ 18 h 128"/>
              <a:gd name="T10" fmla="*/ 112 w 112"/>
              <a:gd name="T11" fmla="*/ 38 h 128"/>
              <a:gd name="T12" fmla="*/ 26 w 112"/>
              <a:gd name="T13" fmla="*/ 128 h 128"/>
              <a:gd name="T14" fmla="*/ 0 w 112"/>
              <a:gd name="T15" fmla="*/ 104 h 128"/>
              <a:gd name="T16" fmla="*/ 69 w 112"/>
              <a:gd name="T17" fmla="*/ 3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28">
                <a:moveTo>
                  <a:pt x="69" y="33"/>
                </a:moveTo>
                <a:lnTo>
                  <a:pt x="69" y="33"/>
                </a:lnTo>
                <a:lnTo>
                  <a:pt x="41" y="20"/>
                </a:lnTo>
                <a:lnTo>
                  <a:pt x="52" y="0"/>
                </a:lnTo>
                <a:lnTo>
                  <a:pt x="91" y="18"/>
                </a:lnTo>
                <a:lnTo>
                  <a:pt x="112" y="38"/>
                </a:lnTo>
                <a:lnTo>
                  <a:pt x="26" y="128"/>
                </a:lnTo>
                <a:lnTo>
                  <a:pt x="0" y="104"/>
                </a:lnTo>
                <a:lnTo>
                  <a:pt x="69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flipH="1">
            <a:off x="7404101" y="2784476"/>
            <a:ext cx="2803525" cy="1809750"/>
          </a:xfrm>
          <a:custGeom>
            <a:avLst/>
            <a:gdLst>
              <a:gd name="T0" fmla="*/ 1766 w 1766"/>
              <a:gd name="T1" fmla="*/ 388 h 1140"/>
              <a:gd name="T2" fmla="*/ 184 w 1766"/>
              <a:gd name="T3" fmla="*/ 0 h 1140"/>
              <a:gd name="T4" fmla="*/ 0 w 1766"/>
              <a:gd name="T5" fmla="*/ 752 h 1140"/>
              <a:gd name="T6" fmla="*/ 1583 w 1766"/>
              <a:gd name="T7" fmla="*/ 1140 h 1140"/>
              <a:gd name="T8" fmla="*/ 1766 w 1766"/>
              <a:gd name="T9" fmla="*/ 388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6" h="1140">
                <a:moveTo>
                  <a:pt x="1766" y="388"/>
                </a:moveTo>
                <a:lnTo>
                  <a:pt x="184" y="0"/>
                </a:lnTo>
                <a:lnTo>
                  <a:pt x="0" y="752"/>
                </a:lnTo>
                <a:lnTo>
                  <a:pt x="1583" y="1140"/>
                </a:lnTo>
                <a:lnTo>
                  <a:pt x="1766" y="388"/>
                </a:lnTo>
                <a:close/>
              </a:path>
            </a:pathLst>
          </a:custGeom>
          <a:solidFill>
            <a:srgbClr val="ECE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 flipH="1">
            <a:off x="7466013" y="2843213"/>
            <a:ext cx="2681288" cy="1692275"/>
          </a:xfrm>
          <a:custGeom>
            <a:avLst/>
            <a:gdLst>
              <a:gd name="T0" fmla="*/ 1108 w 1251"/>
              <a:gd name="T1" fmla="*/ 241 h 790"/>
              <a:gd name="T2" fmla="*/ 270 w 1251"/>
              <a:gd name="T3" fmla="*/ 36 h 790"/>
              <a:gd name="T4" fmla="*/ 126 w 1251"/>
              <a:gd name="T5" fmla="*/ 0 h 790"/>
              <a:gd name="T6" fmla="*/ 90 w 1251"/>
              <a:gd name="T7" fmla="*/ 147 h 790"/>
              <a:gd name="T8" fmla="*/ 36 w 1251"/>
              <a:gd name="T9" fmla="*/ 370 h 790"/>
              <a:gd name="T10" fmla="*/ 0 w 1251"/>
              <a:gd name="T11" fmla="*/ 514 h 790"/>
              <a:gd name="T12" fmla="*/ 145 w 1251"/>
              <a:gd name="T13" fmla="*/ 550 h 790"/>
              <a:gd name="T14" fmla="*/ 982 w 1251"/>
              <a:gd name="T15" fmla="*/ 755 h 790"/>
              <a:gd name="T16" fmla="*/ 1126 w 1251"/>
              <a:gd name="T17" fmla="*/ 790 h 790"/>
              <a:gd name="T18" fmla="*/ 1161 w 1251"/>
              <a:gd name="T19" fmla="*/ 645 h 790"/>
              <a:gd name="T20" fmla="*/ 1215 w 1251"/>
              <a:gd name="T21" fmla="*/ 423 h 790"/>
              <a:gd name="T22" fmla="*/ 1251 w 1251"/>
              <a:gd name="T23" fmla="*/ 276 h 790"/>
              <a:gd name="T24" fmla="*/ 1108 w 1251"/>
              <a:gd name="T25" fmla="*/ 241 h 790"/>
              <a:gd name="T26" fmla="*/ 1124 w 1251"/>
              <a:gd name="T27" fmla="*/ 628 h 790"/>
              <a:gd name="T28" fmla="*/ 1122 w 1251"/>
              <a:gd name="T29" fmla="*/ 628 h 790"/>
              <a:gd name="T30" fmla="*/ 984 w 1251"/>
              <a:gd name="T31" fmla="*/ 712 h 790"/>
              <a:gd name="T32" fmla="*/ 983 w 1251"/>
              <a:gd name="T33" fmla="*/ 714 h 790"/>
              <a:gd name="T34" fmla="*/ 162 w 1251"/>
              <a:gd name="T35" fmla="*/ 513 h 790"/>
              <a:gd name="T36" fmla="*/ 163 w 1251"/>
              <a:gd name="T37" fmla="*/ 511 h 790"/>
              <a:gd name="T38" fmla="*/ 79 w 1251"/>
              <a:gd name="T39" fmla="*/ 372 h 790"/>
              <a:gd name="T40" fmla="*/ 76 w 1251"/>
              <a:gd name="T41" fmla="*/ 371 h 790"/>
              <a:gd name="T42" fmla="*/ 127 w 1251"/>
              <a:gd name="T43" fmla="*/ 164 h 790"/>
              <a:gd name="T44" fmla="*/ 130 w 1251"/>
              <a:gd name="T45" fmla="*/ 165 h 790"/>
              <a:gd name="T46" fmla="*/ 268 w 1251"/>
              <a:gd name="T47" fmla="*/ 81 h 790"/>
              <a:gd name="T48" fmla="*/ 269 w 1251"/>
              <a:gd name="T49" fmla="*/ 77 h 790"/>
              <a:gd name="T50" fmla="*/ 1090 w 1251"/>
              <a:gd name="T51" fmla="*/ 278 h 790"/>
              <a:gd name="T52" fmla="*/ 1089 w 1251"/>
              <a:gd name="T53" fmla="*/ 282 h 790"/>
              <a:gd name="T54" fmla="*/ 1173 w 1251"/>
              <a:gd name="T55" fmla="*/ 421 h 790"/>
              <a:gd name="T56" fmla="*/ 1175 w 1251"/>
              <a:gd name="T57" fmla="*/ 421 h 790"/>
              <a:gd name="T58" fmla="*/ 1124 w 1251"/>
              <a:gd name="T59" fmla="*/ 628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51" h="790">
                <a:moveTo>
                  <a:pt x="1108" y="241"/>
                </a:moveTo>
                <a:cubicBezTo>
                  <a:pt x="270" y="36"/>
                  <a:pt x="270" y="36"/>
                  <a:pt x="270" y="36"/>
                </a:cubicBezTo>
                <a:cubicBezTo>
                  <a:pt x="126" y="0"/>
                  <a:pt x="126" y="0"/>
                  <a:pt x="126" y="0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36" y="370"/>
                  <a:pt x="36" y="370"/>
                  <a:pt x="36" y="370"/>
                </a:cubicBezTo>
                <a:cubicBezTo>
                  <a:pt x="0" y="514"/>
                  <a:pt x="0" y="514"/>
                  <a:pt x="0" y="514"/>
                </a:cubicBezTo>
                <a:cubicBezTo>
                  <a:pt x="145" y="550"/>
                  <a:pt x="145" y="550"/>
                  <a:pt x="145" y="550"/>
                </a:cubicBezTo>
                <a:cubicBezTo>
                  <a:pt x="982" y="755"/>
                  <a:pt x="982" y="755"/>
                  <a:pt x="982" y="755"/>
                </a:cubicBezTo>
                <a:cubicBezTo>
                  <a:pt x="1126" y="790"/>
                  <a:pt x="1126" y="790"/>
                  <a:pt x="1126" y="790"/>
                </a:cubicBezTo>
                <a:cubicBezTo>
                  <a:pt x="1161" y="645"/>
                  <a:pt x="1161" y="645"/>
                  <a:pt x="1161" y="645"/>
                </a:cubicBezTo>
                <a:cubicBezTo>
                  <a:pt x="1215" y="423"/>
                  <a:pt x="1215" y="423"/>
                  <a:pt x="1215" y="423"/>
                </a:cubicBezTo>
                <a:cubicBezTo>
                  <a:pt x="1251" y="276"/>
                  <a:pt x="1251" y="276"/>
                  <a:pt x="1251" y="276"/>
                </a:cubicBezTo>
                <a:lnTo>
                  <a:pt x="1108" y="241"/>
                </a:lnTo>
                <a:close/>
                <a:moveTo>
                  <a:pt x="1124" y="628"/>
                </a:moveTo>
                <a:cubicBezTo>
                  <a:pt x="1123" y="628"/>
                  <a:pt x="1123" y="628"/>
                  <a:pt x="1122" y="628"/>
                </a:cubicBezTo>
                <a:cubicBezTo>
                  <a:pt x="1061" y="612"/>
                  <a:pt x="999" y="650"/>
                  <a:pt x="984" y="712"/>
                </a:cubicBezTo>
                <a:cubicBezTo>
                  <a:pt x="984" y="712"/>
                  <a:pt x="983" y="713"/>
                  <a:pt x="983" y="714"/>
                </a:cubicBezTo>
                <a:cubicBezTo>
                  <a:pt x="162" y="513"/>
                  <a:pt x="162" y="513"/>
                  <a:pt x="162" y="513"/>
                </a:cubicBezTo>
                <a:cubicBezTo>
                  <a:pt x="163" y="512"/>
                  <a:pt x="163" y="511"/>
                  <a:pt x="163" y="511"/>
                </a:cubicBezTo>
                <a:cubicBezTo>
                  <a:pt x="178" y="449"/>
                  <a:pt x="141" y="387"/>
                  <a:pt x="79" y="372"/>
                </a:cubicBezTo>
                <a:cubicBezTo>
                  <a:pt x="78" y="372"/>
                  <a:pt x="77" y="371"/>
                  <a:pt x="76" y="371"/>
                </a:cubicBezTo>
                <a:cubicBezTo>
                  <a:pt x="127" y="164"/>
                  <a:pt x="127" y="164"/>
                  <a:pt x="127" y="164"/>
                </a:cubicBezTo>
                <a:cubicBezTo>
                  <a:pt x="128" y="164"/>
                  <a:pt x="129" y="165"/>
                  <a:pt x="130" y="165"/>
                </a:cubicBezTo>
                <a:cubicBezTo>
                  <a:pt x="191" y="180"/>
                  <a:pt x="253" y="142"/>
                  <a:pt x="268" y="81"/>
                </a:cubicBezTo>
                <a:cubicBezTo>
                  <a:pt x="269" y="79"/>
                  <a:pt x="269" y="78"/>
                  <a:pt x="269" y="77"/>
                </a:cubicBezTo>
                <a:cubicBezTo>
                  <a:pt x="1090" y="278"/>
                  <a:pt x="1090" y="278"/>
                  <a:pt x="1090" y="278"/>
                </a:cubicBezTo>
                <a:cubicBezTo>
                  <a:pt x="1090" y="279"/>
                  <a:pt x="1089" y="280"/>
                  <a:pt x="1089" y="282"/>
                </a:cubicBezTo>
                <a:cubicBezTo>
                  <a:pt x="1074" y="343"/>
                  <a:pt x="1112" y="406"/>
                  <a:pt x="1173" y="421"/>
                </a:cubicBezTo>
                <a:cubicBezTo>
                  <a:pt x="1174" y="421"/>
                  <a:pt x="1174" y="421"/>
                  <a:pt x="1175" y="421"/>
                </a:cubicBezTo>
                <a:lnTo>
                  <a:pt x="1124" y="628"/>
                </a:ln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 flipH="1">
            <a:off x="8366126" y="3249613"/>
            <a:ext cx="879475" cy="879475"/>
          </a:xfrm>
          <a:custGeom>
            <a:avLst/>
            <a:gdLst>
              <a:gd name="T0" fmla="*/ 385 w 410"/>
              <a:gd name="T1" fmla="*/ 249 h 410"/>
              <a:gd name="T2" fmla="*/ 161 w 410"/>
              <a:gd name="T3" fmla="*/ 386 h 410"/>
              <a:gd name="T4" fmla="*/ 24 w 410"/>
              <a:gd name="T5" fmla="*/ 161 h 410"/>
              <a:gd name="T6" fmla="*/ 249 w 410"/>
              <a:gd name="T7" fmla="*/ 25 h 410"/>
              <a:gd name="T8" fmla="*/ 385 w 410"/>
              <a:gd name="T9" fmla="*/ 249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410">
                <a:moveTo>
                  <a:pt x="385" y="249"/>
                </a:moveTo>
                <a:cubicBezTo>
                  <a:pt x="361" y="349"/>
                  <a:pt x="260" y="410"/>
                  <a:pt x="161" y="386"/>
                </a:cubicBezTo>
                <a:cubicBezTo>
                  <a:pt x="61" y="361"/>
                  <a:pt x="0" y="261"/>
                  <a:pt x="24" y="161"/>
                </a:cubicBezTo>
                <a:cubicBezTo>
                  <a:pt x="49" y="61"/>
                  <a:pt x="149" y="0"/>
                  <a:pt x="249" y="25"/>
                </a:cubicBezTo>
                <a:cubicBezTo>
                  <a:pt x="349" y="49"/>
                  <a:pt x="410" y="150"/>
                  <a:pt x="385" y="249"/>
                </a:cubicBez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 flipH="1">
            <a:off x="8609013" y="3376613"/>
            <a:ext cx="412750" cy="625475"/>
          </a:xfrm>
          <a:custGeom>
            <a:avLst/>
            <a:gdLst>
              <a:gd name="T0" fmla="*/ 48 w 193"/>
              <a:gd name="T1" fmla="*/ 283 h 292"/>
              <a:gd name="T2" fmla="*/ 56 w 193"/>
              <a:gd name="T3" fmla="*/ 250 h 292"/>
              <a:gd name="T4" fmla="*/ 0 w 193"/>
              <a:gd name="T5" fmla="*/ 221 h 292"/>
              <a:gd name="T6" fmla="*/ 21 w 193"/>
              <a:gd name="T7" fmla="*/ 183 h 292"/>
              <a:gd name="T8" fmla="*/ 75 w 193"/>
              <a:gd name="T9" fmla="*/ 212 h 292"/>
              <a:gd name="T10" fmla="*/ 113 w 193"/>
              <a:gd name="T11" fmla="*/ 199 h 292"/>
              <a:gd name="T12" fmla="*/ 84 w 193"/>
              <a:gd name="T13" fmla="*/ 160 h 292"/>
              <a:gd name="T14" fmla="*/ 37 w 193"/>
              <a:gd name="T15" fmla="*/ 81 h 292"/>
              <a:gd name="T16" fmla="*/ 111 w 193"/>
              <a:gd name="T17" fmla="*/ 33 h 292"/>
              <a:gd name="T18" fmla="*/ 119 w 193"/>
              <a:gd name="T19" fmla="*/ 0 h 292"/>
              <a:gd name="T20" fmla="*/ 153 w 193"/>
              <a:gd name="T21" fmla="*/ 9 h 292"/>
              <a:gd name="T22" fmla="*/ 145 w 193"/>
              <a:gd name="T23" fmla="*/ 39 h 292"/>
              <a:gd name="T24" fmla="*/ 193 w 193"/>
              <a:gd name="T25" fmla="*/ 63 h 292"/>
              <a:gd name="T26" fmla="*/ 173 w 193"/>
              <a:gd name="T27" fmla="*/ 100 h 292"/>
              <a:gd name="T28" fmla="*/ 126 w 193"/>
              <a:gd name="T29" fmla="*/ 76 h 292"/>
              <a:gd name="T30" fmla="*/ 91 w 193"/>
              <a:gd name="T31" fmla="*/ 88 h 292"/>
              <a:gd name="T32" fmla="*/ 126 w 193"/>
              <a:gd name="T33" fmla="*/ 128 h 292"/>
              <a:gd name="T34" fmla="*/ 168 w 193"/>
              <a:gd name="T35" fmla="*/ 207 h 292"/>
              <a:gd name="T36" fmla="*/ 90 w 193"/>
              <a:gd name="T37" fmla="*/ 256 h 292"/>
              <a:gd name="T38" fmla="*/ 82 w 193"/>
              <a:gd name="T39" fmla="*/ 292 h 292"/>
              <a:gd name="T40" fmla="*/ 48 w 193"/>
              <a:gd name="T41" fmla="*/ 28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3" h="292">
                <a:moveTo>
                  <a:pt x="48" y="283"/>
                </a:moveTo>
                <a:cubicBezTo>
                  <a:pt x="56" y="250"/>
                  <a:pt x="56" y="250"/>
                  <a:pt x="56" y="250"/>
                </a:cubicBezTo>
                <a:cubicBezTo>
                  <a:pt x="33" y="244"/>
                  <a:pt x="12" y="232"/>
                  <a:pt x="0" y="221"/>
                </a:cubicBezTo>
                <a:cubicBezTo>
                  <a:pt x="21" y="183"/>
                  <a:pt x="21" y="183"/>
                  <a:pt x="21" y="183"/>
                </a:cubicBezTo>
                <a:cubicBezTo>
                  <a:pt x="33" y="194"/>
                  <a:pt x="52" y="207"/>
                  <a:pt x="75" y="212"/>
                </a:cubicBezTo>
                <a:cubicBezTo>
                  <a:pt x="94" y="217"/>
                  <a:pt x="110" y="213"/>
                  <a:pt x="113" y="199"/>
                </a:cubicBezTo>
                <a:cubicBezTo>
                  <a:pt x="117" y="186"/>
                  <a:pt x="107" y="175"/>
                  <a:pt x="84" y="160"/>
                </a:cubicBezTo>
                <a:cubicBezTo>
                  <a:pt x="50" y="138"/>
                  <a:pt x="29" y="114"/>
                  <a:pt x="37" y="81"/>
                </a:cubicBezTo>
                <a:cubicBezTo>
                  <a:pt x="44" y="50"/>
                  <a:pt x="72" y="31"/>
                  <a:pt x="111" y="33"/>
                </a:cubicBezTo>
                <a:cubicBezTo>
                  <a:pt x="119" y="0"/>
                  <a:pt x="119" y="0"/>
                  <a:pt x="119" y="0"/>
                </a:cubicBezTo>
                <a:cubicBezTo>
                  <a:pt x="153" y="9"/>
                  <a:pt x="153" y="9"/>
                  <a:pt x="153" y="9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68" y="46"/>
                  <a:pt x="183" y="55"/>
                  <a:pt x="193" y="63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65" y="94"/>
                  <a:pt x="151" y="82"/>
                  <a:pt x="126" y="76"/>
                </a:cubicBezTo>
                <a:cubicBezTo>
                  <a:pt x="104" y="70"/>
                  <a:pt x="94" y="78"/>
                  <a:pt x="91" y="88"/>
                </a:cubicBezTo>
                <a:cubicBezTo>
                  <a:pt x="89" y="99"/>
                  <a:pt x="99" y="110"/>
                  <a:pt x="126" y="128"/>
                </a:cubicBezTo>
                <a:cubicBezTo>
                  <a:pt x="164" y="153"/>
                  <a:pt x="176" y="176"/>
                  <a:pt x="168" y="207"/>
                </a:cubicBezTo>
                <a:cubicBezTo>
                  <a:pt x="160" y="238"/>
                  <a:pt x="132" y="259"/>
                  <a:pt x="90" y="256"/>
                </a:cubicBezTo>
                <a:cubicBezTo>
                  <a:pt x="82" y="292"/>
                  <a:pt x="82" y="292"/>
                  <a:pt x="82" y="292"/>
                </a:cubicBezTo>
                <a:lnTo>
                  <a:pt x="48" y="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 flipH="1">
            <a:off x="9710738" y="2928938"/>
            <a:ext cx="112713" cy="203200"/>
          </a:xfrm>
          <a:custGeom>
            <a:avLst/>
            <a:gdLst>
              <a:gd name="T0" fmla="*/ 32 w 71"/>
              <a:gd name="T1" fmla="*/ 24 h 128"/>
              <a:gd name="T2" fmla="*/ 32 w 71"/>
              <a:gd name="T3" fmla="*/ 24 h 128"/>
              <a:gd name="T4" fmla="*/ 1 w 71"/>
              <a:gd name="T5" fmla="*/ 28 h 128"/>
              <a:gd name="T6" fmla="*/ 0 w 71"/>
              <a:gd name="T7" fmla="*/ 5 h 128"/>
              <a:gd name="T8" fmla="*/ 43 w 71"/>
              <a:gd name="T9" fmla="*/ 0 h 128"/>
              <a:gd name="T10" fmla="*/ 71 w 71"/>
              <a:gd name="T11" fmla="*/ 6 h 128"/>
              <a:gd name="T12" fmla="*/ 42 w 71"/>
              <a:gd name="T13" fmla="*/ 128 h 128"/>
              <a:gd name="T14" fmla="*/ 8 w 71"/>
              <a:gd name="T15" fmla="*/ 120 h 128"/>
              <a:gd name="T16" fmla="*/ 32 w 71"/>
              <a:gd name="T17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128">
                <a:moveTo>
                  <a:pt x="32" y="24"/>
                </a:moveTo>
                <a:lnTo>
                  <a:pt x="32" y="24"/>
                </a:lnTo>
                <a:lnTo>
                  <a:pt x="1" y="28"/>
                </a:lnTo>
                <a:lnTo>
                  <a:pt x="0" y="5"/>
                </a:lnTo>
                <a:lnTo>
                  <a:pt x="43" y="0"/>
                </a:lnTo>
                <a:lnTo>
                  <a:pt x="71" y="6"/>
                </a:lnTo>
                <a:lnTo>
                  <a:pt x="42" y="128"/>
                </a:lnTo>
                <a:lnTo>
                  <a:pt x="8" y="120"/>
                </a:lnTo>
                <a:lnTo>
                  <a:pt x="3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 flipH="1">
            <a:off x="9902826" y="3721101"/>
            <a:ext cx="114300" cy="206375"/>
          </a:xfrm>
          <a:custGeom>
            <a:avLst/>
            <a:gdLst>
              <a:gd name="T0" fmla="*/ 31 w 72"/>
              <a:gd name="T1" fmla="*/ 25 h 130"/>
              <a:gd name="T2" fmla="*/ 31 w 72"/>
              <a:gd name="T3" fmla="*/ 25 h 130"/>
              <a:gd name="T4" fmla="*/ 0 w 72"/>
              <a:gd name="T5" fmla="*/ 29 h 130"/>
              <a:gd name="T6" fmla="*/ 0 w 72"/>
              <a:gd name="T7" fmla="*/ 6 h 130"/>
              <a:gd name="T8" fmla="*/ 42 w 72"/>
              <a:gd name="T9" fmla="*/ 0 h 130"/>
              <a:gd name="T10" fmla="*/ 72 w 72"/>
              <a:gd name="T11" fmla="*/ 7 h 130"/>
              <a:gd name="T12" fmla="*/ 42 w 72"/>
              <a:gd name="T13" fmla="*/ 130 h 130"/>
              <a:gd name="T14" fmla="*/ 8 w 72"/>
              <a:gd name="T15" fmla="*/ 122 h 130"/>
              <a:gd name="T16" fmla="*/ 31 w 72"/>
              <a:gd name="T17" fmla="*/ 2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130">
                <a:moveTo>
                  <a:pt x="31" y="25"/>
                </a:moveTo>
                <a:lnTo>
                  <a:pt x="31" y="25"/>
                </a:lnTo>
                <a:lnTo>
                  <a:pt x="0" y="29"/>
                </a:lnTo>
                <a:lnTo>
                  <a:pt x="0" y="6"/>
                </a:lnTo>
                <a:lnTo>
                  <a:pt x="42" y="0"/>
                </a:lnTo>
                <a:lnTo>
                  <a:pt x="72" y="7"/>
                </a:lnTo>
                <a:lnTo>
                  <a:pt x="42" y="130"/>
                </a:lnTo>
                <a:lnTo>
                  <a:pt x="8" y="122"/>
                </a:lnTo>
                <a:lnTo>
                  <a:pt x="3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 flipH="1">
            <a:off x="7558088" y="3455988"/>
            <a:ext cx="114300" cy="203200"/>
          </a:xfrm>
          <a:custGeom>
            <a:avLst/>
            <a:gdLst>
              <a:gd name="T0" fmla="*/ 31 w 72"/>
              <a:gd name="T1" fmla="*/ 24 h 128"/>
              <a:gd name="T2" fmla="*/ 31 w 72"/>
              <a:gd name="T3" fmla="*/ 24 h 128"/>
              <a:gd name="T4" fmla="*/ 0 w 72"/>
              <a:gd name="T5" fmla="*/ 28 h 128"/>
              <a:gd name="T6" fmla="*/ 0 w 72"/>
              <a:gd name="T7" fmla="*/ 5 h 128"/>
              <a:gd name="T8" fmla="*/ 42 w 72"/>
              <a:gd name="T9" fmla="*/ 0 h 128"/>
              <a:gd name="T10" fmla="*/ 72 w 72"/>
              <a:gd name="T11" fmla="*/ 7 h 128"/>
              <a:gd name="T12" fmla="*/ 42 w 72"/>
              <a:gd name="T13" fmla="*/ 128 h 128"/>
              <a:gd name="T14" fmla="*/ 8 w 72"/>
              <a:gd name="T15" fmla="*/ 120 h 128"/>
              <a:gd name="T16" fmla="*/ 31 w 72"/>
              <a:gd name="T17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128">
                <a:moveTo>
                  <a:pt x="31" y="24"/>
                </a:moveTo>
                <a:lnTo>
                  <a:pt x="31" y="24"/>
                </a:lnTo>
                <a:lnTo>
                  <a:pt x="0" y="28"/>
                </a:lnTo>
                <a:lnTo>
                  <a:pt x="0" y="5"/>
                </a:lnTo>
                <a:lnTo>
                  <a:pt x="42" y="0"/>
                </a:lnTo>
                <a:lnTo>
                  <a:pt x="72" y="7"/>
                </a:lnTo>
                <a:lnTo>
                  <a:pt x="42" y="128"/>
                </a:lnTo>
                <a:lnTo>
                  <a:pt x="8" y="120"/>
                </a:lnTo>
                <a:lnTo>
                  <a:pt x="31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 flipH="1">
            <a:off x="7753351" y="4248151"/>
            <a:ext cx="114300" cy="204788"/>
          </a:xfrm>
          <a:custGeom>
            <a:avLst/>
            <a:gdLst>
              <a:gd name="T0" fmla="*/ 33 w 72"/>
              <a:gd name="T1" fmla="*/ 25 h 129"/>
              <a:gd name="T2" fmla="*/ 32 w 72"/>
              <a:gd name="T3" fmla="*/ 25 h 129"/>
              <a:gd name="T4" fmla="*/ 0 w 72"/>
              <a:gd name="T5" fmla="*/ 29 h 129"/>
              <a:gd name="T6" fmla="*/ 0 w 72"/>
              <a:gd name="T7" fmla="*/ 6 h 129"/>
              <a:gd name="T8" fmla="*/ 44 w 72"/>
              <a:gd name="T9" fmla="*/ 0 h 129"/>
              <a:gd name="T10" fmla="*/ 72 w 72"/>
              <a:gd name="T11" fmla="*/ 7 h 129"/>
              <a:gd name="T12" fmla="*/ 42 w 72"/>
              <a:gd name="T13" fmla="*/ 129 h 129"/>
              <a:gd name="T14" fmla="*/ 9 w 72"/>
              <a:gd name="T15" fmla="*/ 121 h 129"/>
              <a:gd name="T16" fmla="*/ 33 w 72"/>
              <a:gd name="T17" fmla="*/ 2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129">
                <a:moveTo>
                  <a:pt x="33" y="25"/>
                </a:moveTo>
                <a:lnTo>
                  <a:pt x="32" y="25"/>
                </a:lnTo>
                <a:lnTo>
                  <a:pt x="0" y="29"/>
                </a:lnTo>
                <a:lnTo>
                  <a:pt x="0" y="6"/>
                </a:lnTo>
                <a:lnTo>
                  <a:pt x="44" y="0"/>
                </a:lnTo>
                <a:lnTo>
                  <a:pt x="72" y="7"/>
                </a:lnTo>
                <a:lnTo>
                  <a:pt x="42" y="129"/>
                </a:lnTo>
                <a:lnTo>
                  <a:pt x="9" y="121"/>
                </a:lnTo>
                <a:lnTo>
                  <a:pt x="33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 flipH="1">
            <a:off x="7656513" y="3403601"/>
            <a:ext cx="2763838" cy="1666875"/>
          </a:xfrm>
          <a:custGeom>
            <a:avLst/>
            <a:gdLst>
              <a:gd name="T0" fmla="*/ 1604 w 1741"/>
              <a:gd name="T1" fmla="*/ 0 h 1050"/>
              <a:gd name="T2" fmla="*/ 0 w 1741"/>
              <a:gd name="T3" fmla="*/ 287 h 1050"/>
              <a:gd name="T4" fmla="*/ 137 w 1741"/>
              <a:gd name="T5" fmla="*/ 1050 h 1050"/>
              <a:gd name="T6" fmla="*/ 1741 w 1741"/>
              <a:gd name="T7" fmla="*/ 762 h 1050"/>
              <a:gd name="T8" fmla="*/ 1604 w 1741"/>
              <a:gd name="T9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050">
                <a:moveTo>
                  <a:pt x="1604" y="0"/>
                </a:moveTo>
                <a:lnTo>
                  <a:pt x="0" y="287"/>
                </a:lnTo>
                <a:lnTo>
                  <a:pt x="137" y="1050"/>
                </a:lnTo>
                <a:lnTo>
                  <a:pt x="1741" y="762"/>
                </a:lnTo>
                <a:lnTo>
                  <a:pt x="1604" y="0"/>
                </a:lnTo>
                <a:close/>
              </a:path>
            </a:pathLst>
          </a:custGeom>
          <a:solidFill>
            <a:srgbClr val="ECE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7"/>
          <p:cNvSpPr>
            <a:spLocks noEditPoints="1"/>
          </p:cNvSpPr>
          <p:nvPr/>
        </p:nvSpPr>
        <p:spPr bwMode="auto">
          <a:xfrm flipH="1">
            <a:off x="7715251" y="3459163"/>
            <a:ext cx="2644775" cy="1555750"/>
          </a:xfrm>
          <a:custGeom>
            <a:avLst/>
            <a:gdLst>
              <a:gd name="T0" fmla="*/ 995 w 1234"/>
              <a:gd name="T1" fmla="*/ 26 h 725"/>
              <a:gd name="T2" fmla="*/ 146 w 1234"/>
              <a:gd name="T3" fmla="*/ 178 h 725"/>
              <a:gd name="T4" fmla="*/ 0 w 1234"/>
              <a:gd name="T5" fmla="*/ 204 h 725"/>
              <a:gd name="T6" fmla="*/ 26 w 1234"/>
              <a:gd name="T7" fmla="*/ 353 h 725"/>
              <a:gd name="T8" fmla="*/ 67 w 1234"/>
              <a:gd name="T9" fmla="*/ 578 h 725"/>
              <a:gd name="T10" fmla="*/ 93 w 1234"/>
              <a:gd name="T11" fmla="*/ 725 h 725"/>
              <a:gd name="T12" fmla="*/ 240 w 1234"/>
              <a:gd name="T13" fmla="*/ 699 h 725"/>
              <a:gd name="T14" fmla="*/ 1088 w 1234"/>
              <a:gd name="T15" fmla="*/ 547 h 725"/>
              <a:gd name="T16" fmla="*/ 1234 w 1234"/>
              <a:gd name="T17" fmla="*/ 521 h 725"/>
              <a:gd name="T18" fmla="*/ 1207 w 1234"/>
              <a:gd name="T19" fmla="*/ 374 h 725"/>
              <a:gd name="T20" fmla="*/ 1167 w 1234"/>
              <a:gd name="T21" fmla="*/ 149 h 725"/>
              <a:gd name="T22" fmla="*/ 1140 w 1234"/>
              <a:gd name="T23" fmla="*/ 0 h 725"/>
              <a:gd name="T24" fmla="*/ 995 w 1234"/>
              <a:gd name="T25" fmla="*/ 26 h 725"/>
              <a:gd name="T26" fmla="*/ 1166 w 1234"/>
              <a:gd name="T27" fmla="*/ 373 h 725"/>
              <a:gd name="T28" fmla="*/ 1165 w 1234"/>
              <a:gd name="T29" fmla="*/ 374 h 725"/>
              <a:gd name="T30" fmla="*/ 1072 w 1234"/>
              <a:gd name="T31" fmla="*/ 507 h 725"/>
              <a:gd name="T32" fmla="*/ 1073 w 1234"/>
              <a:gd name="T33" fmla="*/ 509 h 725"/>
              <a:gd name="T34" fmla="*/ 241 w 1234"/>
              <a:gd name="T35" fmla="*/ 658 h 725"/>
              <a:gd name="T36" fmla="*/ 241 w 1234"/>
              <a:gd name="T37" fmla="*/ 655 h 725"/>
              <a:gd name="T38" fmla="*/ 107 w 1234"/>
              <a:gd name="T39" fmla="*/ 563 h 725"/>
              <a:gd name="T40" fmla="*/ 105 w 1234"/>
              <a:gd name="T41" fmla="*/ 563 h 725"/>
              <a:gd name="T42" fmla="*/ 67 w 1234"/>
              <a:gd name="T43" fmla="*/ 353 h 725"/>
              <a:gd name="T44" fmla="*/ 70 w 1234"/>
              <a:gd name="T45" fmla="*/ 353 h 725"/>
              <a:gd name="T46" fmla="*/ 163 w 1234"/>
              <a:gd name="T47" fmla="*/ 220 h 725"/>
              <a:gd name="T48" fmla="*/ 162 w 1234"/>
              <a:gd name="T49" fmla="*/ 216 h 725"/>
              <a:gd name="T50" fmla="*/ 994 w 1234"/>
              <a:gd name="T51" fmla="*/ 67 h 725"/>
              <a:gd name="T52" fmla="*/ 994 w 1234"/>
              <a:gd name="T53" fmla="*/ 71 h 725"/>
              <a:gd name="T54" fmla="*/ 1127 w 1234"/>
              <a:gd name="T55" fmla="*/ 164 h 725"/>
              <a:gd name="T56" fmla="*/ 1129 w 1234"/>
              <a:gd name="T57" fmla="*/ 164 h 725"/>
              <a:gd name="T58" fmla="*/ 1166 w 1234"/>
              <a:gd name="T59" fmla="*/ 37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4" h="725">
                <a:moveTo>
                  <a:pt x="995" y="26"/>
                </a:moveTo>
                <a:cubicBezTo>
                  <a:pt x="146" y="178"/>
                  <a:pt x="146" y="178"/>
                  <a:pt x="146" y="178"/>
                </a:cubicBezTo>
                <a:cubicBezTo>
                  <a:pt x="0" y="204"/>
                  <a:pt x="0" y="204"/>
                  <a:pt x="0" y="204"/>
                </a:cubicBezTo>
                <a:cubicBezTo>
                  <a:pt x="26" y="353"/>
                  <a:pt x="26" y="353"/>
                  <a:pt x="26" y="353"/>
                </a:cubicBezTo>
                <a:cubicBezTo>
                  <a:pt x="67" y="578"/>
                  <a:pt x="67" y="578"/>
                  <a:pt x="67" y="578"/>
                </a:cubicBezTo>
                <a:cubicBezTo>
                  <a:pt x="93" y="725"/>
                  <a:pt x="93" y="725"/>
                  <a:pt x="93" y="725"/>
                </a:cubicBezTo>
                <a:cubicBezTo>
                  <a:pt x="240" y="699"/>
                  <a:pt x="240" y="699"/>
                  <a:pt x="240" y="699"/>
                </a:cubicBezTo>
                <a:cubicBezTo>
                  <a:pt x="1088" y="547"/>
                  <a:pt x="1088" y="547"/>
                  <a:pt x="1088" y="547"/>
                </a:cubicBezTo>
                <a:cubicBezTo>
                  <a:pt x="1234" y="521"/>
                  <a:pt x="1234" y="521"/>
                  <a:pt x="1234" y="521"/>
                </a:cubicBezTo>
                <a:cubicBezTo>
                  <a:pt x="1207" y="374"/>
                  <a:pt x="1207" y="374"/>
                  <a:pt x="1207" y="374"/>
                </a:cubicBezTo>
                <a:cubicBezTo>
                  <a:pt x="1167" y="149"/>
                  <a:pt x="1167" y="149"/>
                  <a:pt x="1167" y="149"/>
                </a:cubicBezTo>
                <a:cubicBezTo>
                  <a:pt x="1140" y="0"/>
                  <a:pt x="1140" y="0"/>
                  <a:pt x="1140" y="0"/>
                </a:cubicBezTo>
                <a:lnTo>
                  <a:pt x="995" y="26"/>
                </a:lnTo>
                <a:close/>
                <a:moveTo>
                  <a:pt x="1166" y="373"/>
                </a:moveTo>
                <a:cubicBezTo>
                  <a:pt x="1166" y="373"/>
                  <a:pt x="1165" y="373"/>
                  <a:pt x="1165" y="374"/>
                </a:cubicBezTo>
                <a:cubicBezTo>
                  <a:pt x="1103" y="385"/>
                  <a:pt x="1061" y="444"/>
                  <a:pt x="1072" y="507"/>
                </a:cubicBezTo>
                <a:cubicBezTo>
                  <a:pt x="1072" y="507"/>
                  <a:pt x="1073" y="508"/>
                  <a:pt x="1073" y="509"/>
                </a:cubicBezTo>
                <a:cubicBezTo>
                  <a:pt x="241" y="658"/>
                  <a:pt x="241" y="658"/>
                  <a:pt x="241" y="658"/>
                </a:cubicBezTo>
                <a:cubicBezTo>
                  <a:pt x="241" y="657"/>
                  <a:pt x="241" y="656"/>
                  <a:pt x="241" y="655"/>
                </a:cubicBezTo>
                <a:cubicBezTo>
                  <a:pt x="229" y="593"/>
                  <a:pt x="170" y="552"/>
                  <a:pt x="107" y="563"/>
                </a:cubicBezTo>
                <a:cubicBezTo>
                  <a:pt x="107" y="563"/>
                  <a:pt x="106" y="563"/>
                  <a:pt x="105" y="563"/>
                </a:cubicBezTo>
                <a:cubicBezTo>
                  <a:pt x="67" y="353"/>
                  <a:pt x="67" y="353"/>
                  <a:pt x="67" y="353"/>
                </a:cubicBezTo>
                <a:cubicBezTo>
                  <a:pt x="68" y="353"/>
                  <a:pt x="69" y="353"/>
                  <a:pt x="70" y="353"/>
                </a:cubicBezTo>
                <a:cubicBezTo>
                  <a:pt x="132" y="342"/>
                  <a:pt x="174" y="282"/>
                  <a:pt x="163" y="220"/>
                </a:cubicBezTo>
                <a:cubicBezTo>
                  <a:pt x="162" y="219"/>
                  <a:pt x="162" y="217"/>
                  <a:pt x="162" y="216"/>
                </a:cubicBezTo>
                <a:cubicBezTo>
                  <a:pt x="994" y="67"/>
                  <a:pt x="994" y="67"/>
                  <a:pt x="994" y="67"/>
                </a:cubicBezTo>
                <a:cubicBezTo>
                  <a:pt x="994" y="68"/>
                  <a:pt x="994" y="70"/>
                  <a:pt x="994" y="71"/>
                </a:cubicBezTo>
                <a:cubicBezTo>
                  <a:pt x="1005" y="134"/>
                  <a:pt x="1065" y="175"/>
                  <a:pt x="1127" y="164"/>
                </a:cubicBezTo>
                <a:cubicBezTo>
                  <a:pt x="1128" y="164"/>
                  <a:pt x="1128" y="164"/>
                  <a:pt x="1129" y="164"/>
                </a:cubicBezTo>
                <a:lnTo>
                  <a:pt x="1166" y="373"/>
                </a:ln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 flipH="1">
            <a:off x="8605838" y="3805238"/>
            <a:ext cx="862013" cy="862013"/>
          </a:xfrm>
          <a:custGeom>
            <a:avLst/>
            <a:gdLst>
              <a:gd name="T0" fmla="*/ 384 w 402"/>
              <a:gd name="T1" fmla="*/ 169 h 402"/>
              <a:gd name="T2" fmla="*/ 233 w 402"/>
              <a:gd name="T3" fmla="*/ 384 h 402"/>
              <a:gd name="T4" fmla="*/ 18 w 402"/>
              <a:gd name="T5" fmla="*/ 234 h 402"/>
              <a:gd name="T6" fmla="*/ 168 w 402"/>
              <a:gd name="T7" fmla="*/ 19 h 402"/>
              <a:gd name="T8" fmla="*/ 384 w 402"/>
              <a:gd name="T9" fmla="*/ 169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402">
                <a:moveTo>
                  <a:pt x="384" y="169"/>
                </a:moveTo>
                <a:cubicBezTo>
                  <a:pt x="402" y="270"/>
                  <a:pt x="334" y="366"/>
                  <a:pt x="233" y="384"/>
                </a:cubicBezTo>
                <a:cubicBezTo>
                  <a:pt x="132" y="402"/>
                  <a:pt x="36" y="335"/>
                  <a:pt x="18" y="234"/>
                </a:cubicBezTo>
                <a:cubicBezTo>
                  <a:pt x="0" y="133"/>
                  <a:pt x="67" y="37"/>
                  <a:pt x="168" y="19"/>
                </a:cubicBezTo>
                <a:cubicBezTo>
                  <a:pt x="269" y="0"/>
                  <a:pt x="365" y="68"/>
                  <a:pt x="384" y="169"/>
                </a:cubicBezTo>
                <a:close/>
              </a:path>
            </a:pathLst>
          </a:custGeom>
          <a:solidFill>
            <a:srgbClr val="354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 flipH="1">
            <a:off x="8842376" y="3922713"/>
            <a:ext cx="390525" cy="628650"/>
          </a:xfrm>
          <a:custGeom>
            <a:avLst/>
            <a:gdLst>
              <a:gd name="T0" fmla="*/ 98 w 182"/>
              <a:gd name="T1" fmla="*/ 293 h 293"/>
              <a:gd name="T2" fmla="*/ 92 w 182"/>
              <a:gd name="T3" fmla="*/ 260 h 293"/>
              <a:gd name="T4" fmla="*/ 29 w 182"/>
              <a:gd name="T5" fmla="*/ 256 h 293"/>
              <a:gd name="T6" fmla="*/ 32 w 182"/>
              <a:gd name="T7" fmla="*/ 212 h 293"/>
              <a:gd name="T8" fmla="*/ 94 w 182"/>
              <a:gd name="T9" fmla="*/ 217 h 293"/>
              <a:gd name="T10" fmla="*/ 123 w 182"/>
              <a:gd name="T11" fmla="*/ 190 h 293"/>
              <a:gd name="T12" fmla="*/ 81 w 182"/>
              <a:gd name="T13" fmla="*/ 166 h 293"/>
              <a:gd name="T14" fmla="*/ 6 w 182"/>
              <a:gd name="T15" fmla="*/ 113 h 293"/>
              <a:gd name="T16" fmla="*/ 54 w 182"/>
              <a:gd name="T17" fmla="*/ 39 h 293"/>
              <a:gd name="T18" fmla="*/ 48 w 182"/>
              <a:gd name="T19" fmla="*/ 6 h 293"/>
              <a:gd name="T20" fmla="*/ 82 w 182"/>
              <a:gd name="T21" fmla="*/ 0 h 293"/>
              <a:gd name="T22" fmla="*/ 88 w 182"/>
              <a:gd name="T23" fmla="*/ 31 h 293"/>
              <a:gd name="T24" fmla="*/ 141 w 182"/>
              <a:gd name="T25" fmla="*/ 33 h 293"/>
              <a:gd name="T26" fmla="*/ 138 w 182"/>
              <a:gd name="T27" fmla="*/ 75 h 293"/>
              <a:gd name="T28" fmla="*/ 85 w 182"/>
              <a:gd name="T29" fmla="*/ 72 h 293"/>
              <a:gd name="T30" fmla="*/ 59 w 182"/>
              <a:gd name="T31" fmla="*/ 97 h 293"/>
              <a:gd name="T32" fmla="*/ 106 w 182"/>
              <a:gd name="T33" fmla="*/ 120 h 293"/>
              <a:gd name="T34" fmla="*/ 177 w 182"/>
              <a:gd name="T35" fmla="*/ 175 h 293"/>
              <a:gd name="T36" fmla="*/ 126 w 182"/>
              <a:gd name="T37" fmla="*/ 251 h 293"/>
              <a:gd name="T38" fmla="*/ 132 w 182"/>
              <a:gd name="T39" fmla="*/ 287 h 293"/>
              <a:gd name="T40" fmla="*/ 98 w 182"/>
              <a:gd name="T41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98" y="293"/>
                </a:moveTo>
                <a:cubicBezTo>
                  <a:pt x="92" y="260"/>
                  <a:pt x="92" y="260"/>
                  <a:pt x="92" y="260"/>
                </a:cubicBezTo>
                <a:cubicBezTo>
                  <a:pt x="68" y="263"/>
                  <a:pt x="44" y="261"/>
                  <a:pt x="29" y="256"/>
                </a:cubicBezTo>
                <a:cubicBezTo>
                  <a:pt x="32" y="212"/>
                  <a:pt x="32" y="212"/>
                  <a:pt x="32" y="212"/>
                </a:cubicBezTo>
                <a:cubicBezTo>
                  <a:pt x="49" y="218"/>
                  <a:pt x="71" y="222"/>
                  <a:pt x="94" y="217"/>
                </a:cubicBezTo>
                <a:cubicBezTo>
                  <a:pt x="114" y="214"/>
                  <a:pt x="126" y="204"/>
                  <a:pt x="123" y="190"/>
                </a:cubicBezTo>
                <a:cubicBezTo>
                  <a:pt x="121" y="176"/>
                  <a:pt x="108" y="170"/>
                  <a:pt x="81" y="166"/>
                </a:cubicBezTo>
                <a:cubicBezTo>
                  <a:pt x="41" y="160"/>
                  <a:pt x="12" y="147"/>
                  <a:pt x="6" y="113"/>
                </a:cubicBezTo>
                <a:cubicBezTo>
                  <a:pt x="0" y="82"/>
                  <a:pt x="18" y="53"/>
                  <a:pt x="54" y="39"/>
                </a:cubicBezTo>
                <a:cubicBezTo>
                  <a:pt x="48" y="6"/>
                  <a:pt x="48" y="6"/>
                  <a:pt x="48" y="6"/>
                </a:cubicBezTo>
                <a:cubicBezTo>
                  <a:pt x="82" y="0"/>
                  <a:pt x="82" y="0"/>
                  <a:pt x="82" y="0"/>
                </a:cubicBezTo>
                <a:cubicBezTo>
                  <a:pt x="88" y="31"/>
                  <a:pt x="88" y="31"/>
                  <a:pt x="88" y="31"/>
                </a:cubicBezTo>
                <a:cubicBezTo>
                  <a:pt x="112" y="27"/>
                  <a:pt x="129" y="29"/>
                  <a:pt x="141" y="33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28" y="72"/>
                  <a:pt x="111" y="67"/>
                  <a:pt x="85" y="72"/>
                </a:cubicBezTo>
                <a:cubicBezTo>
                  <a:pt x="62" y="76"/>
                  <a:pt x="57" y="87"/>
                  <a:pt x="59" y="97"/>
                </a:cubicBezTo>
                <a:cubicBezTo>
                  <a:pt x="61" y="109"/>
                  <a:pt x="74" y="114"/>
                  <a:pt x="106" y="120"/>
                </a:cubicBezTo>
                <a:cubicBezTo>
                  <a:pt x="151" y="127"/>
                  <a:pt x="171" y="143"/>
                  <a:pt x="177" y="175"/>
                </a:cubicBezTo>
                <a:cubicBezTo>
                  <a:pt x="182" y="206"/>
                  <a:pt x="165" y="237"/>
                  <a:pt x="126" y="251"/>
                </a:cubicBezTo>
                <a:cubicBezTo>
                  <a:pt x="132" y="287"/>
                  <a:pt x="132" y="287"/>
                  <a:pt x="132" y="287"/>
                </a:cubicBezTo>
                <a:lnTo>
                  <a:pt x="98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 flipH="1">
            <a:off x="10133013" y="3916363"/>
            <a:ext cx="138113" cy="206375"/>
          </a:xfrm>
          <a:custGeom>
            <a:avLst/>
            <a:gdLst>
              <a:gd name="T0" fmla="*/ 36 w 87"/>
              <a:gd name="T1" fmla="*/ 33 h 130"/>
              <a:gd name="T2" fmla="*/ 35 w 87"/>
              <a:gd name="T3" fmla="*/ 33 h 130"/>
              <a:gd name="T4" fmla="*/ 9 w 87"/>
              <a:gd name="T5" fmla="*/ 49 h 130"/>
              <a:gd name="T6" fmla="*/ 0 w 87"/>
              <a:gd name="T7" fmla="*/ 29 h 130"/>
              <a:gd name="T8" fmla="*/ 36 w 87"/>
              <a:gd name="T9" fmla="*/ 6 h 130"/>
              <a:gd name="T10" fmla="*/ 64 w 87"/>
              <a:gd name="T11" fmla="*/ 0 h 130"/>
              <a:gd name="T12" fmla="*/ 87 w 87"/>
              <a:gd name="T13" fmla="*/ 124 h 130"/>
              <a:gd name="T14" fmla="*/ 54 w 87"/>
              <a:gd name="T15" fmla="*/ 130 h 130"/>
              <a:gd name="T16" fmla="*/ 36 w 87"/>
              <a:gd name="T17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" h="130">
                <a:moveTo>
                  <a:pt x="36" y="33"/>
                </a:moveTo>
                <a:lnTo>
                  <a:pt x="35" y="33"/>
                </a:lnTo>
                <a:lnTo>
                  <a:pt x="9" y="49"/>
                </a:lnTo>
                <a:lnTo>
                  <a:pt x="0" y="29"/>
                </a:lnTo>
                <a:lnTo>
                  <a:pt x="36" y="6"/>
                </a:lnTo>
                <a:lnTo>
                  <a:pt x="64" y="0"/>
                </a:lnTo>
                <a:lnTo>
                  <a:pt x="87" y="124"/>
                </a:lnTo>
                <a:lnTo>
                  <a:pt x="54" y="130"/>
                </a:lnTo>
                <a:lnTo>
                  <a:pt x="36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 flipH="1">
            <a:off x="9988551" y="4722813"/>
            <a:ext cx="139700" cy="206375"/>
          </a:xfrm>
          <a:custGeom>
            <a:avLst/>
            <a:gdLst>
              <a:gd name="T0" fmla="*/ 36 w 88"/>
              <a:gd name="T1" fmla="*/ 31 h 130"/>
              <a:gd name="T2" fmla="*/ 36 w 88"/>
              <a:gd name="T3" fmla="*/ 31 h 130"/>
              <a:gd name="T4" fmla="*/ 9 w 88"/>
              <a:gd name="T5" fmla="*/ 47 h 130"/>
              <a:gd name="T6" fmla="*/ 0 w 88"/>
              <a:gd name="T7" fmla="*/ 27 h 130"/>
              <a:gd name="T8" fmla="*/ 36 w 88"/>
              <a:gd name="T9" fmla="*/ 5 h 130"/>
              <a:gd name="T10" fmla="*/ 66 w 88"/>
              <a:gd name="T11" fmla="*/ 0 h 130"/>
              <a:gd name="T12" fmla="*/ 88 w 88"/>
              <a:gd name="T13" fmla="*/ 123 h 130"/>
              <a:gd name="T14" fmla="*/ 54 w 88"/>
              <a:gd name="T15" fmla="*/ 130 h 130"/>
              <a:gd name="T16" fmla="*/ 36 w 88"/>
              <a:gd name="T17" fmla="*/ 3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30">
                <a:moveTo>
                  <a:pt x="36" y="31"/>
                </a:moveTo>
                <a:lnTo>
                  <a:pt x="36" y="31"/>
                </a:lnTo>
                <a:lnTo>
                  <a:pt x="9" y="47"/>
                </a:lnTo>
                <a:lnTo>
                  <a:pt x="0" y="27"/>
                </a:lnTo>
                <a:lnTo>
                  <a:pt x="36" y="5"/>
                </a:lnTo>
                <a:lnTo>
                  <a:pt x="66" y="0"/>
                </a:lnTo>
                <a:lnTo>
                  <a:pt x="88" y="123"/>
                </a:lnTo>
                <a:lnTo>
                  <a:pt x="54" y="130"/>
                </a:lnTo>
                <a:lnTo>
                  <a:pt x="36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 flipH="1">
            <a:off x="7953376" y="3525838"/>
            <a:ext cx="141288" cy="206375"/>
          </a:xfrm>
          <a:custGeom>
            <a:avLst/>
            <a:gdLst>
              <a:gd name="T0" fmla="*/ 38 w 89"/>
              <a:gd name="T1" fmla="*/ 33 h 130"/>
              <a:gd name="T2" fmla="*/ 37 w 89"/>
              <a:gd name="T3" fmla="*/ 33 h 130"/>
              <a:gd name="T4" fmla="*/ 11 w 89"/>
              <a:gd name="T5" fmla="*/ 49 h 130"/>
              <a:gd name="T6" fmla="*/ 0 w 89"/>
              <a:gd name="T7" fmla="*/ 29 h 130"/>
              <a:gd name="T8" fmla="*/ 38 w 89"/>
              <a:gd name="T9" fmla="*/ 6 h 130"/>
              <a:gd name="T10" fmla="*/ 67 w 89"/>
              <a:gd name="T11" fmla="*/ 0 h 130"/>
              <a:gd name="T12" fmla="*/ 89 w 89"/>
              <a:gd name="T13" fmla="*/ 125 h 130"/>
              <a:gd name="T14" fmla="*/ 56 w 89"/>
              <a:gd name="T15" fmla="*/ 130 h 130"/>
              <a:gd name="T16" fmla="*/ 38 w 89"/>
              <a:gd name="T17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30">
                <a:moveTo>
                  <a:pt x="38" y="33"/>
                </a:moveTo>
                <a:lnTo>
                  <a:pt x="37" y="33"/>
                </a:lnTo>
                <a:lnTo>
                  <a:pt x="11" y="49"/>
                </a:lnTo>
                <a:lnTo>
                  <a:pt x="0" y="29"/>
                </a:lnTo>
                <a:lnTo>
                  <a:pt x="38" y="6"/>
                </a:lnTo>
                <a:lnTo>
                  <a:pt x="67" y="0"/>
                </a:lnTo>
                <a:lnTo>
                  <a:pt x="89" y="125"/>
                </a:lnTo>
                <a:lnTo>
                  <a:pt x="56" y="130"/>
                </a:lnTo>
                <a:lnTo>
                  <a:pt x="38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 flipH="1">
            <a:off x="7808913" y="4330701"/>
            <a:ext cx="139700" cy="204788"/>
          </a:xfrm>
          <a:custGeom>
            <a:avLst/>
            <a:gdLst>
              <a:gd name="T0" fmla="*/ 37 w 88"/>
              <a:gd name="T1" fmla="*/ 32 h 129"/>
              <a:gd name="T2" fmla="*/ 37 w 88"/>
              <a:gd name="T3" fmla="*/ 32 h 129"/>
              <a:gd name="T4" fmla="*/ 10 w 88"/>
              <a:gd name="T5" fmla="*/ 48 h 129"/>
              <a:gd name="T6" fmla="*/ 0 w 88"/>
              <a:gd name="T7" fmla="*/ 28 h 129"/>
              <a:gd name="T8" fmla="*/ 37 w 88"/>
              <a:gd name="T9" fmla="*/ 5 h 129"/>
              <a:gd name="T10" fmla="*/ 66 w 88"/>
              <a:gd name="T11" fmla="*/ 0 h 129"/>
              <a:gd name="T12" fmla="*/ 88 w 88"/>
              <a:gd name="T13" fmla="*/ 124 h 129"/>
              <a:gd name="T14" fmla="*/ 54 w 88"/>
              <a:gd name="T15" fmla="*/ 129 h 129"/>
              <a:gd name="T16" fmla="*/ 37 w 88"/>
              <a:gd name="T17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29">
                <a:moveTo>
                  <a:pt x="37" y="32"/>
                </a:moveTo>
                <a:lnTo>
                  <a:pt x="37" y="32"/>
                </a:lnTo>
                <a:lnTo>
                  <a:pt x="10" y="48"/>
                </a:lnTo>
                <a:lnTo>
                  <a:pt x="0" y="28"/>
                </a:lnTo>
                <a:lnTo>
                  <a:pt x="37" y="5"/>
                </a:lnTo>
                <a:lnTo>
                  <a:pt x="66" y="0"/>
                </a:lnTo>
                <a:lnTo>
                  <a:pt x="88" y="124"/>
                </a:lnTo>
                <a:lnTo>
                  <a:pt x="54" y="129"/>
                </a:lnTo>
                <a:lnTo>
                  <a:pt x="37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 flipH="1">
            <a:off x="7564438" y="4013201"/>
            <a:ext cx="1223963" cy="703263"/>
          </a:xfrm>
          <a:custGeom>
            <a:avLst/>
            <a:gdLst>
              <a:gd name="T0" fmla="*/ 0 w 771"/>
              <a:gd name="T1" fmla="*/ 435 h 443"/>
              <a:gd name="T2" fmla="*/ 0 w 771"/>
              <a:gd name="T3" fmla="*/ 1 h 443"/>
              <a:gd name="T4" fmla="*/ 771 w 771"/>
              <a:gd name="T5" fmla="*/ 0 h 443"/>
              <a:gd name="T6" fmla="*/ 770 w 771"/>
              <a:gd name="T7" fmla="*/ 443 h 443"/>
              <a:gd name="T8" fmla="*/ 0 w 771"/>
              <a:gd name="T9" fmla="*/ 43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443">
                <a:moveTo>
                  <a:pt x="0" y="435"/>
                </a:moveTo>
                <a:lnTo>
                  <a:pt x="0" y="1"/>
                </a:lnTo>
                <a:lnTo>
                  <a:pt x="771" y="0"/>
                </a:lnTo>
                <a:lnTo>
                  <a:pt x="770" y="443"/>
                </a:lnTo>
                <a:lnTo>
                  <a:pt x="0" y="435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 flipH="1">
            <a:off x="7566026" y="4314826"/>
            <a:ext cx="1222375" cy="558800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3" y="0"/>
                  <a:pt x="570" y="58"/>
                  <a:pt x="570" y="130"/>
                </a:cubicBezTo>
                <a:cubicBezTo>
                  <a:pt x="570" y="201"/>
                  <a:pt x="443" y="259"/>
                  <a:pt x="285" y="260"/>
                </a:cubicBezTo>
                <a:cubicBezTo>
                  <a:pt x="128" y="259"/>
                  <a:pt x="0" y="201"/>
                  <a:pt x="0" y="130"/>
                </a:cubicBezTo>
                <a:cubicBezTo>
                  <a:pt x="0" y="58"/>
                  <a:pt x="128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 flipH="1">
            <a:off x="7667626" y="4360863"/>
            <a:ext cx="1017588" cy="415925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 flipH="1">
            <a:off x="7666038" y="4354513"/>
            <a:ext cx="1022350" cy="425450"/>
          </a:xfrm>
          <a:custGeom>
            <a:avLst/>
            <a:gdLst>
              <a:gd name="T0" fmla="*/ 240 w 477"/>
              <a:gd name="T1" fmla="*/ 196 h 199"/>
              <a:gd name="T2" fmla="*/ 250 w 477"/>
              <a:gd name="T3" fmla="*/ 195 h 199"/>
              <a:gd name="T4" fmla="*/ 250 w 477"/>
              <a:gd name="T5" fmla="*/ 195 h 199"/>
              <a:gd name="T6" fmla="*/ 216 w 477"/>
              <a:gd name="T7" fmla="*/ 198 h 199"/>
              <a:gd name="T8" fmla="*/ 284 w 477"/>
              <a:gd name="T9" fmla="*/ 197 h 199"/>
              <a:gd name="T10" fmla="*/ 182 w 477"/>
              <a:gd name="T11" fmla="*/ 192 h 199"/>
              <a:gd name="T12" fmla="*/ 295 w 477"/>
              <a:gd name="T13" fmla="*/ 192 h 199"/>
              <a:gd name="T14" fmla="*/ 295 w 477"/>
              <a:gd name="T15" fmla="*/ 192 h 199"/>
              <a:gd name="T16" fmla="*/ 170 w 477"/>
              <a:gd name="T17" fmla="*/ 194 h 199"/>
              <a:gd name="T18" fmla="*/ 330 w 477"/>
              <a:gd name="T19" fmla="*/ 191 h 199"/>
              <a:gd name="T20" fmla="*/ 137 w 477"/>
              <a:gd name="T21" fmla="*/ 185 h 199"/>
              <a:gd name="T22" fmla="*/ 340 w 477"/>
              <a:gd name="T23" fmla="*/ 185 h 199"/>
              <a:gd name="T24" fmla="*/ 340 w 477"/>
              <a:gd name="T25" fmla="*/ 185 h 199"/>
              <a:gd name="T26" fmla="*/ 125 w 477"/>
              <a:gd name="T27" fmla="*/ 187 h 199"/>
              <a:gd name="T28" fmla="*/ 375 w 477"/>
              <a:gd name="T29" fmla="*/ 181 h 199"/>
              <a:gd name="T30" fmla="*/ 93 w 477"/>
              <a:gd name="T31" fmla="*/ 174 h 199"/>
              <a:gd name="T32" fmla="*/ 385 w 477"/>
              <a:gd name="T33" fmla="*/ 174 h 199"/>
              <a:gd name="T34" fmla="*/ 385 w 477"/>
              <a:gd name="T35" fmla="*/ 174 h 199"/>
              <a:gd name="T36" fmla="*/ 81 w 477"/>
              <a:gd name="T37" fmla="*/ 174 h 199"/>
              <a:gd name="T38" fmla="*/ 418 w 477"/>
              <a:gd name="T39" fmla="*/ 165 h 199"/>
              <a:gd name="T40" fmla="*/ 51 w 477"/>
              <a:gd name="T41" fmla="*/ 157 h 199"/>
              <a:gd name="T42" fmla="*/ 426 w 477"/>
              <a:gd name="T43" fmla="*/ 157 h 199"/>
              <a:gd name="T44" fmla="*/ 426 w 477"/>
              <a:gd name="T45" fmla="*/ 157 h 199"/>
              <a:gd name="T46" fmla="*/ 39 w 477"/>
              <a:gd name="T47" fmla="*/ 155 h 199"/>
              <a:gd name="T48" fmla="*/ 457 w 477"/>
              <a:gd name="T49" fmla="*/ 141 h 199"/>
              <a:gd name="T50" fmla="*/ 15 w 477"/>
              <a:gd name="T51" fmla="*/ 130 h 199"/>
              <a:gd name="T52" fmla="*/ 462 w 477"/>
              <a:gd name="T53" fmla="*/ 130 h 199"/>
              <a:gd name="T54" fmla="*/ 462 w 477"/>
              <a:gd name="T55" fmla="*/ 130 h 199"/>
              <a:gd name="T56" fmla="*/ 5 w 477"/>
              <a:gd name="T57" fmla="*/ 123 h 199"/>
              <a:gd name="T58" fmla="*/ 472 w 477"/>
              <a:gd name="T59" fmla="*/ 100 h 199"/>
              <a:gd name="T60" fmla="*/ 0 w 477"/>
              <a:gd name="T61" fmla="*/ 100 h 199"/>
              <a:gd name="T62" fmla="*/ 1 w 477"/>
              <a:gd name="T63" fmla="*/ 100 h 199"/>
              <a:gd name="T64" fmla="*/ 471 w 477"/>
              <a:gd name="T65" fmla="*/ 77 h 199"/>
              <a:gd name="T66" fmla="*/ 5 w 477"/>
              <a:gd name="T67" fmla="*/ 78 h 199"/>
              <a:gd name="T68" fmla="*/ 5 w 477"/>
              <a:gd name="T69" fmla="*/ 78 h 199"/>
              <a:gd name="T70" fmla="*/ 462 w 477"/>
              <a:gd name="T71" fmla="*/ 70 h 199"/>
              <a:gd name="T72" fmla="*/ 31 w 477"/>
              <a:gd name="T73" fmla="*/ 55 h 199"/>
              <a:gd name="T74" fmla="*/ 438 w 477"/>
              <a:gd name="T75" fmla="*/ 45 h 199"/>
              <a:gd name="T76" fmla="*/ 38 w 477"/>
              <a:gd name="T77" fmla="*/ 46 h 199"/>
              <a:gd name="T78" fmla="*/ 38 w 477"/>
              <a:gd name="T79" fmla="*/ 46 h 199"/>
              <a:gd name="T80" fmla="*/ 426 w 477"/>
              <a:gd name="T81" fmla="*/ 43 h 199"/>
              <a:gd name="T82" fmla="*/ 71 w 477"/>
              <a:gd name="T83" fmla="*/ 34 h 199"/>
              <a:gd name="T84" fmla="*/ 396 w 477"/>
              <a:gd name="T85" fmla="*/ 26 h 199"/>
              <a:gd name="T86" fmla="*/ 80 w 477"/>
              <a:gd name="T87" fmla="*/ 26 h 199"/>
              <a:gd name="T88" fmla="*/ 80 w 477"/>
              <a:gd name="T89" fmla="*/ 26 h 199"/>
              <a:gd name="T90" fmla="*/ 384 w 477"/>
              <a:gd name="T91" fmla="*/ 26 h 199"/>
              <a:gd name="T92" fmla="*/ 114 w 477"/>
              <a:gd name="T93" fmla="*/ 20 h 199"/>
              <a:gd name="T94" fmla="*/ 352 w 477"/>
              <a:gd name="T95" fmla="*/ 13 h 199"/>
              <a:gd name="T96" fmla="*/ 124 w 477"/>
              <a:gd name="T97" fmla="*/ 13 h 199"/>
              <a:gd name="T98" fmla="*/ 124 w 477"/>
              <a:gd name="T99" fmla="*/ 13 h 199"/>
              <a:gd name="T100" fmla="*/ 340 w 477"/>
              <a:gd name="T101" fmla="*/ 15 h 199"/>
              <a:gd name="T102" fmla="*/ 158 w 477"/>
              <a:gd name="T103" fmla="*/ 11 h 199"/>
              <a:gd name="T104" fmla="*/ 307 w 477"/>
              <a:gd name="T105" fmla="*/ 5 h 199"/>
              <a:gd name="T106" fmla="*/ 169 w 477"/>
              <a:gd name="T107" fmla="*/ 6 h 199"/>
              <a:gd name="T108" fmla="*/ 169 w 477"/>
              <a:gd name="T109" fmla="*/ 6 h 199"/>
              <a:gd name="T110" fmla="*/ 295 w 477"/>
              <a:gd name="T111" fmla="*/ 8 h 199"/>
              <a:gd name="T112" fmla="*/ 204 w 477"/>
              <a:gd name="T113" fmla="*/ 6 h 199"/>
              <a:gd name="T114" fmla="*/ 261 w 477"/>
              <a:gd name="T115" fmla="*/ 2 h 199"/>
              <a:gd name="T116" fmla="*/ 215 w 477"/>
              <a:gd name="T117" fmla="*/ 2 h 199"/>
              <a:gd name="T118" fmla="*/ 215 w 477"/>
              <a:gd name="T119" fmla="*/ 2 h 199"/>
              <a:gd name="T120" fmla="*/ 238 w 477"/>
              <a:gd name="T1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7" h="199">
                <a:moveTo>
                  <a:pt x="227" y="198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31" y="195"/>
                  <a:pt x="235" y="196"/>
                  <a:pt x="238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0" y="197"/>
                  <a:pt x="240" y="197"/>
                  <a:pt x="240" y="197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5" y="199"/>
                  <a:pt x="231" y="199"/>
                  <a:pt x="227" y="198"/>
                </a:cubicBezTo>
                <a:close/>
                <a:moveTo>
                  <a:pt x="250" y="195"/>
                </a:moveTo>
                <a:cubicBezTo>
                  <a:pt x="254" y="195"/>
                  <a:pt x="258" y="194"/>
                  <a:pt x="261" y="194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8" y="198"/>
                  <a:pt x="254" y="198"/>
                  <a:pt x="250" y="198"/>
                </a:cubicBezTo>
                <a:lnTo>
                  <a:pt x="250" y="195"/>
                </a:lnTo>
                <a:close/>
                <a:moveTo>
                  <a:pt x="204" y="198"/>
                </a:moveTo>
                <a:cubicBezTo>
                  <a:pt x="204" y="194"/>
                  <a:pt x="204" y="194"/>
                  <a:pt x="204" y="194"/>
                </a:cubicBezTo>
                <a:cubicBezTo>
                  <a:pt x="208" y="194"/>
                  <a:pt x="212" y="194"/>
                  <a:pt x="216" y="194"/>
                </a:cubicBezTo>
                <a:cubicBezTo>
                  <a:pt x="216" y="198"/>
                  <a:pt x="216" y="198"/>
                  <a:pt x="216" y="198"/>
                </a:cubicBezTo>
                <a:cubicBezTo>
                  <a:pt x="212" y="198"/>
                  <a:pt x="208" y="198"/>
                  <a:pt x="204" y="198"/>
                </a:cubicBezTo>
                <a:close/>
                <a:moveTo>
                  <a:pt x="273" y="194"/>
                </a:moveTo>
                <a:cubicBezTo>
                  <a:pt x="276" y="194"/>
                  <a:pt x="280" y="193"/>
                  <a:pt x="284" y="193"/>
                </a:cubicBezTo>
                <a:cubicBezTo>
                  <a:pt x="284" y="197"/>
                  <a:pt x="284" y="197"/>
                  <a:pt x="284" y="197"/>
                </a:cubicBezTo>
                <a:cubicBezTo>
                  <a:pt x="281" y="197"/>
                  <a:pt x="277" y="197"/>
                  <a:pt x="273" y="198"/>
                </a:cubicBezTo>
                <a:lnTo>
                  <a:pt x="273" y="194"/>
                </a:lnTo>
                <a:close/>
                <a:moveTo>
                  <a:pt x="181" y="196"/>
                </a:moveTo>
                <a:cubicBezTo>
                  <a:pt x="182" y="192"/>
                  <a:pt x="182" y="192"/>
                  <a:pt x="182" y="192"/>
                </a:cubicBezTo>
                <a:cubicBezTo>
                  <a:pt x="185" y="192"/>
                  <a:pt x="189" y="193"/>
                  <a:pt x="193" y="193"/>
                </a:cubicBezTo>
                <a:cubicBezTo>
                  <a:pt x="193" y="197"/>
                  <a:pt x="193" y="197"/>
                  <a:pt x="193" y="197"/>
                </a:cubicBezTo>
                <a:cubicBezTo>
                  <a:pt x="189" y="196"/>
                  <a:pt x="185" y="196"/>
                  <a:pt x="181" y="196"/>
                </a:cubicBezTo>
                <a:close/>
                <a:moveTo>
                  <a:pt x="295" y="192"/>
                </a:moveTo>
                <a:cubicBezTo>
                  <a:pt x="299" y="192"/>
                  <a:pt x="303" y="191"/>
                  <a:pt x="307" y="191"/>
                </a:cubicBezTo>
                <a:cubicBezTo>
                  <a:pt x="307" y="194"/>
                  <a:pt x="307" y="194"/>
                  <a:pt x="307" y="194"/>
                </a:cubicBezTo>
                <a:cubicBezTo>
                  <a:pt x="303" y="195"/>
                  <a:pt x="300" y="195"/>
                  <a:pt x="296" y="196"/>
                </a:cubicBezTo>
                <a:lnTo>
                  <a:pt x="295" y="192"/>
                </a:lnTo>
                <a:close/>
                <a:moveTo>
                  <a:pt x="159" y="193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63" y="190"/>
                  <a:pt x="167" y="190"/>
                  <a:pt x="170" y="191"/>
                </a:cubicBezTo>
                <a:cubicBezTo>
                  <a:pt x="170" y="194"/>
                  <a:pt x="170" y="194"/>
                  <a:pt x="170" y="194"/>
                </a:cubicBezTo>
                <a:cubicBezTo>
                  <a:pt x="166" y="194"/>
                  <a:pt x="162" y="193"/>
                  <a:pt x="159" y="193"/>
                </a:cubicBezTo>
                <a:close/>
                <a:moveTo>
                  <a:pt x="318" y="189"/>
                </a:moveTo>
                <a:cubicBezTo>
                  <a:pt x="322" y="189"/>
                  <a:pt x="326" y="188"/>
                  <a:pt x="329" y="187"/>
                </a:cubicBezTo>
                <a:cubicBezTo>
                  <a:pt x="330" y="191"/>
                  <a:pt x="330" y="191"/>
                  <a:pt x="330" y="191"/>
                </a:cubicBezTo>
                <a:cubicBezTo>
                  <a:pt x="326" y="192"/>
                  <a:pt x="322" y="192"/>
                  <a:pt x="319" y="193"/>
                </a:cubicBezTo>
                <a:lnTo>
                  <a:pt x="318" y="189"/>
                </a:lnTo>
                <a:close/>
                <a:moveTo>
                  <a:pt x="136" y="189"/>
                </a:moveTo>
                <a:cubicBezTo>
                  <a:pt x="137" y="185"/>
                  <a:pt x="137" y="185"/>
                  <a:pt x="137" y="185"/>
                </a:cubicBezTo>
                <a:cubicBezTo>
                  <a:pt x="140" y="186"/>
                  <a:pt x="144" y="187"/>
                  <a:pt x="148" y="187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43" y="191"/>
                  <a:pt x="140" y="190"/>
                  <a:pt x="136" y="189"/>
                </a:cubicBezTo>
                <a:close/>
                <a:moveTo>
                  <a:pt x="340" y="185"/>
                </a:moveTo>
                <a:cubicBezTo>
                  <a:pt x="344" y="185"/>
                  <a:pt x="348" y="184"/>
                  <a:pt x="352" y="183"/>
                </a:cubicBezTo>
                <a:cubicBezTo>
                  <a:pt x="352" y="187"/>
                  <a:pt x="352" y="187"/>
                  <a:pt x="352" y="187"/>
                </a:cubicBezTo>
                <a:cubicBezTo>
                  <a:pt x="349" y="187"/>
                  <a:pt x="345" y="188"/>
                  <a:pt x="341" y="189"/>
                </a:cubicBezTo>
                <a:lnTo>
                  <a:pt x="340" y="185"/>
                </a:lnTo>
                <a:close/>
                <a:moveTo>
                  <a:pt x="113" y="184"/>
                </a:moveTo>
                <a:cubicBezTo>
                  <a:pt x="114" y="180"/>
                  <a:pt x="114" y="180"/>
                  <a:pt x="114" y="180"/>
                </a:cubicBezTo>
                <a:cubicBezTo>
                  <a:pt x="118" y="181"/>
                  <a:pt x="122" y="182"/>
                  <a:pt x="125" y="183"/>
                </a:cubicBezTo>
                <a:cubicBezTo>
                  <a:pt x="125" y="187"/>
                  <a:pt x="125" y="187"/>
                  <a:pt x="125" y="187"/>
                </a:cubicBezTo>
                <a:cubicBezTo>
                  <a:pt x="121" y="186"/>
                  <a:pt x="117" y="185"/>
                  <a:pt x="113" y="184"/>
                </a:cubicBezTo>
                <a:close/>
                <a:moveTo>
                  <a:pt x="363" y="180"/>
                </a:moveTo>
                <a:cubicBezTo>
                  <a:pt x="366" y="179"/>
                  <a:pt x="370" y="178"/>
                  <a:pt x="374" y="177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1" y="182"/>
                  <a:pt x="367" y="183"/>
                  <a:pt x="364" y="184"/>
                </a:cubicBezTo>
                <a:lnTo>
                  <a:pt x="363" y="180"/>
                </a:lnTo>
                <a:close/>
                <a:moveTo>
                  <a:pt x="91" y="178"/>
                </a:moveTo>
                <a:cubicBezTo>
                  <a:pt x="93" y="174"/>
                  <a:pt x="93" y="174"/>
                  <a:pt x="93" y="174"/>
                </a:cubicBezTo>
                <a:cubicBezTo>
                  <a:pt x="96" y="175"/>
                  <a:pt x="100" y="176"/>
                  <a:pt x="103" y="178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99" y="180"/>
                  <a:pt x="95" y="179"/>
                  <a:pt x="91" y="178"/>
                </a:cubicBezTo>
                <a:close/>
                <a:moveTo>
                  <a:pt x="385" y="174"/>
                </a:moveTo>
                <a:cubicBezTo>
                  <a:pt x="388" y="173"/>
                  <a:pt x="392" y="172"/>
                  <a:pt x="395" y="170"/>
                </a:cubicBezTo>
                <a:cubicBezTo>
                  <a:pt x="397" y="174"/>
                  <a:pt x="397" y="174"/>
                  <a:pt x="397" y="174"/>
                </a:cubicBezTo>
                <a:cubicBezTo>
                  <a:pt x="393" y="175"/>
                  <a:pt x="389" y="177"/>
                  <a:pt x="386" y="178"/>
                </a:cubicBezTo>
                <a:lnTo>
                  <a:pt x="385" y="174"/>
                </a:lnTo>
                <a:close/>
                <a:moveTo>
                  <a:pt x="70" y="170"/>
                </a:moveTo>
                <a:cubicBezTo>
                  <a:pt x="71" y="167"/>
                  <a:pt x="71" y="167"/>
                  <a:pt x="71" y="167"/>
                </a:cubicBezTo>
                <a:cubicBezTo>
                  <a:pt x="75" y="168"/>
                  <a:pt x="78" y="169"/>
                  <a:pt x="82" y="171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7" y="173"/>
                  <a:pt x="73" y="171"/>
                  <a:pt x="70" y="170"/>
                </a:cubicBezTo>
                <a:close/>
                <a:moveTo>
                  <a:pt x="406" y="166"/>
                </a:moveTo>
                <a:cubicBezTo>
                  <a:pt x="409" y="165"/>
                  <a:pt x="413" y="163"/>
                  <a:pt x="416" y="162"/>
                </a:cubicBezTo>
                <a:cubicBezTo>
                  <a:pt x="418" y="165"/>
                  <a:pt x="418" y="165"/>
                  <a:pt x="418" y="165"/>
                </a:cubicBezTo>
                <a:cubicBezTo>
                  <a:pt x="414" y="167"/>
                  <a:pt x="411" y="168"/>
                  <a:pt x="407" y="170"/>
                </a:cubicBezTo>
                <a:lnTo>
                  <a:pt x="406" y="166"/>
                </a:lnTo>
                <a:close/>
                <a:moveTo>
                  <a:pt x="49" y="160"/>
                </a:moveTo>
                <a:cubicBezTo>
                  <a:pt x="51" y="157"/>
                  <a:pt x="51" y="157"/>
                  <a:pt x="51" y="157"/>
                </a:cubicBezTo>
                <a:cubicBezTo>
                  <a:pt x="54" y="159"/>
                  <a:pt x="57" y="160"/>
                  <a:pt x="61" y="162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56" y="164"/>
                  <a:pt x="52" y="162"/>
                  <a:pt x="49" y="160"/>
                </a:cubicBezTo>
                <a:close/>
                <a:moveTo>
                  <a:pt x="426" y="157"/>
                </a:moveTo>
                <a:cubicBezTo>
                  <a:pt x="430" y="155"/>
                  <a:pt x="433" y="153"/>
                  <a:pt x="436" y="151"/>
                </a:cubicBezTo>
                <a:cubicBezTo>
                  <a:pt x="438" y="154"/>
                  <a:pt x="438" y="154"/>
                  <a:pt x="438" y="154"/>
                </a:cubicBezTo>
                <a:cubicBezTo>
                  <a:pt x="435" y="156"/>
                  <a:pt x="432" y="158"/>
                  <a:pt x="428" y="160"/>
                </a:cubicBezTo>
                <a:lnTo>
                  <a:pt x="426" y="157"/>
                </a:lnTo>
                <a:close/>
                <a:moveTo>
                  <a:pt x="29" y="148"/>
                </a:moveTo>
                <a:cubicBezTo>
                  <a:pt x="31" y="145"/>
                  <a:pt x="31" y="145"/>
                  <a:pt x="31" y="145"/>
                </a:cubicBezTo>
                <a:cubicBezTo>
                  <a:pt x="34" y="147"/>
                  <a:pt x="38" y="149"/>
                  <a:pt x="41" y="151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35" y="153"/>
                  <a:pt x="32" y="150"/>
                  <a:pt x="29" y="148"/>
                </a:cubicBezTo>
                <a:close/>
                <a:moveTo>
                  <a:pt x="445" y="145"/>
                </a:moveTo>
                <a:cubicBezTo>
                  <a:pt x="449" y="143"/>
                  <a:pt x="452" y="140"/>
                  <a:pt x="454" y="138"/>
                </a:cubicBezTo>
                <a:cubicBezTo>
                  <a:pt x="457" y="141"/>
                  <a:pt x="457" y="141"/>
                  <a:pt x="457" y="141"/>
                </a:cubicBezTo>
                <a:cubicBezTo>
                  <a:pt x="454" y="143"/>
                  <a:pt x="451" y="145"/>
                  <a:pt x="448" y="148"/>
                </a:cubicBezTo>
                <a:lnTo>
                  <a:pt x="445" y="145"/>
                </a:lnTo>
                <a:close/>
                <a:moveTo>
                  <a:pt x="12" y="132"/>
                </a:moveTo>
                <a:cubicBezTo>
                  <a:pt x="15" y="130"/>
                  <a:pt x="15" y="130"/>
                  <a:pt x="15" y="130"/>
                </a:cubicBezTo>
                <a:cubicBezTo>
                  <a:pt x="17" y="133"/>
                  <a:pt x="20" y="135"/>
                  <a:pt x="23" y="138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17" y="138"/>
                  <a:pt x="14" y="135"/>
                  <a:pt x="12" y="132"/>
                </a:cubicBezTo>
                <a:close/>
                <a:moveTo>
                  <a:pt x="462" y="130"/>
                </a:moveTo>
                <a:cubicBezTo>
                  <a:pt x="464" y="127"/>
                  <a:pt x="466" y="124"/>
                  <a:pt x="468" y="121"/>
                </a:cubicBezTo>
                <a:cubicBezTo>
                  <a:pt x="471" y="122"/>
                  <a:pt x="471" y="122"/>
                  <a:pt x="471" y="122"/>
                </a:cubicBezTo>
                <a:cubicBezTo>
                  <a:pt x="470" y="126"/>
                  <a:pt x="467" y="129"/>
                  <a:pt x="465" y="132"/>
                </a:cubicBezTo>
                <a:lnTo>
                  <a:pt x="462" y="130"/>
                </a:lnTo>
                <a:close/>
                <a:moveTo>
                  <a:pt x="1" y="112"/>
                </a:moveTo>
                <a:cubicBezTo>
                  <a:pt x="4" y="111"/>
                  <a:pt x="4" y="111"/>
                  <a:pt x="4" y="111"/>
                </a:cubicBezTo>
                <a:cubicBezTo>
                  <a:pt x="5" y="114"/>
                  <a:pt x="7" y="118"/>
                  <a:pt x="9" y="121"/>
                </a:cubicBezTo>
                <a:cubicBezTo>
                  <a:pt x="5" y="123"/>
                  <a:pt x="5" y="123"/>
                  <a:pt x="5" y="123"/>
                </a:cubicBezTo>
                <a:cubicBezTo>
                  <a:pt x="3" y="119"/>
                  <a:pt x="2" y="116"/>
                  <a:pt x="1" y="112"/>
                </a:cubicBezTo>
                <a:close/>
                <a:moveTo>
                  <a:pt x="471" y="111"/>
                </a:moveTo>
                <a:cubicBezTo>
                  <a:pt x="472" y="107"/>
                  <a:pt x="472" y="103"/>
                  <a:pt x="472" y="100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77" y="100"/>
                  <a:pt x="477" y="100"/>
                  <a:pt x="477" y="100"/>
                </a:cubicBezTo>
                <a:cubicBezTo>
                  <a:pt x="477" y="104"/>
                  <a:pt x="476" y="108"/>
                  <a:pt x="475" y="112"/>
                </a:cubicBezTo>
                <a:lnTo>
                  <a:pt x="471" y="111"/>
                </a:lnTo>
                <a:close/>
                <a:moveTo>
                  <a:pt x="0" y="100"/>
                </a:moveTo>
                <a:cubicBezTo>
                  <a:pt x="0" y="96"/>
                  <a:pt x="0" y="92"/>
                  <a:pt x="1" y="89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3"/>
                  <a:pt x="3" y="96"/>
                  <a:pt x="3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468" y="79"/>
                </a:moveTo>
                <a:cubicBezTo>
                  <a:pt x="471" y="77"/>
                  <a:pt x="471" y="77"/>
                  <a:pt x="471" y="77"/>
                </a:cubicBezTo>
                <a:cubicBezTo>
                  <a:pt x="473" y="81"/>
                  <a:pt x="475" y="84"/>
                  <a:pt x="476" y="88"/>
                </a:cubicBezTo>
                <a:cubicBezTo>
                  <a:pt x="472" y="89"/>
                  <a:pt x="472" y="89"/>
                  <a:pt x="472" y="89"/>
                </a:cubicBezTo>
                <a:cubicBezTo>
                  <a:pt x="471" y="86"/>
                  <a:pt x="470" y="82"/>
                  <a:pt x="468" y="79"/>
                </a:cubicBezTo>
                <a:close/>
                <a:moveTo>
                  <a:pt x="5" y="78"/>
                </a:moveTo>
                <a:cubicBezTo>
                  <a:pt x="7" y="74"/>
                  <a:pt x="9" y="71"/>
                  <a:pt x="12" y="68"/>
                </a:cubicBezTo>
                <a:cubicBezTo>
                  <a:pt x="15" y="70"/>
                  <a:pt x="15" y="70"/>
                  <a:pt x="15" y="70"/>
                </a:cubicBezTo>
                <a:cubicBezTo>
                  <a:pt x="12" y="73"/>
                  <a:pt x="10" y="76"/>
                  <a:pt x="8" y="79"/>
                </a:cubicBezTo>
                <a:lnTo>
                  <a:pt x="5" y="78"/>
                </a:lnTo>
                <a:close/>
                <a:moveTo>
                  <a:pt x="454" y="62"/>
                </a:moveTo>
                <a:cubicBezTo>
                  <a:pt x="457" y="59"/>
                  <a:pt x="457" y="59"/>
                  <a:pt x="457" y="59"/>
                </a:cubicBezTo>
                <a:cubicBezTo>
                  <a:pt x="460" y="62"/>
                  <a:pt x="462" y="65"/>
                  <a:pt x="465" y="68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59" y="67"/>
                  <a:pt x="457" y="65"/>
                  <a:pt x="454" y="62"/>
                </a:cubicBezTo>
                <a:close/>
                <a:moveTo>
                  <a:pt x="20" y="60"/>
                </a:moveTo>
                <a:cubicBezTo>
                  <a:pt x="22" y="57"/>
                  <a:pt x="25" y="55"/>
                  <a:pt x="29" y="52"/>
                </a:cubicBezTo>
                <a:cubicBezTo>
                  <a:pt x="31" y="55"/>
                  <a:pt x="31" y="55"/>
                  <a:pt x="31" y="55"/>
                </a:cubicBezTo>
                <a:cubicBezTo>
                  <a:pt x="28" y="58"/>
                  <a:pt x="25" y="60"/>
                  <a:pt x="22" y="62"/>
                </a:cubicBezTo>
                <a:lnTo>
                  <a:pt x="20" y="60"/>
                </a:lnTo>
                <a:close/>
                <a:moveTo>
                  <a:pt x="436" y="49"/>
                </a:moveTo>
                <a:cubicBezTo>
                  <a:pt x="438" y="45"/>
                  <a:pt x="438" y="45"/>
                  <a:pt x="438" y="45"/>
                </a:cubicBezTo>
                <a:cubicBezTo>
                  <a:pt x="441" y="47"/>
                  <a:pt x="445" y="50"/>
                  <a:pt x="448" y="52"/>
                </a:cubicBezTo>
                <a:cubicBezTo>
                  <a:pt x="445" y="55"/>
                  <a:pt x="445" y="55"/>
                  <a:pt x="445" y="55"/>
                </a:cubicBezTo>
                <a:cubicBezTo>
                  <a:pt x="442" y="53"/>
                  <a:pt x="439" y="51"/>
                  <a:pt x="436" y="49"/>
                </a:cubicBezTo>
                <a:close/>
                <a:moveTo>
                  <a:pt x="38" y="46"/>
                </a:moveTo>
                <a:cubicBezTo>
                  <a:pt x="41" y="44"/>
                  <a:pt x="45" y="42"/>
                  <a:pt x="48" y="40"/>
                </a:cubicBezTo>
                <a:cubicBezTo>
                  <a:pt x="50" y="43"/>
                  <a:pt x="50" y="43"/>
                  <a:pt x="50" y="43"/>
                </a:cubicBezTo>
                <a:cubicBezTo>
                  <a:pt x="47" y="45"/>
                  <a:pt x="43" y="47"/>
                  <a:pt x="40" y="49"/>
                </a:cubicBezTo>
                <a:lnTo>
                  <a:pt x="38" y="46"/>
                </a:lnTo>
                <a:close/>
                <a:moveTo>
                  <a:pt x="416" y="38"/>
                </a:moveTo>
                <a:cubicBezTo>
                  <a:pt x="418" y="35"/>
                  <a:pt x="418" y="35"/>
                  <a:pt x="418" y="35"/>
                </a:cubicBezTo>
                <a:cubicBezTo>
                  <a:pt x="421" y="36"/>
                  <a:pt x="425" y="38"/>
                  <a:pt x="428" y="40"/>
                </a:cubicBezTo>
                <a:cubicBezTo>
                  <a:pt x="426" y="43"/>
                  <a:pt x="426" y="43"/>
                  <a:pt x="426" y="43"/>
                </a:cubicBezTo>
                <a:cubicBezTo>
                  <a:pt x="423" y="41"/>
                  <a:pt x="420" y="40"/>
                  <a:pt x="416" y="38"/>
                </a:cubicBezTo>
                <a:close/>
                <a:moveTo>
                  <a:pt x="59" y="35"/>
                </a:moveTo>
                <a:cubicBezTo>
                  <a:pt x="62" y="33"/>
                  <a:pt x="65" y="32"/>
                  <a:pt x="69" y="30"/>
                </a:cubicBezTo>
                <a:cubicBezTo>
                  <a:pt x="71" y="34"/>
                  <a:pt x="71" y="34"/>
                  <a:pt x="71" y="34"/>
                </a:cubicBezTo>
                <a:cubicBezTo>
                  <a:pt x="67" y="35"/>
                  <a:pt x="64" y="37"/>
                  <a:pt x="60" y="38"/>
                </a:cubicBezTo>
                <a:lnTo>
                  <a:pt x="59" y="35"/>
                </a:lnTo>
                <a:close/>
                <a:moveTo>
                  <a:pt x="395" y="29"/>
                </a:moveTo>
                <a:cubicBezTo>
                  <a:pt x="396" y="26"/>
                  <a:pt x="396" y="26"/>
                  <a:pt x="396" y="26"/>
                </a:cubicBezTo>
                <a:cubicBezTo>
                  <a:pt x="400" y="27"/>
                  <a:pt x="404" y="28"/>
                  <a:pt x="407" y="30"/>
                </a:cubicBezTo>
                <a:cubicBezTo>
                  <a:pt x="406" y="33"/>
                  <a:pt x="406" y="33"/>
                  <a:pt x="406" y="33"/>
                </a:cubicBezTo>
                <a:cubicBezTo>
                  <a:pt x="402" y="32"/>
                  <a:pt x="399" y="31"/>
                  <a:pt x="395" y="29"/>
                </a:cubicBezTo>
                <a:close/>
                <a:moveTo>
                  <a:pt x="80" y="26"/>
                </a:moveTo>
                <a:cubicBezTo>
                  <a:pt x="83" y="25"/>
                  <a:pt x="87" y="23"/>
                  <a:pt x="91" y="22"/>
                </a:cubicBezTo>
                <a:cubicBezTo>
                  <a:pt x="92" y="26"/>
                  <a:pt x="92" y="26"/>
                  <a:pt x="92" y="26"/>
                </a:cubicBezTo>
                <a:cubicBezTo>
                  <a:pt x="88" y="27"/>
                  <a:pt x="85" y="28"/>
                  <a:pt x="81" y="30"/>
                </a:cubicBezTo>
                <a:lnTo>
                  <a:pt x="80" y="26"/>
                </a:lnTo>
                <a:close/>
                <a:moveTo>
                  <a:pt x="373" y="22"/>
                </a:moveTo>
                <a:cubicBezTo>
                  <a:pt x="374" y="19"/>
                  <a:pt x="374" y="19"/>
                  <a:pt x="374" y="19"/>
                </a:cubicBezTo>
                <a:cubicBezTo>
                  <a:pt x="378" y="20"/>
                  <a:pt x="382" y="21"/>
                  <a:pt x="385" y="22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1" y="25"/>
                  <a:pt x="377" y="23"/>
                  <a:pt x="373" y="22"/>
                </a:cubicBezTo>
                <a:close/>
                <a:moveTo>
                  <a:pt x="102" y="19"/>
                </a:moveTo>
                <a:cubicBezTo>
                  <a:pt x="105" y="18"/>
                  <a:pt x="109" y="17"/>
                  <a:pt x="113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0" y="21"/>
                  <a:pt x="106" y="22"/>
                  <a:pt x="103" y="23"/>
                </a:cubicBezTo>
                <a:lnTo>
                  <a:pt x="102" y="19"/>
                </a:lnTo>
                <a:close/>
                <a:moveTo>
                  <a:pt x="351" y="17"/>
                </a:moveTo>
                <a:cubicBezTo>
                  <a:pt x="352" y="13"/>
                  <a:pt x="352" y="13"/>
                  <a:pt x="352" y="13"/>
                </a:cubicBezTo>
                <a:cubicBezTo>
                  <a:pt x="356" y="14"/>
                  <a:pt x="360" y="15"/>
                  <a:pt x="363" y="16"/>
                </a:cubicBezTo>
                <a:cubicBezTo>
                  <a:pt x="362" y="19"/>
                  <a:pt x="362" y="19"/>
                  <a:pt x="362" y="19"/>
                </a:cubicBezTo>
                <a:cubicBezTo>
                  <a:pt x="359" y="19"/>
                  <a:pt x="355" y="18"/>
                  <a:pt x="351" y="17"/>
                </a:cubicBezTo>
                <a:close/>
                <a:moveTo>
                  <a:pt x="124" y="13"/>
                </a:moveTo>
                <a:cubicBezTo>
                  <a:pt x="128" y="12"/>
                  <a:pt x="131" y="12"/>
                  <a:pt x="135" y="11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2" y="15"/>
                  <a:pt x="128" y="16"/>
                  <a:pt x="125" y="17"/>
                </a:cubicBezTo>
                <a:lnTo>
                  <a:pt x="124" y="13"/>
                </a:lnTo>
                <a:close/>
                <a:moveTo>
                  <a:pt x="329" y="13"/>
                </a:moveTo>
                <a:cubicBezTo>
                  <a:pt x="330" y="9"/>
                  <a:pt x="330" y="9"/>
                  <a:pt x="330" y="9"/>
                </a:cubicBezTo>
                <a:cubicBezTo>
                  <a:pt x="333" y="9"/>
                  <a:pt x="337" y="10"/>
                  <a:pt x="341" y="1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37" y="14"/>
                  <a:pt x="333" y="13"/>
                  <a:pt x="329" y="13"/>
                </a:cubicBezTo>
                <a:close/>
                <a:moveTo>
                  <a:pt x="146" y="9"/>
                </a:moveTo>
                <a:cubicBezTo>
                  <a:pt x="150" y="8"/>
                  <a:pt x="154" y="8"/>
                  <a:pt x="158" y="7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5" y="11"/>
                  <a:pt x="151" y="12"/>
                  <a:pt x="147" y="13"/>
                </a:cubicBezTo>
                <a:lnTo>
                  <a:pt x="146" y="9"/>
                </a:lnTo>
                <a:close/>
                <a:moveTo>
                  <a:pt x="306" y="9"/>
                </a:moveTo>
                <a:cubicBezTo>
                  <a:pt x="307" y="5"/>
                  <a:pt x="307" y="5"/>
                  <a:pt x="307" y="5"/>
                </a:cubicBezTo>
                <a:cubicBezTo>
                  <a:pt x="311" y="6"/>
                  <a:pt x="315" y="6"/>
                  <a:pt x="318" y="7"/>
                </a:cubicBezTo>
                <a:cubicBezTo>
                  <a:pt x="318" y="11"/>
                  <a:pt x="318" y="11"/>
                  <a:pt x="318" y="11"/>
                </a:cubicBezTo>
                <a:cubicBezTo>
                  <a:pt x="314" y="10"/>
                  <a:pt x="310" y="10"/>
                  <a:pt x="306" y="9"/>
                </a:cubicBezTo>
                <a:close/>
                <a:moveTo>
                  <a:pt x="169" y="6"/>
                </a:moveTo>
                <a:cubicBezTo>
                  <a:pt x="173" y="5"/>
                  <a:pt x="177" y="5"/>
                  <a:pt x="181" y="4"/>
                </a:cubicBezTo>
                <a:cubicBezTo>
                  <a:pt x="181" y="8"/>
                  <a:pt x="181" y="8"/>
                  <a:pt x="181" y="8"/>
                </a:cubicBezTo>
                <a:cubicBezTo>
                  <a:pt x="177" y="8"/>
                  <a:pt x="173" y="9"/>
                  <a:pt x="170" y="9"/>
                </a:cubicBezTo>
                <a:lnTo>
                  <a:pt x="169" y="6"/>
                </a:lnTo>
                <a:close/>
                <a:moveTo>
                  <a:pt x="284" y="7"/>
                </a:moveTo>
                <a:cubicBezTo>
                  <a:pt x="284" y="3"/>
                  <a:pt x="284" y="3"/>
                  <a:pt x="284" y="3"/>
                </a:cubicBezTo>
                <a:cubicBezTo>
                  <a:pt x="288" y="3"/>
                  <a:pt x="292" y="4"/>
                  <a:pt x="296" y="4"/>
                </a:cubicBezTo>
                <a:cubicBezTo>
                  <a:pt x="295" y="8"/>
                  <a:pt x="295" y="8"/>
                  <a:pt x="295" y="8"/>
                </a:cubicBezTo>
                <a:cubicBezTo>
                  <a:pt x="291" y="8"/>
                  <a:pt x="288" y="7"/>
                  <a:pt x="284" y="7"/>
                </a:cubicBezTo>
                <a:close/>
                <a:moveTo>
                  <a:pt x="192" y="3"/>
                </a:moveTo>
                <a:cubicBezTo>
                  <a:pt x="196" y="3"/>
                  <a:pt x="200" y="3"/>
                  <a:pt x="203" y="2"/>
                </a:cubicBezTo>
                <a:cubicBezTo>
                  <a:pt x="204" y="6"/>
                  <a:pt x="204" y="6"/>
                  <a:pt x="204" y="6"/>
                </a:cubicBezTo>
                <a:cubicBezTo>
                  <a:pt x="200" y="6"/>
                  <a:pt x="196" y="7"/>
                  <a:pt x="192" y="7"/>
                </a:cubicBezTo>
                <a:lnTo>
                  <a:pt x="192" y="3"/>
                </a:lnTo>
                <a:close/>
                <a:moveTo>
                  <a:pt x="261" y="6"/>
                </a:moveTo>
                <a:cubicBezTo>
                  <a:pt x="261" y="2"/>
                  <a:pt x="261" y="2"/>
                  <a:pt x="261" y="2"/>
                </a:cubicBezTo>
                <a:cubicBezTo>
                  <a:pt x="265" y="2"/>
                  <a:pt x="269" y="2"/>
                  <a:pt x="273" y="2"/>
                </a:cubicBezTo>
                <a:cubicBezTo>
                  <a:pt x="272" y="6"/>
                  <a:pt x="272" y="6"/>
                  <a:pt x="272" y="6"/>
                </a:cubicBezTo>
                <a:cubicBezTo>
                  <a:pt x="269" y="6"/>
                  <a:pt x="265" y="6"/>
                  <a:pt x="261" y="6"/>
                </a:cubicBezTo>
                <a:close/>
                <a:moveTo>
                  <a:pt x="215" y="2"/>
                </a:moveTo>
                <a:cubicBezTo>
                  <a:pt x="219" y="2"/>
                  <a:pt x="223" y="2"/>
                  <a:pt x="226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23" y="5"/>
                  <a:pt x="219" y="5"/>
                  <a:pt x="215" y="6"/>
                </a:cubicBezTo>
                <a:lnTo>
                  <a:pt x="215" y="2"/>
                </a:lnTo>
                <a:close/>
                <a:moveTo>
                  <a:pt x="238" y="4"/>
                </a:moveTo>
                <a:cubicBezTo>
                  <a:pt x="236" y="4"/>
                  <a:pt x="236" y="4"/>
                  <a:pt x="236" y="4"/>
                </a:cubicBezTo>
                <a:cubicBezTo>
                  <a:pt x="236" y="0"/>
                  <a:pt x="236" y="0"/>
                  <a:pt x="236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42" y="0"/>
                  <a:pt x="246" y="1"/>
                  <a:pt x="250" y="1"/>
                </a:cubicBezTo>
                <a:cubicBezTo>
                  <a:pt x="250" y="4"/>
                  <a:pt x="250" y="4"/>
                  <a:pt x="250" y="4"/>
                </a:cubicBezTo>
                <a:cubicBezTo>
                  <a:pt x="246" y="4"/>
                  <a:pt x="242" y="4"/>
                  <a:pt x="23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flipH="1">
            <a:off x="7566026" y="4117976"/>
            <a:ext cx="1222375" cy="557213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3" y="0"/>
                  <a:pt x="570" y="58"/>
                  <a:pt x="570" y="130"/>
                </a:cubicBezTo>
                <a:cubicBezTo>
                  <a:pt x="570" y="201"/>
                  <a:pt x="443" y="260"/>
                  <a:pt x="285" y="260"/>
                </a:cubicBezTo>
                <a:cubicBezTo>
                  <a:pt x="128" y="260"/>
                  <a:pt x="0" y="216"/>
                  <a:pt x="0" y="130"/>
                </a:cubicBezTo>
                <a:cubicBezTo>
                  <a:pt x="0" y="58"/>
                  <a:pt x="128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 flipH="1">
            <a:off x="7667626" y="4159251"/>
            <a:ext cx="1017588" cy="412750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 flipH="1">
            <a:off x="7666038" y="4154488"/>
            <a:ext cx="1022350" cy="422275"/>
          </a:xfrm>
          <a:custGeom>
            <a:avLst/>
            <a:gdLst>
              <a:gd name="T0" fmla="*/ 240 w 477"/>
              <a:gd name="T1" fmla="*/ 193 h 197"/>
              <a:gd name="T2" fmla="*/ 250 w 477"/>
              <a:gd name="T3" fmla="*/ 193 h 197"/>
              <a:gd name="T4" fmla="*/ 250 w 477"/>
              <a:gd name="T5" fmla="*/ 193 h 197"/>
              <a:gd name="T6" fmla="*/ 216 w 477"/>
              <a:gd name="T7" fmla="*/ 197 h 197"/>
              <a:gd name="T8" fmla="*/ 284 w 477"/>
              <a:gd name="T9" fmla="*/ 195 h 197"/>
              <a:gd name="T10" fmla="*/ 182 w 477"/>
              <a:gd name="T11" fmla="*/ 191 h 197"/>
              <a:gd name="T12" fmla="*/ 295 w 477"/>
              <a:gd name="T13" fmla="*/ 191 h 197"/>
              <a:gd name="T14" fmla="*/ 295 w 477"/>
              <a:gd name="T15" fmla="*/ 191 h 197"/>
              <a:gd name="T16" fmla="*/ 170 w 477"/>
              <a:gd name="T17" fmla="*/ 193 h 197"/>
              <a:gd name="T18" fmla="*/ 330 w 477"/>
              <a:gd name="T19" fmla="*/ 190 h 197"/>
              <a:gd name="T20" fmla="*/ 137 w 477"/>
              <a:gd name="T21" fmla="*/ 184 h 197"/>
              <a:gd name="T22" fmla="*/ 340 w 477"/>
              <a:gd name="T23" fmla="*/ 184 h 197"/>
              <a:gd name="T24" fmla="*/ 340 w 477"/>
              <a:gd name="T25" fmla="*/ 184 h 197"/>
              <a:gd name="T26" fmla="*/ 125 w 477"/>
              <a:gd name="T27" fmla="*/ 185 h 197"/>
              <a:gd name="T28" fmla="*/ 375 w 477"/>
              <a:gd name="T29" fmla="*/ 180 h 197"/>
              <a:gd name="T30" fmla="*/ 93 w 477"/>
              <a:gd name="T31" fmla="*/ 173 h 197"/>
              <a:gd name="T32" fmla="*/ 385 w 477"/>
              <a:gd name="T33" fmla="*/ 173 h 197"/>
              <a:gd name="T34" fmla="*/ 385 w 477"/>
              <a:gd name="T35" fmla="*/ 173 h 197"/>
              <a:gd name="T36" fmla="*/ 81 w 477"/>
              <a:gd name="T37" fmla="*/ 173 h 197"/>
              <a:gd name="T38" fmla="*/ 418 w 477"/>
              <a:gd name="T39" fmla="*/ 164 h 197"/>
              <a:gd name="T40" fmla="*/ 51 w 477"/>
              <a:gd name="T41" fmla="*/ 156 h 197"/>
              <a:gd name="T42" fmla="*/ 426 w 477"/>
              <a:gd name="T43" fmla="*/ 155 h 197"/>
              <a:gd name="T44" fmla="*/ 426 w 477"/>
              <a:gd name="T45" fmla="*/ 155 h 197"/>
              <a:gd name="T46" fmla="*/ 39 w 477"/>
              <a:gd name="T47" fmla="*/ 153 h 197"/>
              <a:gd name="T48" fmla="*/ 457 w 477"/>
              <a:gd name="T49" fmla="*/ 139 h 197"/>
              <a:gd name="T50" fmla="*/ 15 w 477"/>
              <a:gd name="T51" fmla="*/ 129 h 197"/>
              <a:gd name="T52" fmla="*/ 462 w 477"/>
              <a:gd name="T53" fmla="*/ 128 h 197"/>
              <a:gd name="T54" fmla="*/ 462 w 477"/>
              <a:gd name="T55" fmla="*/ 128 h 197"/>
              <a:gd name="T56" fmla="*/ 5 w 477"/>
              <a:gd name="T57" fmla="*/ 122 h 197"/>
              <a:gd name="T58" fmla="*/ 472 w 477"/>
              <a:gd name="T59" fmla="*/ 98 h 197"/>
              <a:gd name="T60" fmla="*/ 0 w 477"/>
              <a:gd name="T61" fmla="*/ 99 h 197"/>
              <a:gd name="T62" fmla="*/ 1 w 477"/>
              <a:gd name="T63" fmla="*/ 99 h 197"/>
              <a:gd name="T64" fmla="*/ 471 w 477"/>
              <a:gd name="T65" fmla="*/ 76 h 197"/>
              <a:gd name="T66" fmla="*/ 5 w 477"/>
              <a:gd name="T67" fmla="*/ 76 h 197"/>
              <a:gd name="T68" fmla="*/ 5 w 477"/>
              <a:gd name="T69" fmla="*/ 76 h 197"/>
              <a:gd name="T70" fmla="*/ 462 w 477"/>
              <a:gd name="T71" fmla="*/ 69 h 197"/>
              <a:gd name="T72" fmla="*/ 31 w 477"/>
              <a:gd name="T73" fmla="*/ 54 h 197"/>
              <a:gd name="T74" fmla="*/ 438 w 477"/>
              <a:gd name="T75" fmla="*/ 44 h 197"/>
              <a:gd name="T76" fmla="*/ 38 w 477"/>
              <a:gd name="T77" fmla="*/ 44 h 197"/>
              <a:gd name="T78" fmla="*/ 38 w 477"/>
              <a:gd name="T79" fmla="*/ 44 h 197"/>
              <a:gd name="T80" fmla="*/ 426 w 477"/>
              <a:gd name="T81" fmla="*/ 42 h 197"/>
              <a:gd name="T82" fmla="*/ 71 w 477"/>
              <a:gd name="T83" fmla="*/ 32 h 197"/>
              <a:gd name="T84" fmla="*/ 396 w 477"/>
              <a:gd name="T85" fmla="*/ 24 h 197"/>
              <a:gd name="T86" fmla="*/ 80 w 477"/>
              <a:gd name="T87" fmla="*/ 25 h 197"/>
              <a:gd name="T88" fmla="*/ 80 w 477"/>
              <a:gd name="T89" fmla="*/ 25 h 197"/>
              <a:gd name="T90" fmla="*/ 384 w 477"/>
              <a:gd name="T91" fmla="*/ 24 h 197"/>
              <a:gd name="T92" fmla="*/ 114 w 477"/>
              <a:gd name="T93" fmla="*/ 18 h 197"/>
              <a:gd name="T94" fmla="*/ 352 w 477"/>
              <a:gd name="T95" fmla="*/ 12 h 197"/>
              <a:gd name="T96" fmla="*/ 124 w 477"/>
              <a:gd name="T97" fmla="*/ 12 h 197"/>
              <a:gd name="T98" fmla="*/ 124 w 477"/>
              <a:gd name="T99" fmla="*/ 12 h 197"/>
              <a:gd name="T100" fmla="*/ 340 w 477"/>
              <a:gd name="T101" fmla="*/ 13 h 197"/>
              <a:gd name="T102" fmla="*/ 158 w 477"/>
              <a:gd name="T103" fmla="*/ 9 h 197"/>
              <a:gd name="T104" fmla="*/ 307 w 477"/>
              <a:gd name="T105" fmla="*/ 4 h 197"/>
              <a:gd name="T106" fmla="*/ 169 w 477"/>
              <a:gd name="T107" fmla="*/ 4 h 197"/>
              <a:gd name="T108" fmla="*/ 169 w 477"/>
              <a:gd name="T109" fmla="*/ 4 h 197"/>
              <a:gd name="T110" fmla="*/ 295 w 477"/>
              <a:gd name="T111" fmla="*/ 7 h 197"/>
              <a:gd name="T112" fmla="*/ 204 w 477"/>
              <a:gd name="T113" fmla="*/ 5 h 197"/>
              <a:gd name="T114" fmla="*/ 261 w 477"/>
              <a:gd name="T115" fmla="*/ 0 h 197"/>
              <a:gd name="T116" fmla="*/ 215 w 477"/>
              <a:gd name="T117" fmla="*/ 0 h 197"/>
              <a:gd name="T118" fmla="*/ 215 w 477"/>
              <a:gd name="T119" fmla="*/ 0 h 197"/>
              <a:gd name="T120" fmla="*/ 238 w 477"/>
              <a:gd name="T121" fmla="*/ 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7" h="197">
                <a:moveTo>
                  <a:pt x="227" y="197"/>
                </a:moveTo>
                <a:cubicBezTo>
                  <a:pt x="227" y="193"/>
                  <a:pt x="227" y="193"/>
                  <a:pt x="227" y="193"/>
                </a:cubicBezTo>
                <a:cubicBezTo>
                  <a:pt x="231" y="193"/>
                  <a:pt x="235" y="193"/>
                  <a:pt x="238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0" y="195"/>
                  <a:pt x="240" y="195"/>
                  <a:pt x="240" y="195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5" y="197"/>
                  <a:pt x="231" y="197"/>
                  <a:pt x="227" y="197"/>
                </a:cubicBezTo>
                <a:close/>
                <a:moveTo>
                  <a:pt x="250" y="193"/>
                </a:moveTo>
                <a:cubicBezTo>
                  <a:pt x="254" y="193"/>
                  <a:pt x="258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8" y="197"/>
                  <a:pt x="254" y="197"/>
                  <a:pt x="250" y="197"/>
                </a:cubicBezTo>
                <a:lnTo>
                  <a:pt x="250" y="193"/>
                </a:lnTo>
                <a:close/>
                <a:moveTo>
                  <a:pt x="204" y="196"/>
                </a:moveTo>
                <a:cubicBezTo>
                  <a:pt x="204" y="192"/>
                  <a:pt x="204" y="192"/>
                  <a:pt x="204" y="192"/>
                </a:cubicBezTo>
                <a:cubicBezTo>
                  <a:pt x="208" y="193"/>
                  <a:pt x="212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8" y="196"/>
                  <a:pt x="204" y="196"/>
                </a:cubicBezTo>
                <a:close/>
                <a:moveTo>
                  <a:pt x="273" y="192"/>
                </a:moveTo>
                <a:cubicBezTo>
                  <a:pt x="276" y="192"/>
                  <a:pt x="280" y="192"/>
                  <a:pt x="284" y="192"/>
                </a:cubicBezTo>
                <a:cubicBezTo>
                  <a:pt x="284" y="195"/>
                  <a:pt x="284" y="195"/>
                  <a:pt x="284" y="195"/>
                </a:cubicBezTo>
                <a:cubicBezTo>
                  <a:pt x="281" y="196"/>
                  <a:pt x="277" y="196"/>
                  <a:pt x="273" y="196"/>
                </a:cubicBezTo>
                <a:lnTo>
                  <a:pt x="273" y="192"/>
                </a:lnTo>
                <a:close/>
                <a:moveTo>
                  <a:pt x="181" y="194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5" y="191"/>
                  <a:pt x="189" y="191"/>
                  <a:pt x="193" y="192"/>
                </a:cubicBezTo>
                <a:cubicBezTo>
                  <a:pt x="193" y="195"/>
                  <a:pt x="193" y="195"/>
                  <a:pt x="193" y="195"/>
                </a:cubicBezTo>
                <a:cubicBezTo>
                  <a:pt x="189" y="195"/>
                  <a:pt x="185" y="195"/>
                  <a:pt x="181" y="194"/>
                </a:cubicBezTo>
                <a:close/>
                <a:moveTo>
                  <a:pt x="295" y="191"/>
                </a:moveTo>
                <a:cubicBezTo>
                  <a:pt x="299" y="190"/>
                  <a:pt x="303" y="190"/>
                  <a:pt x="307" y="189"/>
                </a:cubicBezTo>
                <a:cubicBezTo>
                  <a:pt x="307" y="193"/>
                  <a:pt x="307" y="193"/>
                  <a:pt x="307" y="193"/>
                </a:cubicBezTo>
                <a:cubicBezTo>
                  <a:pt x="303" y="194"/>
                  <a:pt x="300" y="194"/>
                  <a:pt x="296" y="194"/>
                </a:cubicBezTo>
                <a:lnTo>
                  <a:pt x="295" y="191"/>
                </a:lnTo>
                <a:close/>
                <a:moveTo>
                  <a:pt x="159" y="192"/>
                </a:moveTo>
                <a:cubicBezTo>
                  <a:pt x="159" y="188"/>
                  <a:pt x="159" y="188"/>
                  <a:pt x="159" y="188"/>
                </a:cubicBezTo>
                <a:cubicBezTo>
                  <a:pt x="163" y="188"/>
                  <a:pt x="167" y="189"/>
                  <a:pt x="170" y="189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66" y="193"/>
                  <a:pt x="162" y="192"/>
                  <a:pt x="159" y="192"/>
                </a:cubicBezTo>
                <a:close/>
                <a:moveTo>
                  <a:pt x="318" y="188"/>
                </a:moveTo>
                <a:cubicBezTo>
                  <a:pt x="322" y="187"/>
                  <a:pt x="326" y="187"/>
                  <a:pt x="329" y="186"/>
                </a:cubicBezTo>
                <a:cubicBezTo>
                  <a:pt x="330" y="190"/>
                  <a:pt x="330" y="190"/>
                  <a:pt x="330" y="190"/>
                </a:cubicBezTo>
                <a:cubicBezTo>
                  <a:pt x="326" y="190"/>
                  <a:pt x="322" y="191"/>
                  <a:pt x="319" y="191"/>
                </a:cubicBezTo>
                <a:lnTo>
                  <a:pt x="318" y="188"/>
                </a:lnTo>
                <a:close/>
                <a:moveTo>
                  <a:pt x="136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0" y="185"/>
                  <a:pt x="144" y="185"/>
                  <a:pt x="148" y="186"/>
                </a:cubicBezTo>
                <a:cubicBezTo>
                  <a:pt x="147" y="190"/>
                  <a:pt x="147" y="190"/>
                  <a:pt x="147" y="190"/>
                </a:cubicBezTo>
                <a:cubicBezTo>
                  <a:pt x="143" y="189"/>
                  <a:pt x="140" y="188"/>
                  <a:pt x="136" y="188"/>
                </a:cubicBezTo>
                <a:close/>
                <a:moveTo>
                  <a:pt x="340" y="184"/>
                </a:moveTo>
                <a:cubicBezTo>
                  <a:pt x="344" y="183"/>
                  <a:pt x="348" y="182"/>
                  <a:pt x="352" y="182"/>
                </a:cubicBezTo>
                <a:cubicBezTo>
                  <a:pt x="352" y="185"/>
                  <a:pt x="352" y="185"/>
                  <a:pt x="352" y="185"/>
                </a:cubicBezTo>
                <a:cubicBezTo>
                  <a:pt x="349" y="186"/>
                  <a:pt x="345" y="187"/>
                  <a:pt x="341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8" y="180"/>
                  <a:pt x="122" y="181"/>
                  <a:pt x="125" y="182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1" y="185"/>
                  <a:pt x="117" y="184"/>
                  <a:pt x="113" y="183"/>
                </a:cubicBezTo>
                <a:close/>
                <a:moveTo>
                  <a:pt x="363" y="179"/>
                </a:moveTo>
                <a:cubicBezTo>
                  <a:pt x="366" y="178"/>
                  <a:pt x="370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1" y="181"/>
                  <a:pt x="367" y="182"/>
                  <a:pt x="364" y="183"/>
                </a:cubicBezTo>
                <a:lnTo>
                  <a:pt x="363" y="179"/>
                </a:lnTo>
                <a:close/>
                <a:moveTo>
                  <a:pt x="91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6" y="174"/>
                  <a:pt x="100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9" y="179"/>
                  <a:pt x="95" y="178"/>
                  <a:pt x="91" y="177"/>
                </a:cubicBezTo>
                <a:close/>
                <a:moveTo>
                  <a:pt x="385" y="173"/>
                </a:moveTo>
                <a:cubicBezTo>
                  <a:pt x="388" y="172"/>
                  <a:pt x="392" y="170"/>
                  <a:pt x="395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3" y="174"/>
                  <a:pt x="389" y="175"/>
                  <a:pt x="386" y="176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1" y="165"/>
                  <a:pt x="71" y="165"/>
                  <a:pt x="71" y="165"/>
                </a:cubicBezTo>
                <a:cubicBezTo>
                  <a:pt x="75" y="167"/>
                  <a:pt x="78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1"/>
                  <a:pt x="73" y="170"/>
                  <a:pt x="70" y="169"/>
                </a:cubicBezTo>
                <a:close/>
                <a:moveTo>
                  <a:pt x="406" y="165"/>
                </a:moveTo>
                <a:cubicBezTo>
                  <a:pt x="409" y="164"/>
                  <a:pt x="413" y="162"/>
                  <a:pt x="416" y="160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4" y="166"/>
                  <a:pt x="411" y="167"/>
                  <a:pt x="407" y="169"/>
                </a:cubicBezTo>
                <a:lnTo>
                  <a:pt x="406" y="165"/>
                </a:lnTo>
                <a:close/>
                <a:moveTo>
                  <a:pt x="49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4" y="157"/>
                  <a:pt x="57" y="159"/>
                  <a:pt x="61" y="161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6" y="162"/>
                  <a:pt x="52" y="161"/>
                  <a:pt x="49" y="159"/>
                </a:cubicBezTo>
                <a:close/>
                <a:moveTo>
                  <a:pt x="426" y="155"/>
                </a:moveTo>
                <a:cubicBezTo>
                  <a:pt x="430" y="154"/>
                  <a:pt x="433" y="152"/>
                  <a:pt x="436" y="150"/>
                </a:cubicBezTo>
                <a:cubicBezTo>
                  <a:pt x="438" y="153"/>
                  <a:pt x="438" y="153"/>
                  <a:pt x="438" y="153"/>
                </a:cubicBezTo>
                <a:cubicBezTo>
                  <a:pt x="435" y="155"/>
                  <a:pt x="432" y="157"/>
                  <a:pt x="428" y="159"/>
                </a:cubicBezTo>
                <a:lnTo>
                  <a:pt x="426" y="155"/>
                </a:lnTo>
                <a:close/>
                <a:moveTo>
                  <a:pt x="29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8" y="148"/>
                  <a:pt x="41" y="150"/>
                </a:cubicBezTo>
                <a:cubicBezTo>
                  <a:pt x="39" y="153"/>
                  <a:pt x="39" y="153"/>
                  <a:pt x="39" y="153"/>
                </a:cubicBezTo>
                <a:cubicBezTo>
                  <a:pt x="35" y="151"/>
                  <a:pt x="32" y="149"/>
                  <a:pt x="29" y="147"/>
                </a:cubicBezTo>
                <a:close/>
                <a:moveTo>
                  <a:pt x="445" y="143"/>
                </a:moveTo>
                <a:cubicBezTo>
                  <a:pt x="449" y="141"/>
                  <a:pt x="452" y="139"/>
                  <a:pt x="454" y="136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4" y="142"/>
                  <a:pt x="451" y="144"/>
                  <a:pt x="448" y="147"/>
                </a:cubicBezTo>
                <a:lnTo>
                  <a:pt x="445" y="143"/>
                </a:lnTo>
                <a:close/>
                <a:moveTo>
                  <a:pt x="12" y="131"/>
                </a:moveTo>
                <a:cubicBezTo>
                  <a:pt x="15" y="129"/>
                  <a:pt x="15" y="129"/>
                  <a:pt x="15" y="129"/>
                </a:cubicBezTo>
                <a:cubicBezTo>
                  <a:pt x="17" y="131"/>
                  <a:pt x="20" y="134"/>
                  <a:pt x="23" y="137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17" y="137"/>
                  <a:pt x="14" y="134"/>
                  <a:pt x="12" y="131"/>
                </a:cubicBezTo>
                <a:close/>
                <a:moveTo>
                  <a:pt x="462" y="128"/>
                </a:moveTo>
                <a:cubicBezTo>
                  <a:pt x="464" y="125"/>
                  <a:pt x="466" y="122"/>
                  <a:pt x="468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70" y="124"/>
                  <a:pt x="467" y="128"/>
                  <a:pt x="465" y="131"/>
                </a:cubicBezTo>
                <a:lnTo>
                  <a:pt x="462" y="128"/>
                </a:lnTo>
                <a:close/>
                <a:moveTo>
                  <a:pt x="1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7" y="116"/>
                  <a:pt x="9" y="120"/>
                </a:cubicBezTo>
                <a:cubicBezTo>
                  <a:pt x="5" y="122"/>
                  <a:pt x="5" y="122"/>
                  <a:pt x="5" y="122"/>
                </a:cubicBezTo>
                <a:cubicBezTo>
                  <a:pt x="3" y="118"/>
                  <a:pt x="2" y="114"/>
                  <a:pt x="1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9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7" y="102"/>
                  <a:pt x="476" y="106"/>
                  <a:pt x="475" y="110"/>
                </a:cubicBezTo>
                <a:lnTo>
                  <a:pt x="471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8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79"/>
                  <a:pt x="475" y="83"/>
                  <a:pt x="476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4"/>
                  <a:pt x="470" y="81"/>
                  <a:pt x="468" y="78"/>
                </a:cubicBezTo>
                <a:close/>
                <a:moveTo>
                  <a:pt x="5" y="76"/>
                </a:moveTo>
                <a:cubicBezTo>
                  <a:pt x="7" y="73"/>
                  <a:pt x="9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2" y="72"/>
                  <a:pt x="10" y="75"/>
                  <a:pt x="8" y="78"/>
                </a:cubicBezTo>
                <a:lnTo>
                  <a:pt x="5" y="76"/>
                </a:lnTo>
                <a:close/>
                <a:moveTo>
                  <a:pt x="454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2" y="63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59" y="66"/>
                  <a:pt x="457" y="63"/>
                  <a:pt x="454" y="61"/>
                </a:cubicBezTo>
                <a:close/>
                <a:moveTo>
                  <a:pt x="20" y="58"/>
                </a:moveTo>
                <a:cubicBezTo>
                  <a:pt x="22" y="56"/>
                  <a:pt x="25" y="53"/>
                  <a:pt x="29" y="51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6"/>
                  <a:pt x="25" y="59"/>
                  <a:pt x="22" y="61"/>
                </a:cubicBezTo>
                <a:lnTo>
                  <a:pt x="20" y="58"/>
                </a:lnTo>
                <a:close/>
                <a:moveTo>
                  <a:pt x="436" y="47"/>
                </a:moveTo>
                <a:cubicBezTo>
                  <a:pt x="438" y="44"/>
                  <a:pt x="438" y="44"/>
                  <a:pt x="438" y="44"/>
                </a:cubicBezTo>
                <a:cubicBezTo>
                  <a:pt x="441" y="46"/>
                  <a:pt x="445" y="48"/>
                  <a:pt x="448" y="50"/>
                </a:cubicBezTo>
                <a:cubicBezTo>
                  <a:pt x="445" y="54"/>
                  <a:pt x="445" y="54"/>
                  <a:pt x="445" y="54"/>
                </a:cubicBezTo>
                <a:cubicBezTo>
                  <a:pt x="442" y="51"/>
                  <a:pt x="439" y="49"/>
                  <a:pt x="436" y="47"/>
                </a:cubicBezTo>
                <a:close/>
                <a:moveTo>
                  <a:pt x="38" y="44"/>
                </a:moveTo>
                <a:cubicBezTo>
                  <a:pt x="41" y="42"/>
                  <a:pt x="45" y="40"/>
                  <a:pt x="48" y="39"/>
                </a:cubicBezTo>
                <a:cubicBezTo>
                  <a:pt x="50" y="42"/>
                  <a:pt x="50" y="42"/>
                  <a:pt x="50" y="42"/>
                </a:cubicBezTo>
                <a:cubicBezTo>
                  <a:pt x="47" y="44"/>
                  <a:pt x="43" y="46"/>
                  <a:pt x="40" y="47"/>
                </a:cubicBezTo>
                <a:lnTo>
                  <a:pt x="38" y="44"/>
                </a:lnTo>
                <a:close/>
                <a:moveTo>
                  <a:pt x="416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1" y="35"/>
                  <a:pt x="425" y="37"/>
                  <a:pt x="428" y="38"/>
                </a:cubicBezTo>
                <a:cubicBezTo>
                  <a:pt x="426" y="42"/>
                  <a:pt x="426" y="42"/>
                  <a:pt x="426" y="42"/>
                </a:cubicBezTo>
                <a:cubicBezTo>
                  <a:pt x="423" y="40"/>
                  <a:pt x="420" y="38"/>
                  <a:pt x="416" y="37"/>
                </a:cubicBezTo>
                <a:close/>
                <a:moveTo>
                  <a:pt x="59" y="33"/>
                </a:moveTo>
                <a:cubicBezTo>
                  <a:pt x="62" y="32"/>
                  <a:pt x="65" y="30"/>
                  <a:pt x="69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7" y="34"/>
                  <a:pt x="64" y="35"/>
                  <a:pt x="60" y="37"/>
                </a:cubicBezTo>
                <a:lnTo>
                  <a:pt x="59" y="33"/>
                </a:lnTo>
                <a:close/>
                <a:moveTo>
                  <a:pt x="395" y="28"/>
                </a:moveTo>
                <a:cubicBezTo>
                  <a:pt x="396" y="24"/>
                  <a:pt x="396" y="24"/>
                  <a:pt x="396" y="24"/>
                </a:cubicBezTo>
                <a:cubicBezTo>
                  <a:pt x="400" y="26"/>
                  <a:pt x="404" y="27"/>
                  <a:pt x="407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2" y="31"/>
                  <a:pt x="399" y="29"/>
                  <a:pt x="395" y="28"/>
                </a:cubicBezTo>
                <a:close/>
                <a:moveTo>
                  <a:pt x="80" y="25"/>
                </a:moveTo>
                <a:cubicBezTo>
                  <a:pt x="83" y="23"/>
                  <a:pt x="87" y="22"/>
                  <a:pt x="91" y="21"/>
                </a:cubicBezTo>
                <a:cubicBezTo>
                  <a:pt x="92" y="24"/>
                  <a:pt x="92" y="24"/>
                  <a:pt x="92" y="24"/>
                </a:cubicBezTo>
                <a:cubicBezTo>
                  <a:pt x="88" y="26"/>
                  <a:pt x="85" y="27"/>
                  <a:pt x="81" y="28"/>
                </a:cubicBezTo>
                <a:lnTo>
                  <a:pt x="80" y="25"/>
                </a:lnTo>
                <a:close/>
                <a:moveTo>
                  <a:pt x="373" y="21"/>
                </a:moveTo>
                <a:cubicBezTo>
                  <a:pt x="374" y="17"/>
                  <a:pt x="374" y="17"/>
                  <a:pt x="374" y="17"/>
                </a:cubicBezTo>
                <a:cubicBezTo>
                  <a:pt x="378" y="18"/>
                  <a:pt x="382" y="20"/>
                  <a:pt x="385" y="21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1" y="23"/>
                  <a:pt x="377" y="22"/>
                  <a:pt x="373" y="21"/>
                </a:cubicBezTo>
                <a:close/>
                <a:moveTo>
                  <a:pt x="102" y="18"/>
                </a:moveTo>
                <a:cubicBezTo>
                  <a:pt x="105" y="17"/>
                  <a:pt x="109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0" y="19"/>
                  <a:pt x="106" y="20"/>
                  <a:pt x="103" y="21"/>
                </a:cubicBezTo>
                <a:lnTo>
                  <a:pt x="102" y="18"/>
                </a:lnTo>
                <a:close/>
                <a:moveTo>
                  <a:pt x="351" y="16"/>
                </a:moveTo>
                <a:cubicBezTo>
                  <a:pt x="352" y="12"/>
                  <a:pt x="352" y="12"/>
                  <a:pt x="352" y="12"/>
                </a:cubicBezTo>
                <a:cubicBezTo>
                  <a:pt x="356" y="13"/>
                  <a:pt x="360" y="14"/>
                  <a:pt x="363" y="1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7"/>
                  <a:pt x="355" y="16"/>
                  <a:pt x="351" y="16"/>
                </a:cubicBezTo>
                <a:close/>
                <a:moveTo>
                  <a:pt x="124" y="12"/>
                </a:moveTo>
                <a:cubicBezTo>
                  <a:pt x="128" y="11"/>
                  <a:pt x="131" y="10"/>
                  <a:pt x="135" y="10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2" y="14"/>
                  <a:pt x="128" y="15"/>
                  <a:pt x="125" y="16"/>
                </a:cubicBezTo>
                <a:lnTo>
                  <a:pt x="124" y="12"/>
                </a:lnTo>
                <a:close/>
                <a:moveTo>
                  <a:pt x="329" y="11"/>
                </a:moveTo>
                <a:cubicBezTo>
                  <a:pt x="330" y="7"/>
                  <a:pt x="330" y="7"/>
                  <a:pt x="330" y="7"/>
                </a:cubicBezTo>
                <a:cubicBezTo>
                  <a:pt x="333" y="8"/>
                  <a:pt x="337" y="9"/>
                  <a:pt x="341" y="9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7" y="12"/>
                  <a:pt x="333" y="12"/>
                  <a:pt x="329" y="11"/>
                </a:cubicBezTo>
                <a:close/>
                <a:moveTo>
                  <a:pt x="146" y="7"/>
                </a:moveTo>
                <a:cubicBezTo>
                  <a:pt x="150" y="7"/>
                  <a:pt x="154" y="6"/>
                  <a:pt x="158" y="6"/>
                </a:cubicBezTo>
                <a:cubicBezTo>
                  <a:pt x="158" y="9"/>
                  <a:pt x="158" y="9"/>
                  <a:pt x="158" y="9"/>
                </a:cubicBezTo>
                <a:cubicBezTo>
                  <a:pt x="155" y="10"/>
                  <a:pt x="151" y="11"/>
                  <a:pt x="147" y="11"/>
                </a:cubicBezTo>
                <a:lnTo>
                  <a:pt x="146" y="7"/>
                </a:lnTo>
                <a:close/>
                <a:moveTo>
                  <a:pt x="306" y="8"/>
                </a:moveTo>
                <a:cubicBezTo>
                  <a:pt x="307" y="4"/>
                  <a:pt x="307" y="4"/>
                  <a:pt x="307" y="4"/>
                </a:cubicBezTo>
                <a:cubicBezTo>
                  <a:pt x="311" y="5"/>
                  <a:pt x="315" y="5"/>
                  <a:pt x="318" y="6"/>
                </a:cubicBezTo>
                <a:cubicBezTo>
                  <a:pt x="318" y="9"/>
                  <a:pt x="318" y="9"/>
                  <a:pt x="318" y="9"/>
                </a:cubicBezTo>
                <a:cubicBezTo>
                  <a:pt x="314" y="9"/>
                  <a:pt x="310" y="8"/>
                  <a:pt x="306" y="8"/>
                </a:cubicBezTo>
                <a:close/>
                <a:moveTo>
                  <a:pt x="169" y="4"/>
                </a:moveTo>
                <a:cubicBezTo>
                  <a:pt x="173" y="4"/>
                  <a:pt x="177" y="3"/>
                  <a:pt x="181" y="3"/>
                </a:cubicBezTo>
                <a:cubicBezTo>
                  <a:pt x="181" y="7"/>
                  <a:pt x="181" y="7"/>
                  <a:pt x="181" y="7"/>
                </a:cubicBezTo>
                <a:cubicBezTo>
                  <a:pt x="177" y="7"/>
                  <a:pt x="173" y="7"/>
                  <a:pt x="170" y="8"/>
                </a:cubicBezTo>
                <a:lnTo>
                  <a:pt x="169" y="4"/>
                </a:lnTo>
                <a:close/>
                <a:moveTo>
                  <a:pt x="284" y="6"/>
                </a:moveTo>
                <a:cubicBezTo>
                  <a:pt x="284" y="2"/>
                  <a:pt x="284" y="2"/>
                  <a:pt x="284" y="2"/>
                </a:cubicBezTo>
                <a:cubicBezTo>
                  <a:pt x="288" y="2"/>
                  <a:pt x="292" y="2"/>
                  <a:pt x="296" y="3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6"/>
                  <a:pt x="288" y="6"/>
                  <a:pt x="284" y="6"/>
                </a:cubicBezTo>
                <a:close/>
                <a:moveTo>
                  <a:pt x="192" y="2"/>
                </a:moveTo>
                <a:cubicBezTo>
                  <a:pt x="196" y="2"/>
                  <a:pt x="200" y="1"/>
                  <a:pt x="203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0" y="5"/>
                  <a:pt x="196" y="5"/>
                  <a:pt x="192" y="6"/>
                </a:cubicBezTo>
                <a:lnTo>
                  <a:pt x="192" y="2"/>
                </a:lnTo>
                <a:close/>
                <a:moveTo>
                  <a:pt x="261" y="4"/>
                </a:moveTo>
                <a:cubicBezTo>
                  <a:pt x="261" y="0"/>
                  <a:pt x="261" y="0"/>
                  <a:pt x="261" y="0"/>
                </a:cubicBezTo>
                <a:cubicBezTo>
                  <a:pt x="265" y="1"/>
                  <a:pt x="269" y="1"/>
                  <a:pt x="273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9" y="5"/>
                  <a:pt x="265" y="4"/>
                  <a:pt x="261" y="4"/>
                </a:cubicBezTo>
                <a:close/>
                <a:moveTo>
                  <a:pt x="215" y="0"/>
                </a:moveTo>
                <a:cubicBezTo>
                  <a:pt x="219" y="0"/>
                  <a:pt x="223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3" y="4"/>
                  <a:pt x="219" y="4"/>
                  <a:pt x="215" y="4"/>
                </a:cubicBezTo>
                <a:lnTo>
                  <a:pt x="215" y="0"/>
                </a:lnTo>
                <a:close/>
                <a:moveTo>
                  <a:pt x="238" y="5"/>
                </a:moveTo>
                <a:cubicBezTo>
                  <a:pt x="236" y="5"/>
                  <a:pt x="236" y="5"/>
                  <a:pt x="236" y="5"/>
                </a:cubicBezTo>
                <a:cubicBezTo>
                  <a:pt x="236" y="1"/>
                  <a:pt x="236" y="1"/>
                  <a:pt x="236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42" y="1"/>
                  <a:pt x="246" y="1"/>
                  <a:pt x="250" y="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6" y="5"/>
                  <a:pt x="242" y="5"/>
                  <a:pt x="238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 flipH="1">
            <a:off x="7566026" y="3963988"/>
            <a:ext cx="1222375" cy="557213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3" y="1"/>
                  <a:pt x="570" y="59"/>
                  <a:pt x="570" y="130"/>
                </a:cubicBezTo>
                <a:cubicBezTo>
                  <a:pt x="570" y="202"/>
                  <a:pt x="443" y="260"/>
                  <a:pt x="285" y="260"/>
                </a:cubicBezTo>
                <a:cubicBezTo>
                  <a:pt x="128" y="260"/>
                  <a:pt x="0" y="202"/>
                  <a:pt x="0" y="130"/>
                </a:cubicBezTo>
                <a:cubicBezTo>
                  <a:pt x="0" y="59"/>
                  <a:pt x="128" y="1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 flipH="1">
            <a:off x="7667626" y="4011613"/>
            <a:ext cx="1017588" cy="415925"/>
          </a:xfrm>
          <a:custGeom>
            <a:avLst/>
            <a:gdLst>
              <a:gd name="T0" fmla="*/ 237 w 475"/>
              <a:gd name="T1" fmla="*/ 0 h 194"/>
              <a:gd name="T2" fmla="*/ 475 w 475"/>
              <a:gd name="T3" fmla="*/ 97 h 194"/>
              <a:gd name="T4" fmla="*/ 237 w 475"/>
              <a:gd name="T5" fmla="*/ 194 h 194"/>
              <a:gd name="T6" fmla="*/ 0 w 475"/>
              <a:gd name="T7" fmla="*/ 97 h 194"/>
              <a:gd name="T8" fmla="*/ 237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7" y="0"/>
                </a:moveTo>
                <a:cubicBezTo>
                  <a:pt x="369" y="0"/>
                  <a:pt x="475" y="44"/>
                  <a:pt x="475" y="97"/>
                </a:cubicBezTo>
                <a:cubicBezTo>
                  <a:pt x="475" y="150"/>
                  <a:pt x="369" y="193"/>
                  <a:pt x="237" y="194"/>
                </a:cubicBezTo>
                <a:cubicBezTo>
                  <a:pt x="106" y="193"/>
                  <a:pt x="0" y="150"/>
                  <a:pt x="0" y="97"/>
                </a:cubicBezTo>
                <a:cubicBezTo>
                  <a:pt x="0" y="44"/>
                  <a:pt x="106" y="0"/>
                  <a:pt x="237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 flipH="1">
            <a:off x="7666038" y="4006851"/>
            <a:ext cx="1022350" cy="422275"/>
          </a:xfrm>
          <a:custGeom>
            <a:avLst/>
            <a:gdLst>
              <a:gd name="T0" fmla="*/ 240 w 477"/>
              <a:gd name="T1" fmla="*/ 194 h 197"/>
              <a:gd name="T2" fmla="*/ 250 w 477"/>
              <a:gd name="T3" fmla="*/ 194 h 197"/>
              <a:gd name="T4" fmla="*/ 250 w 477"/>
              <a:gd name="T5" fmla="*/ 194 h 197"/>
              <a:gd name="T6" fmla="*/ 216 w 477"/>
              <a:gd name="T7" fmla="*/ 197 h 197"/>
              <a:gd name="T8" fmla="*/ 284 w 477"/>
              <a:gd name="T9" fmla="*/ 196 h 197"/>
              <a:gd name="T10" fmla="*/ 182 w 477"/>
              <a:gd name="T11" fmla="*/ 191 h 197"/>
              <a:gd name="T12" fmla="*/ 295 w 477"/>
              <a:gd name="T13" fmla="*/ 191 h 197"/>
              <a:gd name="T14" fmla="*/ 295 w 477"/>
              <a:gd name="T15" fmla="*/ 191 h 197"/>
              <a:gd name="T16" fmla="*/ 170 w 477"/>
              <a:gd name="T17" fmla="*/ 193 h 197"/>
              <a:gd name="T18" fmla="*/ 330 w 477"/>
              <a:gd name="T19" fmla="*/ 190 h 197"/>
              <a:gd name="T20" fmla="*/ 137 w 477"/>
              <a:gd name="T21" fmla="*/ 184 h 197"/>
              <a:gd name="T22" fmla="*/ 340 w 477"/>
              <a:gd name="T23" fmla="*/ 184 h 197"/>
              <a:gd name="T24" fmla="*/ 340 w 477"/>
              <a:gd name="T25" fmla="*/ 184 h 197"/>
              <a:gd name="T26" fmla="*/ 125 w 477"/>
              <a:gd name="T27" fmla="*/ 186 h 197"/>
              <a:gd name="T28" fmla="*/ 375 w 477"/>
              <a:gd name="T29" fmla="*/ 180 h 197"/>
              <a:gd name="T30" fmla="*/ 93 w 477"/>
              <a:gd name="T31" fmla="*/ 173 h 197"/>
              <a:gd name="T32" fmla="*/ 385 w 477"/>
              <a:gd name="T33" fmla="*/ 173 h 197"/>
              <a:gd name="T34" fmla="*/ 385 w 477"/>
              <a:gd name="T35" fmla="*/ 173 h 197"/>
              <a:gd name="T36" fmla="*/ 81 w 477"/>
              <a:gd name="T37" fmla="*/ 173 h 197"/>
              <a:gd name="T38" fmla="*/ 418 w 477"/>
              <a:gd name="T39" fmla="*/ 164 h 197"/>
              <a:gd name="T40" fmla="*/ 51 w 477"/>
              <a:gd name="T41" fmla="*/ 156 h 197"/>
              <a:gd name="T42" fmla="*/ 426 w 477"/>
              <a:gd name="T43" fmla="*/ 156 h 197"/>
              <a:gd name="T44" fmla="*/ 426 w 477"/>
              <a:gd name="T45" fmla="*/ 156 h 197"/>
              <a:gd name="T46" fmla="*/ 39 w 477"/>
              <a:gd name="T47" fmla="*/ 154 h 197"/>
              <a:gd name="T48" fmla="*/ 457 w 477"/>
              <a:gd name="T49" fmla="*/ 139 h 197"/>
              <a:gd name="T50" fmla="*/ 15 w 477"/>
              <a:gd name="T51" fmla="*/ 129 h 197"/>
              <a:gd name="T52" fmla="*/ 462 w 477"/>
              <a:gd name="T53" fmla="*/ 129 h 197"/>
              <a:gd name="T54" fmla="*/ 462 w 477"/>
              <a:gd name="T55" fmla="*/ 129 h 197"/>
              <a:gd name="T56" fmla="*/ 5 w 477"/>
              <a:gd name="T57" fmla="*/ 122 h 197"/>
              <a:gd name="T58" fmla="*/ 472 w 477"/>
              <a:gd name="T59" fmla="*/ 99 h 197"/>
              <a:gd name="T60" fmla="*/ 0 w 477"/>
              <a:gd name="T61" fmla="*/ 99 h 197"/>
              <a:gd name="T62" fmla="*/ 1 w 477"/>
              <a:gd name="T63" fmla="*/ 99 h 197"/>
              <a:gd name="T64" fmla="*/ 471 w 477"/>
              <a:gd name="T65" fmla="*/ 76 h 197"/>
              <a:gd name="T66" fmla="*/ 5 w 477"/>
              <a:gd name="T67" fmla="*/ 77 h 197"/>
              <a:gd name="T68" fmla="*/ 5 w 477"/>
              <a:gd name="T69" fmla="*/ 77 h 197"/>
              <a:gd name="T70" fmla="*/ 462 w 477"/>
              <a:gd name="T71" fmla="*/ 69 h 197"/>
              <a:gd name="T72" fmla="*/ 31 w 477"/>
              <a:gd name="T73" fmla="*/ 54 h 197"/>
              <a:gd name="T74" fmla="*/ 438 w 477"/>
              <a:gd name="T75" fmla="*/ 44 h 197"/>
              <a:gd name="T76" fmla="*/ 38 w 477"/>
              <a:gd name="T77" fmla="*/ 45 h 197"/>
              <a:gd name="T78" fmla="*/ 38 w 477"/>
              <a:gd name="T79" fmla="*/ 45 h 197"/>
              <a:gd name="T80" fmla="*/ 426 w 477"/>
              <a:gd name="T81" fmla="*/ 42 h 197"/>
              <a:gd name="T82" fmla="*/ 71 w 477"/>
              <a:gd name="T83" fmla="*/ 32 h 197"/>
              <a:gd name="T84" fmla="*/ 396 w 477"/>
              <a:gd name="T85" fmla="*/ 25 h 197"/>
              <a:gd name="T86" fmla="*/ 80 w 477"/>
              <a:gd name="T87" fmla="*/ 25 h 197"/>
              <a:gd name="T88" fmla="*/ 80 w 477"/>
              <a:gd name="T89" fmla="*/ 25 h 197"/>
              <a:gd name="T90" fmla="*/ 384 w 477"/>
              <a:gd name="T91" fmla="*/ 25 h 197"/>
              <a:gd name="T92" fmla="*/ 114 w 477"/>
              <a:gd name="T93" fmla="*/ 18 h 197"/>
              <a:gd name="T94" fmla="*/ 352 w 477"/>
              <a:gd name="T95" fmla="*/ 12 h 197"/>
              <a:gd name="T96" fmla="*/ 124 w 477"/>
              <a:gd name="T97" fmla="*/ 12 h 197"/>
              <a:gd name="T98" fmla="*/ 124 w 477"/>
              <a:gd name="T99" fmla="*/ 12 h 197"/>
              <a:gd name="T100" fmla="*/ 340 w 477"/>
              <a:gd name="T101" fmla="*/ 13 h 197"/>
              <a:gd name="T102" fmla="*/ 158 w 477"/>
              <a:gd name="T103" fmla="*/ 10 h 197"/>
              <a:gd name="T104" fmla="*/ 307 w 477"/>
              <a:gd name="T105" fmla="*/ 4 h 197"/>
              <a:gd name="T106" fmla="*/ 169 w 477"/>
              <a:gd name="T107" fmla="*/ 4 h 197"/>
              <a:gd name="T108" fmla="*/ 169 w 477"/>
              <a:gd name="T109" fmla="*/ 4 h 197"/>
              <a:gd name="T110" fmla="*/ 295 w 477"/>
              <a:gd name="T111" fmla="*/ 7 h 197"/>
              <a:gd name="T112" fmla="*/ 204 w 477"/>
              <a:gd name="T113" fmla="*/ 5 h 197"/>
              <a:gd name="T114" fmla="*/ 261 w 477"/>
              <a:gd name="T115" fmla="*/ 1 h 197"/>
              <a:gd name="T116" fmla="*/ 215 w 477"/>
              <a:gd name="T117" fmla="*/ 1 h 197"/>
              <a:gd name="T118" fmla="*/ 215 w 477"/>
              <a:gd name="T119" fmla="*/ 1 h 197"/>
              <a:gd name="T120" fmla="*/ 238 w 477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7" h="197">
                <a:moveTo>
                  <a:pt x="227" y="197"/>
                </a:moveTo>
                <a:cubicBezTo>
                  <a:pt x="227" y="194"/>
                  <a:pt x="227" y="194"/>
                  <a:pt x="227" y="194"/>
                </a:cubicBezTo>
                <a:cubicBezTo>
                  <a:pt x="231" y="194"/>
                  <a:pt x="235" y="194"/>
                  <a:pt x="238" y="194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5" y="197"/>
                  <a:pt x="231" y="197"/>
                  <a:pt x="227" y="197"/>
                </a:cubicBezTo>
                <a:close/>
                <a:moveTo>
                  <a:pt x="250" y="194"/>
                </a:moveTo>
                <a:cubicBezTo>
                  <a:pt x="254" y="193"/>
                  <a:pt x="258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8" y="197"/>
                  <a:pt x="254" y="197"/>
                  <a:pt x="250" y="197"/>
                </a:cubicBezTo>
                <a:lnTo>
                  <a:pt x="250" y="194"/>
                </a:lnTo>
                <a:close/>
                <a:moveTo>
                  <a:pt x="204" y="196"/>
                </a:moveTo>
                <a:cubicBezTo>
                  <a:pt x="204" y="193"/>
                  <a:pt x="204" y="193"/>
                  <a:pt x="204" y="193"/>
                </a:cubicBezTo>
                <a:cubicBezTo>
                  <a:pt x="208" y="193"/>
                  <a:pt x="212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8" y="197"/>
                  <a:pt x="204" y="196"/>
                </a:cubicBezTo>
                <a:close/>
                <a:moveTo>
                  <a:pt x="273" y="193"/>
                </a:moveTo>
                <a:cubicBezTo>
                  <a:pt x="276" y="192"/>
                  <a:pt x="280" y="192"/>
                  <a:pt x="284" y="192"/>
                </a:cubicBezTo>
                <a:cubicBezTo>
                  <a:pt x="284" y="196"/>
                  <a:pt x="284" y="196"/>
                  <a:pt x="284" y="196"/>
                </a:cubicBezTo>
                <a:cubicBezTo>
                  <a:pt x="281" y="196"/>
                  <a:pt x="277" y="196"/>
                  <a:pt x="273" y="196"/>
                </a:cubicBezTo>
                <a:lnTo>
                  <a:pt x="273" y="193"/>
                </a:lnTo>
                <a:close/>
                <a:moveTo>
                  <a:pt x="181" y="195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5" y="191"/>
                  <a:pt x="189" y="192"/>
                  <a:pt x="193" y="192"/>
                </a:cubicBezTo>
                <a:cubicBezTo>
                  <a:pt x="193" y="196"/>
                  <a:pt x="193" y="196"/>
                  <a:pt x="193" y="196"/>
                </a:cubicBezTo>
                <a:cubicBezTo>
                  <a:pt x="189" y="195"/>
                  <a:pt x="185" y="195"/>
                  <a:pt x="181" y="195"/>
                </a:cubicBezTo>
                <a:close/>
                <a:moveTo>
                  <a:pt x="295" y="191"/>
                </a:moveTo>
                <a:cubicBezTo>
                  <a:pt x="299" y="190"/>
                  <a:pt x="303" y="190"/>
                  <a:pt x="307" y="190"/>
                </a:cubicBezTo>
                <a:cubicBezTo>
                  <a:pt x="307" y="193"/>
                  <a:pt x="307" y="193"/>
                  <a:pt x="307" y="193"/>
                </a:cubicBezTo>
                <a:cubicBezTo>
                  <a:pt x="303" y="194"/>
                  <a:pt x="300" y="194"/>
                  <a:pt x="296" y="195"/>
                </a:cubicBezTo>
                <a:lnTo>
                  <a:pt x="295" y="191"/>
                </a:lnTo>
                <a:close/>
                <a:moveTo>
                  <a:pt x="159" y="192"/>
                </a:moveTo>
                <a:cubicBezTo>
                  <a:pt x="159" y="188"/>
                  <a:pt x="159" y="188"/>
                  <a:pt x="159" y="188"/>
                </a:cubicBezTo>
                <a:cubicBezTo>
                  <a:pt x="163" y="189"/>
                  <a:pt x="167" y="189"/>
                  <a:pt x="170" y="190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66" y="193"/>
                  <a:pt x="162" y="192"/>
                  <a:pt x="159" y="192"/>
                </a:cubicBezTo>
                <a:close/>
                <a:moveTo>
                  <a:pt x="318" y="188"/>
                </a:moveTo>
                <a:cubicBezTo>
                  <a:pt x="322" y="187"/>
                  <a:pt x="326" y="187"/>
                  <a:pt x="329" y="186"/>
                </a:cubicBezTo>
                <a:cubicBezTo>
                  <a:pt x="330" y="190"/>
                  <a:pt x="330" y="190"/>
                  <a:pt x="330" y="190"/>
                </a:cubicBezTo>
                <a:cubicBezTo>
                  <a:pt x="326" y="191"/>
                  <a:pt x="322" y="191"/>
                  <a:pt x="319" y="192"/>
                </a:cubicBezTo>
                <a:lnTo>
                  <a:pt x="318" y="188"/>
                </a:lnTo>
                <a:close/>
                <a:moveTo>
                  <a:pt x="136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0" y="185"/>
                  <a:pt x="144" y="186"/>
                  <a:pt x="148" y="186"/>
                </a:cubicBezTo>
                <a:cubicBezTo>
                  <a:pt x="147" y="190"/>
                  <a:pt x="147" y="190"/>
                  <a:pt x="147" y="190"/>
                </a:cubicBezTo>
                <a:cubicBezTo>
                  <a:pt x="143" y="189"/>
                  <a:pt x="140" y="189"/>
                  <a:pt x="136" y="188"/>
                </a:cubicBezTo>
                <a:close/>
                <a:moveTo>
                  <a:pt x="340" y="184"/>
                </a:moveTo>
                <a:cubicBezTo>
                  <a:pt x="344" y="183"/>
                  <a:pt x="348" y="183"/>
                  <a:pt x="352" y="182"/>
                </a:cubicBezTo>
                <a:cubicBezTo>
                  <a:pt x="352" y="186"/>
                  <a:pt x="352" y="186"/>
                  <a:pt x="352" y="186"/>
                </a:cubicBezTo>
                <a:cubicBezTo>
                  <a:pt x="349" y="186"/>
                  <a:pt x="345" y="187"/>
                  <a:pt x="341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8" y="180"/>
                  <a:pt x="122" y="181"/>
                  <a:pt x="125" y="182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1" y="185"/>
                  <a:pt x="117" y="184"/>
                  <a:pt x="113" y="183"/>
                </a:cubicBezTo>
                <a:close/>
                <a:moveTo>
                  <a:pt x="363" y="179"/>
                </a:moveTo>
                <a:cubicBezTo>
                  <a:pt x="366" y="178"/>
                  <a:pt x="370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1" y="181"/>
                  <a:pt x="367" y="182"/>
                  <a:pt x="364" y="183"/>
                </a:cubicBezTo>
                <a:lnTo>
                  <a:pt x="363" y="179"/>
                </a:lnTo>
                <a:close/>
                <a:moveTo>
                  <a:pt x="91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6" y="174"/>
                  <a:pt x="100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9" y="179"/>
                  <a:pt x="95" y="178"/>
                  <a:pt x="91" y="177"/>
                </a:cubicBezTo>
                <a:close/>
                <a:moveTo>
                  <a:pt x="385" y="173"/>
                </a:moveTo>
                <a:cubicBezTo>
                  <a:pt x="388" y="172"/>
                  <a:pt x="392" y="171"/>
                  <a:pt x="395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3" y="174"/>
                  <a:pt x="389" y="175"/>
                  <a:pt x="386" y="177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1" y="165"/>
                  <a:pt x="71" y="165"/>
                  <a:pt x="71" y="165"/>
                </a:cubicBezTo>
                <a:cubicBezTo>
                  <a:pt x="75" y="167"/>
                  <a:pt x="78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2"/>
                  <a:pt x="73" y="170"/>
                  <a:pt x="70" y="169"/>
                </a:cubicBezTo>
                <a:close/>
                <a:moveTo>
                  <a:pt x="406" y="165"/>
                </a:moveTo>
                <a:cubicBezTo>
                  <a:pt x="409" y="164"/>
                  <a:pt x="413" y="162"/>
                  <a:pt x="416" y="161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4" y="166"/>
                  <a:pt x="411" y="167"/>
                  <a:pt x="407" y="169"/>
                </a:cubicBezTo>
                <a:lnTo>
                  <a:pt x="406" y="165"/>
                </a:lnTo>
                <a:close/>
                <a:moveTo>
                  <a:pt x="49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4" y="158"/>
                  <a:pt x="57" y="159"/>
                  <a:pt x="61" y="161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6" y="163"/>
                  <a:pt x="52" y="161"/>
                  <a:pt x="49" y="159"/>
                </a:cubicBezTo>
                <a:close/>
                <a:moveTo>
                  <a:pt x="426" y="156"/>
                </a:moveTo>
                <a:cubicBezTo>
                  <a:pt x="430" y="154"/>
                  <a:pt x="433" y="152"/>
                  <a:pt x="436" y="150"/>
                </a:cubicBezTo>
                <a:cubicBezTo>
                  <a:pt x="438" y="153"/>
                  <a:pt x="438" y="153"/>
                  <a:pt x="438" y="153"/>
                </a:cubicBezTo>
                <a:cubicBezTo>
                  <a:pt x="435" y="155"/>
                  <a:pt x="432" y="157"/>
                  <a:pt x="428" y="159"/>
                </a:cubicBezTo>
                <a:lnTo>
                  <a:pt x="426" y="156"/>
                </a:lnTo>
                <a:close/>
                <a:moveTo>
                  <a:pt x="29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8" y="148"/>
                  <a:pt x="41" y="150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5" y="151"/>
                  <a:pt x="32" y="149"/>
                  <a:pt x="29" y="147"/>
                </a:cubicBezTo>
                <a:close/>
                <a:moveTo>
                  <a:pt x="445" y="144"/>
                </a:moveTo>
                <a:cubicBezTo>
                  <a:pt x="449" y="141"/>
                  <a:pt x="452" y="139"/>
                  <a:pt x="454" y="137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4" y="142"/>
                  <a:pt x="451" y="144"/>
                  <a:pt x="448" y="147"/>
                </a:cubicBezTo>
                <a:lnTo>
                  <a:pt x="445" y="144"/>
                </a:lnTo>
                <a:close/>
                <a:moveTo>
                  <a:pt x="12" y="131"/>
                </a:moveTo>
                <a:cubicBezTo>
                  <a:pt x="15" y="129"/>
                  <a:pt x="15" y="129"/>
                  <a:pt x="15" y="129"/>
                </a:cubicBezTo>
                <a:cubicBezTo>
                  <a:pt x="17" y="132"/>
                  <a:pt x="20" y="134"/>
                  <a:pt x="23" y="137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17" y="137"/>
                  <a:pt x="14" y="134"/>
                  <a:pt x="12" y="131"/>
                </a:cubicBezTo>
                <a:close/>
                <a:moveTo>
                  <a:pt x="462" y="129"/>
                </a:moveTo>
                <a:cubicBezTo>
                  <a:pt x="464" y="126"/>
                  <a:pt x="466" y="123"/>
                  <a:pt x="468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70" y="125"/>
                  <a:pt x="467" y="128"/>
                  <a:pt x="465" y="131"/>
                </a:cubicBezTo>
                <a:lnTo>
                  <a:pt x="462" y="129"/>
                </a:lnTo>
                <a:close/>
                <a:moveTo>
                  <a:pt x="1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7" y="117"/>
                  <a:pt x="9" y="120"/>
                </a:cubicBezTo>
                <a:cubicBezTo>
                  <a:pt x="5" y="122"/>
                  <a:pt x="5" y="122"/>
                  <a:pt x="5" y="122"/>
                </a:cubicBezTo>
                <a:cubicBezTo>
                  <a:pt x="3" y="118"/>
                  <a:pt x="2" y="115"/>
                  <a:pt x="1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9"/>
                </a:cubicBezTo>
                <a:cubicBezTo>
                  <a:pt x="472" y="99"/>
                  <a:pt x="472" y="99"/>
                  <a:pt x="472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7" y="103"/>
                  <a:pt x="476" y="107"/>
                  <a:pt x="475" y="110"/>
                </a:cubicBezTo>
                <a:lnTo>
                  <a:pt x="471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8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80"/>
                  <a:pt x="475" y="83"/>
                  <a:pt x="476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5"/>
                  <a:pt x="470" y="81"/>
                  <a:pt x="468" y="78"/>
                </a:cubicBezTo>
                <a:close/>
                <a:moveTo>
                  <a:pt x="5" y="77"/>
                </a:moveTo>
                <a:cubicBezTo>
                  <a:pt x="7" y="73"/>
                  <a:pt x="9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2" y="72"/>
                  <a:pt x="10" y="75"/>
                  <a:pt x="8" y="78"/>
                </a:cubicBezTo>
                <a:lnTo>
                  <a:pt x="5" y="77"/>
                </a:lnTo>
                <a:close/>
                <a:moveTo>
                  <a:pt x="454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2" y="64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59" y="66"/>
                  <a:pt x="457" y="64"/>
                  <a:pt x="454" y="61"/>
                </a:cubicBezTo>
                <a:close/>
                <a:moveTo>
                  <a:pt x="20" y="58"/>
                </a:moveTo>
                <a:cubicBezTo>
                  <a:pt x="22" y="56"/>
                  <a:pt x="25" y="53"/>
                  <a:pt x="29" y="51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6"/>
                  <a:pt x="25" y="59"/>
                  <a:pt x="22" y="61"/>
                </a:cubicBezTo>
                <a:lnTo>
                  <a:pt x="20" y="58"/>
                </a:lnTo>
                <a:close/>
                <a:moveTo>
                  <a:pt x="436" y="47"/>
                </a:moveTo>
                <a:cubicBezTo>
                  <a:pt x="438" y="44"/>
                  <a:pt x="438" y="44"/>
                  <a:pt x="438" y="44"/>
                </a:cubicBezTo>
                <a:cubicBezTo>
                  <a:pt x="441" y="46"/>
                  <a:pt x="445" y="49"/>
                  <a:pt x="448" y="51"/>
                </a:cubicBezTo>
                <a:cubicBezTo>
                  <a:pt x="445" y="54"/>
                  <a:pt x="445" y="54"/>
                  <a:pt x="445" y="54"/>
                </a:cubicBezTo>
                <a:cubicBezTo>
                  <a:pt x="442" y="52"/>
                  <a:pt x="439" y="50"/>
                  <a:pt x="436" y="47"/>
                </a:cubicBezTo>
                <a:close/>
                <a:moveTo>
                  <a:pt x="38" y="45"/>
                </a:moveTo>
                <a:cubicBezTo>
                  <a:pt x="41" y="43"/>
                  <a:pt x="45" y="41"/>
                  <a:pt x="48" y="39"/>
                </a:cubicBezTo>
                <a:cubicBezTo>
                  <a:pt x="50" y="42"/>
                  <a:pt x="50" y="42"/>
                  <a:pt x="50" y="42"/>
                </a:cubicBezTo>
                <a:cubicBezTo>
                  <a:pt x="47" y="44"/>
                  <a:pt x="43" y="46"/>
                  <a:pt x="40" y="48"/>
                </a:cubicBezTo>
                <a:lnTo>
                  <a:pt x="38" y="45"/>
                </a:lnTo>
                <a:close/>
                <a:moveTo>
                  <a:pt x="416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1" y="35"/>
                  <a:pt x="425" y="37"/>
                  <a:pt x="428" y="39"/>
                </a:cubicBezTo>
                <a:cubicBezTo>
                  <a:pt x="426" y="42"/>
                  <a:pt x="426" y="42"/>
                  <a:pt x="426" y="42"/>
                </a:cubicBezTo>
                <a:cubicBezTo>
                  <a:pt x="423" y="40"/>
                  <a:pt x="420" y="38"/>
                  <a:pt x="416" y="37"/>
                </a:cubicBezTo>
                <a:close/>
                <a:moveTo>
                  <a:pt x="59" y="34"/>
                </a:moveTo>
                <a:cubicBezTo>
                  <a:pt x="62" y="32"/>
                  <a:pt x="65" y="30"/>
                  <a:pt x="69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7" y="34"/>
                  <a:pt x="64" y="35"/>
                  <a:pt x="60" y="37"/>
                </a:cubicBezTo>
                <a:lnTo>
                  <a:pt x="59" y="34"/>
                </a:lnTo>
                <a:close/>
                <a:moveTo>
                  <a:pt x="395" y="28"/>
                </a:moveTo>
                <a:cubicBezTo>
                  <a:pt x="396" y="25"/>
                  <a:pt x="396" y="25"/>
                  <a:pt x="396" y="25"/>
                </a:cubicBezTo>
                <a:cubicBezTo>
                  <a:pt x="400" y="26"/>
                  <a:pt x="404" y="27"/>
                  <a:pt x="407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2" y="31"/>
                  <a:pt x="399" y="30"/>
                  <a:pt x="395" y="28"/>
                </a:cubicBezTo>
                <a:close/>
                <a:moveTo>
                  <a:pt x="80" y="25"/>
                </a:moveTo>
                <a:cubicBezTo>
                  <a:pt x="83" y="24"/>
                  <a:pt x="87" y="22"/>
                  <a:pt x="91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88" y="26"/>
                  <a:pt x="85" y="27"/>
                  <a:pt x="81" y="28"/>
                </a:cubicBezTo>
                <a:lnTo>
                  <a:pt x="80" y="25"/>
                </a:lnTo>
                <a:close/>
                <a:moveTo>
                  <a:pt x="373" y="21"/>
                </a:moveTo>
                <a:cubicBezTo>
                  <a:pt x="374" y="18"/>
                  <a:pt x="374" y="18"/>
                  <a:pt x="374" y="18"/>
                </a:cubicBezTo>
                <a:cubicBezTo>
                  <a:pt x="378" y="19"/>
                  <a:pt x="382" y="20"/>
                  <a:pt x="385" y="21"/>
                </a:cubicBezTo>
                <a:cubicBezTo>
                  <a:pt x="384" y="25"/>
                  <a:pt x="384" y="25"/>
                  <a:pt x="384" y="25"/>
                </a:cubicBezTo>
                <a:cubicBezTo>
                  <a:pt x="381" y="23"/>
                  <a:pt x="377" y="22"/>
                  <a:pt x="373" y="21"/>
                </a:cubicBezTo>
                <a:close/>
                <a:moveTo>
                  <a:pt x="102" y="18"/>
                </a:moveTo>
                <a:cubicBezTo>
                  <a:pt x="105" y="17"/>
                  <a:pt x="109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0" y="19"/>
                  <a:pt x="106" y="20"/>
                  <a:pt x="103" y="21"/>
                </a:cubicBezTo>
                <a:lnTo>
                  <a:pt x="102" y="18"/>
                </a:lnTo>
                <a:close/>
                <a:moveTo>
                  <a:pt x="351" y="16"/>
                </a:moveTo>
                <a:cubicBezTo>
                  <a:pt x="352" y="12"/>
                  <a:pt x="352" y="12"/>
                  <a:pt x="352" y="12"/>
                </a:cubicBezTo>
                <a:cubicBezTo>
                  <a:pt x="356" y="13"/>
                  <a:pt x="360" y="14"/>
                  <a:pt x="363" y="15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7"/>
                  <a:pt x="355" y="17"/>
                  <a:pt x="351" y="16"/>
                </a:cubicBezTo>
                <a:close/>
                <a:moveTo>
                  <a:pt x="124" y="12"/>
                </a:moveTo>
                <a:cubicBezTo>
                  <a:pt x="128" y="11"/>
                  <a:pt x="131" y="11"/>
                  <a:pt x="135" y="10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2" y="14"/>
                  <a:pt x="128" y="15"/>
                  <a:pt x="125" y="16"/>
                </a:cubicBezTo>
                <a:lnTo>
                  <a:pt x="124" y="12"/>
                </a:lnTo>
                <a:close/>
                <a:moveTo>
                  <a:pt x="329" y="11"/>
                </a:moveTo>
                <a:cubicBezTo>
                  <a:pt x="330" y="8"/>
                  <a:pt x="330" y="8"/>
                  <a:pt x="330" y="8"/>
                </a:cubicBezTo>
                <a:cubicBezTo>
                  <a:pt x="333" y="8"/>
                  <a:pt x="337" y="9"/>
                  <a:pt x="341" y="10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7" y="13"/>
                  <a:pt x="333" y="12"/>
                  <a:pt x="329" y="11"/>
                </a:cubicBezTo>
                <a:close/>
                <a:moveTo>
                  <a:pt x="146" y="8"/>
                </a:moveTo>
                <a:cubicBezTo>
                  <a:pt x="150" y="7"/>
                  <a:pt x="154" y="7"/>
                  <a:pt x="158" y="6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5" y="10"/>
                  <a:pt x="151" y="11"/>
                  <a:pt x="147" y="11"/>
                </a:cubicBezTo>
                <a:lnTo>
                  <a:pt x="146" y="8"/>
                </a:lnTo>
                <a:close/>
                <a:moveTo>
                  <a:pt x="306" y="8"/>
                </a:moveTo>
                <a:cubicBezTo>
                  <a:pt x="307" y="4"/>
                  <a:pt x="307" y="4"/>
                  <a:pt x="307" y="4"/>
                </a:cubicBezTo>
                <a:cubicBezTo>
                  <a:pt x="311" y="5"/>
                  <a:pt x="315" y="5"/>
                  <a:pt x="318" y="6"/>
                </a:cubicBezTo>
                <a:cubicBezTo>
                  <a:pt x="318" y="10"/>
                  <a:pt x="318" y="10"/>
                  <a:pt x="318" y="10"/>
                </a:cubicBezTo>
                <a:cubicBezTo>
                  <a:pt x="314" y="9"/>
                  <a:pt x="310" y="9"/>
                  <a:pt x="306" y="8"/>
                </a:cubicBezTo>
                <a:close/>
                <a:moveTo>
                  <a:pt x="169" y="4"/>
                </a:moveTo>
                <a:cubicBezTo>
                  <a:pt x="173" y="4"/>
                  <a:pt x="177" y="4"/>
                  <a:pt x="181" y="3"/>
                </a:cubicBezTo>
                <a:cubicBezTo>
                  <a:pt x="181" y="7"/>
                  <a:pt x="181" y="7"/>
                  <a:pt x="181" y="7"/>
                </a:cubicBezTo>
                <a:cubicBezTo>
                  <a:pt x="177" y="7"/>
                  <a:pt x="173" y="8"/>
                  <a:pt x="170" y="8"/>
                </a:cubicBezTo>
                <a:lnTo>
                  <a:pt x="169" y="4"/>
                </a:lnTo>
                <a:close/>
                <a:moveTo>
                  <a:pt x="284" y="6"/>
                </a:moveTo>
                <a:cubicBezTo>
                  <a:pt x="284" y="2"/>
                  <a:pt x="284" y="2"/>
                  <a:pt x="284" y="2"/>
                </a:cubicBezTo>
                <a:cubicBezTo>
                  <a:pt x="288" y="2"/>
                  <a:pt x="292" y="3"/>
                  <a:pt x="296" y="3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6"/>
                  <a:pt x="288" y="6"/>
                  <a:pt x="284" y="6"/>
                </a:cubicBezTo>
                <a:close/>
                <a:moveTo>
                  <a:pt x="192" y="2"/>
                </a:moveTo>
                <a:cubicBezTo>
                  <a:pt x="196" y="2"/>
                  <a:pt x="200" y="1"/>
                  <a:pt x="203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0" y="5"/>
                  <a:pt x="196" y="6"/>
                  <a:pt x="192" y="6"/>
                </a:cubicBezTo>
                <a:lnTo>
                  <a:pt x="192" y="2"/>
                </a:lnTo>
                <a:close/>
                <a:moveTo>
                  <a:pt x="261" y="4"/>
                </a:moveTo>
                <a:cubicBezTo>
                  <a:pt x="261" y="1"/>
                  <a:pt x="261" y="1"/>
                  <a:pt x="261" y="1"/>
                </a:cubicBezTo>
                <a:cubicBezTo>
                  <a:pt x="265" y="1"/>
                  <a:pt x="269" y="1"/>
                  <a:pt x="273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9" y="5"/>
                  <a:pt x="265" y="5"/>
                  <a:pt x="261" y="4"/>
                </a:cubicBezTo>
                <a:close/>
                <a:moveTo>
                  <a:pt x="215" y="1"/>
                </a:moveTo>
                <a:cubicBezTo>
                  <a:pt x="219" y="1"/>
                  <a:pt x="223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3" y="4"/>
                  <a:pt x="219" y="4"/>
                  <a:pt x="215" y="4"/>
                </a:cubicBezTo>
                <a:lnTo>
                  <a:pt x="215" y="1"/>
                </a:lnTo>
                <a:close/>
                <a:moveTo>
                  <a:pt x="238" y="2"/>
                </a:moveTo>
                <a:cubicBezTo>
                  <a:pt x="236" y="2"/>
                  <a:pt x="236" y="2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42" y="2"/>
                  <a:pt x="246" y="1"/>
                  <a:pt x="250" y="1"/>
                </a:cubicBezTo>
                <a:cubicBezTo>
                  <a:pt x="250" y="4"/>
                  <a:pt x="250" y="4"/>
                  <a:pt x="250" y="4"/>
                </a:cubicBezTo>
                <a:cubicBezTo>
                  <a:pt x="246" y="3"/>
                  <a:pt x="242" y="2"/>
                  <a:pt x="238" y="2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 flipH="1">
            <a:off x="7566026" y="3822701"/>
            <a:ext cx="1222375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 flipH="1">
            <a:off x="7667626" y="3868738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 flipH="1">
            <a:off x="7666038" y="3865563"/>
            <a:ext cx="1022350" cy="422275"/>
          </a:xfrm>
          <a:custGeom>
            <a:avLst/>
            <a:gdLst>
              <a:gd name="T0" fmla="*/ 240 w 477"/>
              <a:gd name="T1" fmla="*/ 192 h 197"/>
              <a:gd name="T2" fmla="*/ 250 w 477"/>
              <a:gd name="T3" fmla="*/ 193 h 197"/>
              <a:gd name="T4" fmla="*/ 250 w 477"/>
              <a:gd name="T5" fmla="*/ 193 h 197"/>
              <a:gd name="T6" fmla="*/ 216 w 477"/>
              <a:gd name="T7" fmla="*/ 197 h 197"/>
              <a:gd name="T8" fmla="*/ 284 w 477"/>
              <a:gd name="T9" fmla="*/ 195 h 197"/>
              <a:gd name="T10" fmla="*/ 182 w 477"/>
              <a:gd name="T11" fmla="*/ 191 h 197"/>
              <a:gd name="T12" fmla="*/ 295 w 477"/>
              <a:gd name="T13" fmla="*/ 191 h 197"/>
              <a:gd name="T14" fmla="*/ 295 w 477"/>
              <a:gd name="T15" fmla="*/ 191 h 197"/>
              <a:gd name="T16" fmla="*/ 170 w 477"/>
              <a:gd name="T17" fmla="*/ 193 h 197"/>
              <a:gd name="T18" fmla="*/ 330 w 477"/>
              <a:gd name="T19" fmla="*/ 190 h 197"/>
              <a:gd name="T20" fmla="*/ 137 w 477"/>
              <a:gd name="T21" fmla="*/ 184 h 197"/>
              <a:gd name="T22" fmla="*/ 340 w 477"/>
              <a:gd name="T23" fmla="*/ 184 h 197"/>
              <a:gd name="T24" fmla="*/ 340 w 477"/>
              <a:gd name="T25" fmla="*/ 184 h 197"/>
              <a:gd name="T26" fmla="*/ 125 w 477"/>
              <a:gd name="T27" fmla="*/ 185 h 197"/>
              <a:gd name="T28" fmla="*/ 375 w 477"/>
              <a:gd name="T29" fmla="*/ 180 h 197"/>
              <a:gd name="T30" fmla="*/ 93 w 477"/>
              <a:gd name="T31" fmla="*/ 173 h 197"/>
              <a:gd name="T32" fmla="*/ 385 w 477"/>
              <a:gd name="T33" fmla="*/ 173 h 197"/>
              <a:gd name="T34" fmla="*/ 385 w 477"/>
              <a:gd name="T35" fmla="*/ 173 h 197"/>
              <a:gd name="T36" fmla="*/ 81 w 477"/>
              <a:gd name="T37" fmla="*/ 173 h 197"/>
              <a:gd name="T38" fmla="*/ 418 w 477"/>
              <a:gd name="T39" fmla="*/ 164 h 197"/>
              <a:gd name="T40" fmla="*/ 51 w 477"/>
              <a:gd name="T41" fmla="*/ 156 h 197"/>
              <a:gd name="T42" fmla="*/ 426 w 477"/>
              <a:gd name="T43" fmla="*/ 155 h 197"/>
              <a:gd name="T44" fmla="*/ 426 w 477"/>
              <a:gd name="T45" fmla="*/ 155 h 197"/>
              <a:gd name="T46" fmla="*/ 39 w 477"/>
              <a:gd name="T47" fmla="*/ 153 h 197"/>
              <a:gd name="T48" fmla="*/ 457 w 477"/>
              <a:gd name="T49" fmla="*/ 139 h 197"/>
              <a:gd name="T50" fmla="*/ 15 w 477"/>
              <a:gd name="T51" fmla="*/ 129 h 197"/>
              <a:gd name="T52" fmla="*/ 462 w 477"/>
              <a:gd name="T53" fmla="*/ 128 h 197"/>
              <a:gd name="T54" fmla="*/ 462 w 477"/>
              <a:gd name="T55" fmla="*/ 128 h 197"/>
              <a:gd name="T56" fmla="*/ 5 w 477"/>
              <a:gd name="T57" fmla="*/ 122 h 197"/>
              <a:gd name="T58" fmla="*/ 472 w 477"/>
              <a:gd name="T59" fmla="*/ 99 h 197"/>
              <a:gd name="T60" fmla="*/ 0 w 477"/>
              <a:gd name="T61" fmla="*/ 99 h 197"/>
              <a:gd name="T62" fmla="*/ 1 w 477"/>
              <a:gd name="T63" fmla="*/ 99 h 197"/>
              <a:gd name="T64" fmla="*/ 471 w 477"/>
              <a:gd name="T65" fmla="*/ 76 h 197"/>
              <a:gd name="T66" fmla="*/ 5 w 477"/>
              <a:gd name="T67" fmla="*/ 76 h 197"/>
              <a:gd name="T68" fmla="*/ 5 w 477"/>
              <a:gd name="T69" fmla="*/ 76 h 197"/>
              <a:gd name="T70" fmla="*/ 462 w 477"/>
              <a:gd name="T71" fmla="*/ 69 h 197"/>
              <a:gd name="T72" fmla="*/ 31 w 477"/>
              <a:gd name="T73" fmla="*/ 54 h 197"/>
              <a:gd name="T74" fmla="*/ 438 w 477"/>
              <a:gd name="T75" fmla="*/ 44 h 197"/>
              <a:gd name="T76" fmla="*/ 38 w 477"/>
              <a:gd name="T77" fmla="*/ 44 h 197"/>
              <a:gd name="T78" fmla="*/ 38 w 477"/>
              <a:gd name="T79" fmla="*/ 44 h 197"/>
              <a:gd name="T80" fmla="*/ 426 w 477"/>
              <a:gd name="T81" fmla="*/ 42 h 197"/>
              <a:gd name="T82" fmla="*/ 71 w 477"/>
              <a:gd name="T83" fmla="*/ 32 h 197"/>
              <a:gd name="T84" fmla="*/ 396 w 477"/>
              <a:gd name="T85" fmla="*/ 24 h 197"/>
              <a:gd name="T86" fmla="*/ 80 w 477"/>
              <a:gd name="T87" fmla="*/ 25 h 197"/>
              <a:gd name="T88" fmla="*/ 80 w 477"/>
              <a:gd name="T89" fmla="*/ 25 h 197"/>
              <a:gd name="T90" fmla="*/ 384 w 477"/>
              <a:gd name="T91" fmla="*/ 24 h 197"/>
              <a:gd name="T92" fmla="*/ 114 w 477"/>
              <a:gd name="T93" fmla="*/ 18 h 197"/>
              <a:gd name="T94" fmla="*/ 352 w 477"/>
              <a:gd name="T95" fmla="*/ 12 h 197"/>
              <a:gd name="T96" fmla="*/ 124 w 477"/>
              <a:gd name="T97" fmla="*/ 12 h 197"/>
              <a:gd name="T98" fmla="*/ 124 w 477"/>
              <a:gd name="T99" fmla="*/ 12 h 197"/>
              <a:gd name="T100" fmla="*/ 340 w 477"/>
              <a:gd name="T101" fmla="*/ 13 h 197"/>
              <a:gd name="T102" fmla="*/ 158 w 477"/>
              <a:gd name="T103" fmla="*/ 10 h 197"/>
              <a:gd name="T104" fmla="*/ 307 w 477"/>
              <a:gd name="T105" fmla="*/ 4 h 197"/>
              <a:gd name="T106" fmla="*/ 169 w 477"/>
              <a:gd name="T107" fmla="*/ 4 h 197"/>
              <a:gd name="T108" fmla="*/ 169 w 477"/>
              <a:gd name="T109" fmla="*/ 4 h 197"/>
              <a:gd name="T110" fmla="*/ 295 w 477"/>
              <a:gd name="T111" fmla="*/ 7 h 197"/>
              <a:gd name="T112" fmla="*/ 204 w 477"/>
              <a:gd name="T113" fmla="*/ 5 h 197"/>
              <a:gd name="T114" fmla="*/ 261 w 477"/>
              <a:gd name="T115" fmla="*/ 0 h 197"/>
              <a:gd name="T116" fmla="*/ 215 w 477"/>
              <a:gd name="T117" fmla="*/ 1 h 197"/>
              <a:gd name="T118" fmla="*/ 215 w 477"/>
              <a:gd name="T119" fmla="*/ 1 h 197"/>
              <a:gd name="T120" fmla="*/ 238 w 477"/>
              <a:gd name="T12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7" h="197">
                <a:moveTo>
                  <a:pt x="227" y="197"/>
                </a:moveTo>
                <a:cubicBezTo>
                  <a:pt x="227" y="193"/>
                  <a:pt x="227" y="193"/>
                  <a:pt x="227" y="193"/>
                </a:cubicBezTo>
                <a:cubicBezTo>
                  <a:pt x="231" y="193"/>
                  <a:pt x="235" y="192"/>
                  <a:pt x="238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0" y="195"/>
                  <a:pt x="240" y="195"/>
                  <a:pt x="240" y="195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5" y="197"/>
                  <a:pt x="231" y="197"/>
                  <a:pt x="227" y="197"/>
                </a:cubicBezTo>
                <a:close/>
                <a:moveTo>
                  <a:pt x="250" y="193"/>
                </a:moveTo>
                <a:cubicBezTo>
                  <a:pt x="254" y="193"/>
                  <a:pt x="258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8" y="197"/>
                  <a:pt x="254" y="197"/>
                  <a:pt x="250" y="197"/>
                </a:cubicBezTo>
                <a:lnTo>
                  <a:pt x="250" y="193"/>
                </a:lnTo>
                <a:close/>
                <a:moveTo>
                  <a:pt x="204" y="196"/>
                </a:moveTo>
                <a:cubicBezTo>
                  <a:pt x="204" y="192"/>
                  <a:pt x="204" y="192"/>
                  <a:pt x="204" y="192"/>
                </a:cubicBezTo>
                <a:cubicBezTo>
                  <a:pt x="208" y="193"/>
                  <a:pt x="212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8" y="196"/>
                  <a:pt x="204" y="196"/>
                </a:cubicBezTo>
                <a:close/>
                <a:moveTo>
                  <a:pt x="273" y="192"/>
                </a:moveTo>
                <a:cubicBezTo>
                  <a:pt x="276" y="192"/>
                  <a:pt x="280" y="192"/>
                  <a:pt x="284" y="192"/>
                </a:cubicBezTo>
                <a:cubicBezTo>
                  <a:pt x="284" y="195"/>
                  <a:pt x="284" y="195"/>
                  <a:pt x="284" y="195"/>
                </a:cubicBezTo>
                <a:cubicBezTo>
                  <a:pt x="281" y="196"/>
                  <a:pt x="277" y="196"/>
                  <a:pt x="273" y="196"/>
                </a:cubicBezTo>
                <a:lnTo>
                  <a:pt x="273" y="192"/>
                </a:lnTo>
                <a:close/>
                <a:moveTo>
                  <a:pt x="181" y="194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5" y="191"/>
                  <a:pt x="189" y="191"/>
                  <a:pt x="193" y="192"/>
                </a:cubicBezTo>
                <a:cubicBezTo>
                  <a:pt x="193" y="195"/>
                  <a:pt x="193" y="195"/>
                  <a:pt x="193" y="195"/>
                </a:cubicBezTo>
                <a:cubicBezTo>
                  <a:pt x="189" y="195"/>
                  <a:pt x="185" y="195"/>
                  <a:pt x="181" y="194"/>
                </a:cubicBezTo>
                <a:close/>
                <a:moveTo>
                  <a:pt x="295" y="191"/>
                </a:moveTo>
                <a:cubicBezTo>
                  <a:pt x="299" y="190"/>
                  <a:pt x="303" y="190"/>
                  <a:pt x="307" y="189"/>
                </a:cubicBezTo>
                <a:cubicBezTo>
                  <a:pt x="307" y="193"/>
                  <a:pt x="307" y="193"/>
                  <a:pt x="307" y="193"/>
                </a:cubicBezTo>
                <a:cubicBezTo>
                  <a:pt x="303" y="194"/>
                  <a:pt x="300" y="194"/>
                  <a:pt x="296" y="194"/>
                </a:cubicBezTo>
                <a:lnTo>
                  <a:pt x="295" y="191"/>
                </a:lnTo>
                <a:close/>
                <a:moveTo>
                  <a:pt x="159" y="192"/>
                </a:moveTo>
                <a:cubicBezTo>
                  <a:pt x="159" y="188"/>
                  <a:pt x="159" y="188"/>
                  <a:pt x="159" y="188"/>
                </a:cubicBezTo>
                <a:cubicBezTo>
                  <a:pt x="163" y="188"/>
                  <a:pt x="167" y="189"/>
                  <a:pt x="170" y="189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66" y="193"/>
                  <a:pt x="162" y="192"/>
                  <a:pt x="159" y="192"/>
                </a:cubicBezTo>
                <a:close/>
                <a:moveTo>
                  <a:pt x="318" y="188"/>
                </a:moveTo>
                <a:cubicBezTo>
                  <a:pt x="322" y="187"/>
                  <a:pt x="326" y="187"/>
                  <a:pt x="329" y="186"/>
                </a:cubicBezTo>
                <a:cubicBezTo>
                  <a:pt x="330" y="190"/>
                  <a:pt x="330" y="190"/>
                  <a:pt x="330" y="190"/>
                </a:cubicBezTo>
                <a:cubicBezTo>
                  <a:pt x="326" y="190"/>
                  <a:pt x="322" y="191"/>
                  <a:pt x="319" y="192"/>
                </a:cubicBezTo>
                <a:lnTo>
                  <a:pt x="318" y="188"/>
                </a:lnTo>
                <a:close/>
                <a:moveTo>
                  <a:pt x="136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0" y="185"/>
                  <a:pt x="144" y="185"/>
                  <a:pt x="148" y="186"/>
                </a:cubicBezTo>
                <a:cubicBezTo>
                  <a:pt x="147" y="190"/>
                  <a:pt x="147" y="190"/>
                  <a:pt x="147" y="190"/>
                </a:cubicBezTo>
                <a:cubicBezTo>
                  <a:pt x="143" y="189"/>
                  <a:pt x="140" y="189"/>
                  <a:pt x="136" y="188"/>
                </a:cubicBezTo>
                <a:close/>
                <a:moveTo>
                  <a:pt x="340" y="184"/>
                </a:moveTo>
                <a:cubicBezTo>
                  <a:pt x="344" y="183"/>
                  <a:pt x="348" y="182"/>
                  <a:pt x="352" y="182"/>
                </a:cubicBezTo>
                <a:cubicBezTo>
                  <a:pt x="352" y="185"/>
                  <a:pt x="352" y="185"/>
                  <a:pt x="352" y="185"/>
                </a:cubicBezTo>
                <a:cubicBezTo>
                  <a:pt x="349" y="186"/>
                  <a:pt x="345" y="187"/>
                  <a:pt x="341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8" y="180"/>
                  <a:pt x="122" y="181"/>
                  <a:pt x="125" y="182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1" y="185"/>
                  <a:pt x="117" y="184"/>
                  <a:pt x="113" y="183"/>
                </a:cubicBezTo>
                <a:close/>
                <a:moveTo>
                  <a:pt x="363" y="179"/>
                </a:moveTo>
                <a:cubicBezTo>
                  <a:pt x="366" y="178"/>
                  <a:pt x="370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1" y="181"/>
                  <a:pt x="367" y="182"/>
                  <a:pt x="364" y="183"/>
                </a:cubicBezTo>
                <a:lnTo>
                  <a:pt x="363" y="179"/>
                </a:lnTo>
                <a:close/>
                <a:moveTo>
                  <a:pt x="91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6" y="174"/>
                  <a:pt x="100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9" y="179"/>
                  <a:pt x="95" y="178"/>
                  <a:pt x="91" y="177"/>
                </a:cubicBezTo>
                <a:close/>
                <a:moveTo>
                  <a:pt x="385" y="173"/>
                </a:moveTo>
                <a:cubicBezTo>
                  <a:pt x="388" y="172"/>
                  <a:pt x="392" y="170"/>
                  <a:pt x="395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3" y="174"/>
                  <a:pt x="389" y="175"/>
                  <a:pt x="386" y="176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1" y="165"/>
                  <a:pt x="71" y="165"/>
                  <a:pt x="71" y="165"/>
                </a:cubicBezTo>
                <a:cubicBezTo>
                  <a:pt x="75" y="167"/>
                  <a:pt x="78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2"/>
                  <a:pt x="73" y="170"/>
                  <a:pt x="70" y="169"/>
                </a:cubicBezTo>
                <a:close/>
                <a:moveTo>
                  <a:pt x="406" y="165"/>
                </a:moveTo>
                <a:cubicBezTo>
                  <a:pt x="409" y="164"/>
                  <a:pt x="413" y="162"/>
                  <a:pt x="416" y="161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4" y="166"/>
                  <a:pt x="411" y="167"/>
                  <a:pt x="407" y="169"/>
                </a:cubicBezTo>
                <a:lnTo>
                  <a:pt x="406" y="165"/>
                </a:lnTo>
                <a:close/>
                <a:moveTo>
                  <a:pt x="49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4" y="157"/>
                  <a:pt x="57" y="159"/>
                  <a:pt x="61" y="161"/>
                </a:cubicBezTo>
                <a:cubicBezTo>
                  <a:pt x="59" y="164"/>
                  <a:pt x="59" y="164"/>
                  <a:pt x="59" y="164"/>
                </a:cubicBezTo>
                <a:cubicBezTo>
                  <a:pt x="56" y="163"/>
                  <a:pt x="52" y="161"/>
                  <a:pt x="49" y="159"/>
                </a:cubicBezTo>
                <a:close/>
                <a:moveTo>
                  <a:pt x="426" y="155"/>
                </a:moveTo>
                <a:cubicBezTo>
                  <a:pt x="430" y="154"/>
                  <a:pt x="433" y="152"/>
                  <a:pt x="436" y="150"/>
                </a:cubicBezTo>
                <a:cubicBezTo>
                  <a:pt x="438" y="153"/>
                  <a:pt x="438" y="153"/>
                  <a:pt x="438" y="153"/>
                </a:cubicBezTo>
                <a:cubicBezTo>
                  <a:pt x="435" y="155"/>
                  <a:pt x="432" y="157"/>
                  <a:pt x="428" y="159"/>
                </a:cubicBezTo>
                <a:lnTo>
                  <a:pt x="426" y="155"/>
                </a:lnTo>
                <a:close/>
                <a:moveTo>
                  <a:pt x="29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8" y="148"/>
                  <a:pt x="41" y="150"/>
                </a:cubicBezTo>
                <a:cubicBezTo>
                  <a:pt x="39" y="153"/>
                  <a:pt x="39" y="153"/>
                  <a:pt x="39" y="153"/>
                </a:cubicBezTo>
                <a:cubicBezTo>
                  <a:pt x="35" y="151"/>
                  <a:pt x="32" y="149"/>
                  <a:pt x="29" y="147"/>
                </a:cubicBezTo>
                <a:close/>
                <a:moveTo>
                  <a:pt x="445" y="144"/>
                </a:moveTo>
                <a:cubicBezTo>
                  <a:pt x="449" y="141"/>
                  <a:pt x="452" y="139"/>
                  <a:pt x="454" y="136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4" y="142"/>
                  <a:pt x="451" y="144"/>
                  <a:pt x="448" y="147"/>
                </a:cubicBezTo>
                <a:lnTo>
                  <a:pt x="445" y="144"/>
                </a:lnTo>
                <a:close/>
                <a:moveTo>
                  <a:pt x="12" y="131"/>
                </a:moveTo>
                <a:cubicBezTo>
                  <a:pt x="15" y="129"/>
                  <a:pt x="15" y="129"/>
                  <a:pt x="15" y="129"/>
                </a:cubicBezTo>
                <a:cubicBezTo>
                  <a:pt x="17" y="131"/>
                  <a:pt x="20" y="134"/>
                  <a:pt x="23" y="137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17" y="137"/>
                  <a:pt x="14" y="134"/>
                  <a:pt x="12" y="131"/>
                </a:cubicBezTo>
                <a:close/>
                <a:moveTo>
                  <a:pt x="462" y="128"/>
                </a:moveTo>
                <a:cubicBezTo>
                  <a:pt x="464" y="125"/>
                  <a:pt x="466" y="122"/>
                  <a:pt x="468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70" y="124"/>
                  <a:pt x="467" y="128"/>
                  <a:pt x="465" y="131"/>
                </a:cubicBezTo>
                <a:lnTo>
                  <a:pt x="462" y="128"/>
                </a:lnTo>
                <a:close/>
                <a:moveTo>
                  <a:pt x="1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7" y="116"/>
                  <a:pt x="9" y="120"/>
                </a:cubicBezTo>
                <a:cubicBezTo>
                  <a:pt x="5" y="122"/>
                  <a:pt x="5" y="122"/>
                  <a:pt x="5" y="122"/>
                </a:cubicBezTo>
                <a:cubicBezTo>
                  <a:pt x="3" y="118"/>
                  <a:pt x="2" y="114"/>
                  <a:pt x="1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9"/>
                </a:cubicBezTo>
                <a:cubicBezTo>
                  <a:pt x="472" y="99"/>
                  <a:pt x="472" y="99"/>
                  <a:pt x="472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7" y="103"/>
                  <a:pt x="476" y="106"/>
                  <a:pt x="475" y="110"/>
                </a:cubicBezTo>
                <a:lnTo>
                  <a:pt x="471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8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79"/>
                  <a:pt x="475" y="83"/>
                  <a:pt x="476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4"/>
                  <a:pt x="470" y="81"/>
                  <a:pt x="468" y="78"/>
                </a:cubicBezTo>
                <a:close/>
                <a:moveTo>
                  <a:pt x="5" y="76"/>
                </a:moveTo>
                <a:cubicBezTo>
                  <a:pt x="7" y="73"/>
                  <a:pt x="9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2" y="72"/>
                  <a:pt x="10" y="75"/>
                  <a:pt x="8" y="78"/>
                </a:cubicBezTo>
                <a:lnTo>
                  <a:pt x="5" y="76"/>
                </a:lnTo>
                <a:close/>
                <a:moveTo>
                  <a:pt x="454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2" y="63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59" y="66"/>
                  <a:pt x="457" y="63"/>
                  <a:pt x="454" y="61"/>
                </a:cubicBezTo>
                <a:close/>
                <a:moveTo>
                  <a:pt x="20" y="58"/>
                </a:moveTo>
                <a:cubicBezTo>
                  <a:pt x="22" y="56"/>
                  <a:pt x="25" y="53"/>
                  <a:pt x="29" y="51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6"/>
                  <a:pt x="25" y="59"/>
                  <a:pt x="22" y="61"/>
                </a:cubicBezTo>
                <a:lnTo>
                  <a:pt x="20" y="58"/>
                </a:lnTo>
                <a:close/>
                <a:moveTo>
                  <a:pt x="436" y="47"/>
                </a:moveTo>
                <a:cubicBezTo>
                  <a:pt x="438" y="44"/>
                  <a:pt x="438" y="44"/>
                  <a:pt x="438" y="44"/>
                </a:cubicBezTo>
                <a:cubicBezTo>
                  <a:pt x="441" y="46"/>
                  <a:pt x="445" y="48"/>
                  <a:pt x="448" y="51"/>
                </a:cubicBezTo>
                <a:cubicBezTo>
                  <a:pt x="445" y="54"/>
                  <a:pt x="445" y="54"/>
                  <a:pt x="445" y="54"/>
                </a:cubicBezTo>
                <a:cubicBezTo>
                  <a:pt x="442" y="51"/>
                  <a:pt x="439" y="49"/>
                  <a:pt x="436" y="47"/>
                </a:cubicBezTo>
                <a:close/>
                <a:moveTo>
                  <a:pt x="38" y="44"/>
                </a:moveTo>
                <a:cubicBezTo>
                  <a:pt x="41" y="42"/>
                  <a:pt x="45" y="40"/>
                  <a:pt x="48" y="39"/>
                </a:cubicBezTo>
                <a:cubicBezTo>
                  <a:pt x="50" y="42"/>
                  <a:pt x="50" y="42"/>
                  <a:pt x="50" y="42"/>
                </a:cubicBezTo>
                <a:cubicBezTo>
                  <a:pt x="47" y="44"/>
                  <a:pt x="43" y="46"/>
                  <a:pt x="40" y="48"/>
                </a:cubicBezTo>
                <a:lnTo>
                  <a:pt x="38" y="44"/>
                </a:lnTo>
                <a:close/>
                <a:moveTo>
                  <a:pt x="416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1" y="35"/>
                  <a:pt x="425" y="37"/>
                  <a:pt x="428" y="38"/>
                </a:cubicBezTo>
                <a:cubicBezTo>
                  <a:pt x="426" y="42"/>
                  <a:pt x="426" y="42"/>
                  <a:pt x="426" y="42"/>
                </a:cubicBezTo>
                <a:cubicBezTo>
                  <a:pt x="423" y="40"/>
                  <a:pt x="420" y="38"/>
                  <a:pt x="416" y="37"/>
                </a:cubicBezTo>
                <a:close/>
                <a:moveTo>
                  <a:pt x="59" y="33"/>
                </a:moveTo>
                <a:cubicBezTo>
                  <a:pt x="62" y="32"/>
                  <a:pt x="65" y="30"/>
                  <a:pt x="69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7" y="34"/>
                  <a:pt x="64" y="35"/>
                  <a:pt x="60" y="37"/>
                </a:cubicBezTo>
                <a:lnTo>
                  <a:pt x="59" y="33"/>
                </a:lnTo>
                <a:close/>
                <a:moveTo>
                  <a:pt x="395" y="28"/>
                </a:moveTo>
                <a:cubicBezTo>
                  <a:pt x="396" y="24"/>
                  <a:pt x="396" y="24"/>
                  <a:pt x="396" y="24"/>
                </a:cubicBezTo>
                <a:cubicBezTo>
                  <a:pt x="400" y="26"/>
                  <a:pt x="404" y="27"/>
                  <a:pt x="407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2" y="31"/>
                  <a:pt x="399" y="29"/>
                  <a:pt x="395" y="28"/>
                </a:cubicBezTo>
                <a:close/>
                <a:moveTo>
                  <a:pt x="80" y="25"/>
                </a:moveTo>
                <a:cubicBezTo>
                  <a:pt x="83" y="23"/>
                  <a:pt x="87" y="22"/>
                  <a:pt x="91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88" y="26"/>
                  <a:pt x="85" y="27"/>
                  <a:pt x="81" y="28"/>
                </a:cubicBezTo>
                <a:lnTo>
                  <a:pt x="80" y="25"/>
                </a:lnTo>
                <a:close/>
                <a:moveTo>
                  <a:pt x="373" y="21"/>
                </a:moveTo>
                <a:cubicBezTo>
                  <a:pt x="374" y="17"/>
                  <a:pt x="374" y="17"/>
                  <a:pt x="374" y="17"/>
                </a:cubicBezTo>
                <a:cubicBezTo>
                  <a:pt x="378" y="19"/>
                  <a:pt x="382" y="20"/>
                  <a:pt x="385" y="21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1" y="23"/>
                  <a:pt x="377" y="22"/>
                  <a:pt x="373" y="21"/>
                </a:cubicBezTo>
                <a:close/>
                <a:moveTo>
                  <a:pt x="102" y="18"/>
                </a:moveTo>
                <a:cubicBezTo>
                  <a:pt x="105" y="17"/>
                  <a:pt x="109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0" y="19"/>
                  <a:pt x="106" y="20"/>
                  <a:pt x="103" y="21"/>
                </a:cubicBezTo>
                <a:lnTo>
                  <a:pt x="102" y="18"/>
                </a:lnTo>
                <a:close/>
                <a:moveTo>
                  <a:pt x="351" y="16"/>
                </a:moveTo>
                <a:cubicBezTo>
                  <a:pt x="352" y="12"/>
                  <a:pt x="352" y="12"/>
                  <a:pt x="352" y="12"/>
                </a:cubicBezTo>
                <a:cubicBezTo>
                  <a:pt x="356" y="13"/>
                  <a:pt x="360" y="14"/>
                  <a:pt x="363" y="15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7"/>
                  <a:pt x="355" y="16"/>
                  <a:pt x="351" y="16"/>
                </a:cubicBezTo>
                <a:close/>
                <a:moveTo>
                  <a:pt x="124" y="12"/>
                </a:moveTo>
                <a:cubicBezTo>
                  <a:pt x="128" y="11"/>
                  <a:pt x="131" y="10"/>
                  <a:pt x="135" y="10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2" y="14"/>
                  <a:pt x="128" y="15"/>
                  <a:pt x="125" y="16"/>
                </a:cubicBezTo>
                <a:lnTo>
                  <a:pt x="124" y="12"/>
                </a:lnTo>
                <a:close/>
                <a:moveTo>
                  <a:pt x="329" y="11"/>
                </a:moveTo>
                <a:cubicBezTo>
                  <a:pt x="330" y="7"/>
                  <a:pt x="330" y="7"/>
                  <a:pt x="330" y="7"/>
                </a:cubicBezTo>
                <a:cubicBezTo>
                  <a:pt x="333" y="8"/>
                  <a:pt x="337" y="9"/>
                  <a:pt x="341" y="10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7" y="13"/>
                  <a:pt x="333" y="12"/>
                  <a:pt x="329" y="11"/>
                </a:cubicBezTo>
                <a:close/>
                <a:moveTo>
                  <a:pt x="146" y="8"/>
                </a:moveTo>
                <a:cubicBezTo>
                  <a:pt x="150" y="7"/>
                  <a:pt x="154" y="6"/>
                  <a:pt x="158" y="6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5" y="10"/>
                  <a:pt x="151" y="11"/>
                  <a:pt x="147" y="11"/>
                </a:cubicBezTo>
                <a:lnTo>
                  <a:pt x="146" y="8"/>
                </a:lnTo>
                <a:close/>
                <a:moveTo>
                  <a:pt x="306" y="8"/>
                </a:moveTo>
                <a:cubicBezTo>
                  <a:pt x="307" y="4"/>
                  <a:pt x="307" y="4"/>
                  <a:pt x="307" y="4"/>
                </a:cubicBezTo>
                <a:cubicBezTo>
                  <a:pt x="311" y="5"/>
                  <a:pt x="315" y="5"/>
                  <a:pt x="318" y="6"/>
                </a:cubicBezTo>
                <a:cubicBezTo>
                  <a:pt x="318" y="9"/>
                  <a:pt x="318" y="9"/>
                  <a:pt x="318" y="9"/>
                </a:cubicBezTo>
                <a:cubicBezTo>
                  <a:pt x="314" y="9"/>
                  <a:pt x="310" y="8"/>
                  <a:pt x="306" y="8"/>
                </a:cubicBezTo>
                <a:close/>
                <a:moveTo>
                  <a:pt x="169" y="4"/>
                </a:moveTo>
                <a:cubicBezTo>
                  <a:pt x="173" y="4"/>
                  <a:pt x="177" y="3"/>
                  <a:pt x="181" y="3"/>
                </a:cubicBezTo>
                <a:cubicBezTo>
                  <a:pt x="181" y="7"/>
                  <a:pt x="181" y="7"/>
                  <a:pt x="181" y="7"/>
                </a:cubicBezTo>
                <a:cubicBezTo>
                  <a:pt x="177" y="7"/>
                  <a:pt x="173" y="8"/>
                  <a:pt x="170" y="8"/>
                </a:cubicBezTo>
                <a:lnTo>
                  <a:pt x="169" y="4"/>
                </a:lnTo>
                <a:close/>
                <a:moveTo>
                  <a:pt x="284" y="6"/>
                </a:moveTo>
                <a:cubicBezTo>
                  <a:pt x="284" y="2"/>
                  <a:pt x="284" y="2"/>
                  <a:pt x="284" y="2"/>
                </a:cubicBezTo>
                <a:cubicBezTo>
                  <a:pt x="288" y="2"/>
                  <a:pt x="292" y="2"/>
                  <a:pt x="296" y="3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6"/>
                  <a:pt x="288" y="6"/>
                  <a:pt x="284" y="6"/>
                </a:cubicBezTo>
                <a:close/>
                <a:moveTo>
                  <a:pt x="192" y="2"/>
                </a:moveTo>
                <a:cubicBezTo>
                  <a:pt x="196" y="2"/>
                  <a:pt x="200" y="1"/>
                  <a:pt x="203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0" y="5"/>
                  <a:pt x="196" y="5"/>
                  <a:pt x="192" y="6"/>
                </a:cubicBezTo>
                <a:lnTo>
                  <a:pt x="192" y="2"/>
                </a:lnTo>
                <a:close/>
                <a:moveTo>
                  <a:pt x="261" y="4"/>
                </a:moveTo>
                <a:cubicBezTo>
                  <a:pt x="261" y="0"/>
                  <a:pt x="261" y="0"/>
                  <a:pt x="261" y="0"/>
                </a:cubicBezTo>
                <a:cubicBezTo>
                  <a:pt x="265" y="1"/>
                  <a:pt x="269" y="1"/>
                  <a:pt x="273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9" y="5"/>
                  <a:pt x="265" y="4"/>
                  <a:pt x="261" y="4"/>
                </a:cubicBezTo>
                <a:close/>
                <a:moveTo>
                  <a:pt x="215" y="1"/>
                </a:moveTo>
                <a:cubicBezTo>
                  <a:pt x="219" y="0"/>
                  <a:pt x="223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3" y="4"/>
                  <a:pt x="219" y="4"/>
                  <a:pt x="215" y="4"/>
                </a:cubicBezTo>
                <a:lnTo>
                  <a:pt x="215" y="1"/>
                </a:lnTo>
                <a:close/>
                <a:moveTo>
                  <a:pt x="238" y="4"/>
                </a:moveTo>
                <a:cubicBezTo>
                  <a:pt x="236" y="4"/>
                  <a:pt x="236" y="4"/>
                  <a:pt x="236" y="4"/>
                </a:cubicBezTo>
                <a:cubicBezTo>
                  <a:pt x="236" y="0"/>
                  <a:pt x="236" y="0"/>
                  <a:pt x="236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42" y="0"/>
                  <a:pt x="246" y="0"/>
                  <a:pt x="250" y="0"/>
                </a:cubicBezTo>
                <a:cubicBezTo>
                  <a:pt x="250" y="4"/>
                  <a:pt x="250" y="4"/>
                  <a:pt x="250" y="4"/>
                </a:cubicBezTo>
                <a:cubicBezTo>
                  <a:pt x="246" y="4"/>
                  <a:pt x="242" y="4"/>
                  <a:pt x="23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Oval 47"/>
          <p:cNvSpPr>
            <a:spLocks noChangeArrowheads="1"/>
          </p:cNvSpPr>
          <p:nvPr/>
        </p:nvSpPr>
        <p:spPr bwMode="auto">
          <a:xfrm flipH="1">
            <a:off x="7566026" y="3621088"/>
            <a:ext cx="1222375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 flipH="1">
            <a:off x="7564438" y="4605338"/>
            <a:ext cx="1225550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09 w 572"/>
              <a:gd name="T7" fmla="*/ 104 h 177"/>
              <a:gd name="T8" fmla="*/ 261 w 572"/>
              <a:gd name="T9" fmla="*/ 109 h 177"/>
              <a:gd name="T10" fmla="*/ 286 w 572"/>
              <a:gd name="T11" fmla="*/ 109 h 177"/>
              <a:gd name="T12" fmla="*/ 313 w 572"/>
              <a:gd name="T13" fmla="*/ 109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70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3 w 572"/>
              <a:gd name="T35" fmla="*/ 177 h 177"/>
              <a:gd name="T36" fmla="*/ 286 w 572"/>
              <a:gd name="T37" fmla="*/ 177 h 177"/>
              <a:gd name="T38" fmla="*/ 261 w 572"/>
              <a:gd name="T39" fmla="*/ 177 h 177"/>
              <a:gd name="T40" fmla="*/ 209 w 572"/>
              <a:gd name="T41" fmla="*/ 172 h 177"/>
              <a:gd name="T42" fmla="*/ 157 w 572"/>
              <a:gd name="T43" fmla="*/ 163 h 177"/>
              <a:gd name="T44" fmla="*/ 105 w 572"/>
              <a:gd name="T45" fmla="*/ 147 h 177"/>
              <a:gd name="T46" fmla="*/ 53 w 572"/>
              <a:gd name="T47" fmla="*/ 122 h 177"/>
              <a:gd name="T48" fmla="*/ 0 w 572"/>
              <a:gd name="T49" fmla="*/ 70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7" y="65"/>
                  <a:pt x="85" y="73"/>
                  <a:pt x="105" y="80"/>
                </a:cubicBezTo>
                <a:cubicBezTo>
                  <a:pt x="121" y="86"/>
                  <a:pt x="138" y="91"/>
                  <a:pt x="157" y="95"/>
                </a:cubicBezTo>
                <a:cubicBezTo>
                  <a:pt x="173" y="99"/>
                  <a:pt x="191" y="102"/>
                  <a:pt x="209" y="104"/>
                </a:cubicBezTo>
                <a:cubicBezTo>
                  <a:pt x="226" y="106"/>
                  <a:pt x="243" y="108"/>
                  <a:pt x="261" y="109"/>
                </a:cubicBezTo>
                <a:cubicBezTo>
                  <a:pt x="269" y="109"/>
                  <a:pt x="278" y="109"/>
                  <a:pt x="286" y="109"/>
                </a:cubicBezTo>
                <a:cubicBezTo>
                  <a:pt x="295" y="109"/>
                  <a:pt x="304" y="109"/>
                  <a:pt x="313" y="109"/>
                </a:cubicBezTo>
                <a:cubicBezTo>
                  <a:pt x="331" y="108"/>
                  <a:pt x="348" y="106"/>
                  <a:pt x="365" y="104"/>
                </a:cubicBezTo>
                <a:cubicBezTo>
                  <a:pt x="383" y="102"/>
                  <a:pt x="400" y="99"/>
                  <a:pt x="417" y="95"/>
                </a:cubicBezTo>
                <a:cubicBezTo>
                  <a:pt x="435" y="91"/>
                  <a:pt x="453" y="86"/>
                  <a:pt x="469" y="80"/>
                </a:cubicBezTo>
                <a:cubicBezTo>
                  <a:pt x="488" y="73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70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8" y="139"/>
                  <a:pt x="469" y="147"/>
                </a:cubicBezTo>
                <a:cubicBezTo>
                  <a:pt x="453" y="153"/>
                  <a:pt x="435" y="158"/>
                  <a:pt x="417" y="162"/>
                </a:cubicBezTo>
                <a:cubicBezTo>
                  <a:pt x="400" y="166"/>
                  <a:pt x="383" y="170"/>
                  <a:pt x="365" y="172"/>
                </a:cubicBezTo>
                <a:cubicBezTo>
                  <a:pt x="348" y="174"/>
                  <a:pt x="331" y="176"/>
                  <a:pt x="313" y="177"/>
                </a:cubicBezTo>
                <a:cubicBezTo>
                  <a:pt x="304" y="177"/>
                  <a:pt x="295" y="177"/>
                  <a:pt x="286" y="177"/>
                </a:cubicBezTo>
                <a:cubicBezTo>
                  <a:pt x="278" y="177"/>
                  <a:pt x="269" y="177"/>
                  <a:pt x="261" y="177"/>
                </a:cubicBezTo>
                <a:cubicBezTo>
                  <a:pt x="243" y="176"/>
                  <a:pt x="226" y="174"/>
                  <a:pt x="209" y="172"/>
                </a:cubicBezTo>
                <a:cubicBezTo>
                  <a:pt x="191" y="170"/>
                  <a:pt x="174" y="167"/>
                  <a:pt x="157" y="163"/>
                </a:cubicBezTo>
                <a:cubicBezTo>
                  <a:pt x="139" y="158"/>
                  <a:pt x="121" y="153"/>
                  <a:pt x="105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7" y="107"/>
                  <a:pt x="8" y="89"/>
                  <a:pt x="0" y="70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1"/>
                  <a:pt x="26" y="40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 flipH="1">
            <a:off x="7564438" y="4422776"/>
            <a:ext cx="1225550" cy="381000"/>
          </a:xfrm>
          <a:custGeom>
            <a:avLst/>
            <a:gdLst>
              <a:gd name="T0" fmla="*/ 53 w 572"/>
              <a:gd name="T1" fmla="*/ 57 h 178"/>
              <a:gd name="T2" fmla="*/ 105 w 572"/>
              <a:gd name="T3" fmla="*/ 81 h 178"/>
              <a:gd name="T4" fmla="*/ 157 w 572"/>
              <a:gd name="T5" fmla="*/ 96 h 178"/>
              <a:gd name="T6" fmla="*/ 209 w 572"/>
              <a:gd name="T7" fmla="*/ 105 h 178"/>
              <a:gd name="T8" fmla="*/ 261 w 572"/>
              <a:gd name="T9" fmla="*/ 109 h 178"/>
              <a:gd name="T10" fmla="*/ 286 w 572"/>
              <a:gd name="T11" fmla="*/ 110 h 178"/>
              <a:gd name="T12" fmla="*/ 313 w 572"/>
              <a:gd name="T13" fmla="*/ 109 h 178"/>
              <a:gd name="T14" fmla="*/ 365 w 572"/>
              <a:gd name="T15" fmla="*/ 105 h 178"/>
              <a:gd name="T16" fmla="*/ 417 w 572"/>
              <a:gd name="T17" fmla="*/ 96 h 178"/>
              <a:gd name="T18" fmla="*/ 469 w 572"/>
              <a:gd name="T19" fmla="*/ 81 h 178"/>
              <a:gd name="T20" fmla="*/ 521 w 572"/>
              <a:gd name="T21" fmla="*/ 56 h 178"/>
              <a:gd name="T22" fmla="*/ 572 w 572"/>
              <a:gd name="T23" fmla="*/ 1 h 178"/>
              <a:gd name="T24" fmla="*/ 572 w 572"/>
              <a:gd name="T25" fmla="*/ 70 h 178"/>
              <a:gd name="T26" fmla="*/ 521 w 572"/>
              <a:gd name="T27" fmla="*/ 123 h 178"/>
              <a:gd name="T28" fmla="*/ 469 w 572"/>
              <a:gd name="T29" fmla="*/ 148 h 178"/>
              <a:gd name="T30" fmla="*/ 417 w 572"/>
              <a:gd name="T31" fmla="*/ 163 h 178"/>
              <a:gd name="T32" fmla="*/ 365 w 572"/>
              <a:gd name="T33" fmla="*/ 173 h 178"/>
              <a:gd name="T34" fmla="*/ 313 w 572"/>
              <a:gd name="T35" fmla="*/ 178 h 178"/>
              <a:gd name="T36" fmla="*/ 286 w 572"/>
              <a:gd name="T37" fmla="*/ 178 h 178"/>
              <a:gd name="T38" fmla="*/ 261 w 572"/>
              <a:gd name="T39" fmla="*/ 178 h 178"/>
              <a:gd name="T40" fmla="*/ 209 w 572"/>
              <a:gd name="T41" fmla="*/ 173 h 178"/>
              <a:gd name="T42" fmla="*/ 157 w 572"/>
              <a:gd name="T43" fmla="*/ 164 h 178"/>
              <a:gd name="T44" fmla="*/ 105 w 572"/>
              <a:gd name="T45" fmla="*/ 148 h 178"/>
              <a:gd name="T46" fmla="*/ 53 w 572"/>
              <a:gd name="T47" fmla="*/ 123 h 178"/>
              <a:gd name="T48" fmla="*/ 0 w 572"/>
              <a:gd name="T49" fmla="*/ 70 h 178"/>
              <a:gd name="T50" fmla="*/ 0 w 572"/>
              <a:gd name="T51" fmla="*/ 0 h 178"/>
              <a:gd name="T52" fmla="*/ 53 w 572"/>
              <a:gd name="T53" fmla="*/ 5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8">
                <a:moveTo>
                  <a:pt x="53" y="57"/>
                </a:moveTo>
                <a:cubicBezTo>
                  <a:pt x="67" y="66"/>
                  <a:pt x="85" y="74"/>
                  <a:pt x="105" y="81"/>
                </a:cubicBezTo>
                <a:cubicBezTo>
                  <a:pt x="121" y="87"/>
                  <a:pt x="138" y="92"/>
                  <a:pt x="157" y="96"/>
                </a:cubicBezTo>
                <a:cubicBezTo>
                  <a:pt x="173" y="100"/>
                  <a:pt x="191" y="103"/>
                  <a:pt x="209" y="105"/>
                </a:cubicBezTo>
                <a:cubicBezTo>
                  <a:pt x="226" y="107"/>
                  <a:pt x="243" y="109"/>
                  <a:pt x="261" y="109"/>
                </a:cubicBezTo>
                <a:cubicBezTo>
                  <a:pt x="269" y="110"/>
                  <a:pt x="278" y="110"/>
                  <a:pt x="286" y="110"/>
                </a:cubicBezTo>
                <a:cubicBezTo>
                  <a:pt x="295" y="110"/>
                  <a:pt x="304" y="110"/>
                  <a:pt x="313" y="109"/>
                </a:cubicBezTo>
                <a:cubicBezTo>
                  <a:pt x="331" y="109"/>
                  <a:pt x="348" y="107"/>
                  <a:pt x="365" y="105"/>
                </a:cubicBezTo>
                <a:cubicBezTo>
                  <a:pt x="383" y="103"/>
                  <a:pt x="400" y="100"/>
                  <a:pt x="417" y="96"/>
                </a:cubicBezTo>
                <a:cubicBezTo>
                  <a:pt x="435" y="92"/>
                  <a:pt x="453" y="86"/>
                  <a:pt x="469" y="81"/>
                </a:cubicBezTo>
                <a:cubicBezTo>
                  <a:pt x="488" y="73"/>
                  <a:pt x="506" y="65"/>
                  <a:pt x="521" y="56"/>
                </a:cubicBezTo>
                <a:cubicBezTo>
                  <a:pt x="547" y="40"/>
                  <a:pt x="564" y="21"/>
                  <a:pt x="572" y="1"/>
                </a:cubicBezTo>
                <a:cubicBezTo>
                  <a:pt x="572" y="18"/>
                  <a:pt x="572" y="54"/>
                  <a:pt x="572" y="70"/>
                </a:cubicBezTo>
                <a:cubicBezTo>
                  <a:pt x="564" y="89"/>
                  <a:pt x="546" y="107"/>
                  <a:pt x="521" y="123"/>
                </a:cubicBezTo>
                <a:cubicBezTo>
                  <a:pt x="506" y="132"/>
                  <a:pt x="488" y="140"/>
                  <a:pt x="469" y="148"/>
                </a:cubicBezTo>
                <a:cubicBezTo>
                  <a:pt x="453" y="154"/>
                  <a:pt x="435" y="159"/>
                  <a:pt x="417" y="163"/>
                </a:cubicBezTo>
                <a:cubicBezTo>
                  <a:pt x="400" y="167"/>
                  <a:pt x="383" y="170"/>
                  <a:pt x="365" y="173"/>
                </a:cubicBezTo>
                <a:cubicBezTo>
                  <a:pt x="348" y="175"/>
                  <a:pt x="331" y="177"/>
                  <a:pt x="313" y="178"/>
                </a:cubicBezTo>
                <a:cubicBezTo>
                  <a:pt x="304" y="178"/>
                  <a:pt x="295" y="178"/>
                  <a:pt x="286" y="178"/>
                </a:cubicBezTo>
                <a:cubicBezTo>
                  <a:pt x="278" y="178"/>
                  <a:pt x="269" y="178"/>
                  <a:pt x="261" y="178"/>
                </a:cubicBezTo>
                <a:cubicBezTo>
                  <a:pt x="243" y="177"/>
                  <a:pt x="226" y="175"/>
                  <a:pt x="209" y="173"/>
                </a:cubicBezTo>
                <a:cubicBezTo>
                  <a:pt x="191" y="171"/>
                  <a:pt x="174" y="168"/>
                  <a:pt x="157" y="164"/>
                </a:cubicBezTo>
                <a:cubicBezTo>
                  <a:pt x="139" y="159"/>
                  <a:pt x="121" y="154"/>
                  <a:pt x="105" y="148"/>
                </a:cubicBezTo>
                <a:cubicBezTo>
                  <a:pt x="86" y="141"/>
                  <a:pt x="68" y="133"/>
                  <a:pt x="53" y="123"/>
                </a:cubicBezTo>
                <a:cubicBezTo>
                  <a:pt x="27" y="108"/>
                  <a:pt x="8" y="90"/>
                  <a:pt x="0" y="70"/>
                </a:cubicBezTo>
                <a:cubicBezTo>
                  <a:pt x="0" y="54"/>
                  <a:pt x="0" y="17"/>
                  <a:pt x="0" y="0"/>
                </a:cubicBezTo>
                <a:cubicBezTo>
                  <a:pt x="8" y="21"/>
                  <a:pt x="26" y="40"/>
                  <a:pt x="53" y="57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 flipH="1">
            <a:off x="7564438" y="4256088"/>
            <a:ext cx="1225550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09 w 572"/>
              <a:gd name="T7" fmla="*/ 104 h 177"/>
              <a:gd name="T8" fmla="*/ 261 w 572"/>
              <a:gd name="T9" fmla="*/ 108 h 177"/>
              <a:gd name="T10" fmla="*/ 286 w 572"/>
              <a:gd name="T11" fmla="*/ 109 h 177"/>
              <a:gd name="T12" fmla="*/ 313 w 572"/>
              <a:gd name="T13" fmla="*/ 108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3 w 572"/>
              <a:gd name="T35" fmla="*/ 177 h 177"/>
              <a:gd name="T36" fmla="*/ 286 w 572"/>
              <a:gd name="T37" fmla="*/ 177 h 177"/>
              <a:gd name="T38" fmla="*/ 261 w 572"/>
              <a:gd name="T39" fmla="*/ 177 h 177"/>
              <a:gd name="T40" fmla="*/ 209 w 572"/>
              <a:gd name="T41" fmla="*/ 172 h 177"/>
              <a:gd name="T42" fmla="*/ 157 w 572"/>
              <a:gd name="T43" fmla="*/ 163 h 177"/>
              <a:gd name="T44" fmla="*/ 105 w 572"/>
              <a:gd name="T45" fmla="*/ 147 h 177"/>
              <a:gd name="T46" fmla="*/ 53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7" y="65"/>
                  <a:pt x="85" y="73"/>
                  <a:pt x="105" y="80"/>
                </a:cubicBezTo>
                <a:cubicBezTo>
                  <a:pt x="121" y="86"/>
                  <a:pt x="138" y="91"/>
                  <a:pt x="157" y="95"/>
                </a:cubicBezTo>
                <a:cubicBezTo>
                  <a:pt x="173" y="99"/>
                  <a:pt x="191" y="102"/>
                  <a:pt x="209" y="104"/>
                </a:cubicBezTo>
                <a:cubicBezTo>
                  <a:pt x="226" y="106"/>
                  <a:pt x="243" y="108"/>
                  <a:pt x="261" y="108"/>
                </a:cubicBezTo>
                <a:cubicBezTo>
                  <a:pt x="269" y="109"/>
                  <a:pt x="278" y="109"/>
                  <a:pt x="286" y="109"/>
                </a:cubicBezTo>
                <a:cubicBezTo>
                  <a:pt x="295" y="109"/>
                  <a:pt x="304" y="109"/>
                  <a:pt x="313" y="108"/>
                </a:cubicBezTo>
                <a:cubicBezTo>
                  <a:pt x="331" y="108"/>
                  <a:pt x="348" y="106"/>
                  <a:pt x="365" y="104"/>
                </a:cubicBezTo>
                <a:cubicBezTo>
                  <a:pt x="383" y="102"/>
                  <a:pt x="400" y="99"/>
                  <a:pt x="417" y="95"/>
                </a:cubicBezTo>
                <a:cubicBezTo>
                  <a:pt x="435" y="91"/>
                  <a:pt x="453" y="85"/>
                  <a:pt x="469" y="80"/>
                </a:cubicBezTo>
                <a:cubicBezTo>
                  <a:pt x="488" y="72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8" y="139"/>
                  <a:pt x="469" y="147"/>
                </a:cubicBezTo>
                <a:cubicBezTo>
                  <a:pt x="453" y="153"/>
                  <a:pt x="435" y="158"/>
                  <a:pt x="417" y="162"/>
                </a:cubicBezTo>
                <a:cubicBezTo>
                  <a:pt x="400" y="166"/>
                  <a:pt x="383" y="170"/>
                  <a:pt x="365" y="172"/>
                </a:cubicBezTo>
                <a:cubicBezTo>
                  <a:pt x="348" y="174"/>
                  <a:pt x="331" y="176"/>
                  <a:pt x="313" y="177"/>
                </a:cubicBezTo>
                <a:cubicBezTo>
                  <a:pt x="304" y="177"/>
                  <a:pt x="295" y="177"/>
                  <a:pt x="286" y="177"/>
                </a:cubicBezTo>
                <a:cubicBezTo>
                  <a:pt x="278" y="177"/>
                  <a:pt x="269" y="177"/>
                  <a:pt x="261" y="177"/>
                </a:cubicBezTo>
                <a:cubicBezTo>
                  <a:pt x="243" y="176"/>
                  <a:pt x="226" y="174"/>
                  <a:pt x="209" y="172"/>
                </a:cubicBezTo>
                <a:cubicBezTo>
                  <a:pt x="191" y="170"/>
                  <a:pt x="174" y="167"/>
                  <a:pt x="157" y="163"/>
                </a:cubicBezTo>
                <a:cubicBezTo>
                  <a:pt x="139" y="158"/>
                  <a:pt x="121" y="153"/>
                  <a:pt x="105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7" y="107"/>
                  <a:pt x="8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6" y="39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 flipH="1">
            <a:off x="7564438" y="4086226"/>
            <a:ext cx="1225550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09 w 572"/>
              <a:gd name="T7" fmla="*/ 104 h 177"/>
              <a:gd name="T8" fmla="*/ 261 w 572"/>
              <a:gd name="T9" fmla="*/ 108 h 177"/>
              <a:gd name="T10" fmla="*/ 286 w 572"/>
              <a:gd name="T11" fmla="*/ 109 h 177"/>
              <a:gd name="T12" fmla="*/ 313 w 572"/>
              <a:gd name="T13" fmla="*/ 108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3 w 572"/>
              <a:gd name="T35" fmla="*/ 177 h 177"/>
              <a:gd name="T36" fmla="*/ 286 w 572"/>
              <a:gd name="T37" fmla="*/ 177 h 177"/>
              <a:gd name="T38" fmla="*/ 261 w 572"/>
              <a:gd name="T39" fmla="*/ 177 h 177"/>
              <a:gd name="T40" fmla="*/ 209 w 572"/>
              <a:gd name="T41" fmla="*/ 172 h 177"/>
              <a:gd name="T42" fmla="*/ 157 w 572"/>
              <a:gd name="T43" fmla="*/ 163 h 177"/>
              <a:gd name="T44" fmla="*/ 105 w 572"/>
              <a:gd name="T45" fmla="*/ 147 h 177"/>
              <a:gd name="T46" fmla="*/ 53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7" y="65"/>
                  <a:pt x="85" y="73"/>
                  <a:pt x="105" y="80"/>
                </a:cubicBezTo>
                <a:cubicBezTo>
                  <a:pt x="121" y="86"/>
                  <a:pt x="138" y="91"/>
                  <a:pt x="157" y="95"/>
                </a:cubicBezTo>
                <a:cubicBezTo>
                  <a:pt x="173" y="99"/>
                  <a:pt x="191" y="102"/>
                  <a:pt x="209" y="104"/>
                </a:cubicBezTo>
                <a:cubicBezTo>
                  <a:pt x="226" y="106"/>
                  <a:pt x="243" y="108"/>
                  <a:pt x="261" y="108"/>
                </a:cubicBezTo>
                <a:cubicBezTo>
                  <a:pt x="269" y="109"/>
                  <a:pt x="278" y="109"/>
                  <a:pt x="286" y="109"/>
                </a:cubicBezTo>
                <a:cubicBezTo>
                  <a:pt x="295" y="109"/>
                  <a:pt x="304" y="109"/>
                  <a:pt x="313" y="108"/>
                </a:cubicBezTo>
                <a:cubicBezTo>
                  <a:pt x="331" y="108"/>
                  <a:pt x="348" y="106"/>
                  <a:pt x="365" y="104"/>
                </a:cubicBezTo>
                <a:cubicBezTo>
                  <a:pt x="383" y="102"/>
                  <a:pt x="400" y="99"/>
                  <a:pt x="417" y="95"/>
                </a:cubicBezTo>
                <a:cubicBezTo>
                  <a:pt x="435" y="91"/>
                  <a:pt x="453" y="85"/>
                  <a:pt x="469" y="80"/>
                </a:cubicBezTo>
                <a:cubicBezTo>
                  <a:pt x="488" y="72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8" y="139"/>
                  <a:pt x="469" y="147"/>
                </a:cubicBezTo>
                <a:cubicBezTo>
                  <a:pt x="453" y="153"/>
                  <a:pt x="435" y="158"/>
                  <a:pt x="417" y="162"/>
                </a:cubicBezTo>
                <a:cubicBezTo>
                  <a:pt x="400" y="166"/>
                  <a:pt x="383" y="169"/>
                  <a:pt x="365" y="172"/>
                </a:cubicBezTo>
                <a:cubicBezTo>
                  <a:pt x="348" y="174"/>
                  <a:pt x="331" y="176"/>
                  <a:pt x="313" y="177"/>
                </a:cubicBezTo>
                <a:cubicBezTo>
                  <a:pt x="304" y="177"/>
                  <a:pt x="295" y="177"/>
                  <a:pt x="286" y="177"/>
                </a:cubicBezTo>
                <a:cubicBezTo>
                  <a:pt x="278" y="177"/>
                  <a:pt x="269" y="177"/>
                  <a:pt x="261" y="177"/>
                </a:cubicBezTo>
                <a:cubicBezTo>
                  <a:pt x="243" y="176"/>
                  <a:pt x="226" y="174"/>
                  <a:pt x="209" y="172"/>
                </a:cubicBezTo>
                <a:cubicBezTo>
                  <a:pt x="191" y="170"/>
                  <a:pt x="174" y="167"/>
                  <a:pt x="157" y="163"/>
                </a:cubicBezTo>
                <a:cubicBezTo>
                  <a:pt x="139" y="158"/>
                  <a:pt x="121" y="153"/>
                  <a:pt x="105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7" y="107"/>
                  <a:pt x="8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6" y="39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 flipH="1">
            <a:off x="7564438" y="3910013"/>
            <a:ext cx="1225550" cy="381000"/>
          </a:xfrm>
          <a:custGeom>
            <a:avLst/>
            <a:gdLst>
              <a:gd name="T0" fmla="*/ 53 w 572"/>
              <a:gd name="T1" fmla="*/ 56 h 178"/>
              <a:gd name="T2" fmla="*/ 105 w 572"/>
              <a:gd name="T3" fmla="*/ 81 h 178"/>
              <a:gd name="T4" fmla="*/ 157 w 572"/>
              <a:gd name="T5" fmla="*/ 96 h 178"/>
              <a:gd name="T6" fmla="*/ 209 w 572"/>
              <a:gd name="T7" fmla="*/ 105 h 178"/>
              <a:gd name="T8" fmla="*/ 261 w 572"/>
              <a:gd name="T9" fmla="*/ 109 h 178"/>
              <a:gd name="T10" fmla="*/ 286 w 572"/>
              <a:gd name="T11" fmla="*/ 109 h 178"/>
              <a:gd name="T12" fmla="*/ 313 w 572"/>
              <a:gd name="T13" fmla="*/ 109 h 178"/>
              <a:gd name="T14" fmla="*/ 365 w 572"/>
              <a:gd name="T15" fmla="*/ 104 h 178"/>
              <a:gd name="T16" fmla="*/ 417 w 572"/>
              <a:gd name="T17" fmla="*/ 95 h 178"/>
              <a:gd name="T18" fmla="*/ 469 w 572"/>
              <a:gd name="T19" fmla="*/ 80 h 178"/>
              <a:gd name="T20" fmla="*/ 521 w 572"/>
              <a:gd name="T21" fmla="*/ 55 h 178"/>
              <a:gd name="T22" fmla="*/ 572 w 572"/>
              <a:gd name="T23" fmla="*/ 0 h 178"/>
              <a:gd name="T24" fmla="*/ 572 w 572"/>
              <a:gd name="T25" fmla="*/ 70 h 178"/>
              <a:gd name="T26" fmla="*/ 521 w 572"/>
              <a:gd name="T27" fmla="*/ 122 h 178"/>
              <a:gd name="T28" fmla="*/ 469 w 572"/>
              <a:gd name="T29" fmla="*/ 147 h 178"/>
              <a:gd name="T30" fmla="*/ 417 w 572"/>
              <a:gd name="T31" fmla="*/ 163 h 178"/>
              <a:gd name="T32" fmla="*/ 365 w 572"/>
              <a:gd name="T33" fmla="*/ 172 h 178"/>
              <a:gd name="T34" fmla="*/ 313 w 572"/>
              <a:gd name="T35" fmla="*/ 177 h 178"/>
              <a:gd name="T36" fmla="*/ 286 w 572"/>
              <a:gd name="T37" fmla="*/ 178 h 178"/>
              <a:gd name="T38" fmla="*/ 261 w 572"/>
              <a:gd name="T39" fmla="*/ 177 h 178"/>
              <a:gd name="T40" fmla="*/ 209 w 572"/>
              <a:gd name="T41" fmla="*/ 173 h 178"/>
              <a:gd name="T42" fmla="*/ 157 w 572"/>
              <a:gd name="T43" fmla="*/ 163 h 178"/>
              <a:gd name="T44" fmla="*/ 105 w 572"/>
              <a:gd name="T45" fmla="*/ 148 h 178"/>
              <a:gd name="T46" fmla="*/ 53 w 572"/>
              <a:gd name="T47" fmla="*/ 123 h 178"/>
              <a:gd name="T48" fmla="*/ 0 w 572"/>
              <a:gd name="T49" fmla="*/ 70 h 178"/>
              <a:gd name="T50" fmla="*/ 0 w 572"/>
              <a:gd name="T51" fmla="*/ 0 h 178"/>
              <a:gd name="T52" fmla="*/ 53 w 572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8">
                <a:moveTo>
                  <a:pt x="53" y="56"/>
                </a:moveTo>
                <a:cubicBezTo>
                  <a:pt x="67" y="65"/>
                  <a:pt x="85" y="73"/>
                  <a:pt x="105" y="81"/>
                </a:cubicBezTo>
                <a:cubicBezTo>
                  <a:pt x="121" y="86"/>
                  <a:pt x="138" y="91"/>
                  <a:pt x="157" y="96"/>
                </a:cubicBezTo>
                <a:cubicBezTo>
                  <a:pt x="173" y="99"/>
                  <a:pt x="191" y="102"/>
                  <a:pt x="209" y="105"/>
                </a:cubicBezTo>
                <a:cubicBezTo>
                  <a:pt x="226" y="107"/>
                  <a:pt x="243" y="108"/>
                  <a:pt x="261" y="109"/>
                </a:cubicBezTo>
                <a:cubicBezTo>
                  <a:pt x="269" y="109"/>
                  <a:pt x="278" y="109"/>
                  <a:pt x="286" y="109"/>
                </a:cubicBezTo>
                <a:cubicBezTo>
                  <a:pt x="295" y="109"/>
                  <a:pt x="304" y="109"/>
                  <a:pt x="313" y="109"/>
                </a:cubicBezTo>
                <a:cubicBezTo>
                  <a:pt x="331" y="108"/>
                  <a:pt x="348" y="107"/>
                  <a:pt x="365" y="104"/>
                </a:cubicBezTo>
                <a:cubicBezTo>
                  <a:pt x="383" y="102"/>
                  <a:pt x="400" y="99"/>
                  <a:pt x="417" y="95"/>
                </a:cubicBezTo>
                <a:cubicBezTo>
                  <a:pt x="435" y="91"/>
                  <a:pt x="453" y="86"/>
                  <a:pt x="469" y="80"/>
                </a:cubicBezTo>
                <a:cubicBezTo>
                  <a:pt x="488" y="73"/>
                  <a:pt x="506" y="64"/>
                  <a:pt x="521" y="55"/>
                </a:cubicBezTo>
                <a:cubicBezTo>
                  <a:pt x="547" y="39"/>
                  <a:pt x="564" y="21"/>
                  <a:pt x="572" y="0"/>
                </a:cubicBezTo>
                <a:cubicBezTo>
                  <a:pt x="572" y="18"/>
                  <a:pt x="572" y="54"/>
                  <a:pt x="572" y="70"/>
                </a:cubicBezTo>
                <a:cubicBezTo>
                  <a:pt x="564" y="89"/>
                  <a:pt x="546" y="107"/>
                  <a:pt x="521" y="122"/>
                </a:cubicBezTo>
                <a:cubicBezTo>
                  <a:pt x="506" y="131"/>
                  <a:pt x="488" y="140"/>
                  <a:pt x="469" y="147"/>
                </a:cubicBezTo>
                <a:cubicBezTo>
                  <a:pt x="453" y="153"/>
                  <a:pt x="435" y="158"/>
                  <a:pt x="417" y="163"/>
                </a:cubicBezTo>
                <a:cubicBezTo>
                  <a:pt x="400" y="167"/>
                  <a:pt x="383" y="170"/>
                  <a:pt x="365" y="172"/>
                </a:cubicBezTo>
                <a:cubicBezTo>
                  <a:pt x="348" y="175"/>
                  <a:pt x="331" y="176"/>
                  <a:pt x="313" y="177"/>
                </a:cubicBezTo>
                <a:cubicBezTo>
                  <a:pt x="304" y="177"/>
                  <a:pt x="295" y="178"/>
                  <a:pt x="286" y="178"/>
                </a:cubicBezTo>
                <a:cubicBezTo>
                  <a:pt x="278" y="178"/>
                  <a:pt x="269" y="177"/>
                  <a:pt x="261" y="177"/>
                </a:cubicBezTo>
                <a:cubicBezTo>
                  <a:pt x="243" y="176"/>
                  <a:pt x="226" y="175"/>
                  <a:pt x="209" y="173"/>
                </a:cubicBezTo>
                <a:cubicBezTo>
                  <a:pt x="191" y="170"/>
                  <a:pt x="174" y="167"/>
                  <a:pt x="157" y="163"/>
                </a:cubicBezTo>
                <a:cubicBezTo>
                  <a:pt x="139" y="159"/>
                  <a:pt x="121" y="154"/>
                  <a:pt x="105" y="148"/>
                </a:cubicBezTo>
                <a:cubicBezTo>
                  <a:pt x="86" y="140"/>
                  <a:pt x="68" y="132"/>
                  <a:pt x="53" y="123"/>
                </a:cubicBezTo>
                <a:cubicBezTo>
                  <a:pt x="27" y="107"/>
                  <a:pt x="8" y="89"/>
                  <a:pt x="0" y="70"/>
                </a:cubicBezTo>
                <a:cubicBezTo>
                  <a:pt x="0" y="54"/>
                  <a:pt x="0" y="18"/>
                  <a:pt x="0" y="0"/>
                </a:cubicBezTo>
                <a:cubicBezTo>
                  <a:pt x="8" y="21"/>
                  <a:pt x="26" y="40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 flipH="1">
            <a:off x="7637463" y="3663951"/>
            <a:ext cx="1082675" cy="433388"/>
          </a:xfrm>
          <a:custGeom>
            <a:avLst/>
            <a:gdLst>
              <a:gd name="T0" fmla="*/ 0 w 505"/>
              <a:gd name="T1" fmla="*/ 101 h 202"/>
              <a:gd name="T2" fmla="*/ 252 w 505"/>
              <a:gd name="T3" fmla="*/ 0 h 202"/>
              <a:gd name="T4" fmla="*/ 505 w 505"/>
              <a:gd name="T5" fmla="*/ 101 h 202"/>
              <a:gd name="T6" fmla="*/ 252 w 505"/>
              <a:gd name="T7" fmla="*/ 202 h 202"/>
              <a:gd name="T8" fmla="*/ 252 w 505"/>
              <a:gd name="T9" fmla="*/ 202 h 202"/>
              <a:gd name="T10" fmla="*/ 0 w 505"/>
              <a:gd name="T11" fmla="*/ 101 h 202"/>
              <a:gd name="T12" fmla="*/ 30 w 505"/>
              <a:gd name="T13" fmla="*/ 101 h 202"/>
              <a:gd name="T14" fmla="*/ 252 w 505"/>
              <a:gd name="T15" fmla="*/ 174 h 202"/>
              <a:gd name="T16" fmla="*/ 475 w 505"/>
              <a:gd name="T17" fmla="*/ 101 h 202"/>
              <a:gd name="T18" fmla="*/ 252 w 505"/>
              <a:gd name="T19" fmla="*/ 28 h 202"/>
              <a:gd name="T20" fmla="*/ 30 w 505"/>
              <a:gd name="T21" fmla="*/ 10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2">
                <a:moveTo>
                  <a:pt x="0" y="101"/>
                </a:moveTo>
                <a:cubicBezTo>
                  <a:pt x="0" y="35"/>
                  <a:pt x="130" y="0"/>
                  <a:pt x="252" y="0"/>
                </a:cubicBezTo>
                <a:cubicBezTo>
                  <a:pt x="375" y="0"/>
                  <a:pt x="505" y="35"/>
                  <a:pt x="505" y="101"/>
                </a:cubicBezTo>
                <a:cubicBezTo>
                  <a:pt x="505" y="166"/>
                  <a:pt x="375" y="202"/>
                  <a:pt x="252" y="202"/>
                </a:cubicBezTo>
                <a:cubicBezTo>
                  <a:pt x="252" y="202"/>
                  <a:pt x="252" y="202"/>
                  <a:pt x="252" y="202"/>
                </a:cubicBezTo>
                <a:cubicBezTo>
                  <a:pt x="130" y="202"/>
                  <a:pt x="0" y="166"/>
                  <a:pt x="0" y="101"/>
                </a:cubicBezTo>
                <a:close/>
                <a:moveTo>
                  <a:pt x="30" y="101"/>
                </a:moveTo>
                <a:cubicBezTo>
                  <a:pt x="30" y="135"/>
                  <a:pt x="121" y="174"/>
                  <a:pt x="252" y="174"/>
                </a:cubicBezTo>
                <a:cubicBezTo>
                  <a:pt x="383" y="174"/>
                  <a:pt x="475" y="135"/>
                  <a:pt x="475" y="101"/>
                </a:cubicBezTo>
                <a:cubicBezTo>
                  <a:pt x="475" y="66"/>
                  <a:pt x="383" y="28"/>
                  <a:pt x="252" y="28"/>
                </a:cubicBezTo>
                <a:cubicBezTo>
                  <a:pt x="121" y="28"/>
                  <a:pt x="30" y="66"/>
                  <a:pt x="30" y="10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 flipH="1">
            <a:off x="7804151" y="3773488"/>
            <a:ext cx="755650" cy="188913"/>
          </a:xfrm>
          <a:custGeom>
            <a:avLst/>
            <a:gdLst>
              <a:gd name="T0" fmla="*/ 0 w 352"/>
              <a:gd name="T1" fmla="*/ 35 h 88"/>
              <a:gd name="T2" fmla="*/ 45 w 352"/>
              <a:gd name="T3" fmla="*/ 35 h 88"/>
              <a:gd name="T4" fmla="*/ 125 w 352"/>
              <a:gd name="T5" fmla="*/ 0 h 88"/>
              <a:gd name="T6" fmla="*/ 205 w 352"/>
              <a:gd name="T7" fmla="*/ 33 h 88"/>
              <a:gd name="T8" fmla="*/ 242 w 352"/>
              <a:gd name="T9" fmla="*/ 56 h 88"/>
              <a:gd name="T10" fmla="*/ 266 w 352"/>
              <a:gd name="T11" fmla="*/ 40 h 88"/>
              <a:gd name="T12" fmla="*/ 252 w 352"/>
              <a:gd name="T13" fmla="*/ 11 h 88"/>
              <a:gd name="T14" fmla="*/ 300 w 352"/>
              <a:gd name="T15" fmla="*/ 6 h 88"/>
              <a:gd name="T16" fmla="*/ 315 w 352"/>
              <a:gd name="T17" fmla="*/ 35 h 88"/>
              <a:gd name="T18" fmla="*/ 352 w 352"/>
              <a:gd name="T19" fmla="*/ 35 h 88"/>
              <a:gd name="T20" fmla="*/ 352 w 352"/>
              <a:gd name="T21" fmla="*/ 55 h 88"/>
              <a:gd name="T22" fmla="*/ 312 w 352"/>
              <a:gd name="T23" fmla="*/ 55 h 88"/>
              <a:gd name="T24" fmla="*/ 235 w 352"/>
              <a:gd name="T25" fmla="*/ 87 h 88"/>
              <a:gd name="T26" fmla="*/ 156 w 352"/>
              <a:gd name="T27" fmla="*/ 52 h 88"/>
              <a:gd name="T28" fmla="*/ 119 w 352"/>
              <a:gd name="T29" fmla="*/ 31 h 88"/>
              <a:gd name="T30" fmla="*/ 92 w 352"/>
              <a:gd name="T31" fmla="*/ 49 h 88"/>
              <a:gd name="T32" fmla="*/ 111 w 352"/>
              <a:gd name="T33" fmla="*/ 82 h 88"/>
              <a:gd name="T34" fmla="*/ 61 w 352"/>
              <a:gd name="T35" fmla="*/ 88 h 88"/>
              <a:gd name="T36" fmla="*/ 42 w 352"/>
              <a:gd name="T37" fmla="*/ 55 h 88"/>
              <a:gd name="T38" fmla="*/ 0 w 352"/>
              <a:gd name="T39" fmla="*/ 55 h 88"/>
              <a:gd name="T40" fmla="*/ 0 w 352"/>
              <a:gd name="T4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0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54" y="11"/>
                  <a:pt x="87" y="0"/>
                  <a:pt x="125" y="0"/>
                </a:cubicBezTo>
                <a:cubicBezTo>
                  <a:pt x="164" y="0"/>
                  <a:pt x="187" y="10"/>
                  <a:pt x="205" y="33"/>
                </a:cubicBezTo>
                <a:cubicBezTo>
                  <a:pt x="219" y="50"/>
                  <a:pt x="228" y="56"/>
                  <a:pt x="242" y="56"/>
                </a:cubicBezTo>
                <a:cubicBezTo>
                  <a:pt x="254" y="56"/>
                  <a:pt x="266" y="52"/>
                  <a:pt x="266" y="40"/>
                </a:cubicBezTo>
                <a:cubicBezTo>
                  <a:pt x="266" y="25"/>
                  <a:pt x="257" y="16"/>
                  <a:pt x="252" y="11"/>
                </a:cubicBezTo>
                <a:cubicBezTo>
                  <a:pt x="300" y="6"/>
                  <a:pt x="300" y="6"/>
                  <a:pt x="300" y="6"/>
                </a:cubicBezTo>
                <a:cubicBezTo>
                  <a:pt x="307" y="13"/>
                  <a:pt x="313" y="19"/>
                  <a:pt x="315" y="35"/>
                </a:cubicBezTo>
                <a:cubicBezTo>
                  <a:pt x="352" y="35"/>
                  <a:pt x="352" y="35"/>
                  <a:pt x="352" y="35"/>
                </a:cubicBezTo>
                <a:cubicBezTo>
                  <a:pt x="352" y="55"/>
                  <a:pt x="352" y="55"/>
                  <a:pt x="352" y="55"/>
                </a:cubicBezTo>
                <a:cubicBezTo>
                  <a:pt x="312" y="55"/>
                  <a:pt x="312" y="55"/>
                  <a:pt x="312" y="55"/>
                </a:cubicBezTo>
                <a:cubicBezTo>
                  <a:pt x="303" y="75"/>
                  <a:pt x="273" y="87"/>
                  <a:pt x="235" y="87"/>
                </a:cubicBezTo>
                <a:cubicBezTo>
                  <a:pt x="193" y="87"/>
                  <a:pt x="172" y="73"/>
                  <a:pt x="156" y="52"/>
                </a:cubicBezTo>
                <a:cubicBezTo>
                  <a:pt x="146" y="37"/>
                  <a:pt x="135" y="31"/>
                  <a:pt x="119" y="31"/>
                </a:cubicBezTo>
                <a:cubicBezTo>
                  <a:pt x="102" y="31"/>
                  <a:pt x="92" y="38"/>
                  <a:pt x="92" y="49"/>
                </a:cubicBezTo>
                <a:cubicBezTo>
                  <a:pt x="92" y="62"/>
                  <a:pt x="101" y="74"/>
                  <a:pt x="111" y="82"/>
                </a:cubicBezTo>
                <a:cubicBezTo>
                  <a:pt x="61" y="88"/>
                  <a:pt x="61" y="88"/>
                  <a:pt x="61" y="88"/>
                </a:cubicBezTo>
                <a:cubicBezTo>
                  <a:pt x="51" y="81"/>
                  <a:pt x="44" y="67"/>
                  <a:pt x="42" y="55"/>
                </a:cubicBezTo>
                <a:cubicBezTo>
                  <a:pt x="0" y="55"/>
                  <a:pt x="0" y="55"/>
                  <a:pt x="0" y="55"/>
                </a:cubicBezTo>
                <a:lnTo>
                  <a:pt x="0" y="3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 flipH="1">
            <a:off x="7497763" y="3128963"/>
            <a:ext cx="1223963" cy="703263"/>
          </a:xfrm>
          <a:custGeom>
            <a:avLst/>
            <a:gdLst>
              <a:gd name="T0" fmla="*/ 0 w 771"/>
              <a:gd name="T1" fmla="*/ 435 h 443"/>
              <a:gd name="T2" fmla="*/ 0 w 771"/>
              <a:gd name="T3" fmla="*/ 2 h 443"/>
              <a:gd name="T4" fmla="*/ 771 w 771"/>
              <a:gd name="T5" fmla="*/ 0 h 443"/>
              <a:gd name="T6" fmla="*/ 771 w 771"/>
              <a:gd name="T7" fmla="*/ 443 h 443"/>
              <a:gd name="T8" fmla="*/ 0 w 771"/>
              <a:gd name="T9" fmla="*/ 43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1" h="443">
                <a:moveTo>
                  <a:pt x="0" y="435"/>
                </a:moveTo>
                <a:lnTo>
                  <a:pt x="0" y="2"/>
                </a:lnTo>
                <a:lnTo>
                  <a:pt x="771" y="0"/>
                </a:lnTo>
                <a:lnTo>
                  <a:pt x="771" y="443"/>
                </a:lnTo>
                <a:lnTo>
                  <a:pt x="0" y="435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 flipH="1">
            <a:off x="7497763" y="3430588"/>
            <a:ext cx="1223963" cy="557213"/>
          </a:xfrm>
          <a:custGeom>
            <a:avLst/>
            <a:gdLst>
              <a:gd name="T0" fmla="*/ 286 w 571"/>
              <a:gd name="T1" fmla="*/ 0 h 260"/>
              <a:gd name="T2" fmla="*/ 571 w 571"/>
              <a:gd name="T3" fmla="*/ 130 h 260"/>
              <a:gd name="T4" fmla="*/ 286 w 571"/>
              <a:gd name="T5" fmla="*/ 260 h 260"/>
              <a:gd name="T6" fmla="*/ 0 w 571"/>
              <a:gd name="T7" fmla="*/ 130 h 260"/>
              <a:gd name="T8" fmla="*/ 286 w 571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260">
                <a:moveTo>
                  <a:pt x="286" y="0"/>
                </a:moveTo>
                <a:cubicBezTo>
                  <a:pt x="443" y="1"/>
                  <a:pt x="571" y="59"/>
                  <a:pt x="571" y="130"/>
                </a:cubicBezTo>
                <a:cubicBezTo>
                  <a:pt x="571" y="202"/>
                  <a:pt x="443" y="260"/>
                  <a:pt x="286" y="260"/>
                </a:cubicBezTo>
                <a:cubicBezTo>
                  <a:pt x="128" y="260"/>
                  <a:pt x="0" y="202"/>
                  <a:pt x="0" y="130"/>
                </a:cubicBezTo>
                <a:cubicBezTo>
                  <a:pt x="0" y="59"/>
                  <a:pt x="128" y="1"/>
                  <a:pt x="286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 flipH="1">
            <a:off x="7600951" y="3476626"/>
            <a:ext cx="1017588" cy="415925"/>
          </a:xfrm>
          <a:custGeom>
            <a:avLst/>
            <a:gdLst>
              <a:gd name="T0" fmla="*/ 238 w 475"/>
              <a:gd name="T1" fmla="*/ 0 h 194"/>
              <a:gd name="T2" fmla="*/ 475 w 475"/>
              <a:gd name="T3" fmla="*/ 97 h 194"/>
              <a:gd name="T4" fmla="*/ 238 w 475"/>
              <a:gd name="T5" fmla="*/ 194 h 194"/>
              <a:gd name="T6" fmla="*/ 0 w 475"/>
              <a:gd name="T7" fmla="*/ 97 h 194"/>
              <a:gd name="T8" fmla="*/ 238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8" y="0"/>
                </a:moveTo>
                <a:cubicBezTo>
                  <a:pt x="369" y="0"/>
                  <a:pt x="475" y="44"/>
                  <a:pt x="475" y="97"/>
                </a:cubicBezTo>
                <a:cubicBezTo>
                  <a:pt x="475" y="150"/>
                  <a:pt x="369" y="193"/>
                  <a:pt x="238" y="194"/>
                </a:cubicBezTo>
                <a:cubicBezTo>
                  <a:pt x="106" y="193"/>
                  <a:pt x="0" y="150"/>
                  <a:pt x="0" y="97"/>
                </a:cubicBezTo>
                <a:cubicBezTo>
                  <a:pt x="0" y="44"/>
                  <a:pt x="106" y="0"/>
                  <a:pt x="238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8"/>
          <p:cNvSpPr>
            <a:spLocks noEditPoints="1"/>
          </p:cNvSpPr>
          <p:nvPr/>
        </p:nvSpPr>
        <p:spPr bwMode="auto">
          <a:xfrm flipH="1">
            <a:off x="7599363" y="3470276"/>
            <a:ext cx="1019175" cy="425450"/>
          </a:xfrm>
          <a:custGeom>
            <a:avLst/>
            <a:gdLst>
              <a:gd name="T0" fmla="*/ 236 w 476"/>
              <a:gd name="T1" fmla="*/ 196 h 198"/>
              <a:gd name="T2" fmla="*/ 249 w 476"/>
              <a:gd name="T3" fmla="*/ 195 h 198"/>
              <a:gd name="T4" fmla="*/ 249 w 476"/>
              <a:gd name="T5" fmla="*/ 195 h 198"/>
              <a:gd name="T6" fmla="*/ 215 w 476"/>
              <a:gd name="T7" fmla="*/ 198 h 198"/>
              <a:gd name="T8" fmla="*/ 284 w 476"/>
              <a:gd name="T9" fmla="*/ 197 h 198"/>
              <a:gd name="T10" fmla="*/ 181 w 476"/>
              <a:gd name="T11" fmla="*/ 192 h 198"/>
              <a:gd name="T12" fmla="*/ 295 w 476"/>
              <a:gd name="T13" fmla="*/ 192 h 198"/>
              <a:gd name="T14" fmla="*/ 295 w 476"/>
              <a:gd name="T15" fmla="*/ 192 h 198"/>
              <a:gd name="T16" fmla="*/ 169 w 476"/>
              <a:gd name="T17" fmla="*/ 194 h 198"/>
              <a:gd name="T18" fmla="*/ 329 w 476"/>
              <a:gd name="T19" fmla="*/ 191 h 198"/>
              <a:gd name="T20" fmla="*/ 136 w 476"/>
              <a:gd name="T21" fmla="*/ 185 h 198"/>
              <a:gd name="T22" fmla="*/ 340 w 476"/>
              <a:gd name="T23" fmla="*/ 185 h 198"/>
              <a:gd name="T24" fmla="*/ 340 w 476"/>
              <a:gd name="T25" fmla="*/ 185 h 198"/>
              <a:gd name="T26" fmla="*/ 124 w 476"/>
              <a:gd name="T27" fmla="*/ 187 h 198"/>
              <a:gd name="T28" fmla="*/ 374 w 476"/>
              <a:gd name="T29" fmla="*/ 181 h 198"/>
              <a:gd name="T30" fmla="*/ 92 w 476"/>
              <a:gd name="T31" fmla="*/ 174 h 198"/>
              <a:gd name="T32" fmla="*/ 384 w 476"/>
              <a:gd name="T33" fmla="*/ 174 h 198"/>
              <a:gd name="T34" fmla="*/ 384 w 476"/>
              <a:gd name="T35" fmla="*/ 174 h 198"/>
              <a:gd name="T36" fmla="*/ 80 w 476"/>
              <a:gd name="T37" fmla="*/ 174 h 198"/>
              <a:gd name="T38" fmla="*/ 417 w 476"/>
              <a:gd name="T39" fmla="*/ 165 h 198"/>
              <a:gd name="T40" fmla="*/ 50 w 476"/>
              <a:gd name="T41" fmla="*/ 157 h 198"/>
              <a:gd name="T42" fmla="*/ 426 w 476"/>
              <a:gd name="T43" fmla="*/ 157 h 198"/>
              <a:gd name="T44" fmla="*/ 426 w 476"/>
              <a:gd name="T45" fmla="*/ 157 h 198"/>
              <a:gd name="T46" fmla="*/ 38 w 476"/>
              <a:gd name="T47" fmla="*/ 155 h 198"/>
              <a:gd name="T48" fmla="*/ 456 w 476"/>
              <a:gd name="T49" fmla="*/ 140 h 198"/>
              <a:gd name="T50" fmla="*/ 14 w 476"/>
              <a:gd name="T51" fmla="*/ 130 h 198"/>
              <a:gd name="T52" fmla="*/ 461 w 476"/>
              <a:gd name="T53" fmla="*/ 130 h 198"/>
              <a:gd name="T54" fmla="*/ 461 w 476"/>
              <a:gd name="T55" fmla="*/ 130 h 198"/>
              <a:gd name="T56" fmla="*/ 5 w 476"/>
              <a:gd name="T57" fmla="*/ 123 h 198"/>
              <a:gd name="T58" fmla="*/ 472 w 476"/>
              <a:gd name="T59" fmla="*/ 100 h 198"/>
              <a:gd name="T60" fmla="*/ 0 w 476"/>
              <a:gd name="T61" fmla="*/ 100 h 198"/>
              <a:gd name="T62" fmla="*/ 0 w 476"/>
              <a:gd name="T63" fmla="*/ 100 h 198"/>
              <a:gd name="T64" fmla="*/ 471 w 476"/>
              <a:gd name="T65" fmla="*/ 77 h 198"/>
              <a:gd name="T66" fmla="*/ 4 w 476"/>
              <a:gd name="T67" fmla="*/ 78 h 198"/>
              <a:gd name="T68" fmla="*/ 4 w 476"/>
              <a:gd name="T69" fmla="*/ 78 h 198"/>
              <a:gd name="T70" fmla="*/ 461 w 476"/>
              <a:gd name="T71" fmla="*/ 70 h 198"/>
              <a:gd name="T72" fmla="*/ 30 w 476"/>
              <a:gd name="T73" fmla="*/ 55 h 198"/>
              <a:gd name="T74" fmla="*/ 437 w 476"/>
              <a:gd name="T75" fmla="*/ 45 h 198"/>
              <a:gd name="T76" fmla="*/ 37 w 476"/>
              <a:gd name="T77" fmla="*/ 46 h 198"/>
              <a:gd name="T78" fmla="*/ 37 w 476"/>
              <a:gd name="T79" fmla="*/ 46 h 198"/>
              <a:gd name="T80" fmla="*/ 425 w 476"/>
              <a:gd name="T81" fmla="*/ 43 h 198"/>
              <a:gd name="T82" fmla="*/ 70 w 476"/>
              <a:gd name="T83" fmla="*/ 33 h 198"/>
              <a:gd name="T84" fmla="*/ 396 w 476"/>
              <a:gd name="T85" fmla="*/ 26 h 198"/>
              <a:gd name="T86" fmla="*/ 79 w 476"/>
              <a:gd name="T87" fmla="*/ 26 h 198"/>
              <a:gd name="T88" fmla="*/ 79 w 476"/>
              <a:gd name="T89" fmla="*/ 26 h 198"/>
              <a:gd name="T90" fmla="*/ 384 w 476"/>
              <a:gd name="T91" fmla="*/ 26 h 198"/>
              <a:gd name="T92" fmla="*/ 113 w 476"/>
              <a:gd name="T93" fmla="*/ 19 h 198"/>
              <a:gd name="T94" fmla="*/ 351 w 476"/>
              <a:gd name="T95" fmla="*/ 13 h 198"/>
              <a:gd name="T96" fmla="*/ 123 w 476"/>
              <a:gd name="T97" fmla="*/ 13 h 198"/>
              <a:gd name="T98" fmla="*/ 123 w 476"/>
              <a:gd name="T99" fmla="*/ 13 h 198"/>
              <a:gd name="T100" fmla="*/ 339 w 476"/>
              <a:gd name="T101" fmla="*/ 14 h 198"/>
              <a:gd name="T102" fmla="*/ 158 w 476"/>
              <a:gd name="T103" fmla="*/ 11 h 198"/>
              <a:gd name="T104" fmla="*/ 306 w 476"/>
              <a:gd name="T105" fmla="*/ 5 h 198"/>
              <a:gd name="T106" fmla="*/ 168 w 476"/>
              <a:gd name="T107" fmla="*/ 5 h 198"/>
              <a:gd name="T108" fmla="*/ 168 w 476"/>
              <a:gd name="T109" fmla="*/ 5 h 198"/>
              <a:gd name="T110" fmla="*/ 294 w 476"/>
              <a:gd name="T111" fmla="*/ 8 h 198"/>
              <a:gd name="T112" fmla="*/ 203 w 476"/>
              <a:gd name="T113" fmla="*/ 6 h 198"/>
              <a:gd name="T114" fmla="*/ 260 w 476"/>
              <a:gd name="T115" fmla="*/ 2 h 198"/>
              <a:gd name="T116" fmla="*/ 214 w 476"/>
              <a:gd name="T117" fmla="*/ 2 h 198"/>
              <a:gd name="T118" fmla="*/ 214 w 476"/>
              <a:gd name="T119" fmla="*/ 2 h 198"/>
              <a:gd name="T120" fmla="*/ 238 w 476"/>
              <a:gd name="T1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" h="198">
                <a:moveTo>
                  <a:pt x="226" y="198"/>
                </a:moveTo>
                <a:cubicBezTo>
                  <a:pt x="226" y="195"/>
                  <a:pt x="226" y="195"/>
                  <a:pt x="226" y="195"/>
                </a:cubicBezTo>
                <a:cubicBezTo>
                  <a:pt x="230" y="195"/>
                  <a:pt x="234" y="196"/>
                  <a:pt x="238" y="196"/>
                </a:cubicBezTo>
                <a:cubicBezTo>
                  <a:pt x="236" y="196"/>
                  <a:pt x="236" y="196"/>
                  <a:pt x="236" y="196"/>
                </a:cubicBezTo>
                <a:cubicBezTo>
                  <a:pt x="236" y="197"/>
                  <a:pt x="236" y="197"/>
                  <a:pt x="236" y="197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3" y="198"/>
                  <a:pt x="230" y="198"/>
                  <a:pt x="226" y="198"/>
                </a:cubicBezTo>
                <a:close/>
                <a:moveTo>
                  <a:pt x="249" y="195"/>
                </a:moveTo>
                <a:cubicBezTo>
                  <a:pt x="253" y="194"/>
                  <a:pt x="257" y="194"/>
                  <a:pt x="261" y="194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7" y="198"/>
                  <a:pt x="253" y="198"/>
                  <a:pt x="249" y="198"/>
                </a:cubicBezTo>
                <a:lnTo>
                  <a:pt x="249" y="195"/>
                </a:lnTo>
                <a:close/>
                <a:moveTo>
                  <a:pt x="203" y="197"/>
                </a:moveTo>
                <a:cubicBezTo>
                  <a:pt x="204" y="194"/>
                  <a:pt x="204" y="194"/>
                  <a:pt x="204" y="194"/>
                </a:cubicBezTo>
                <a:cubicBezTo>
                  <a:pt x="207" y="194"/>
                  <a:pt x="211" y="194"/>
                  <a:pt x="215" y="194"/>
                </a:cubicBezTo>
                <a:cubicBezTo>
                  <a:pt x="215" y="198"/>
                  <a:pt x="215" y="198"/>
                  <a:pt x="215" y="198"/>
                </a:cubicBezTo>
                <a:cubicBezTo>
                  <a:pt x="211" y="198"/>
                  <a:pt x="207" y="198"/>
                  <a:pt x="203" y="197"/>
                </a:cubicBezTo>
                <a:close/>
                <a:moveTo>
                  <a:pt x="272" y="194"/>
                </a:moveTo>
                <a:cubicBezTo>
                  <a:pt x="276" y="193"/>
                  <a:pt x="280" y="193"/>
                  <a:pt x="283" y="193"/>
                </a:cubicBezTo>
                <a:cubicBezTo>
                  <a:pt x="284" y="197"/>
                  <a:pt x="284" y="197"/>
                  <a:pt x="284" y="197"/>
                </a:cubicBezTo>
                <a:cubicBezTo>
                  <a:pt x="280" y="197"/>
                  <a:pt x="276" y="197"/>
                  <a:pt x="272" y="197"/>
                </a:cubicBezTo>
                <a:lnTo>
                  <a:pt x="272" y="194"/>
                </a:lnTo>
                <a:close/>
                <a:moveTo>
                  <a:pt x="181" y="196"/>
                </a:moveTo>
                <a:cubicBezTo>
                  <a:pt x="181" y="192"/>
                  <a:pt x="181" y="192"/>
                  <a:pt x="181" y="192"/>
                </a:cubicBezTo>
                <a:cubicBezTo>
                  <a:pt x="185" y="192"/>
                  <a:pt x="188" y="193"/>
                  <a:pt x="192" y="193"/>
                </a:cubicBezTo>
                <a:cubicBezTo>
                  <a:pt x="192" y="197"/>
                  <a:pt x="192" y="197"/>
                  <a:pt x="192" y="197"/>
                </a:cubicBezTo>
                <a:cubicBezTo>
                  <a:pt x="188" y="196"/>
                  <a:pt x="184" y="196"/>
                  <a:pt x="181" y="196"/>
                </a:cubicBezTo>
                <a:close/>
                <a:moveTo>
                  <a:pt x="295" y="192"/>
                </a:moveTo>
                <a:cubicBezTo>
                  <a:pt x="298" y="191"/>
                  <a:pt x="302" y="191"/>
                  <a:pt x="306" y="191"/>
                </a:cubicBezTo>
                <a:cubicBezTo>
                  <a:pt x="306" y="194"/>
                  <a:pt x="306" y="194"/>
                  <a:pt x="306" y="194"/>
                </a:cubicBezTo>
                <a:cubicBezTo>
                  <a:pt x="303" y="195"/>
                  <a:pt x="299" y="195"/>
                  <a:pt x="295" y="196"/>
                </a:cubicBezTo>
                <a:lnTo>
                  <a:pt x="295" y="192"/>
                </a:lnTo>
                <a:close/>
                <a:moveTo>
                  <a:pt x="158" y="193"/>
                </a:moveTo>
                <a:cubicBezTo>
                  <a:pt x="158" y="189"/>
                  <a:pt x="158" y="189"/>
                  <a:pt x="158" y="189"/>
                </a:cubicBezTo>
                <a:cubicBezTo>
                  <a:pt x="162" y="190"/>
                  <a:pt x="166" y="190"/>
                  <a:pt x="170" y="191"/>
                </a:cubicBezTo>
                <a:cubicBezTo>
                  <a:pt x="169" y="194"/>
                  <a:pt x="169" y="194"/>
                  <a:pt x="169" y="194"/>
                </a:cubicBezTo>
                <a:cubicBezTo>
                  <a:pt x="165" y="194"/>
                  <a:pt x="162" y="193"/>
                  <a:pt x="158" y="193"/>
                </a:cubicBezTo>
                <a:close/>
                <a:moveTo>
                  <a:pt x="317" y="189"/>
                </a:moveTo>
                <a:cubicBezTo>
                  <a:pt x="321" y="188"/>
                  <a:pt x="325" y="188"/>
                  <a:pt x="328" y="187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5" y="192"/>
                  <a:pt x="322" y="192"/>
                  <a:pt x="318" y="193"/>
                </a:cubicBezTo>
                <a:lnTo>
                  <a:pt x="317" y="189"/>
                </a:lnTo>
                <a:close/>
                <a:moveTo>
                  <a:pt x="135" y="189"/>
                </a:moveTo>
                <a:cubicBezTo>
                  <a:pt x="136" y="185"/>
                  <a:pt x="136" y="185"/>
                  <a:pt x="136" y="185"/>
                </a:cubicBezTo>
                <a:cubicBezTo>
                  <a:pt x="140" y="186"/>
                  <a:pt x="143" y="187"/>
                  <a:pt x="147" y="187"/>
                </a:cubicBezTo>
                <a:cubicBezTo>
                  <a:pt x="146" y="191"/>
                  <a:pt x="146" y="191"/>
                  <a:pt x="146" y="191"/>
                </a:cubicBezTo>
                <a:cubicBezTo>
                  <a:pt x="143" y="190"/>
                  <a:pt x="139" y="190"/>
                  <a:pt x="135" y="189"/>
                </a:cubicBezTo>
                <a:close/>
                <a:moveTo>
                  <a:pt x="340" y="185"/>
                </a:moveTo>
                <a:cubicBezTo>
                  <a:pt x="343" y="184"/>
                  <a:pt x="347" y="184"/>
                  <a:pt x="351" y="183"/>
                </a:cubicBezTo>
                <a:cubicBezTo>
                  <a:pt x="352" y="187"/>
                  <a:pt x="352" y="187"/>
                  <a:pt x="352" y="187"/>
                </a:cubicBezTo>
                <a:cubicBezTo>
                  <a:pt x="348" y="187"/>
                  <a:pt x="344" y="188"/>
                  <a:pt x="340" y="189"/>
                </a:cubicBezTo>
                <a:lnTo>
                  <a:pt x="340" y="185"/>
                </a:lnTo>
                <a:close/>
                <a:moveTo>
                  <a:pt x="113" y="184"/>
                </a:moveTo>
                <a:cubicBezTo>
                  <a:pt x="114" y="180"/>
                  <a:pt x="114" y="180"/>
                  <a:pt x="114" y="180"/>
                </a:cubicBezTo>
                <a:cubicBezTo>
                  <a:pt x="117" y="181"/>
                  <a:pt x="121" y="182"/>
                  <a:pt x="125" y="183"/>
                </a:cubicBezTo>
                <a:cubicBezTo>
                  <a:pt x="124" y="187"/>
                  <a:pt x="124" y="187"/>
                  <a:pt x="124" y="187"/>
                </a:cubicBezTo>
                <a:cubicBezTo>
                  <a:pt x="120" y="186"/>
                  <a:pt x="116" y="185"/>
                  <a:pt x="113" y="184"/>
                </a:cubicBezTo>
                <a:close/>
                <a:moveTo>
                  <a:pt x="362" y="180"/>
                </a:moveTo>
                <a:cubicBezTo>
                  <a:pt x="366" y="179"/>
                  <a:pt x="369" y="178"/>
                  <a:pt x="373" y="177"/>
                </a:cubicBezTo>
                <a:cubicBezTo>
                  <a:pt x="374" y="181"/>
                  <a:pt x="374" y="181"/>
                  <a:pt x="374" y="181"/>
                </a:cubicBezTo>
                <a:cubicBezTo>
                  <a:pt x="370" y="182"/>
                  <a:pt x="367" y="183"/>
                  <a:pt x="363" y="184"/>
                </a:cubicBezTo>
                <a:lnTo>
                  <a:pt x="362" y="180"/>
                </a:lnTo>
                <a:close/>
                <a:moveTo>
                  <a:pt x="91" y="178"/>
                </a:moveTo>
                <a:cubicBezTo>
                  <a:pt x="92" y="174"/>
                  <a:pt x="92" y="174"/>
                  <a:pt x="92" y="174"/>
                </a:cubicBezTo>
                <a:cubicBezTo>
                  <a:pt x="95" y="175"/>
                  <a:pt x="99" y="176"/>
                  <a:pt x="103" y="177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98" y="180"/>
                  <a:pt x="94" y="179"/>
                  <a:pt x="91" y="178"/>
                </a:cubicBezTo>
                <a:close/>
                <a:moveTo>
                  <a:pt x="384" y="174"/>
                </a:moveTo>
                <a:cubicBezTo>
                  <a:pt x="387" y="173"/>
                  <a:pt x="391" y="172"/>
                  <a:pt x="394" y="170"/>
                </a:cubicBezTo>
                <a:cubicBezTo>
                  <a:pt x="396" y="174"/>
                  <a:pt x="396" y="174"/>
                  <a:pt x="396" y="174"/>
                </a:cubicBezTo>
                <a:cubicBezTo>
                  <a:pt x="392" y="175"/>
                  <a:pt x="389" y="176"/>
                  <a:pt x="385" y="178"/>
                </a:cubicBezTo>
                <a:lnTo>
                  <a:pt x="384" y="174"/>
                </a:lnTo>
                <a:close/>
                <a:moveTo>
                  <a:pt x="69" y="170"/>
                </a:moveTo>
                <a:cubicBezTo>
                  <a:pt x="70" y="166"/>
                  <a:pt x="70" y="166"/>
                  <a:pt x="70" y="166"/>
                </a:cubicBezTo>
                <a:cubicBezTo>
                  <a:pt x="74" y="168"/>
                  <a:pt x="77" y="169"/>
                  <a:pt x="81" y="170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76" y="173"/>
                  <a:pt x="72" y="171"/>
                  <a:pt x="69" y="170"/>
                </a:cubicBezTo>
                <a:close/>
                <a:moveTo>
                  <a:pt x="405" y="166"/>
                </a:moveTo>
                <a:cubicBezTo>
                  <a:pt x="409" y="165"/>
                  <a:pt x="412" y="163"/>
                  <a:pt x="415" y="162"/>
                </a:cubicBezTo>
                <a:cubicBezTo>
                  <a:pt x="417" y="165"/>
                  <a:pt x="417" y="165"/>
                  <a:pt x="417" y="165"/>
                </a:cubicBezTo>
                <a:cubicBezTo>
                  <a:pt x="414" y="167"/>
                  <a:pt x="410" y="168"/>
                  <a:pt x="407" y="170"/>
                </a:cubicBezTo>
                <a:lnTo>
                  <a:pt x="405" y="166"/>
                </a:lnTo>
                <a:close/>
                <a:moveTo>
                  <a:pt x="48" y="160"/>
                </a:moveTo>
                <a:cubicBezTo>
                  <a:pt x="50" y="157"/>
                  <a:pt x="50" y="157"/>
                  <a:pt x="50" y="157"/>
                </a:cubicBezTo>
                <a:cubicBezTo>
                  <a:pt x="53" y="159"/>
                  <a:pt x="57" y="160"/>
                  <a:pt x="60" y="162"/>
                </a:cubicBezTo>
                <a:cubicBezTo>
                  <a:pt x="58" y="165"/>
                  <a:pt x="58" y="165"/>
                  <a:pt x="58" y="165"/>
                </a:cubicBezTo>
                <a:cubicBezTo>
                  <a:pt x="55" y="164"/>
                  <a:pt x="51" y="162"/>
                  <a:pt x="48" y="160"/>
                </a:cubicBezTo>
                <a:close/>
                <a:moveTo>
                  <a:pt x="426" y="157"/>
                </a:moveTo>
                <a:cubicBezTo>
                  <a:pt x="429" y="155"/>
                  <a:pt x="432" y="153"/>
                  <a:pt x="435" y="151"/>
                </a:cubicBezTo>
                <a:cubicBezTo>
                  <a:pt x="437" y="154"/>
                  <a:pt x="437" y="154"/>
                  <a:pt x="437" y="154"/>
                </a:cubicBezTo>
                <a:cubicBezTo>
                  <a:pt x="434" y="156"/>
                  <a:pt x="431" y="158"/>
                  <a:pt x="427" y="160"/>
                </a:cubicBezTo>
                <a:lnTo>
                  <a:pt x="426" y="157"/>
                </a:lnTo>
                <a:close/>
                <a:moveTo>
                  <a:pt x="28" y="148"/>
                </a:moveTo>
                <a:cubicBezTo>
                  <a:pt x="31" y="145"/>
                  <a:pt x="31" y="145"/>
                  <a:pt x="31" y="145"/>
                </a:cubicBezTo>
                <a:cubicBezTo>
                  <a:pt x="34" y="147"/>
                  <a:pt x="37" y="149"/>
                  <a:pt x="40" y="151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2"/>
                  <a:pt x="31" y="150"/>
                  <a:pt x="28" y="148"/>
                </a:cubicBezTo>
                <a:close/>
                <a:moveTo>
                  <a:pt x="445" y="145"/>
                </a:moveTo>
                <a:cubicBezTo>
                  <a:pt x="448" y="142"/>
                  <a:pt x="451" y="140"/>
                  <a:pt x="453" y="138"/>
                </a:cubicBezTo>
                <a:cubicBezTo>
                  <a:pt x="456" y="140"/>
                  <a:pt x="456" y="140"/>
                  <a:pt x="456" y="140"/>
                </a:cubicBezTo>
                <a:cubicBezTo>
                  <a:pt x="453" y="143"/>
                  <a:pt x="450" y="145"/>
                  <a:pt x="447" y="148"/>
                </a:cubicBezTo>
                <a:lnTo>
                  <a:pt x="445" y="145"/>
                </a:lnTo>
                <a:close/>
                <a:moveTo>
                  <a:pt x="11" y="132"/>
                </a:moveTo>
                <a:cubicBezTo>
                  <a:pt x="14" y="130"/>
                  <a:pt x="14" y="130"/>
                  <a:pt x="14" y="130"/>
                </a:cubicBezTo>
                <a:cubicBezTo>
                  <a:pt x="17" y="133"/>
                  <a:pt x="19" y="135"/>
                  <a:pt x="22" y="138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6" y="138"/>
                  <a:pt x="14" y="135"/>
                  <a:pt x="11" y="132"/>
                </a:cubicBezTo>
                <a:close/>
                <a:moveTo>
                  <a:pt x="461" y="130"/>
                </a:moveTo>
                <a:cubicBezTo>
                  <a:pt x="464" y="127"/>
                  <a:pt x="466" y="124"/>
                  <a:pt x="467" y="120"/>
                </a:cubicBezTo>
                <a:cubicBezTo>
                  <a:pt x="471" y="122"/>
                  <a:pt x="471" y="122"/>
                  <a:pt x="471" y="122"/>
                </a:cubicBezTo>
                <a:cubicBezTo>
                  <a:pt x="469" y="126"/>
                  <a:pt x="467" y="129"/>
                  <a:pt x="464" y="132"/>
                </a:cubicBezTo>
                <a:lnTo>
                  <a:pt x="461" y="130"/>
                </a:lnTo>
                <a:close/>
                <a:moveTo>
                  <a:pt x="0" y="112"/>
                </a:moveTo>
                <a:cubicBezTo>
                  <a:pt x="4" y="111"/>
                  <a:pt x="4" y="111"/>
                  <a:pt x="4" y="111"/>
                </a:cubicBezTo>
                <a:cubicBezTo>
                  <a:pt x="5" y="114"/>
                  <a:pt x="6" y="118"/>
                  <a:pt x="8" y="121"/>
                </a:cubicBezTo>
                <a:cubicBezTo>
                  <a:pt x="5" y="123"/>
                  <a:pt x="5" y="123"/>
                  <a:pt x="5" y="123"/>
                </a:cubicBezTo>
                <a:cubicBezTo>
                  <a:pt x="3" y="119"/>
                  <a:pt x="1" y="116"/>
                  <a:pt x="0" y="112"/>
                </a:cubicBezTo>
                <a:close/>
                <a:moveTo>
                  <a:pt x="471" y="110"/>
                </a:moveTo>
                <a:cubicBezTo>
                  <a:pt x="472" y="107"/>
                  <a:pt x="472" y="103"/>
                  <a:pt x="472" y="100"/>
                </a:cubicBezTo>
                <a:cubicBezTo>
                  <a:pt x="472" y="100"/>
                  <a:pt x="472" y="100"/>
                  <a:pt x="472" y="100"/>
                </a:cubicBezTo>
                <a:cubicBezTo>
                  <a:pt x="476" y="100"/>
                  <a:pt x="476" y="100"/>
                  <a:pt x="476" y="100"/>
                </a:cubicBezTo>
                <a:cubicBezTo>
                  <a:pt x="476" y="104"/>
                  <a:pt x="476" y="108"/>
                  <a:pt x="475" y="111"/>
                </a:cubicBezTo>
                <a:lnTo>
                  <a:pt x="471" y="110"/>
                </a:lnTo>
                <a:close/>
                <a:moveTo>
                  <a:pt x="0" y="100"/>
                </a:moveTo>
                <a:cubicBezTo>
                  <a:pt x="0" y="96"/>
                  <a:pt x="0" y="92"/>
                  <a:pt x="1" y="88"/>
                </a:cubicBezTo>
                <a:cubicBezTo>
                  <a:pt x="4" y="89"/>
                  <a:pt x="4" y="89"/>
                  <a:pt x="4" y="89"/>
                </a:cubicBezTo>
                <a:cubicBezTo>
                  <a:pt x="3" y="93"/>
                  <a:pt x="2" y="96"/>
                  <a:pt x="2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467" y="79"/>
                </a:moveTo>
                <a:cubicBezTo>
                  <a:pt x="471" y="77"/>
                  <a:pt x="471" y="77"/>
                  <a:pt x="471" y="77"/>
                </a:cubicBezTo>
                <a:cubicBezTo>
                  <a:pt x="473" y="81"/>
                  <a:pt x="474" y="84"/>
                  <a:pt x="475" y="88"/>
                </a:cubicBezTo>
                <a:cubicBezTo>
                  <a:pt x="472" y="89"/>
                  <a:pt x="472" y="89"/>
                  <a:pt x="472" y="89"/>
                </a:cubicBezTo>
                <a:cubicBezTo>
                  <a:pt x="471" y="86"/>
                  <a:pt x="469" y="82"/>
                  <a:pt x="467" y="79"/>
                </a:cubicBezTo>
                <a:close/>
                <a:moveTo>
                  <a:pt x="4" y="78"/>
                </a:moveTo>
                <a:cubicBezTo>
                  <a:pt x="6" y="74"/>
                  <a:pt x="8" y="71"/>
                  <a:pt x="11" y="68"/>
                </a:cubicBezTo>
                <a:cubicBezTo>
                  <a:pt x="14" y="70"/>
                  <a:pt x="14" y="70"/>
                  <a:pt x="14" y="70"/>
                </a:cubicBezTo>
                <a:cubicBezTo>
                  <a:pt x="11" y="73"/>
                  <a:pt x="9" y="76"/>
                  <a:pt x="8" y="79"/>
                </a:cubicBezTo>
                <a:lnTo>
                  <a:pt x="4" y="78"/>
                </a:lnTo>
                <a:close/>
                <a:moveTo>
                  <a:pt x="453" y="62"/>
                </a:moveTo>
                <a:cubicBezTo>
                  <a:pt x="456" y="59"/>
                  <a:pt x="456" y="59"/>
                  <a:pt x="456" y="59"/>
                </a:cubicBezTo>
                <a:cubicBezTo>
                  <a:pt x="459" y="62"/>
                  <a:pt x="462" y="65"/>
                  <a:pt x="464" y="67"/>
                </a:cubicBezTo>
                <a:cubicBezTo>
                  <a:pt x="461" y="70"/>
                  <a:pt x="461" y="70"/>
                  <a:pt x="461" y="70"/>
                </a:cubicBezTo>
                <a:cubicBezTo>
                  <a:pt x="459" y="67"/>
                  <a:pt x="456" y="65"/>
                  <a:pt x="453" y="62"/>
                </a:cubicBezTo>
                <a:close/>
                <a:moveTo>
                  <a:pt x="19" y="59"/>
                </a:moveTo>
                <a:cubicBezTo>
                  <a:pt x="22" y="57"/>
                  <a:pt x="25" y="54"/>
                  <a:pt x="28" y="52"/>
                </a:cubicBezTo>
                <a:cubicBezTo>
                  <a:pt x="30" y="55"/>
                  <a:pt x="30" y="55"/>
                  <a:pt x="30" y="55"/>
                </a:cubicBezTo>
                <a:cubicBezTo>
                  <a:pt x="27" y="57"/>
                  <a:pt x="24" y="60"/>
                  <a:pt x="21" y="62"/>
                </a:cubicBezTo>
                <a:lnTo>
                  <a:pt x="19" y="59"/>
                </a:lnTo>
                <a:close/>
                <a:moveTo>
                  <a:pt x="435" y="48"/>
                </a:moveTo>
                <a:cubicBezTo>
                  <a:pt x="437" y="45"/>
                  <a:pt x="437" y="45"/>
                  <a:pt x="437" y="45"/>
                </a:cubicBezTo>
                <a:cubicBezTo>
                  <a:pt x="441" y="47"/>
                  <a:pt x="444" y="50"/>
                  <a:pt x="447" y="52"/>
                </a:cubicBezTo>
                <a:cubicBezTo>
                  <a:pt x="445" y="55"/>
                  <a:pt x="445" y="55"/>
                  <a:pt x="445" y="55"/>
                </a:cubicBezTo>
                <a:cubicBezTo>
                  <a:pt x="442" y="53"/>
                  <a:pt x="439" y="51"/>
                  <a:pt x="435" y="48"/>
                </a:cubicBezTo>
                <a:close/>
                <a:moveTo>
                  <a:pt x="37" y="46"/>
                </a:moveTo>
                <a:cubicBezTo>
                  <a:pt x="41" y="44"/>
                  <a:pt x="44" y="42"/>
                  <a:pt x="47" y="40"/>
                </a:cubicBezTo>
                <a:cubicBezTo>
                  <a:pt x="49" y="43"/>
                  <a:pt x="49" y="43"/>
                  <a:pt x="49" y="43"/>
                </a:cubicBezTo>
                <a:cubicBezTo>
                  <a:pt x="46" y="45"/>
                  <a:pt x="43" y="47"/>
                  <a:pt x="39" y="49"/>
                </a:cubicBezTo>
                <a:lnTo>
                  <a:pt x="37" y="46"/>
                </a:lnTo>
                <a:close/>
                <a:moveTo>
                  <a:pt x="415" y="38"/>
                </a:moveTo>
                <a:cubicBezTo>
                  <a:pt x="417" y="34"/>
                  <a:pt x="417" y="34"/>
                  <a:pt x="417" y="34"/>
                </a:cubicBezTo>
                <a:cubicBezTo>
                  <a:pt x="420" y="36"/>
                  <a:pt x="424" y="38"/>
                  <a:pt x="427" y="40"/>
                </a:cubicBezTo>
                <a:cubicBezTo>
                  <a:pt x="425" y="43"/>
                  <a:pt x="425" y="43"/>
                  <a:pt x="425" y="43"/>
                </a:cubicBezTo>
                <a:cubicBezTo>
                  <a:pt x="422" y="41"/>
                  <a:pt x="419" y="39"/>
                  <a:pt x="415" y="38"/>
                </a:cubicBezTo>
                <a:close/>
                <a:moveTo>
                  <a:pt x="58" y="35"/>
                </a:moveTo>
                <a:cubicBezTo>
                  <a:pt x="61" y="33"/>
                  <a:pt x="65" y="31"/>
                  <a:pt x="68" y="30"/>
                </a:cubicBezTo>
                <a:cubicBezTo>
                  <a:pt x="70" y="33"/>
                  <a:pt x="70" y="33"/>
                  <a:pt x="70" y="33"/>
                </a:cubicBezTo>
                <a:cubicBezTo>
                  <a:pt x="66" y="35"/>
                  <a:pt x="63" y="36"/>
                  <a:pt x="59" y="38"/>
                </a:cubicBezTo>
                <a:lnTo>
                  <a:pt x="58" y="35"/>
                </a:lnTo>
                <a:close/>
                <a:moveTo>
                  <a:pt x="394" y="29"/>
                </a:moveTo>
                <a:cubicBezTo>
                  <a:pt x="396" y="26"/>
                  <a:pt x="396" y="26"/>
                  <a:pt x="396" y="26"/>
                </a:cubicBezTo>
                <a:cubicBezTo>
                  <a:pt x="399" y="27"/>
                  <a:pt x="403" y="28"/>
                  <a:pt x="406" y="30"/>
                </a:cubicBezTo>
                <a:cubicBezTo>
                  <a:pt x="405" y="33"/>
                  <a:pt x="405" y="33"/>
                  <a:pt x="405" y="33"/>
                </a:cubicBezTo>
                <a:cubicBezTo>
                  <a:pt x="401" y="32"/>
                  <a:pt x="398" y="31"/>
                  <a:pt x="394" y="29"/>
                </a:cubicBezTo>
                <a:close/>
                <a:moveTo>
                  <a:pt x="79" y="26"/>
                </a:moveTo>
                <a:cubicBezTo>
                  <a:pt x="83" y="25"/>
                  <a:pt x="86" y="23"/>
                  <a:pt x="90" y="22"/>
                </a:cubicBezTo>
                <a:cubicBezTo>
                  <a:pt x="91" y="26"/>
                  <a:pt x="91" y="26"/>
                  <a:pt x="91" y="26"/>
                </a:cubicBezTo>
                <a:cubicBezTo>
                  <a:pt x="87" y="27"/>
                  <a:pt x="84" y="28"/>
                  <a:pt x="80" y="29"/>
                </a:cubicBezTo>
                <a:lnTo>
                  <a:pt x="79" y="26"/>
                </a:lnTo>
                <a:close/>
                <a:moveTo>
                  <a:pt x="373" y="22"/>
                </a:moveTo>
                <a:cubicBezTo>
                  <a:pt x="374" y="19"/>
                  <a:pt x="374" y="19"/>
                  <a:pt x="374" y="19"/>
                </a:cubicBezTo>
                <a:cubicBezTo>
                  <a:pt x="377" y="20"/>
                  <a:pt x="381" y="21"/>
                  <a:pt x="385" y="22"/>
                </a:cubicBezTo>
                <a:cubicBezTo>
                  <a:pt x="384" y="26"/>
                  <a:pt x="384" y="26"/>
                  <a:pt x="384" y="26"/>
                </a:cubicBezTo>
                <a:cubicBezTo>
                  <a:pt x="380" y="24"/>
                  <a:pt x="376" y="23"/>
                  <a:pt x="373" y="22"/>
                </a:cubicBezTo>
                <a:close/>
                <a:moveTo>
                  <a:pt x="101" y="19"/>
                </a:moveTo>
                <a:cubicBezTo>
                  <a:pt x="105" y="18"/>
                  <a:pt x="108" y="17"/>
                  <a:pt x="112" y="16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09" y="20"/>
                  <a:pt x="106" y="21"/>
                  <a:pt x="102" y="22"/>
                </a:cubicBezTo>
                <a:lnTo>
                  <a:pt x="101" y="19"/>
                </a:lnTo>
                <a:close/>
                <a:moveTo>
                  <a:pt x="351" y="17"/>
                </a:moveTo>
                <a:cubicBezTo>
                  <a:pt x="351" y="13"/>
                  <a:pt x="351" y="13"/>
                  <a:pt x="351" y="13"/>
                </a:cubicBezTo>
                <a:cubicBezTo>
                  <a:pt x="355" y="14"/>
                  <a:pt x="359" y="15"/>
                  <a:pt x="363" y="16"/>
                </a:cubicBezTo>
                <a:cubicBezTo>
                  <a:pt x="362" y="19"/>
                  <a:pt x="362" y="19"/>
                  <a:pt x="362" y="19"/>
                </a:cubicBezTo>
                <a:cubicBezTo>
                  <a:pt x="358" y="18"/>
                  <a:pt x="354" y="18"/>
                  <a:pt x="351" y="17"/>
                </a:cubicBezTo>
                <a:close/>
                <a:moveTo>
                  <a:pt x="123" y="13"/>
                </a:moveTo>
                <a:cubicBezTo>
                  <a:pt x="127" y="12"/>
                  <a:pt x="131" y="12"/>
                  <a:pt x="134" y="11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1" y="15"/>
                  <a:pt x="128" y="16"/>
                  <a:pt x="124" y="17"/>
                </a:cubicBezTo>
                <a:lnTo>
                  <a:pt x="123" y="13"/>
                </a:lnTo>
                <a:close/>
                <a:moveTo>
                  <a:pt x="328" y="12"/>
                </a:moveTo>
                <a:cubicBezTo>
                  <a:pt x="329" y="9"/>
                  <a:pt x="329" y="9"/>
                  <a:pt x="329" y="9"/>
                </a:cubicBezTo>
                <a:cubicBezTo>
                  <a:pt x="333" y="9"/>
                  <a:pt x="336" y="10"/>
                  <a:pt x="340" y="11"/>
                </a:cubicBezTo>
                <a:cubicBezTo>
                  <a:pt x="339" y="14"/>
                  <a:pt x="339" y="14"/>
                  <a:pt x="339" y="14"/>
                </a:cubicBezTo>
                <a:cubicBezTo>
                  <a:pt x="336" y="14"/>
                  <a:pt x="332" y="13"/>
                  <a:pt x="328" y="12"/>
                </a:cubicBezTo>
                <a:close/>
                <a:moveTo>
                  <a:pt x="146" y="9"/>
                </a:moveTo>
                <a:cubicBezTo>
                  <a:pt x="149" y="8"/>
                  <a:pt x="153" y="7"/>
                  <a:pt x="157" y="7"/>
                </a:cubicBezTo>
                <a:cubicBezTo>
                  <a:pt x="158" y="11"/>
                  <a:pt x="158" y="11"/>
                  <a:pt x="158" y="11"/>
                </a:cubicBezTo>
                <a:cubicBezTo>
                  <a:pt x="154" y="11"/>
                  <a:pt x="150" y="12"/>
                  <a:pt x="146" y="12"/>
                </a:cubicBezTo>
                <a:lnTo>
                  <a:pt x="146" y="9"/>
                </a:lnTo>
                <a:close/>
                <a:moveTo>
                  <a:pt x="306" y="9"/>
                </a:moveTo>
                <a:cubicBezTo>
                  <a:pt x="306" y="5"/>
                  <a:pt x="306" y="5"/>
                  <a:pt x="306" y="5"/>
                </a:cubicBezTo>
                <a:cubicBezTo>
                  <a:pt x="310" y="6"/>
                  <a:pt x="314" y="6"/>
                  <a:pt x="318" y="7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3" y="10"/>
                  <a:pt x="310" y="10"/>
                  <a:pt x="306" y="9"/>
                </a:cubicBezTo>
                <a:close/>
                <a:moveTo>
                  <a:pt x="168" y="5"/>
                </a:moveTo>
                <a:cubicBezTo>
                  <a:pt x="172" y="5"/>
                  <a:pt x="176" y="5"/>
                  <a:pt x="180" y="4"/>
                </a:cubicBezTo>
                <a:cubicBezTo>
                  <a:pt x="180" y="8"/>
                  <a:pt x="180" y="8"/>
                  <a:pt x="180" y="8"/>
                </a:cubicBezTo>
                <a:cubicBezTo>
                  <a:pt x="176" y="8"/>
                  <a:pt x="173" y="9"/>
                  <a:pt x="169" y="9"/>
                </a:cubicBezTo>
                <a:lnTo>
                  <a:pt x="168" y="5"/>
                </a:lnTo>
                <a:close/>
                <a:moveTo>
                  <a:pt x="283" y="7"/>
                </a:moveTo>
                <a:cubicBezTo>
                  <a:pt x="283" y="3"/>
                  <a:pt x="283" y="3"/>
                  <a:pt x="283" y="3"/>
                </a:cubicBezTo>
                <a:cubicBezTo>
                  <a:pt x="287" y="3"/>
                  <a:pt x="291" y="4"/>
                  <a:pt x="295" y="4"/>
                </a:cubicBezTo>
                <a:cubicBezTo>
                  <a:pt x="294" y="8"/>
                  <a:pt x="294" y="8"/>
                  <a:pt x="294" y="8"/>
                </a:cubicBezTo>
                <a:cubicBezTo>
                  <a:pt x="291" y="7"/>
                  <a:pt x="287" y="7"/>
                  <a:pt x="283" y="7"/>
                </a:cubicBezTo>
                <a:close/>
                <a:moveTo>
                  <a:pt x="191" y="3"/>
                </a:moveTo>
                <a:cubicBezTo>
                  <a:pt x="195" y="3"/>
                  <a:pt x="199" y="2"/>
                  <a:pt x="203" y="2"/>
                </a:cubicBezTo>
                <a:cubicBezTo>
                  <a:pt x="203" y="6"/>
                  <a:pt x="203" y="6"/>
                  <a:pt x="203" y="6"/>
                </a:cubicBezTo>
                <a:cubicBezTo>
                  <a:pt x="199" y="6"/>
                  <a:pt x="195" y="7"/>
                  <a:pt x="192" y="7"/>
                </a:cubicBezTo>
                <a:lnTo>
                  <a:pt x="191" y="3"/>
                </a:lnTo>
                <a:close/>
                <a:moveTo>
                  <a:pt x="260" y="5"/>
                </a:moveTo>
                <a:cubicBezTo>
                  <a:pt x="260" y="2"/>
                  <a:pt x="260" y="2"/>
                  <a:pt x="260" y="2"/>
                </a:cubicBezTo>
                <a:cubicBezTo>
                  <a:pt x="264" y="2"/>
                  <a:pt x="268" y="2"/>
                  <a:pt x="272" y="2"/>
                </a:cubicBezTo>
                <a:cubicBezTo>
                  <a:pt x="272" y="6"/>
                  <a:pt x="272" y="6"/>
                  <a:pt x="272" y="6"/>
                </a:cubicBezTo>
                <a:cubicBezTo>
                  <a:pt x="268" y="6"/>
                  <a:pt x="264" y="6"/>
                  <a:pt x="260" y="5"/>
                </a:cubicBezTo>
                <a:close/>
                <a:moveTo>
                  <a:pt x="214" y="2"/>
                </a:moveTo>
                <a:cubicBezTo>
                  <a:pt x="218" y="2"/>
                  <a:pt x="222" y="1"/>
                  <a:pt x="226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22" y="5"/>
                  <a:pt x="218" y="5"/>
                  <a:pt x="214" y="5"/>
                </a:cubicBezTo>
                <a:lnTo>
                  <a:pt x="214" y="2"/>
                </a:lnTo>
                <a:close/>
                <a:moveTo>
                  <a:pt x="238" y="4"/>
                </a:moveTo>
                <a:cubicBezTo>
                  <a:pt x="236" y="4"/>
                  <a:pt x="236" y="4"/>
                  <a:pt x="236" y="4"/>
                </a:cubicBezTo>
                <a:cubicBezTo>
                  <a:pt x="236" y="0"/>
                  <a:pt x="236" y="0"/>
                  <a:pt x="236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41" y="0"/>
                  <a:pt x="245" y="1"/>
                  <a:pt x="249" y="1"/>
                </a:cubicBezTo>
                <a:cubicBezTo>
                  <a:pt x="249" y="4"/>
                  <a:pt x="249" y="4"/>
                  <a:pt x="249" y="4"/>
                </a:cubicBezTo>
                <a:cubicBezTo>
                  <a:pt x="245" y="4"/>
                  <a:pt x="241" y="4"/>
                  <a:pt x="23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 flipH="1">
            <a:off x="7497763" y="3235326"/>
            <a:ext cx="1223963" cy="557213"/>
          </a:xfrm>
          <a:custGeom>
            <a:avLst/>
            <a:gdLst>
              <a:gd name="T0" fmla="*/ 286 w 571"/>
              <a:gd name="T1" fmla="*/ 0 h 260"/>
              <a:gd name="T2" fmla="*/ 571 w 571"/>
              <a:gd name="T3" fmla="*/ 130 h 260"/>
              <a:gd name="T4" fmla="*/ 286 w 571"/>
              <a:gd name="T5" fmla="*/ 260 h 260"/>
              <a:gd name="T6" fmla="*/ 0 w 571"/>
              <a:gd name="T7" fmla="*/ 130 h 260"/>
              <a:gd name="T8" fmla="*/ 286 w 571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260">
                <a:moveTo>
                  <a:pt x="286" y="0"/>
                </a:moveTo>
                <a:cubicBezTo>
                  <a:pt x="443" y="0"/>
                  <a:pt x="571" y="58"/>
                  <a:pt x="571" y="130"/>
                </a:cubicBezTo>
                <a:cubicBezTo>
                  <a:pt x="571" y="201"/>
                  <a:pt x="443" y="259"/>
                  <a:pt x="286" y="260"/>
                </a:cubicBezTo>
                <a:cubicBezTo>
                  <a:pt x="128" y="259"/>
                  <a:pt x="0" y="216"/>
                  <a:pt x="0" y="130"/>
                </a:cubicBezTo>
                <a:cubicBezTo>
                  <a:pt x="0" y="58"/>
                  <a:pt x="128" y="0"/>
                  <a:pt x="286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 flipH="1">
            <a:off x="7600951" y="3275013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1"/>
          <p:cNvSpPr>
            <a:spLocks noEditPoints="1"/>
          </p:cNvSpPr>
          <p:nvPr/>
        </p:nvSpPr>
        <p:spPr bwMode="auto">
          <a:xfrm flipH="1">
            <a:off x="7599363" y="3271838"/>
            <a:ext cx="1019175" cy="422275"/>
          </a:xfrm>
          <a:custGeom>
            <a:avLst/>
            <a:gdLst>
              <a:gd name="T0" fmla="*/ 236 w 476"/>
              <a:gd name="T1" fmla="*/ 193 h 197"/>
              <a:gd name="T2" fmla="*/ 249 w 476"/>
              <a:gd name="T3" fmla="*/ 193 h 197"/>
              <a:gd name="T4" fmla="*/ 249 w 476"/>
              <a:gd name="T5" fmla="*/ 193 h 197"/>
              <a:gd name="T6" fmla="*/ 215 w 476"/>
              <a:gd name="T7" fmla="*/ 197 h 197"/>
              <a:gd name="T8" fmla="*/ 284 w 476"/>
              <a:gd name="T9" fmla="*/ 195 h 197"/>
              <a:gd name="T10" fmla="*/ 181 w 476"/>
              <a:gd name="T11" fmla="*/ 190 h 197"/>
              <a:gd name="T12" fmla="*/ 295 w 476"/>
              <a:gd name="T13" fmla="*/ 190 h 197"/>
              <a:gd name="T14" fmla="*/ 295 w 476"/>
              <a:gd name="T15" fmla="*/ 190 h 197"/>
              <a:gd name="T16" fmla="*/ 169 w 476"/>
              <a:gd name="T17" fmla="*/ 193 h 197"/>
              <a:gd name="T18" fmla="*/ 329 w 476"/>
              <a:gd name="T19" fmla="*/ 190 h 197"/>
              <a:gd name="T20" fmla="*/ 136 w 476"/>
              <a:gd name="T21" fmla="*/ 184 h 197"/>
              <a:gd name="T22" fmla="*/ 340 w 476"/>
              <a:gd name="T23" fmla="*/ 184 h 197"/>
              <a:gd name="T24" fmla="*/ 340 w 476"/>
              <a:gd name="T25" fmla="*/ 184 h 197"/>
              <a:gd name="T26" fmla="*/ 124 w 476"/>
              <a:gd name="T27" fmla="*/ 185 h 197"/>
              <a:gd name="T28" fmla="*/ 374 w 476"/>
              <a:gd name="T29" fmla="*/ 180 h 197"/>
              <a:gd name="T30" fmla="*/ 92 w 476"/>
              <a:gd name="T31" fmla="*/ 173 h 197"/>
              <a:gd name="T32" fmla="*/ 384 w 476"/>
              <a:gd name="T33" fmla="*/ 173 h 197"/>
              <a:gd name="T34" fmla="*/ 384 w 476"/>
              <a:gd name="T35" fmla="*/ 173 h 197"/>
              <a:gd name="T36" fmla="*/ 80 w 476"/>
              <a:gd name="T37" fmla="*/ 173 h 197"/>
              <a:gd name="T38" fmla="*/ 417 w 476"/>
              <a:gd name="T39" fmla="*/ 164 h 197"/>
              <a:gd name="T40" fmla="*/ 50 w 476"/>
              <a:gd name="T41" fmla="*/ 156 h 197"/>
              <a:gd name="T42" fmla="*/ 426 w 476"/>
              <a:gd name="T43" fmla="*/ 155 h 197"/>
              <a:gd name="T44" fmla="*/ 426 w 476"/>
              <a:gd name="T45" fmla="*/ 155 h 197"/>
              <a:gd name="T46" fmla="*/ 38 w 476"/>
              <a:gd name="T47" fmla="*/ 153 h 197"/>
              <a:gd name="T48" fmla="*/ 456 w 476"/>
              <a:gd name="T49" fmla="*/ 139 h 197"/>
              <a:gd name="T50" fmla="*/ 14 w 476"/>
              <a:gd name="T51" fmla="*/ 129 h 197"/>
              <a:gd name="T52" fmla="*/ 461 w 476"/>
              <a:gd name="T53" fmla="*/ 128 h 197"/>
              <a:gd name="T54" fmla="*/ 461 w 476"/>
              <a:gd name="T55" fmla="*/ 128 h 197"/>
              <a:gd name="T56" fmla="*/ 5 w 476"/>
              <a:gd name="T57" fmla="*/ 121 h 197"/>
              <a:gd name="T58" fmla="*/ 472 w 476"/>
              <a:gd name="T59" fmla="*/ 98 h 197"/>
              <a:gd name="T60" fmla="*/ 0 w 476"/>
              <a:gd name="T61" fmla="*/ 98 h 197"/>
              <a:gd name="T62" fmla="*/ 0 w 476"/>
              <a:gd name="T63" fmla="*/ 99 h 197"/>
              <a:gd name="T64" fmla="*/ 467 w 476"/>
              <a:gd name="T65" fmla="*/ 78 h 197"/>
              <a:gd name="T66" fmla="*/ 467 w 476"/>
              <a:gd name="T67" fmla="*/ 78 h 197"/>
              <a:gd name="T68" fmla="*/ 8 w 476"/>
              <a:gd name="T69" fmla="*/ 78 h 197"/>
              <a:gd name="T70" fmla="*/ 464 w 476"/>
              <a:gd name="T71" fmla="*/ 66 h 197"/>
              <a:gd name="T72" fmla="*/ 28 w 476"/>
              <a:gd name="T73" fmla="*/ 51 h 197"/>
              <a:gd name="T74" fmla="*/ 435 w 476"/>
              <a:gd name="T75" fmla="*/ 47 h 197"/>
              <a:gd name="T76" fmla="*/ 435 w 476"/>
              <a:gd name="T77" fmla="*/ 47 h 197"/>
              <a:gd name="T78" fmla="*/ 39 w 476"/>
              <a:gd name="T79" fmla="*/ 47 h 197"/>
              <a:gd name="T80" fmla="*/ 427 w 476"/>
              <a:gd name="T81" fmla="*/ 38 h 197"/>
              <a:gd name="T82" fmla="*/ 68 w 476"/>
              <a:gd name="T83" fmla="*/ 29 h 197"/>
              <a:gd name="T84" fmla="*/ 394 w 476"/>
              <a:gd name="T85" fmla="*/ 28 h 197"/>
              <a:gd name="T86" fmla="*/ 394 w 476"/>
              <a:gd name="T87" fmla="*/ 28 h 197"/>
              <a:gd name="T88" fmla="*/ 80 w 476"/>
              <a:gd name="T89" fmla="*/ 28 h 197"/>
              <a:gd name="T90" fmla="*/ 385 w 476"/>
              <a:gd name="T91" fmla="*/ 21 h 197"/>
              <a:gd name="T92" fmla="*/ 112 w 476"/>
              <a:gd name="T93" fmla="*/ 14 h 197"/>
              <a:gd name="T94" fmla="*/ 351 w 476"/>
              <a:gd name="T95" fmla="*/ 15 h 197"/>
              <a:gd name="T96" fmla="*/ 351 w 476"/>
              <a:gd name="T97" fmla="*/ 15 h 197"/>
              <a:gd name="T98" fmla="*/ 124 w 476"/>
              <a:gd name="T99" fmla="*/ 16 h 197"/>
              <a:gd name="T100" fmla="*/ 340 w 476"/>
              <a:gd name="T101" fmla="*/ 9 h 197"/>
              <a:gd name="T102" fmla="*/ 157 w 476"/>
              <a:gd name="T103" fmla="*/ 6 h 197"/>
              <a:gd name="T104" fmla="*/ 306 w 476"/>
              <a:gd name="T105" fmla="*/ 8 h 197"/>
              <a:gd name="T106" fmla="*/ 306 w 476"/>
              <a:gd name="T107" fmla="*/ 8 h 197"/>
              <a:gd name="T108" fmla="*/ 169 w 476"/>
              <a:gd name="T109" fmla="*/ 8 h 197"/>
              <a:gd name="T110" fmla="*/ 295 w 476"/>
              <a:gd name="T111" fmla="*/ 3 h 197"/>
              <a:gd name="T112" fmla="*/ 203 w 476"/>
              <a:gd name="T113" fmla="*/ 1 h 197"/>
              <a:gd name="T114" fmla="*/ 260 w 476"/>
              <a:gd name="T115" fmla="*/ 4 h 197"/>
              <a:gd name="T116" fmla="*/ 260 w 476"/>
              <a:gd name="T117" fmla="*/ 4 h 197"/>
              <a:gd name="T118" fmla="*/ 214 w 476"/>
              <a:gd name="T119" fmla="*/ 4 h 197"/>
              <a:gd name="T120" fmla="*/ 236 w 476"/>
              <a:gd name="T121" fmla="*/ 1 h 197"/>
              <a:gd name="T122" fmla="*/ 238 w 476"/>
              <a:gd name="T123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6" h="197">
                <a:moveTo>
                  <a:pt x="226" y="197"/>
                </a:moveTo>
                <a:cubicBezTo>
                  <a:pt x="226" y="193"/>
                  <a:pt x="226" y="193"/>
                  <a:pt x="226" y="193"/>
                </a:cubicBezTo>
                <a:cubicBezTo>
                  <a:pt x="230" y="193"/>
                  <a:pt x="234" y="193"/>
                  <a:pt x="238" y="193"/>
                </a:cubicBezTo>
                <a:cubicBezTo>
                  <a:pt x="236" y="193"/>
                  <a:pt x="236" y="193"/>
                  <a:pt x="236" y="193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37" y="197"/>
                  <a:pt x="237" y="197"/>
                  <a:pt x="237" y="197"/>
                </a:cubicBezTo>
                <a:cubicBezTo>
                  <a:pt x="233" y="197"/>
                  <a:pt x="230" y="197"/>
                  <a:pt x="226" y="197"/>
                </a:cubicBezTo>
                <a:close/>
                <a:moveTo>
                  <a:pt x="249" y="193"/>
                </a:moveTo>
                <a:cubicBezTo>
                  <a:pt x="253" y="193"/>
                  <a:pt x="257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7" y="197"/>
                  <a:pt x="253" y="197"/>
                  <a:pt x="249" y="197"/>
                </a:cubicBezTo>
                <a:lnTo>
                  <a:pt x="249" y="193"/>
                </a:lnTo>
                <a:close/>
                <a:moveTo>
                  <a:pt x="203" y="196"/>
                </a:moveTo>
                <a:cubicBezTo>
                  <a:pt x="204" y="192"/>
                  <a:pt x="204" y="192"/>
                  <a:pt x="204" y="192"/>
                </a:cubicBezTo>
                <a:cubicBezTo>
                  <a:pt x="207" y="193"/>
                  <a:pt x="211" y="193"/>
                  <a:pt x="215" y="193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1" y="196"/>
                  <a:pt x="207" y="196"/>
                  <a:pt x="203" y="196"/>
                </a:cubicBezTo>
                <a:close/>
                <a:moveTo>
                  <a:pt x="272" y="192"/>
                </a:moveTo>
                <a:cubicBezTo>
                  <a:pt x="276" y="192"/>
                  <a:pt x="280" y="192"/>
                  <a:pt x="283" y="191"/>
                </a:cubicBezTo>
                <a:cubicBezTo>
                  <a:pt x="284" y="195"/>
                  <a:pt x="284" y="195"/>
                  <a:pt x="284" y="195"/>
                </a:cubicBezTo>
                <a:cubicBezTo>
                  <a:pt x="280" y="196"/>
                  <a:pt x="276" y="196"/>
                  <a:pt x="272" y="196"/>
                </a:cubicBezTo>
                <a:lnTo>
                  <a:pt x="272" y="192"/>
                </a:lnTo>
                <a:close/>
                <a:moveTo>
                  <a:pt x="181" y="194"/>
                </a:moveTo>
                <a:cubicBezTo>
                  <a:pt x="181" y="190"/>
                  <a:pt x="181" y="190"/>
                  <a:pt x="181" y="190"/>
                </a:cubicBezTo>
                <a:cubicBezTo>
                  <a:pt x="185" y="191"/>
                  <a:pt x="188" y="191"/>
                  <a:pt x="192" y="192"/>
                </a:cubicBezTo>
                <a:cubicBezTo>
                  <a:pt x="192" y="195"/>
                  <a:pt x="192" y="195"/>
                  <a:pt x="192" y="195"/>
                </a:cubicBezTo>
                <a:cubicBezTo>
                  <a:pt x="188" y="195"/>
                  <a:pt x="184" y="195"/>
                  <a:pt x="181" y="194"/>
                </a:cubicBezTo>
                <a:close/>
                <a:moveTo>
                  <a:pt x="295" y="190"/>
                </a:moveTo>
                <a:cubicBezTo>
                  <a:pt x="298" y="190"/>
                  <a:pt x="302" y="190"/>
                  <a:pt x="306" y="189"/>
                </a:cubicBezTo>
                <a:cubicBezTo>
                  <a:pt x="306" y="193"/>
                  <a:pt x="306" y="193"/>
                  <a:pt x="306" y="193"/>
                </a:cubicBezTo>
                <a:cubicBezTo>
                  <a:pt x="303" y="193"/>
                  <a:pt x="299" y="194"/>
                  <a:pt x="295" y="194"/>
                </a:cubicBezTo>
                <a:lnTo>
                  <a:pt x="295" y="190"/>
                </a:lnTo>
                <a:close/>
                <a:moveTo>
                  <a:pt x="158" y="191"/>
                </a:moveTo>
                <a:cubicBezTo>
                  <a:pt x="158" y="188"/>
                  <a:pt x="158" y="188"/>
                  <a:pt x="158" y="188"/>
                </a:cubicBezTo>
                <a:cubicBezTo>
                  <a:pt x="162" y="188"/>
                  <a:pt x="166" y="189"/>
                  <a:pt x="170" y="189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3"/>
                  <a:pt x="162" y="192"/>
                  <a:pt x="158" y="191"/>
                </a:cubicBezTo>
                <a:close/>
                <a:moveTo>
                  <a:pt x="317" y="188"/>
                </a:moveTo>
                <a:cubicBezTo>
                  <a:pt x="321" y="187"/>
                  <a:pt x="325" y="186"/>
                  <a:pt x="328" y="186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5" y="190"/>
                  <a:pt x="322" y="191"/>
                  <a:pt x="318" y="191"/>
                </a:cubicBezTo>
                <a:lnTo>
                  <a:pt x="317" y="188"/>
                </a:lnTo>
                <a:close/>
                <a:moveTo>
                  <a:pt x="135" y="188"/>
                </a:moveTo>
                <a:cubicBezTo>
                  <a:pt x="136" y="184"/>
                  <a:pt x="136" y="184"/>
                  <a:pt x="136" y="184"/>
                </a:cubicBezTo>
                <a:cubicBezTo>
                  <a:pt x="140" y="185"/>
                  <a:pt x="143" y="185"/>
                  <a:pt x="147" y="186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3" y="189"/>
                  <a:pt x="139" y="188"/>
                  <a:pt x="135" y="188"/>
                </a:cubicBezTo>
                <a:close/>
                <a:moveTo>
                  <a:pt x="340" y="184"/>
                </a:moveTo>
                <a:cubicBezTo>
                  <a:pt x="343" y="183"/>
                  <a:pt x="347" y="182"/>
                  <a:pt x="351" y="181"/>
                </a:cubicBezTo>
                <a:cubicBezTo>
                  <a:pt x="352" y="185"/>
                  <a:pt x="352" y="185"/>
                  <a:pt x="352" y="185"/>
                </a:cubicBezTo>
                <a:cubicBezTo>
                  <a:pt x="348" y="186"/>
                  <a:pt x="344" y="187"/>
                  <a:pt x="340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7" y="180"/>
                  <a:pt x="121" y="181"/>
                  <a:pt x="125" y="182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0" y="184"/>
                  <a:pt x="116" y="184"/>
                  <a:pt x="113" y="183"/>
                </a:cubicBezTo>
                <a:close/>
                <a:moveTo>
                  <a:pt x="362" y="179"/>
                </a:moveTo>
                <a:cubicBezTo>
                  <a:pt x="366" y="178"/>
                  <a:pt x="369" y="177"/>
                  <a:pt x="373" y="176"/>
                </a:cubicBezTo>
                <a:cubicBezTo>
                  <a:pt x="374" y="180"/>
                  <a:pt x="374" y="180"/>
                  <a:pt x="374" y="180"/>
                </a:cubicBezTo>
                <a:cubicBezTo>
                  <a:pt x="370" y="181"/>
                  <a:pt x="367" y="182"/>
                  <a:pt x="363" y="183"/>
                </a:cubicBezTo>
                <a:lnTo>
                  <a:pt x="362" y="179"/>
                </a:lnTo>
                <a:close/>
                <a:moveTo>
                  <a:pt x="91" y="176"/>
                </a:moveTo>
                <a:cubicBezTo>
                  <a:pt x="92" y="173"/>
                  <a:pt x="92" y="173"/>
                  <a:pt x="92" y="173"/>
                </a:cubicBezTo>
                <a:cubicBezTo>
                  <a:pt x="95" y="174"/>
                  <a:pt x="99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8" y="179"/>
                  <a:pt x="94" y="178"/>
                  <a:pt x="91" y="176"/>
                </a:cubicBezTo>
                <a:close/>
                <a:moveTo>
                  <a:pt x="384" y="173"/>
                </a:moveTo>
                <a:cubicBezTo>
                  <a:pt x="387" y="171"/>
                  <a:pt x="391" y="170"/>
                  <a:pt x="394" y="169"/>
                </a:cubicBezTo>
                <a:cubicBezTo>
                  <a:pt x="396" y="173"/>
                  <a:pt x="396" y="173"/>
                  <a:pt x="396" y="173"/>
                </a:cubicBezTo>
                <a:cubicBezTo>
                  <a:pt x="392" y="174"/>
                  <a:pt x="389" y="175"/>
                  <a:pt x="385" y="176"/>
                </a:cubicBezTo>
                <a:lnTo>
                  <a:pt x="384" y="173"/>
                </a:lnTo>
                <a:close/>
                <a:moveTo>
                  <a:pt x="69" y="169"/>
                </a:moveTo>
                <a:cubicBezTo>
                  <a:pt x="70" y="165"/>
                  <a:pt x="70" y="165"/>
                  <a:pt x="70" y="165"/>
                </a:cubicBezTo>
                <a:cubicBezTo>
                  <a:pt x="74" y="166"/>
                  <a:pt x="77" y="168"/>
                  <a:pt x="81" y="169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6" y="171"/>
                  <a:pt x="72" y="170"/>
                  <a:pt x="69" y="169"/>
                </a:cubicBezTo>
                <a:close/>
                <a:moveTo>
                  <a:pt x="405" y="165"/>
                </a:moveTo>
                <a:cubicBezTo>
                  <a:pt x="409" y="163"/>
                  <a:pt x="412" y="162"/>
                  <a:pt x="415" y="160"/>
                </a:cubicBezTo>
                <a:cubicBezTo>
                  <a:pt x="417" y="164"/>
                  <a:pt x="417" y="164"/>
                  <a:pt x="417" y="164"/>
                </a:cubicBezTo>
                <a:cubicBezTo>
                  <a:pt x="414" y="165"/>
                  <a:pt x="410" y="167"/>
                  <a:pt x="407" y="168"/>
                </a:cubicBezTo>
                <a:lnTo>
                  <a:pt x="405" y="165"/>
                </a:lnTo>
                <a:close/>
                <a:moveTo>
                  <a:pt x="48" y="159"/>
                </a:moveTo>
                <a:cubicBezTo>
                  <a:pt x="50" y="156"/>
                  <a:pt x="50" y="156"/>
                  <a:pt x="50" y="156"/>
                </a:cubicBezTo>
                <a:cubicBezTo>
                  <a:pt x="53" y="157"/>
                  <a:pt x="57" y="159"/>
                  <a:pt x="60" y="161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5" y="162"/>
                  <a:pt x="51" y="161"/>
                  <a:pt x="48" y="159"/>
                </a:cubicBezTo>
                <a:close/>
                <a:moveTo>
                  <a:pt x="426" y="155"/>
                </a:moveTo>
                <a:cubicBezTo>
                  <a:pt x="429" y="154"/>
                  <a:pt x="432" y="152"/>
                  <a:pt x="435" y="150"/>
                </a:cubicBezTo>
                <a:cubicBezTo>
                  <a:pt x="437" y="153"/>
                  <a:pt x="437" y="153"/>
                  <a:pt x="437" y="153"/>
                </a:cubicBezTo>
                <a:cubicBezTo>
                  <a:pt x="434" y="155"/>
                  <a:pt x="431" y="157"/>
                  <a:pt x="427" y="159"/>
                </a:cubicBezTo>
                <a:lnTo>
                  <a:pt x="426" y="155"/>
                </a:lnTo>
                <a:close/>
                <a:moveTo>
                  <a:pt x="28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7" y="148"/>
                  <a:pt x="40" y="150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35" y="151"/>
                  <a:pt x="31" y="149"/>
                  <a:pt x="28" y="147"/>
                </a:cubicBezTo>
                <a:close/>
                <a:moveTo>
                  <a:pt x="445" y="143"/>
                </a:moveTo>
                <a:cubicBezTo>
                  <a:pt x="448" y="141"/>
                  <a:pt x="451" y="139"/>
                  <a:pt x="453" y="136"/>
                </a:cubicBezTo>
                <a:cubicBezTo>
                  <a:pt x="456" y="139"/>
                  <a:pt x="456" y="139"/>
                  <a:pt x="456" y="139"/>
                </a:cubicBezTo>
                <a:cubicBezTo>
                  <a:pt x="453" y="142"/>
                  <a:pt x="450" y="144"/>
                  <a:pt x="447" y="146"/>
                </a:cubicBezTo>
                <a:lnTo>
                  <a:pt x="445" y="143"/>
                </a:lnTo>
                <a:close/>
                <a:moveTo>
                  <a:pt x="11" y="131"/>
                </a:moveTo>
                <a:cubicBezTo>
                  <a:pt x="14" y="129"/>
                  <a:pt x="14" y="129"/>
                  <a:pt x="14" y="129"/>
                </a:cubicBezTo>
                <a:cubicBezTo>
                  <a:pt x="17" y="131"/>
                  <a:pt x="19" y="134"/>
                  <a:pt x="22" y="137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6" y="137"/>
                  <a:pt x="14" y="134"/>
                  <a:pt x="11" y="131"/>
                </a:cubicBezTo>
                <a:close/>
                <a:moveTo>
                  <a:pt x="461" y="128"/>
                </a:moveTo>
                <a:cubicBezTo>
                  <a:pt x="464" y="125"/>
                  <a:pt x="466" y="122"/>
                  <a:pt x="467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69" y="124"/>
                  <a:pt x="467" y="127"/>
                  <a:pt x="464" y="131"/>
                </a:cubicBezTo>
                <a:lnTo>
                  <a:pt x="461" y="128"/>
                </a:lnTo>
                <a:close/>
                <a:moveTo>
                  <a:pt x="0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6" y="116"/>
                  <a:pt x="8" y="120"/>
                </a:cubicBezTo>
                <a:cubicBezTo>
                  <a:pt x="5" y="121"/>
                  <a:pt x="5" y="121"/>
                  <a:pt x="5" y="121"/>
                </a:cubicBezTo>
                <a:cubicBezTo>
                  <a:pt x="3" y="118"/>
                  <a:pt x="1" y="114"/>
                  <a:pt x="0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8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76" y="98"/>
                  <a:pt x="476" y="98"/>
                  <a:pt x="476" y="98"/>
                </a:cubicBezTo>
                <a:cubicBezTo>
                  <a:pt x="476" y="102"/>
                  <a:pt x="476" y="106"/>
                  <a:pt x="475" y="110"/>
                </a:cubicBezTo>
                <a:lnTo>
                  <a:pt x="471" y="109"/>
                </a:lnTo>
                <a:close/>
                <a:moveTo>
                  <a:pt x="0" y="98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2" y="95"/>
                  <a:pt x="2" y="98"/>
                </a:cubicBezTo>
                <a:cubicBezTo>
                  <a:pt x="0" y="99"/>
                  <a:pt x="0" y="99"/>
                  <a:pt x="0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lnTo>
                  <a:pt x="0" y="98"/>
                </a:lnTo>
                <a:close/>
                <a:moveTo>
                  <a:pt x="467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79"/>
                  <a:pt x="474" y="83"/>
                  <a:pt x="475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4"/>
                  <a:pt x="469" y="81"/>
                  <a:pt x="467" y="78"/>
                </a:cubicBezTo>
                <a:close/>
                <a:moveTo>
                  <a:pt x="4" y="76"/>
                </a:moveTo>
                <a:cubicBezTo>
                  <a:pt x="6" y="73"/>
                  <a:pt x="8" y="70"/>
                  <a:pt x="11" y="66"/>
                </a:cubicBezTo>
                <a:cubicBezTo>
                  <a:pt x="14" y="69"/>
                  <a:pt x="14" y="69"/>
                  <a:pt x="14" y="69"/>
                </a:cubicBezTo>
                <a:cubicBezTo>
                  <a:pt x="11" y="72"/>
                  <a:pt x="9" y="75"/>
                  <a:pt x="8" y="78"/>
                </a:cubicBezTo>
                <a:lnTo>
                  <a:pt x="4" y="76"/>
                </a:lnTo>
                <a:close/>
                <a:moveTo>
                  <a:pt x="453" y="61"/>
                </a:moveTo>
                <a:cubicBezTo>
                  <a:pt x="456" y="58"/>
                  <a:pt x="456" y="58"/>
                  <a:pt x="456" y="58"/>
                </a:cubicBezTo>
                <a:cubicBezTo>
                  <a:pt x="459" y="60"/>
                  <a:pt x="462" y="63"/>
                  <a:pt x="464" y="66"/>
                </a:cubicBezTo>
                <a:cubicBezTo>
                  <a:pt x="461" y="69"/>
                  <a:pt x="461" y="69"/>
                  <a:pt x="461" y="69"/>
                </a:cubicBezTo>
                <a:cubicBezTo>
                  <a:pt x="459" y="66"/>
                  <a:pt x="456" y="63"/>
                  <a:pt x="453" y="61"/>
                </a:cubicBezTo>
                <a:close/>
                <a:moveTo>
                  <a:pt x="19" y="58"/>
                </a:moveTo>
                <a:cubicBezTo>
                  <a:pt x="22" y="56"/>
                  <a:pt x="25" y="53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27" y="56"/>
                  <a:pt x="24" y="58"/>
                  <a:pt x="21" y="61"/>
                </a:cubicBezTo>
                <a:lnTo>
                  <a:pt x="19" y="58"/>
                </a:lnTo>
                <a:close/>
                <a:moveTo>
                  <a:pt x="435" y="47"/>
                </a:moveTo>
                <a:cubicBezTo>
                  <a:pt x="437" y="44"/>
                  <a:pt x="437" y="44"/>
                  <a:pt x="437" y="44"/>
                </a:cubicBezTo>
                <a:cubicBezTo>
                  <a:pt x="441" y="46"/>
                  <a:pt x="444" y="48"/>
                  <a:pt x="447" y="50"/>
                </a:cubicBezTo>
                <a:cubicBezTo>
                  <a:pt x="445" y="53"/>
                  <a:pt x="445" y="53"/>
                  <a:pt x="445" y="53"/>
                </a:cubicBezTo>
                <a:cubicBezTo>
                  <a:pt x="442" y="51"/>
                  <a:pt x="439" y="49"/>
                  <a:pt x="435" y="47"/>
                </a:cubicBezTo>
                <a:close/>
                <a:moveTo>
                  <a:pt x="37" y="44"/>
                </a:moveTo>
                <a:cubicBezTo>
                  <a:pt x="41" y="42"/>
                  <a:pt x="44" y="40"/>
                  <a:pt x="47" y="38"/>
                </a:cubicBezTo>
                <a:cubicBezTo>
                  <a:pt x="49" y="42"/>
                  <a:pt x="49" y="42"/>
                  <a:pt x="49" y="42"/>
                </a:cubicBezTo>
                <a:cubicBezTo>
                  <a:pt x="46" y="44"/>
                  <a:pt x="43" y="45"/>
                  <a:pt x="39" y="47"/>
                </a:cubicBezTo>
                <a:lnTo>
                  <a:pt x="37" y="44"/>
                </a:lnTo>
                <a:close/>
                <a:moveTo>
                  <a:pt x="415" y="36"/>
                </a:moveTo>
                <a:cubicBezTo>
                  <a:pt x="417" y="33"/>
                  <a:pt x="417" y="33"/>
                  <a:pt x="417" y="33"/>
                </a:cubicBezTo>
                <a:cubicBezTo>
                  <a:pt x="420" y="35"/>
                  <a:pt x="424" y="36"/>
                  <a:pt x="427" y="38"/>
                </a:cubicBezTo>
                <a:cubicBezTo>
                  <a:pt x="425" y="42"/>
                  <a:pt x="425" y="42"/>
                  <a:pt x="425" y="42"/>
                </a:cubicBezTo>
                <a:cubicBezTo>
                  <a:pt x="422" y="40"/>
                  <a:pt x="419" y="38"/>
                  <a:pt x="415" y="36"/>
                </a:cubicBezTo>
                <a:close/>
                <a:moveTo>
                  <a:pt x="58" y="33"/>
                </a:moveTo>
                <a:cubicBezTo>
                  <a:pt x="61" y="32"/>
                  <a:pt x="65" y="30"/>
                  <a:pt x="68" y="29"/>
                </a:cubicBezTo>
                <a:cubicBezTo>
                  <a:pt x="70" y="32"/>
                  <a:pt x="70" y="32"/>
                  <a:pt x="70" y="32"/>
                </a:cubicBezTo>
                <a:cubicBezTo>
                  <a:pt x="66" y="34"/>
                  <a:pt x="63" y="35"/>
                  <a:pt x="59" y="37"/>
                </a:cubicBezTo>
                <a:lnTo>
                  <a:pt x="58" y="33"/>
                </a:lnTo>
                <a:close/>
                <a:moveTo>
                  <a:pt x="394" y="28"/>
                </a:moveTo>
                <a:cubicBezTo>
                  <a:pt x="396" y="24"/>
                  <a:pt x="396" y="24"/>
                  <a:pt x="396" y="24"/>
                </a:cubicBezTo>
                <a:cubicBezTo>
                  <a:pt x="399" y="26"/>
                  <a:pt x="403" y="27"/>
                  <a:pt x="406" y="28"/>
                </a:cubicBezTo>
                <a:cubicBezTo>
                  <a:pt x="405" y="32"/>
                  <a:pt x="405" y="32"/>
                  <a:pt x="405" y="32"/>
                </a:cubicBezTo>
                <a:cubicBezTo>
                  <a:pt x="401" y="31"/>
                  <a:pt x="398" y="29"/>
                  <a:pt x="394" y="28"/>
                </a:cubicBezTo>
                <a:close/>
                <a:moveTo>
                  <a:pt x="79" y="24"/>
                </a:moveTo>
                <a:cubicBezTo>
                  <a:pt x="83" y="23"/>
                  <a:pt x="86" y="22"/>
                  <a:pt x="90" y="21"/>
                </a:cubicBezTo>
                <a:cubicBezTo>
                  <a:pt x="91" y="24"/>
                  <a:pt x="91" y="24"/>
                  <a:pt x="91" y="24"/>
                </a:cubicBezTo>
                <a:cubicBezTo>
                  <a:pt x="87" y="26"/>
                  <a:pt x="84" y="27"/>
                  <a:pt x="80" y="28"/>
                </a:cubicBezTo>
                <a:lnTo>
                  <a:pt x="79" y="24"/>
                </a:lnTo>
                <a:close/>
                <a:moveTo>
                  <a:pt x="373" y="21"/>
                </a:moveTo>
                <a:cubicBezTo>
                  <a:pt x="374" y="17"/>
                  <a:pt x="374" y="17"/>
                  <a:pt x="374" y="17"/>
                </a:cubicBezTo>
                <a:cubicBezTo>
                  <a:pt x="377" y="18"/>
                  <a:pt x="381" y="19"/>
                  <a:pt x="385" y="21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0" y="23"/>
                  <a:pt x="376" y="22"/>
                  <a:pt x="373" y="21"/>
                </a:cubicBezTo>
                <a:close/>
                <a:moveTo>
                  <a:pt x="101" y="17"/>
                </a:moveTo>
                <a:cubicBezTo>
                  <a:pt x="105" y="16"/>
                  <a:pt x="108" y="15"/>
                  <a:pt x="112" y="14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09" y="19"/>
                  <a:pt x="106" y="20"/>
                  <a:pt x="102" y="21"/>
                </a:cubicBezTo>
                <a:lnTo>
                  <a:pt x="101" y="17"/>
                </a:lnTo>
                <a:close/>
                <a:moveTo>
                  <a:pt x="351" y="15"/>
                </a:moveTo>
                <a:cubicBezTo>
                  <a:pt x="351" y="12"/>
                  <a:pt x="351" y="12"/>
                  <a:pt x="351" y="12"/>
                </a:cubicBezTo>
                <a:cubicBezTo>
                  <a:pt x="355" y="13"/>
                  <a:pt x="359" y="13"/>
                  <a:pt x="363" y="1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8" y="17"/>
                  <a:pt x="354" y="16"/>
                  <a:pt x="351" y="15"/>
                </a:cubicBezTo>
                <a:close/>
                <a:moveTo>
                  <a:pt x="123" y="12"/>
                </a:moveTo>
                <a:cubicBezTo>
                  <a:pt x="127" y="11"/>
                  <a:pt x="131" y="10"/>
                  <a:pt x="134" y="9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1" y="14"/>
                  <a:pt x="128" y="15"/>
                  <a:pt x="124" y="16"/>
                </a:cubicBezTo>
                <a:lnTo>
                  <a:pt x="123" y="12"/>
                </a:lnTo>
                <a:close/>
                <a:moveTo>
                  <a:pt x="328" y="11"/>
                </a:moveTo>
                <a:cubicBezTo>
                  <a:pt x="329" y="7"/>
                  <a:pt x="329" y="7"/>
                  <a:pt x="329" y="7"/>
                </a:cubicBezTo>
                <a:cubicBezTo>
                  <a:pt x="333" y="8"/>
                  <a:pt x="336" y="9"/>
                  <a:pt x="340" y="9"/>
                </a:cubicBezTo>
                <a:cubicBezTo>
                  <a:pt x="339" y="13"/>
                  <a:pt x="339" y="13"/>
                  <a:pt x="339" y="13"/>
                </a:cubicBezTo>
                <a:cubicBezTo>
                  <a:pt x="336" y="12"/>
                  <a:pt x="332" y="12"/>
                  <a:pt x="328" y="11"/>
                </a:cubicBezTo>
                <a:close/>
                <a:moveTo>
                  <a:pt x="146" y="7"/>
                </a:moveTo>
                <a:cubicBezTo>
                  <a:pt x="149" y="7"/>
                  <a:pt x="153" y="6"/>
                  <a:pt x="157" y="6"/>
                </a:cubicBezTo>
                <a:cubicBezTo>
                  <a:pt x="158" y="9"/>
                  <a:pt x="158" y="9"/>
                  <a:pt x="158" y="9"/>
                </a:cubicBezTo>
                <a:cubicBezTo>
                  <a:pt x="154" y="10"/>
                  <a:pt x="150" y="10"/>
                  <a:pt x="146" y="11"/>
                </a:cubicBezTo>
                <a:lnTo>
                  <a:pt x="146" y="7"/>
                </a:lnTo>
                <a:close/>
                <a:moveTo>
                  <a:pt x="306" y="8"/>
                </a:moveTo>
                <a:cubicBezTo>
                  <a:pt x="306" y="4"/>
                  <a:pt x="306" y="4"/>
                  <a:pt x="306" y="4"/>
                </a:cubicBezTo>
                <a:cubicBezTo>
                  <a:pt x="310" y="4"/>
                  <a:pt x="314" y="5"/>
                  <a:pt x="318" y="6"/>
                </a:cubicBezTo>
                <a:cubicBezTo>
                  <a:pt x="317" y="9"/>
                  <a:pt x="317" y="9"/>
                  <a:pt x="317" y="9"/>
                </a:cubicBezTo>
                <a:cubicBezTo>
                  <a:pt x="313" y="9"/>
                  <a:pt x="310" y="8"/>
                  <a:pt x="306" y="8"/>
                </a:cubicBezTo>
                <a:close/>
                <a:moveTo>
                  <a:pt x="168" y="4"/>
                </a:moveTo>
                <a:cubicBezTo>
                  <a:pt x="172" y="4"/>
                  <a:pt x="176" y="3"/>
                  <a:pt x="180" y="3"/>
                </a:cubicBezTo>
                <a:cubicBezTo>
                  <a:pt x="180" y="7"/>
                  <a:pt x="180" y="7"/>
                  <a:pt x="180" y="7"/>
                </a:cubicBezTo>
                <a:cubicBezTo>
                  <a:pt x="176" y="7"/>
                  <a:pt x="173" y="7"/>
                  <a:pt x="169" y="8"/>
                </a:cubicBezTo>
                <a:lnTo>
                  <a:pt x="168" y="4"/>
                </a:lnTo>
                <a:close/>
                <a:moveTo>
                  <a:pt x="283" y="5"/>
                </a:moveTo>
                <a:cubicBezTo>
                  <a:pt x="283" y="2"/>
                  <a:pt x="283" y="2"/>
                  <a:pt x="283" y="2"/>
                </a:cubicBezTo>
                <a:cubicBezTo>
                  <a:pt x="287" y="2"/>
                  <a:pt x="291" y="2"/>
                  <a:pt x="295" y="3"/>
                </a:cubicBezTo>
                <a:cubicBezTo>
                  <a:pt x="294" y="6"/>
                  <a:pt x="294" y="6"/>
                  <a:pt x="294" y="6"/>
                </a:cubicBezTo>
                <a:cubicBezTo>
                  <a:pt x="291" y="6"/>
                  <a:pt x="287" y="6"/>
                  <a:pt x="283" y="5"/>
                </a:cubicBezTo>
                <a:close/>
                <a:moveTo>
                  <a:pt x="191" y="2"/>
                </a:moveTo>
                <a:cubicBezTo>
                  <a:pt x="195" y="1"/>
                  <a:pt x="199" y="1"/>
                  <a:pt x="203" y="1"/>
                </a:cubicBezTo>
                <a:cubicBezTo>
                  <a:pt x="203" y="5"/>
                  <a:pt x="203" y="5"/>
                  <a:pt x="203" y="5"/>
                </a:cubicBezTo>
                <a:cubicBezTo>
                  <a:pt x="199" y="5"/>
                  <a:pt x="195" y="5"/>
                  <a:pt x="192" y="5"/>
                </a:cubicBezTo>
                <a:lnTo>
                  <a:pt x="191" y="2"/>
                </a:lnTo>
                <a:close/>
                <a:moveTo>
                  <a:pt x="260" y="4"/>
                </a:moveTo>
                <a:cubicBezTo>
                  <a:pt x="260" y="0"/>
                  <a:pt x="260" y="0"/>
                  <a:pt x="260" y="0"/>
                </a:cubicBezTo>
                <a:cubicBezTo>
                  <a:pt x="264" y="0"/>
                  <a:pt x="268" y="1"/>
                  <a:pt x="272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8" y="4"/>
                  <a:pt x="264" y="4"/>
                  <a:pt x="260" y="4"/>
                </a:cubicBezTo>
                <a:close/>
                <a:moveTo>
                  <a:pt x="214" y="0"/>
                </a:moveTo>
                <a:cubicBezTo>
                  <a:pt x="218" y="0"/>
                  <a:pt x="222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2" y="4"/>
                  <a:pt x="218" y="4"/>
                  <a:pt x="214" y="4"/>
                </a:cubicBezTo>
                <a:lnTo>
                  <a:pt x="214" y="0"/>
                </a:lnTo>
                <a:close/>
                <a:moveTo>
                  <a:pt x="238" y="5"/>
                </a:moveTo>
                <a:cubicBezTo>
                  <a:pt x="236" y="5"/>
                  <a:pt x="236" y="5"/>
                  <a:pt x="236" y="5"/>
                </a:cubicBezTo>
                <a:cubicBezTo>
                  <a:pt x="236" y="1"/>
                  <a:pt x="236" y="1"/>
                  <a:pt x="236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41" y="1"/>
                  <a:pt x="245" y="0"/>
                  <a:pt x="249" y="1"/>
                </a:cubicBezTo>
                <a:cubicBezTo>
                  <a:pt x="249" y="5"/>
                  <a:pt x="249" y="5"/>
                  <a:pt x="249" y="5"/>
                </a:cubicBezTo>
                <a:cubicBezTo>
                  <a:pt x="245" y="5"/>
                  <a:pt x="241" y="5"/>
                  <a:pt x="238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 flipH="1">
            <a:off x="7497763" y="3079751"/>
            <a:ext cx="1223963" cy="558800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 flipH="1">
            <a:off x="7600951" y="3127376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4"/>
          <p:cNvSpPr>
            <a:spLocks noEditPoints="1"/>
          </p:cNvSpPr>
          <p:nvPr/>
        </p:nvSpPr>
        <p:spPr bwMode="auto">
          <a:xfrm flipH="1">
            <a:off x="7599363" y="3122613"/>
            <a:ext cx="1019175" cy="423863"/>
          </a:xfrm>
          <a:custGeom>
            <a:avLst/>
            <a:gdLst>
              <a:gd name="T0" fmla="*/ 236 w 476"/>
              <a:gd name="T1" fmla="*/ 194 h 197"/>
              <a:gd name="T2" fmla="*/ 249 w 476"/>
              <a:gd name="T3" fmla="*/ 193 h 197"/>
              <a:gd name="T4" fmla="*/ 249 w 476"/>
              <a:gd name="T5" fmla="*/ 193 h 197"/>
              <a:gd name="T6" fmla="*/ 215 w 476"/>
              <a:gd name="T7" fmla="*/ 197 h 197"/>
              <a:gd name="T8" fmla="*/ 284 w 476"/>
              <a:gd name="T9" fmla="*/ 195 h 197"/>
              <a:gd name="T10" fmla="*/ 181 w 476"/>
              <a:gd name="T11" fmla="*/ 191 h 197"/>
              <a:gd name="T12" fmla="*/ 295 w 476"/>
              <a:gd name="T13" fmla="*/ 191 h 197"/>
              <a:gd name="T14" fmla="*/ 295 w 476"/>
              <a:gd name="T15" fmla="*/ 191 h 197"/>
              <a:gd name="T16" fmla="*/ 169 w 476"/>
              <a:gd name="T17" fmla="*/ 193 h 197"/>
              <a:gd name="T18" fmla="*/ 329 w 476"/>
              <a:gd name="T19" fmla="*/ 190 h 197"/>
              <a:gd name="T20" fmla="*/ 136 w 476"/>
              <a:gd name="T21" fmla="*/ 184 h 197"/>
              <a:gd name="T22" fmla="*/ 340 w 476"/>
              <a:gd name="T23" fmla="*/ 184 h 197"/>
              <a:gd name="T24" fmla="*/ 340 w 476"/>
              <a:gd name="T25" fmla="*/ 184 h 197"/>
              <a:gd name="T26" fmla="*/ 124 w 476"/>
              <a:gd name="T27" fmla="*/ 186 h 197"/>
              <a:gd name="T28" fmla="*/ 374 w 476"/>
              <a:gd name="T29" fmla="*/ 180 h 197"/>
              <a:gd name="T30" fmla="*/ 92 w 476"/>
              <a:gd name="T31" fmla="*/ 173 h 197"/>
              <a:gd name="T32" fmla="*/ 384 w 476"/>
              <a:gd name="T33" fmla="*/ 173 h 197"/>
              <a:gd name="T34" fmla="*/ 384 w 476"/>
              <a:gd name="T35" fmla="*/ 173 h 197"/>
              <a:gd name="T36" fmla="*/ 80 w 476"/>
              <a:gd name="T37" fmla="*/ 173 h 197"/>
              <a:gd name="T38" fmla="*/ 417 w 476"/>
              <a:gd name="T39" fmla="*/ 164 h 197"/>
              <a:gd name="T40" fmla="*/ 50 w 476"/>
              <a:gd name="T41" fmla="*/ 156 h 197"/>
              <a:gd name="T42" fmla="*/ 426 w 476"/>
              <a:gd name="T43" fmla="*/ 156 h 197"/>
              <a:gd name="T44" fmla="*/ 426 w 476"/>
              <a:gd name="T45" fmla="*/ 156 h 197"/>
              <a:gd name="T46" fmla="*/ 38 w 476"/>
              <a:gd name="T47" fmla="*/ 153 h 197"/>
              <a:gd name="T48" fmla="*/ 456 w 476"/>
              <a:gd name="T49" fmla="*/ 139 h 197"/>
              <a:gd name="T50" fmla="*/ 14 w 476"/>
              <a:gd name="T51" fmla="*/ 129 h 197"/>
              <a:gd name="T52" fmla="*/ 461 w 476"/>
              <a:gd name="T53" fmla="*/ 128 h 197"/>
              <a:gd name="T54" fmla="*/ 461 w 476"/>
              <a:gd name="T55" fmla="*/ 128 h 197"/>
              <a:gd name="T56" fmla="*/ 5 w 476"/>
              <a:gd name="T57" fmla="*/ 122 h 197"/>
              <a:gd name="T58" fmla="*/ 472 w 476"/>
              <a:gd name="T59" fmla="*/ 99 h 197"/>
              <a:gd name="T60" fmla="*/ 0 w 476"/>
              <a:gd name="T61" fmla="*/ 99 h 197"/>
              <a:gd name="T62" fmla="*/ 0 w 476"/>
              <a:gd name="T63" fmla="*/ 99 h 197"/>
              <a:gd name="T64" fmla="*/ 471 w 476"/>
              <a:gd name="T65" fmla="*/ 76 h 197"/>
              <a:gd name="T66" fmla="*/ 4 w 476"/>
              <a:gd name="T67" fmla="*/ 76 h 197"/>
              <a:gd name="T68" fmla="*/ 4 w 476"/>
              <a:gd name="T69" fmla="*/ 76 h 197"/>
              <a:gd name="T70" fmla="*/ 461 w 476"/>
              <a:gd name="T71" fmla="*/ 69 h 197"/>
              <a:gd name="T72" fmla="*/ 30 w 476"/>
              <a:gd name="T73" fmla="*/ 54 h 197"/>
              <a:gd name="T74" fmla="*/ 437 w 476"/>
              <a:gd name="T75" fmla="*/ 44 h 197"/>
              <a:gd name="T76" fmla="*/ 37 w 476"/>
              <a:gd name="T77" fmla="*/ 44 h 197"/>
              <a:gd name="T78" fmla="*/ 37 w 476"/>
              <a:gd name="T79" fmla="*/ 44 h 197"/>
              <a:gd name="T80" fmla="*/ 425 w 476"/>
              <a:gd name="T81" fmla="*/ 42 h 197"/>
              <a:gd name="T82" fmla="*/ 70 w 476"/>
              <a:gd name="T83" fmla="*/ 32 h 197"/>
              <a:gd name="T84" fmla="*/ 396 w 476"/>
              <a:gd name="T85" fmla="*/ 25 h 197"/>
              <a:gd name="T86" fmla="*/ 79 w 476"/>
              <a:gd name="T87" fmla="*/ 25 h 197"/>
              <a:gd name="T88" fmla="*/ 79 w 476"/>
              <a:gd name="T89" fmla="*/ 25 h 197"/>
              <a:gd name="T90" fmla="*/ 384 w 476"/>
              <a:gd name="T91" fmla="*/ 24 h 197"/>
              <a:gd name="T92" fmla="*/ 113 w 476"/>
              <a:gd name="T93" fmla="*/ 18 h 197"/>
              <a:gd name="T94" fmla="*/ 351 w 476"/>
              <a:gd name="T95" fmla="*/ 12 h 197"/>
              <a:gd name="T96" fmla="*/ 123 w 476"/>
              <a:gd name="T97" fmla="*/ 12 h 197"/>
              <a:gd name="T98" fmla="*/ 123 w 476"/>
              <a:gd name="T99" fmla="*/ 12 h 197"/>
              <a:gd name="T100" fmla="*/ 339 w 476"/>
              <a:gd name="T101" fmla="*/ 13 h 197"/>
              <a:gd name="T102" fmla="*/ 158 w 476"/>
              <a:gd name="T103" fmla="*/ 10 h 197"/>
              <a:gd name="T104" fmla="*/ 306 w 476"/>
              <a:gd name="T105" fmla="*/ 4 h 197"/>
              <a:gd name="T106" fmla="*/ 168 w 476"/>
              <a:gd name="T107" fmla="*/ 4 h 197"/>
              <a:gd name="T108" fmla="*/ 168 w 476"/>
              <a:gd name="T109" fmla="*/ 4 h 197"/>
              <a:gd name="T110" fmla="*/ 294 w 476"/>
              <a:gd name="T111" fmla="*/ 7 h 197"/>
              <a:gd name="T112" fmla="*/ 203 w 476"/>
              <a:gd name="T113" fmla="*/ 5 h 197"/>
              <a:gd name="T114" fmla="*/ 260 w 476"/>
              <a:gd name="T115" fmla="*/ 1 h 197"/>
              <a:gd name="T116" fmla="*/ 214 w 476"/>
              <a:gd name="T117" fmla="*/ 1 h 197"/>
              <a:gd name="T118" fmla="*/ 214 w 476"/>
              <a:gd name="T119" fmla="*/ 1 h 197"/>
              <a:gd name="T120" fmla="*/ 238 w 476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" h="197">
                <a:moveTo>
                  <a:pt x="226" y="197"/>
                </a:moveTo>
                <a:cubicBezTo>
                  <a:pt x="226" y="194"/>
                  <a:pt x="226" y="194"/>
                  <a:pt x="226" y="194"/>
                </a:cubicBezTo>
                <a:cubicBezTo>
                  <a:pt x="230" y="194"/>
                  <a:pt x="234" y="194"/>
                  <a:pt x="238" y="194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37" y="197"/>
                  <a:pt x="237" y="197"/>
                  <a:pt x="237" y="197"/>
                </a:cubicBezTo>
                <a:cubicBezTo>
                  <a:pt x="233" y="197"/>
                  <a:pt x="230" y="197"/>
                  <a:pt x="226" y="197"/>
                </a:cubicBezTo>
                <a:close/>
                <a:moveTo>
                  <a:pt x="249" y="193"/>
                </a:moveTo>
                <a:cubicBezTo>
                  <a:pt x="253" y="193"/>
                  <a:pt x="257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7" y="197"/>
                  <a:pt x="253" y="197"/>
                  <a:pt x="249" y="197"/>
                </a:cubicBezTo>
                <a:lnTo>
                  <a:pt x="249" y="193"/>
                </a:lnTo>
                <a:close/>
                <a:moveTo>
                  <a:pt x="203" y="196"/>
                </a:moveTo>
                <a:cubicBezTo>
                  <a:pt x="204" y="193"/>
                  <a:pt x="204" y="193"/>
                  <a:pt x="204" y="193"/>
                </a:cubicBezTo>
                <a:cubicBezTo>
                  <a:pt x="207" y="193"/>
                  <a:pt x="211" y="193"/>
                  <a:pt x="215" y="193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1" y="197"/>
                  <a:pt x="207" y="197"/>
                  <a:pt x="203" y="196"/>
                </a:cubicBezTo>
                <a:close/>
                <a:moveTo>
                  <a:pt x="272" y="193"/>
                </a:moveTo>
                <a:cubicBezTo>
                  <a:pt x="276" y="192"/>
                  <a:pt x="280" y="192"/>
                  <a:pt x="283" y="192"/>
                </a:cubicBezTo>
                <a:cubicBezTo>
                  <a:pt x="284" y="195"/>
                  <a:pt x="284" y="195"/>
                  <a:pt x="284" y="195"/>
                </a:cubicBezTo>
                <a:cubicBezTo>
                  <a:pt x="280" y="196"/>
                  <a:pt x="276" y="196"/>
                  <a:pt x="272" y="196"/>
                </a:cubicBezTo>
                <a:lnTo>
                  <a:pt x="272" y="193"/>
                </a:lnTo>
                <a:close/>
                <a:moveTo>
                  <a:pt x="181" y="195"/>
                </a:moveTo>
                <a:cubicBezTo>
                  <a:pt x="181" y="191"/>
                  <a:pt x="181" y="191"/>
                  <a:pt x="181" y="191"/>
                </a:cubicBezTo>
                <a:cubicBezTo>
                  <a:pt x="185" y="191"/>
                  <a:pt x="188" y="191"/>
                  <a:pt x="192" y="192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88" y="195"/>
                  <a:pt x="184" y="195"/>
                  <a:pt x="181" y="195"/>
                </a:cubicBezTo>
                <a:close/>
                <a:moveTo>
                  <a:pt x="295" y="191"/>
                </a:moveTo>
                <a:cubicBezTo>
                  <a:pt x="298" y="190"/>
                  <a:pt x="302" y="190"/>
                  <a:pt x="306" y="189"/>
                </a:cubicBezTo>
                <a:cubicBezTo>
                  <a:pt x="306" y="193"/>
                  <a:pt x="306" y="193"/>
                  <a:pt x="306" y="193"/>
                </a:cubicBezTo>
                <a:cubicBezTo>
                  <a:pt x="303" y="194"/>
                  <a:pt x="299" y="194"/>
                  <a:pt x="295" y="194"/>
                </a:cubicBezTo>
                <a:lnTo>
                  <a:pt x="295" y="191"/>
                </a:lnTo>
                <a:close/>
                <a:moveTo>
                  <a:pt x="158" y="192"/>
                </a:moveTo>
                <a:cubicBezTo>
                  <a:pt x="158" y="188"/>
                  <a:pt x="158" y="188"/>
                  <a:pt x="158" y="188"/>
                </a:cubicBezTo>
                <a:cubicBezTo>
                  <a:pt x="162" y="188"/>
                  <a:pt x="166" y="189"/>
                  <a:pt x="170" y="189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3"/>
                  <a:pt x="162" y="192"/>
                  <a:pt x="158" y="192"/>
                </a:cubicBezTo>
                <a:close/>
                <a:moveTo>
                  <a:pt x="317" y="188"/>
                </a:moveTo>
                <a:cubicBezTo>
                  <a:pt x="321" y="187"/>
                  <a:pt x="325" y="187"/>
                  <a:pt x="328" y="186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5" y="190"/>
                  <a:pt x="322" y="191"/>
                  <a:pt x="318" y="192"/>
                </a:cubicBezTo>
                <a:lnTo>
                  <a:pt x="317" y="188"/>
                </a:lnTo>
                <a:close/>
                <a:moveTo>
                  <a:pt x="135" y="188"/>
                </a:moveTo>
                <a:cubicBezTo>
                  <a:pt x="136" y="184"/>
                  <a:pt x="136" y="184"/>
                  <a:pt x="136" y="184"/>
                </a:cubicBezTo>
                <a:cubicBezTo>
                  <a:pt x="140" y="185"/>
                  <a:pt x="143" y="186"/>
                  <a:pt x="147" y="186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3" y="189"/>
                  <a:pt x="139" y="189"/>
                  <a:pt x="135" y="188"/>
                </a:cubicBezTo>
                <a:close/>
                <a:moveTo>
                  <a:pt x="340" y="184"/>
                </a:moveTo>
                <a:cubicBezTo>
                  <a:pt x="343" y="183"/>
                  <a:pt x="347" y="183"/>
                  <a:pt x="351" y="182"/>
                </a:cubicBezTo>
                <a:cubicBezTo>
                  <a:pt x="352" y="185"/>
                  <a:pt x="352" y="185"/>
                  <a:pt x="352" y="185"/>
                </a:cubicBezTo>
                <a:cubicBezTo>
                  <a:pt x="348" y="186"/>
                  <a:pt x="344" y="187"/>
                  <a:pt x="340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7" y="180"/>
                  <a:pt x="121" y="181"/>
                  <a:pt x="125" y="182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20" y="185"/>
                  <a:pt x="116" y="184"/>
                  <a:pt x="113" y="183"/>
                </a:cubicBezTo>
                <a:close/>
                <a:moveTo>
                  <a:pt x="362" y="179"/>
                </a:moveTo>
                <a:cubicBezTo>
                  <a:pt x="366" y="178"/>
                  <a:pt x="369" y="177"/>
                  <a:pt x="373" y="176"/>
                </a:cubicBezTo>
                <a:cubicBezTo>
                  <a:pt x="374" y="180"/>
                  <a:pt x="374" y="180"/>
                  <a:pt x="374" y="180"/>
                </a:cubicBezTo>
                <a:cubicBezTo>
                  <a:pt x="370" y="181"/>
                  <a:pt x="367" y="182"/>
                  <a:pt x="363" y="183"/>
                </a:cubicBezTo>
                <a:lnTo>
                  <a:pt x="362" y="179"/>
                </a:lnTo>
                <a:close/>
                <a:moveTo>
                  <a:pt x="91" y="177"/>
                </a:moveTo>
                <a:cubicBezTo>
                  <a:pt x="92" y="173"/>
                  <a:pt x="92" y="173"/>
                  <a:pt x="92" y="173"/>
                </a:cubicBezTo>
                <a:cubicBezTo>
                  <a:pt x="95" y="174"/>
                  <a:pt x="99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8" y="179"/>
                  <a:pt x="94" y="178"/>
                  <a:pt x="91" y="177"/>
                </a:cubicBezTo>
                <a:close/>
                <a:moveTo>
                  <a:pt x="384" y="173"/>
                </a:moveTo>
                <a:cubicBezTo>
                  <a:pt x="387" y="172"/>
                  <a:pt x="391" y="170"/>
                  <a:pt x="394" y="169"/>
                </a:cubicBezTo>
                <a:cubicBezTo>
                  <a:pt x="396" y="173"/>
                  <a:pt x="396" y="173"/>
                  <a:pt x="396" y="173"/>
                </a:cubicBezTo>
                <a:cubicBezTo>
                  <a:pt x="392" y="174"/>
                  <a:pt x="389" y="175"/>
                  <a:pt x="385" y="176"/>
                </a:cubicBezTo>
                <a:lnTo>
                  <a:pt x="384" y="173"/>
                </a:lnTo>
                <a:close/>
                <a:moveTo>
                  <a:pt x="69" y="169"/>
                </a:moveTo>
                <a:cubicBezTo>
                  <a:pt x="70" y="165"/>
                  <a:pt x="70" y="165"/>
                  <a:pt x="70" y="165"/>
                </a:cubicBezTo>
                <a:cubicBezTo>
                  <a:pt x="74" y="167"/>
                  <a:pt x="77" y="168"/>
                  <a:pt x="81" y="169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6" y="172"/>
                  <a:pt x="72" y="170"/>
                  <a:pt x="69" y="169"/>
                </a:cubicBezTo>
                <a:close/>
                <a:moveTo>
                  <a:pt x="405" y="165"/>
                </a:moveTo>
                <a:cubicBezTo>
                  <a:pt x="409" y="164"/>
                  <a:pt x="412" y="162"/>
                  <a:pt x="415" y="161"/>
                </a:cubicBezTo>
                <a:cubicBezTo>
                  <a:pt x="417" y="164"/>
                  <a:pt x="417" y="164"/>
                  <a:pt x="417" y="164"/>
                </a:cubicBezTo>
                <a:cubicBezTo>
                  <a:pt x="414" y="166"/>
                  <a:pt x="410" y="167"/>
                  <a:pt x="407" y="169"/>
                </a:cubicBezTo>
                <a:lnTo>
                  <a:pt x="405" y="165"/>
                </a:lnTo>
                <a:close/>
                <a:moveTo>
                  <a:pt x="48" y="159"/>
                </a:moveTo>
                <a:cubicBezTo>
                  <a:pt x="50" y="156"/>
                  <a:pt x="50" y="156"/>
                  <a:pt x="50" y="156"/>
                </a:cubicBezTo>
                <a:cubicBezTo>
                  <a:pt x="53" y="158"/>
                  <a:pt x="57" y="159"/>
                  <a:pt x="60" y="161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5" y="163"/>
                  <a:pt x="51" y="161"/>
                  <a:pt x="48" y="159"/>
                </a:cubicBezTo>
                <a:close/>
                <a:moveTo>
                  <a:pt x="426" y="156"/>
                </a:moveTo>
                <a:cubicBezTo>
                  <a:pt x="429" y="154"/>
                  <a:pt x="432" y="152"/>
                  <a:pt x="435" y="150"/>
                </a:cubicBezTo>
                <a:cubicBezTo>
                  <a:pt x="437" y="153"/>
                  <a:pt x="437" y="153"/>
                  <a:pt x="437" y="153"/>
                </a:cubicBezTo>
                <a:cubicBezTo>
                  <a:pt x="434" y="155"/>
                  <a:pt x="431" y="157"/>
                  <a:pt x="427" y="159"/>
                </a:cubicBezTo>
                <a:lnTo>
                  <a:pt x="426" y="156"/>
                </a:lnTo>
                <a:close/>
                <a:moveTo>
                  <a:pt x="28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7" y="148"/>
                  <a:pt x="40" y="150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35" y="151"/>
                  <a:pt x="31" y="149"/>
                  <a:pt x="28" y="147"/>
                </a:cubicBezTo>
                <a:close/>
                <a:moveTo>
                  <a:pt x="445" y="144"/>
                </a:moveTo>
                <a:cubicBezTo>
                  <a:pt x="448" y="141"/>
                  <a:pt x="451" y="139"/>
                  <a:pt x="453" y="136"/>
                </a:cubicBezTo>
                <a:cubicBezTo>
                  <a:pt x="456" y="139"/>
                  <a:pt x="456" y="139"/>
                  <a:pt x="456" y="139"/>
                </a:cubicBezTo>
                <a:cubicBezTo>
                  <a:pt x="453" y="142"/>
                  <a:pt x="450" y="144"/>
                  <a:pt x="447" y="147"/>
                </a:cubicBezTo>
                <a:lnTo>
                  <a:pt x="445" y="144"/>
                </a:lnTo>
                <a:close/>
                <a:moveTo>
                  <a:pt x="11" y="131"/>
                </a:moveTo>
                <a:cubicBezTo>
                  <a:pt x="14" y="129"/>
                  <a:pt x="14" y="129"/>
                  <a:pt x="14" y="129"/>
                </a:cubicBezTo>
                <a:cubicBezTo>
                  <a:pt x="17" y="132"/>
                  <a:pt x="19" y="134"/>
                  <a:pt x="22" y="137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37"/>
                  <a:pt x="14" y="134"/>
                  <a:pt x="11" y="131"/>
                </a:cubicBezTo>
                <a:close/>
                <a:moveTo>
                  <a:pt x="461" y="128"/>
                </a:moveTo>
                <a:cubicBezTo>
                  <a:pt x="464" y="125"/>
                  <a:pt x="466" y="122"/>
                  <a:pt x="467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69" y="124"/>
                  <a:pt x="467" y="128"/>
                  <a:pt x="464" y="131"/>
                </a:cubicBezTo>
                <a:lnTo>
                  <a:pt x="461" y="128"/>
                </a:lnTo>
                <a:close/>
                <a:moveTo>
                  <a:pt x="0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6" y="116"/>
                  <a:pt x="8" y="120"/>
                </a:cubicBezTo>
                <a:cubicBezTo>
                  <a:pt x="5" y="122"/>
                  <a:pt x="5" y="122"/>
                  <a:pt x="5" y="122"/>
                </a:cubicBezTo>
                <a:cubicBezTo>
                  <a:pt x="3" y="118"/>
                  <a:pt x="1" y="114"/>
                  <a:pt x="0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9"/>
                </a:cubicBezTo>
                <a:cubicBezTo>
                  <a:pt x="472" y="99"/>
                  <a:pt x="472" y="99"/>
                  <a:pt x="472" y="99"/>
                </a:cubicBezTo>
                <a:cubicBezTo>
                  <a:pt x="476" y="99"/>
                  <a:pt x="476" y="99"/>
                  <a:pt x="476" y="99"/>
                </a:cubicBezTo>
                <a:cubicBezTo>
                  <a:pt x="476" y="103"/>
                  <a:pt x="476" y="107"/>
                  <a:pt x="475" y="110"/>
                </a:cubicBezTo>
                <a:lnTo>
                  <a:pt x="471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2" y="95"/>
                  <a:pt x="2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7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80"/>
                  <a:pt x="474" y="83"/>
                  <a:pt x="475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5"/>
                  <a:pt x="469" y="81"/>
                  <a:pt x="467" y="78"/>
                </a:cubicBezTo>
                <a:close/>
                <a:moveTo>
                  <a:pt x="4" y="76"/>
                </a:moveTo>
                <a:cubicBezTo>
                  <a:pt x="6" y="73"/>
                  <a:pt x="8" y="70"/>
                  <a:pt x="11" y="67"/>
                </a:cubicBezTo>
                <a:cubicBezTo>
                  <a:pt x="14" y="69"/>
                  <a:pt x="14" y="69"/>
                  <a:pt x="14" y="69"/>
                </a:cubicBezTo>
                <a:cubicBezTo>
                  <a:pt x="11" y="72"/>
                  <a:pt x="9" y="75"/>
                  <a:pt x="8" y="78"/>
                </a:cubicBezTo>
                <a:lnTo>
                  <a:pt x="4" y="76"/>
                </a:lnTo>
                <a:close/>
                <a:moveTo>
                  <a:pt x="453" y="61"/>
                </a:moveTo>
                <a:cubicBezTo>
                  <a:pt x="456" y="58"/>
                  <a:pt x="456" y="58"/>
                  <a:pt x="456" y="58"/>
                </a:cubicBezTo>
                <a:cubicBezTo>
                  <a:pt x="459" y="61"/>
                  <a:pt x="462" y="64"/>
                  <a:pt x="464" y="66"/>
                </a:cubicBezTo>
                <a:cubicBezTo>
                  <a:pt x="461" y="69"/>
                  <a:pt x="461" y="69"/>
                  <a:pt x="461" y="69"/>
                </a:cubicBezTo>
                <a:cubicBezTo>
                  <a:pt x="459" y="66"/>
                  <a:pt x="456" y="63"/>
                  <a:pt x="453" y="61"/>
                </a:cubicBezTo>
                <a:close/>
                <a:moveTo>
                  <a:pt x="19" y="58"/>
                </a:moveTo>
                <a:cubicBezTo>
                  <a:pt x="22" y="56"/>
                  <a:pt x="25" y="53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27" y="56"/>
                  <a:pt x="24" y="59"/>
                  <a:pt x="21" y="61"/>
                </a:cubicBezTo>
                <a:lnTo>
                  <a:pt x="19" y="58"/>
                </a:lnTo>
                <a:close/>
                <a:moveTo>
                  <a:pt x="435" y="47"/>
                </a:moveTo>
                <a:cubicBezTo>
                  <a:pt x="437" y="44"/>
                  <a:pt x="437" y="44"/>
                  <a:pt x="437" y="44"/>
                </a:cubicBezTo>
                <a:cubicBezTo>
                  <a:pt x="441" y="46"/>
                  <a:pt x="444" y="48"/>
                  <a:pt x="447" y="51"/>
                </a:cubicBezTo>
                <a:cubicBezTo>
                  <a:pt x="445" y="54"/>
                  <a:pt x="445" y="54"/>
                  <a:pt x="445" y="54"/>
                </a:cubicBezTo>
                <a:cubicBezTo>
                  <a:pt x="442" y="52"/>
                  <a:pt x="439" y="49"/>
                  <a:pt x="435" y="47"/>
                </a:cubicBezTo>
                <a:close/>
                <a:moveTo>
                  <a:pt x="37" y="44"/>
                </a:moveTo>
                <a:cubicBezTo>
                  <a:pt x="41" y="42"/>
                  <a:pt x="44" y="41"/>
                  <a:pt x="47" y="39"/>
                </a:cubicBezTo>
                <a:cubicBezTo>
                  <a:pt x="49" y="42"/>
                  <a:pt x="49" y="42"/>
                  <a:pt x="49" y="42"/>
                </a:cubicBezTo>
                <a:cubicBezTo>
                  <a:pt x="46" y="44"/>
                  <a:pt x="43" y="46"/>
                  <a:pt x="39" y="48"/>
                </a:cubicBezTo>
                <a:lnTo>
                  <a:pt x="37" y="44"/>
                </a:lnTo>
                <a:close/>
                <a:moveTo>
                  <a:pt x="415" y="37"/>
                </a:moveTo>
                <a:cubicBezTo>
                  <a:pt x="417" y="33"/>
                  <a:pt x="417" y="33"/>
                  <a:pt x="417" y="33"/>
                </a:cubicBezTo>
                <a:cubicBezTo>
                  <a:pt x="420" y="35"/>
                  <a:pt x="424" y="37"/>
                  <a:pt x="427" y="38"/>
                </a:cubicBezTo>
                <a:cubicBezTo>
                  <a:pt x="425" y="42"/>
                  <a:pt x="425" y="42"/>
                  <a:pt x="425" y="42"/>
                </a:cubicBezTo>
                <a:cubicBezTo>
                  <a:pt x="422" y="40"/>
                  <a:pt x="419" y="38"/>
                  <a:pt x="415" y="37"/>
                </a:cubicBezTo>
                <a:close/>
                <a:moveTo>
                  <a:pt x="58" y="33"/>
                </a:moveTo>
                <a:cubicBezTo>
                  <a:pt x="61" y="32"/>
                  <a:pt x="65" y="30"/>
                  <a:pt x="68" y="29"/>
                </a:cubicBezTo>
                <a:cubicBezTo>
                  <a:pt x="70" y="32"/>
                  <a:pt x="70" y="32"/>
                  <a:pt x="70" y="32"/>
                </a:cubicBezTo>
                <a:cubicBezTo>
                  <a:pt x="66" y="34"/>
                  <a:pt x="63" y="35"/>
                  <a:pt x="59" y="37"/>
                </a:cubicBezTo>
                <a:lnTo>
                  <a:pt x="58" y="33"/>
                </a:lnTo>
                <a:close/>
                <a:moveTo>
                  <a:pt x="394" y="28"/>
                </a:moveTo>
                <a:cubicBezTo>
                  <a:pt x="396" y="25"/>
                  <a:pt x="396" y="25"/>
                  <a:pt x="396" y="25"/>
                </a:cubicBezTo>
                <a:cubicBezTo>
                  <a:pt x="399" y="26"/>
                  <a:pt x="403" y="27"/>
                  <a:pt x="406" y="29"/>
                </a:cubicBezTo>
                <a:cubicBezTo>
                  <a:pt x="405" y="32"/>
                  <a:pt x="405" y="32"/>
                  <a:pt x="405" y="32"/>
                </a:cubicBezTo>
                <a:cubicBezTo>
                  <a:pt x="401" y="31"/>
                  <a:pt x="398" y="29"/>
                  <a:pt x="394" y="28"/>
                </a:cubicBezTo>
                <a:close/>
                <a:moveTo>
                  <a:pt x="79" y="25"/>
                </a:moveTo>
                <a:cubicBezTo>
                  <a:pt x="83" y="23"/>
                  <a:pt x="86" y="22"/>
                  <a:pt x="90" y="21"/>
                </a:cubicBezTo>
                <a:cubicBezTo>
                  <a:pt x="91" y="25"/>
                  <a:pt x="91" y="25"/>
                  <a:pt x="91" y="25"/>
                </a:cubicBezTo>
                <a:cubicBezTo>
                  <a:pt x="87" y="26"/>
                  <a:pt x="84" y="27"/>
                  <a:pt x="80" y="28"/>
                </a:cubicBezTo>
                <a:lnTo>
                  <a:pt x="79" y="25"/>
                </a:lnTo>
                <a:close/>
                <a:moveTo>
                  <a:pt x="373" y="21"/>
                </a:moveTo>
                <a:cubicBezTo>
                  <a:pt x="374" y="18"/>
                  <a:pt x="374" y="18"/>
                  <a:pt x="374" y="18"/>
                </a:cubicBezTo>
                <a:cubicBezTo>
                  <a:pt x="377" y="19"/>
                  <a:pt x="381" y="20"/>
                  <a:pt x="385" y="21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0" y="23"/>
                  <a:pt x="376" y="22"/>
                  <a:pt x="373" y="21"/>
                </a:cubicBezTo>
                <a:close/>
                <a:moveTo>
                  <a:pt x="101" y="18"/>
                </a:moveTo>
                <a:cubicBezTo>
                  <a:pt x="105" y="17"/>
                  <a:pt x="108" y="16"/>
                  <a:pt x="112" y="15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09" y="19"/>
                  <a:pt x="106" y="20"/>
                  <a:pt x="102" y="21"/>
                </a:cubicBezTo>
                <a:lnTo>
                  <a:pt x="101" y="18"/>
                </a:lnTo>
                <a:close/>
                <a:moveTo>
                  <a:pt x="351" y="16"/>
                </a:moveTo>
                <a:cubicBezTo>
                  <a:pt x="351" y="12"/>
                  <a:pt x="351" y="12"/>
                  <a:pt x="351" y="12"/>
                </a:cubicBezTo>
                <a:cubicBezTo>
                  <a:pt x="355" y="13"/>
                  <a:pt x="359" y="14"/>
                  <a:pt x="363" y="15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8" y="17"/>
                  <a:pt x="354" y="16"/>
                  <a:pt x="351" y="16"/>
                </a:cubicBezTo>
                <a:close/>
                <a:moveTo>
                  <a:pt x="123" y="12"/>
                </a:moveTo>
                <a:cubicBezTo>
                  <a:pt x="127" y="11"/>
                  <a:pt x="131" y="10"/>
                  <a:pt x="134" y="10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1" y="14"/>
                  <a:pt x="128" y="15"/>
                  <a:pt x="124" y="16"/>
                </a:cubicBezTo>
                <a:lnTo>
                  <a:pt x="123" y="12"/>
                </a:lnTo>
                <a:close/>
                <a:moveTo>
                  <a:pt x="328" y="11"/>
                </a:moveTo>
                <a:cubicBezTo>
                  <a:pt x="329" y="8"/>
                  <a:pt x="329" y="8"/>
                  <a:pt x="329" y="8"/>
                </a:cubicBezTo>
                <a:cubicBezTo>
                  <a:pt x="333" y="8"/>
                  <a:pt x="336" y="9"/>
                  <a:pt x="340" y="10"/>
                </a:cubicBezTo>
                <a:cubicBezTo>
                  <a:pt x="339" y="13"/>
                  <a:pt x="339" y="13"/>
                  <a:pt x="339" y="13"/>
                </a:cubicBezTo>
                <a:cubicBezTo>
                  <a:pt x="336" y="13"/>
                  <a:pt x="332" y="12"/>
                  <a:pt x="328" y="11"/>
                </a:cubicBezTo>
                <a:close/>
                <a:moveTo>
                  <a:pt x="146" y="8"/>
                </a:moveTo>
                <a:cubicBezTo>
                  <a:pt x="149" y="7"/>
                  <a:pt x="153" y="6"/>
                  <a:pt x="157" y="6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4" y="10"/>
                  <a:pt x="150" y="11"/>
                  <a:pt x="146" y="11"/>
                </a:cubicBezTo>
                <a:lnTo>
                  <a:pt x="146" y="8"/>
                </a:lnTo>
                <a:close/>
                <a:moveTo>
                  <a:pt x="306" y="8"/>
                </a:moveTo>
                <a:cubicBezTo>
                  <a:pt x="306" y="4"/>
                  <a:pt x="306" y="4"/>
                  <a:pt x="306" y="4"/>
                </a:cubicBezTo>
                <a:cubicBezTo>
                  <a:pt x="310" y="5"/>
                  <a:pt x="314" y="5"/>
                  <a:pt x="318" y="6"/>
                </a:cubicBezTo>
                <a:cubicBezTo>
                  <a:pt x="317" y="9"/>
                  <a:pt x="317" y="9"/>
                  <a:pt x="317" y="9"/>
                </a:cubicBezTo>
                <a:cubicBezTo>
                  <a:pt x="313" y="9"/>
                  <a:pt x="310" y="8"/>
                  <a:pt x="306" y="8"/>
                </a:cubicBezTo>
                <a:close/>
                <a:moveTo>
                  <a:pt x="168" y="4"/>
                </a:moveTo>
                <a:cubicBezTo>
                  <a:pt x="172" y="4"/>
                  <a:pt x="176" y="3"/>
                  <a:pt x="180" y="3"/>
                </a:cubicBezTo>
                <a:cubicBezTo>
                  <a:pt x="180" y="7"/>
                  <a:pt x="180" y="7"/>
                  <a:pt x="180" y="7"/>
                </a:cubicBezTo>
                <a:cubicBezTo>
                  <a:pt x="176" y="7"/>
                  <a:pt x="173" y="8"/>
                  <a:pt x="169" y="8"/>
                </a:cubicBezTo>
                <a:lnTo>
                  <a:pt x="168" y="4"/>
                </a:lnTo>
                <a:close/>
                <a:moveTo>
                  <a:pt x="283" y="6"/>
                </a:moveTo>
                <a:cubicBezTo>
                  <a:pt x="283" y="2"/>
                  <a:pt x="283" y="2"/>
                  <a:pt x="283" y="2"/>
                </a:cubicBezTo>
                <a:cubicBezTo>
                  <a:pt x="287" y="2"/>
                  <a:pt x="291" y="3"/>
                  <a:pt x="295" y="3"/>
                </a:cubicBezTo>
                <a:cubicBezTo>
                  <a:pt x="294" y="7"/>
                  <a:pt x="294" y="7"/>
                  <a:pt x="294" y="7"/>
                </a:cubicBezTo>
                <a:cubicBezTo>
                  <a:pt x="291" y="6"/>
                  <a:pt x="287" y="6"/>
                  <a:pt x="283" y="6"/>
                </a:cubicBezTo>
                <a:close/>
                <a:moveTo>
                  <a:pt x="191" y="2"/>
                </a:moveTo>
                <a:cubicBezTo>
                  <a:pt x="195" y="2"/>
                  <a:pt x="199" y="1"/>
                  <a:pt x="203" y="1"/>
                </a:cubicBezTo>
                <a:cubicBezTo>
                  <a:pt x="203" y="5"/>
                  <a:pt x="203" y="5"/>
                  <a:pt x="203" y="5"/>
                </a:cubicBezTo>
                <a:cubicBezTo>
                  <a:pt x="199" y="5"/>
                  <a:pt x="195" y="5"/>
                  <a:pt x="192" y="6"/>
                </a:cubicBezTo>
                <a:lnTo>
                  <a:pt x="191" y="2"/>
                </a:lnTo>
                <a:close/>
                <a:moveTo>
                  <a:pt x="260" y="4"/>
                </a:moveTo>
                <a:cubicBezTo>
                  <a:pt x="260" y="1"/>
                  <a:pt x="260" y="1"/>
                  <a:pt x="260" y="1"/>
                </a:cubicBezTo>
                <a:cubicBezTo>
                  <a:pt x="264" y="1"/>
                  <a:pt x="268" y="1"/>
                  <a:pt x="272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8" y="5"/>
                  <a:pt x="264" y="4"/>
                  <a:pt x="260" y="4"/>
                </a:cubicBezTo>
                <a:close/>
                <a:moveTo>
                  <a:pt x="214" y="1"/>
                </a:moveTo>
                <a:cubicBezTo>
                  <a:pt x="218" y="0"/>
                  <a:pt x="222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2" y="4"/>
                  <a:pt x="218" y="4"/>
                  <a:pt x="214" y="4"/>
                </a:cubicBezTo>
                <a:lnTo>
                  <a:pt x="214" y="1"/>
                </a:lnTo>
                <a:close/>
                <a:moveTo>
                  <a:pt x="238" y="2"/>
                </a:moveTo>
                <a:cubicBezTo>
                  <a:pt x="236" y="2"/>
                  <a:pt x="236" y="2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41" y="2"/>
                  <a:pt x="245" y="1"/>
                  <a:pt x="249" y="1"/>
                </a:cubicBezTo>
                <a:cubicBezTo>
                  <a:pt x="249" y="4"/>
                  <a:pt x="249" y="4"/>
                  <a:pt x="249" y="4"/>
                </a:cubicBezTo>
                <a:cubicBezTo>
                  <a:pt x="245" y="3"/>
                  <a:pt x="241" y="2"/>
                  <a:pt x="238" y="2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Oval 65"/>
          <p:cNvSpPr>
            <a:spLocks noChangeArrowheads="1"/>
          </p:cNvSpPr>
          <p:nvPr/>
        </p:nvSpPr>
        <p:spPr bwMode="auto">
          <a:xfrm flipH="1">
            <a:off x="7497763" y="2938463"/>
            <a:ext cx="1223963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 flipH="1">
            <a:off x="7600951" y="2986088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7"/>
          <p:cNvSpPr>
            <a:spLocks noEditPoints="1"/>
          </p:cNvSpPr>
          <p:nvPr/>
        </p:nvSpPr>
        <p:spPr bwMode="auto">
          <a:xfrm flipH="1">
            <a:off x="7599363" y="2981326"/>
            <a:ext cx="1019175" cy="422275"/>
          </a:xfrm>
          <a:custGeom>
            <a:avLst/>
            <a:gdLst>
              <a:gd name="T0" fmla="*/ 236 w 476"/>
              <a:gd name="T1" fmla="*/ 192 h 197"/>
              <a:gd name="T2" fmla="*/ 249 w 476"/>
              <a:gd name="T3" fmla="*/ 193 h 197"/>
              <a:gd name="T4" fmla="*/ 249 w 476"/>
              <a:gd name="T5" fmla="*/ 193 h 197"/>
              <a:gd name="T6" fmla="*/ 215 w 476"/>
              <a:gd name="T7" fmla="*/ 197 h 197"/>
              <a:gd name="T8" fmla="*/ 284 w 476"/>
              <a:gd name="T9" fmla="*/ 195 h 197"/>
              <a:gd name="T10" fmla="*/ 181 w 476"/>
              <a:gd name="T11" fmla="*/ 191 h 197"/>
              <a:gd name="T12" fmla="*/ 295 w 476"/>
              <a:gd name="T13" fmla="*/ 190 h 197"/>
              <a:gd name="T14" fmla="*/ 295 w 476"/>
              <a:gd name="T15" fmla="*/ 190 h 197"/>
              <a:gd name="T16" fmla="*/ 169 w 476"/>
              <a:gd name="T17" fmla="*/ 193 h 197"/>
              <a:gd name="T18" fmla="*/ 329 w 476"/>
              <a:gd name="T19" fmla="*/ 190 h 197"/>
              <a:gd name="T20" fmla="*/ 136 w 476"/>
              <a:gd name="T21" fmla="*/ 184 h 197"/>
              <a:gd name="T22" fmla="*/ 340 w 476"/>
              <a:gd name="T23" fmla="*/ 184 h 197"/>
              <a:gd name="T24" fmla="*/ 340 w 476"/>
              <a:gd name="T25" fmla="*/ 184 h 197"/>
              <a:gd name="T26" fmla="*/ 124 w 476"/>
              <a:gd name="T27" fmla="*/ 185 h 197"/>
              <a:gd name="T28" fmla="*/ 374 w 476"/>
              <a:gd name="T29" fmla="*/ 180 h 197"/>
              <a:gd name="T30" fmla="*/ 92 w 476"/>
              <a:gd name="T31" fmla="*/ 173 h 197"/>
              <a:gd name="T32" fmla="*/ 384 w 476"/>
              <a:gd name="T33" fmla="*/ 173 h 197"/>
              <a:gd name="T34" fmla="*/ 384 w 476"/>
              <a:gd name="T35" fmla="*/ 173 h 197"/>
              <a:gd name="T36" fmla="*/ 80 w 476"/>
              <a:gd name="T37" fmla="*/ 173 h 197"/>
              <a:gd name="T38" fmla="*/ 417 w 476"/>
              <a:gd name="T39" fmla="*/ 164 h 197"/>
              <a:gd name="T40" fmla="*/ 50 w 476"/>
              <a:gd name="T41" fmla="*/ 156 h 197"/>
              <a:gd name="T42" fmla="*/ 426 w 476"/>
              <a:gd name="T43" fmla="*/ 155 h 197"/>
              <a:gd name="T44" fmla="*/ 426 w 476"/>
              <a:gd name="T45" fmla="*/ 155 h 197"/>
              <a:gd name="T46" fmla="*/ 38 w 476"/>
              <a:gd name="T47" fmla="*/ 153 h 197"/>
              <a:gd name="T48" fmla="*/ 456 w 476"/>
              <a:gd name="T49" fmla="*/ 139 h 197"/>
              <a:gd name="T50" fmla="*/ 14 w 476"/>
              <a:gd name="T51" fmla="*/ 129 h 197"/>
              <a:gd name="T52" fmla="*/ 461 w 476"/>
              <a:gd name="T53" fmla="*/ 128 h 197"/>
              <a:gd name="T54" fmla="*/ 461 w 476"/>
              <a:gd name="T55" fmla="*/ 128 h 197"/>
              <a:gd name="T56" fmla="*/ 5 w 476"/>
              <a:gd name="T57" fmla="*/ 121 h 197"/>
              <a:gd name="T58" fmla="*/ 472 w 476"/>
              <a:gd name="T59" fmla="*/ 98 h 197"/>
              <a:gd name="T60" fmla="*/ 0 w 476"/>
              <a:gd name="T61" fmla="*/ 99 h 197"/>
              <a:gd name="T62" fmla="*/ 0 w 476"/>
              <a:gd name="T63" fmla="*/ 99 h 197"/>
              <a:gd name="T64" fmla="*/ 471 w 476"/>
              <a:gd name="T65" fmla="*/ 76 h 197"/>
              <a:gd name="T66" fmla="*/ 4 w 476"/>
              <a:gd name="T67" fmla="*/ 76 h 197"/>
              <a:gd name="T68" fmla="*/ 4 w 476"/>
              <a:gd name="T69" fmla="*/ 76 h 197"/>
              <a:gd name="T70" fmla="*/ 461 w 476"/>
              <a:gd name="T71" fmla="*/ 69 h 197"/>
              <a:gd name="T72" fmla="*/ 30 w 476"/>
              <a:gd name="T73" fmla="*/ 54 h 197"/>
              <a:gd name="T74" fmla="*/ 437 w 476"/>
              <a:gd name="T75" fmla="*/ 44 h 197"/>
              <a:gd name="T76" fmla="*/ 37 w 476"/>
              <a:gd name="T77" fmla="*/ 44 h 197"/>
              <a:gd name="T78" fmla="*/ 37 w 476"/>
              <a:gd name="T79" fmla="*/ 44 h 197"/>
              <a:gd name="T80" fmla="*/ 425 w 476"/>
              <a:gd name="T81" fmla="*/ 42 h 197"/>
              <a:gd name="T82" fmla="*/ 70 w 476"/>
              <a:gd name="T83" fmla="*/ 32 h 197"/>
              <a:gd name="T84" fmla="*/ 396 w 476"/>
              <a:gd name="T85" fmla="*/ 24 h 197"/>
              <a:gd name="T86" fmla="*/ 79 w 476"/>
              <a:gd name="T87" fmla="*/ 25 h 197"/>
              <a:gd name="T88" fmla="*/ 79 w 476"/>
              <a:gd name="T89" fmla="*/ 25 h 197"/>
              <a:gd name="T90" fmla="*/ 384 w 476"/>
              <a:gd name="T91" fmla="*/ 24 h 197"/>
              <a:gd name="T92" fmla="*/ 113 w 476"/>
              <a:gd name="T93" fmla="*/ 18 h 197"/>
              <a:gd name="T94" fmla="*/ 351 w 476"/>
              <a:gd name="T95" fmla="*/ 12 h 197"/>
              <a:gd name="T96" fmla="*/ 123 w 476"/>
              <a:gd name="T97" fmla="*/ 12 h 197"/>
              <a:gd name="T98" fmla="*/ 123 w 476"/>
              <a:gd name="T99" fmla="*/ 12 h 197"/>
              <a:gd name="T100" fmla="*/ 339 w 476"/>
              <a:gd name="T101" fmla="*/ 13 h 197"/>
              <a:gd name="T102" fmla="*/ 158 w 476"/>
              <a:gd name="T103" fmla="*/ 9 h 197"/>
              <a:gd name="T104" fmla="*/ 306 w 476"/>
              <a:gd name="T105" fmla="*/ 4 h 197"/>
              <a:gd name="T106" fmla="*/ 168 w 476"/>
              <a:gd name="T107" fmla="*/ 4 h 197"/>
              <a:gd name="T108" fmla="*/ 168 w 476"/>
              <a:gd name="T109" fmla="*/ 4 h 197"/>
              <a:gd name="T110" fmla="*/ 294 w 476"/>
              <a:gd name="T111" fmla="*/ 7 h 197"/>
              <a:gd name="T112" fmla="*/ 203 w 476"/>
              <a:gd name="T113" fmla="*/ 5 h 197"/>
              <a:gd name="T114" fmla="*/ 260 w 476"/>
              <a:gd name="T115" fmla="*/ 0 h 197"/>
              <a:gd name="T116" fmla="*/ 214 w 476"/>
              <a:gd name="T117" fmla="*/ 0 h 197"/>
              <a:gd name="T118" fmla="*/ 214 w 476"/>
              <a:gd name="T119" fmla="*/ 0 h 197"/>
              <a:gd name="T120" fmla="*/ 238 w 476"/>
              <a:gd name="T12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6" h="197">
                <a:moveTo>
                  <a:pt x="226" y="197"/>
                </a:moveTo>
                <a:cubicBezTo>
                  <a:pt x="226" y="193"/>
                  <a:pt x="226" y="193"/>
                  <a:pt x="226" y="193"/>
                </a:cubicBezTo>
                <a:cubicBezTo>
                  <a:pt x="230" y="193"/>
                  <a:pt x="234" y="192"/>
                  <a:pt x="238" y="192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37" y="197"/>
                  <a:pt x="237" y="197"/>
                  <a:pt x="237" y="197"/>
                </a:cubicBezTo>
                <a:cubicBezTo>
                  <a:pt x="233" y="197"/>
                  <a:pt x="230" y="197"/>
                  <a:pt x="226" y="197"/>
                </a:cubicBezTo>
                <a:close/>
                <a:moveTo>
                  <a:pt x="249" y="193"/>
                </a:moveTo>
                <a:cubicBezTo>
                  <a:pt x="253" y="193"/>
                  <a:pt x="257" y="193"/>
                  <a:pt x="261" y="193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57" y="197"/>
                  <a:pt x="253" y="197"/>
                  <a:pt x="249" y="197"/>
                </a:cubicBezTo>
                <a:lnTo>
                  <a:pt x="249" y="193"/>
                </a:lnTo>
                <a:close/>
                <a:moveTo>
                  <a:pt x="203" y="196"/>
                </a:moveTo>
                <a:cubicBezTo>
                  <a:pt x="204" y="192"/>
                  <a:pt x="204" y="192"/>
                  <a:pt x="204" y="192"/>
                </a:cubicBezTo>
                <a:cubicBezTo>
                  <a:pt x="207" y="193"/>
                  <a:pt x="211" y="193"/>
                  <a:pt x="215" y="193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1" y="197"/>
                  <a:pt x="207" y="196"/>
                  <a:pt x="203" y="196"/>
                </a:cubicBezTo>
                <a:close/>
                <a:moveTo>
                  <a:pt x="272" y="192"/>
                </a:moveTo>
                <a:cubicBezTo>
                  <a:pt x="276" y="192"/>
                  <a:pt x="280" y="192"/>
                  <a:pt x="283" y="192"/>
                </a:cubicBezTo>
                <a:cubicBezTo>
                  <a:pt x="284" y="195"/>
                  <a:pt x="284" y="195"/>
                  <a:pt x="284" y="195"/>
                </a:cubicBezTo>
                <a:cubicBezTo>
                  <a:pt x="280" y="196"/>
                  <a:pt x="276" y="196"/>
                  <a:pt x="272" y="196"/>
                </a:cubicBezTo>
                <a:lnTo>
                  <a:pt x="272" y="192"/>
                </a:lnTo>
                <a:close/>
                <a:moveTo>
                  <a:pt x="181" y="194"/>
                </a:moveTo>
                <a:cubicBezTo>
                  <a:pt x="181" y="191"/>
                  <a:pt x="181" y="191"/>
                  <a:pt x="181" y="191"/>
                </a:cubicBezTo>
                <a:cubicBezTo>
                  <a:pt x="185" y="191"/>
                  <a:pt x="188" y="191"/>
                  <a:pt x="192" y="192"/>
                </a:cubicBezTo>
                <a:cubicBezTo>
                  <a:pt x="192" y="195"/>
                  <a:pt x="192" y="195"/>
                  <a:pt x="192" y="195"/>
                </a:cubicBezTo>
                <a:cubicBezTo>
                  <a:pt x="188" y="195"/>
                  <a:pt x="184" y="195"/>
                  <a:pt x="181" y="194"/>
                </a:cubicBezTo>
                <a:close/>
                <a:moveTo>
                  <a:pt x="295" y="190"/>
                </a:moveTo>
                <a:cubicBezTo>
                  <a:pt x="298" y="190"/>
                  <a:pt x="302" y="190"/>
                  <a:pt x="306" y="189"/>
                </a:cubicBezTo>
                <a:cubicBezTo>
                  <a:pt x="306" y="193"/>
                  <a:pt x="306" y="193"/>
                  <a:pt x="306" y="193"/>
                </a:cubicBezTo>
                <a:cubicBezTo>
                  <a:pt x="303" y="193"/>
                  <a:pt x="299" y="194"/>
                  <a:pt x="295" y="194"/>
                </a:cubicBezTo>
                <a:lnTo>
                  <a:pt x="295" y="190"/>
                </a:lnTo>
                <a:close/>
                <a:moveTo>
                  <a:pt x="158" y="192"/>
                </a:moveTo>
                <a:cubicBezTo>
                  <a:pt x="158" y="188"/>
                  <a:pt x="158" y="188"/>
                  <a:pt x="158" y="188"/>
                </a:cubicBezTo>
                <a:cubicBezTo>
                  <a:pt x="162" y="188"/>
                  <a:pt x="166" y="189"/>
                  <a:pt x="170" y="189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3"/>
                  <a:pt x="162" y="192"/>
                  <a:pt x="158" y="192"/>
                </a:cubicBezTo>
                <a:close/>
                <a:moveTo>
                  <a:pt x="317" y="188"/>
                </a:moveTo>
                <a:cubicBezTo>
                  <a:pt x="321" y="187"/>
                  <a:pt x="325" y="187"/>
                  <a:pt x="328" y="186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5" y="190"/>
                  <a:pt x="322" y="191"/>
                  <a:pt x="318" y="191"/>
                </a:cubicBezTo>
                <a:lnTo>
                  <a:pt x="317" y="188"/>
                </a:lnTo>
                <a:close/>
                <a:moveTo>
                  <a:pt x="135" y="188"/>
                </a:moveTo>
                <a:cubicBezTo>
                  <a:pt x="136" y="184"/>
                  <a:pt x="136" y="184"/>
                  <a:pt x="136" y="184"/>
                </a:cubicBezTo>
                <a:cubicBezTo>
                  <a:pt x="140" y="185"/>
                  <a:pt x="143" y="185"/>
                  <a:pt x="147" y="186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3" y="189"/>
                  <a:pt x="139" y="188"/>
                  <a:pt x="135" y="188"/>
                </a:cubicBezTo>
                <a:close/>
                <a:moveTo>
                  <a:pt x="340" y="184"/>
                </a:moveTo>
                <a:cubicBezTo>
                  <a:pt x="343" y="183"/>
                  <a:pt x="347" y="182"/>
                  <a:pt x="351" y="182"/>
                </a:cubicBezTo>
                <a:cubicBezTo>
                  <a:pt x="352" y="185"/>
                  <a:pt x="352" y="185"/>
                  <a:pt x="352" y="185"/>
                </a:cubicBezTo>
                <a:cubicBezTo>
                  <a:pt x="348" y="186"/>
                  <a:pt x="344" y="187"/>
                  <a:pt x="340" y="188"/>
                </a:cubicBezTo>
                <a:lnTo>
                  <a:pt x="340" y="184"/>
                </a:lnTo>
                <a:close/>
                <a:moveTo>
                  <a:pt x="113" y="183"/>
                </a:moveTo>
                <a:cubicBezTo>
                  <a:pt x="114" y="179"/>
                  <a:pt x="114" y="179"/>
                  <a:pt x="114" y="179"/>
                </a:cubicBezTo>
                <a:cubicBezTo>
                  <a:pt x="117" y="180"/>
                  <a:pt x="121" y="181"/>
                  <a:pt x="125" y="182"/>
                </a:cubicBezTo>
                <a:cubicBezTo>
                  <a:pt x="124" y="185"/>
                  <a:pt x="124" y="185"/>
                  <a:pt x="124" y="185"/>
                </a:cubicBezTo>
                <a:cubicBezTo>
                  <a:pt x="120" y="185"/>
                  <a:pt x="116" y="184"/>
                  <a:pt x="113" y="183"/>
                </a:cubicBezTo>
                <a:close/>
                <a:moveTo>
                  <a:pt x="362" y="179"/>
                </a:moveTo>
                <a:cubicBezTo>
                  <a:pt x="366" y="178"/>
                  <a:pt x="369" y="177"/>
                  <a:pt x="373" y="176"/>
                </a:cubicBezTo>
                <a:cubicBezTo>
                  <a:pt x="374" y="180"/>
                  <a:pt x="374" y="180"/>
                  <a:pt x="374" y="180"/>
                </a:cubicBezTo>
                <a:cubicBezTo>
                  <a:pt x="370" y="181"/>
                  <a:pt x="367" y="182"/>
                  <a:pt x="363" y="183"/>
                </a:cubicBezTo>
                <a:lnTo>
                  <a:pt x="362" y="179"/>
                </a:lnTo>
                <a:close/>
                <a:moveTo>
                  <a:pt x="91" y="176"/>
                </a:moveTo>
                <a:cubicBezTo>
                  <a:pt x="92" y="173"/>
                  <a:pt x="92" y="173"/>
                  <a:pt x="92" y="173"/>
                </a:cubicBezTo>
                <a:cubicBezTo>
                  <a:pt x="95" y="174"/>
                  <a:pt x="99" y="175"/>
                  <a:pt x="103" y="176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8" y="179"/>
                  <a:pt x="94" y="178"/>
                  <a:pt x="91" y="176"/>
                </a:cubicBezTo>
                <a:close/>
                <a:moveTo>
                  <a:pt x="384" y="173"/>
                </a:moveTo>
                <a:cubicBezTo>
                  <a:pt x="387" y="171"/>
                  <a:pt x="391" y="170"/>
                  <a:pt x="394" y="169"/>
                </a:cubicBezTo>
                <a:cubicBezTo>
                  <a:pt x="396" y="173"/>
                  <a:pt x="396" y="173"/>
                  <a:pt x="396" y="173"/>
                </a:cubicBezTo>
                <a:cubicBezTo>
                  <a:pt x="392" y="174"/>
                  <a:pt x="389" y="175"/>
                  <a:pt x="385" y="176"/>
                </a:cubicBezTo>
                <a:lnTo>
                  <a:pt x="384" y="173"/>
                </a:lnTo>
                <a:close/>
                <a:moveTo>
                  <a:pt x="69" y="169"/>
                </a:moveTo>
                <a:cubicBezTo>
                  <a:pt x="70" y="165"/>
                  <a:pt x="70" y="165"/>
                  <a:pt x="70" y="165"/>
                </a:cubicBezTo>
                <a:cubicBezTo>
                  <a:pt x="74" y="167"/>
                  <a:pt x="77" y="168"/>
                  <a:pt x="81" y="169"/>
                </a:cubicBezTo>
                <a:cubicBezTo>
                  <a:pt x="80" y="173"/>
                  <a:pt x="80" y="173"/>
                  <a:pt x="80" y="173"/>
                </a:cubicBezTo>
                <a:cubicBezTo>
                  <a:pt x="76" y="171"/>
                  <a:pt x="72" y="170"/>
                  <a:pt x="69" y="169"/>
                </a:cubicBezTo>
                <a:close/>
                <a:moveTo>
                  <a:pt x="405" y="165"/>
                </a:moveTo>
                <a:cubicBezTo>
                  <a:pt x="409" y="163"/>
                  <a:pt x="412" y="162"/>
                  <a:pt x="415" y="160"/>
                </a:cubicBezTo>
                <a:cubicBezTo>
                  <a:pt x="417" y="164"/>
                  <a:pt x="417" y="164"/>
                  <a:pt x="417" y="164"/>
                </a:cubicBezTo>
                <a:cubicBezTo>
                  <a:pt x="414" y="165"/>
                  <a:pt x="410" y="167"/>
                  <a:pt x="407" y="168"/>
                </a:cubicBezTo>
                <a:lnTo>
                  <a:pt x="405" y="165"/>
                </a:lnTo>
                <a:close/>
                <a:moveTo>
                  <a:pt x="48" y="159"/>
                </a:moveTo>
                <a:cubicBezTo>
                  <a:pt x="50" y="156"/>
                  <a:pt x="50" y="156"/>
                  <a:pt x="50" y="156"/>
                </a:cubicBezTo>
                <a:cubicBezTo>
                  <a:pt x="53" y="157"/>
                  <a:pt x="57" y="159"/>
                  <a:pt x="60" y="161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5" y="162"/>
                  <a:pt x="51" y="161"/>
                  <a:pt x="48" y="159"/>
                </a:cubicBezTo>
                <a:close/>
                <a:moveTo>
                  <a:pt x="426" y="155"/>
                </a:moveTo>
                <a:cubicBezTo>
                  <a:pt x="429" y="154"/>
                  <a:pt x="432" y="152"/>
                  <a:pt x="435" y="150"/>
                </a:cubicBezTo>
                <a:cubicBezTo>
                  <a:pt x="437" y="153"/>
                  <a:pt x="437" y="153"/>
                  <a:pt x="437" y="153"/>
                </a:cubicBezTo>
                <a:cubicBezTo>
                  <a:pt x="434" y="155"/>
                  <a:pt x="431" y="157"/>
                  <a:pt x="427" y="159"/>
                </a:cubicBezTo>
                <a:lnTo>
                  <a:pt x="426" y="155"/>
                </a:lnTo>
                <a:close/>
                <a:moveTo>
                  <a:pt x="28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6"/>
                  <a:pt x="37" y="148"/>
                  <a:pt x="40" y="150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35" y="151"/>
                  <a:pt x="31" y="149"/>
                  <a:pt x="28" y="147"/>
                </a:cubicBezTo>
                <a:close/>
                <a:moveTo>
                  <a:pt x="445" y="143"/>
                </a:moveTo>
                <a:cubicBezTo>
                  <a:pt x="448" y="141"/>
                  <a:pt x="451" y="139"/>
                  <a:pt x="453" y="136"/>
                </a:cubicBezTo>
                <a:cubicBezTo>
                  <a:pt x="456" y="139"/>
                  <a:pt x="456" y="139"/>
                  <a:pt x="456" y="139"/>
                </a:cubicBezTo>
                <a:cubicBezTo>
                  <a:pt x="453" y="142"/>
                  <a:pt x="450" y="144"/>
                  <a:pt x="447" y="146"/>
                </a:cubicBezTo>
                <a:lnTo>
                  <a:pt x="445" y="143"/>
                </a:lnTo>
                <a:close/>
                <a:moveTo>
                  <a:pt x="11" y="131"/>
                </a:moveTo>
                <a:cubicBezTo>
                  <a:pt x="14" y="129"/>
                  <a:pt x="14" y="129"/>
                  <a:pt x="14" y="129"/>
                </a:cubicBezTo>
                <a:cubicBezTo>
                  <a:pt x="17" y="131"/>
                  <a:pt x="19" y="134"/>
                  <a:pt x="22" y="137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6" y="137"/>
                  <a:pt x="14" y="134"/>
                  <a:pt x="11" y="131"/>
                </a:cubicBezTo>
                <a:close/>
                <a:moveTo>
                  <a:pt x="461" y="128"/>
                </a:moveTo>
                <a:cubicBezTo>
                  <a:pt x="464" y="125"/>
                  <a:pt x="466" y="122"/>
                  <a:pt x="467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69" y="124"/>
                  <a:pt x="467" y="128"/>
                  <a:pt x="464" y="131"/>
                </a:cubicBezTo>
                <a:lnTo>
                  <a:pt x="461" y="128"/>
                </a:lnTo>
                <a:close/>
                <a:moveTo>
                  <a:pt x="0" y="111"/>
                </a:moveTo>
                <a:cubicBezTo>
                  <a:pt x="4" y="110"/>
                  <a:pt x="4" y="110"/>
                  <a:pt x="4" y="110"/>
                </a:cubicBezTo>
                <a:cubicBezTo>
                  <a:pt x="5" y="113"/>
                  <a:pt x="6" y="116"/>
                  <a:pt x="8" y="120"/>
                </a:cubicBezTo>
                <a:cubicBezTo>
                  <a:pt x="5" y="121"/>
                  <a:pt x="5" y="121"/>
                  <a:pt x="5" y="121"/>
                </a:cubicBezTo>
                <a:cubicBezTo>
                  <a:pt x="3" y="118"/>
                  <a:pt x="1" y="114"/>
                  <a:pt x="0" y="111"/>
                </a:cubicBezTo>
                <a:close/>
                <a:moveTo>
                  <a:pt x="471" y="109"/>
                </a:moveTo>
                <a:cubicBezTo>
                  <a:pt x="472" y="106"/>
                  <a:pt x="472" y="102"/>
                  <a:pt x="472" y="99"/>
                </a:cubicBezTo>
                <a:cubicBezTo>
                  <a:pt x="472" y="98"/>
                  <a:pt x="472" y="98"/>
                  <a:pt x="472" y="98"/>
                </a:cubicBezTo>
                <a:cubicBezTo>
                  <a:pt x="476" y="99"/>
                  <a:pt x="476" y="99"/>
                  <a:pt x="476" y="99"/>
                </a:cubicBezTo>
                <a:cubicBezTo>
                  <a:pt x="476" y="102"/>
                  <a:pt x="476" y="106"/>
                  <a:pt x="475" y="110"/>
                </a:cubicBezTo>
                <a:lnTo>
                  <a:pt x="471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2"/>
                  <a:pt x="2" y="95"/>
                  <a:pt x="2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3" y="99"/>
                  <a:pt x="3" y="99"/>
                  <a:pt x="3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7" y="78"/>
                </a:moveTo>
                <a:cubicBezTo>
                  <a:pt x="471" y="76"/>
                  <a:pt x="471" y="76"/>
                  <a:pt x="471" y="76"/>
                </a:cubicBezTo>
                <a:cubicBezTo>
                  <a:pt x="473" y="79"/>
                  <a:pt x="474" y="83"/>
                  <a:pt x="475" y="87"/>
                </a:cubicBezTo>
                <a:cubicBezTo>
                  <a:pt x="472" y="88"/>
                  <a:pt x="472" y="88"/>
                  <a:pt x="472" y="88"/>
                </a:cubicBezTo>
                <a:cubicBezTo>
                  <a:pt x="471" y="84"/>
                  <a:pt x="469" y="81"/>
                  <a:pt x="467" y="78"/>
                </a:cubicBezTo>
                <a:close/>
                <a:moveTo>
                  <a:pt x="4" y="76"/>
                </a:moveTo>
                <a:cubicBezTo>
                  <a:pt x="6" y="73"/>
                  <a:pt x="8" y="70"/>
                  <a:pt x="11" y="67"/>
                </a:cubicBezTo>
                <a:cubicBezTo>
                  <a:pt x="14" y="69"/>
                  <a:pt x="14" y="69"/>
                  <a:pt x="14" y="69"/>
                </a:cubicBezTo>
                <a:cubicBezTo>
                  <a:pt x="11" y="72"/>
                  <a:pt x="9" y="75"/>
                  <a:pt x="8" y="78"/>
                </a:cubicBezTo>
                <a:lnTo>
                  <a:pt x="4" y="76"/>
                </a:lnTo>
                <a:close/>
                <a:moveTo>
                  <a:pt x="453" y="61"/>
                </a:moveTo>
                <a:cubicBezTo>
                  <a:pt x="456" y="58"/>
                  <a:pt x="456" y="58"/>
                  <a:pt x="456" y="58"/>
                </a:cubicBezTo>
                <a:cubicBezTo>
                  <a:pt x="459" y="61"/>
                  <a:pt x="462" y="63"/>
                  <a:pt x="464" y="66"/>
                </a:cubicBezTo>
                <a:cubicBezTo>
                  <a:pt x="461" y="69"/>
                  <a:pt x="461" y="69"/>
                  <a:pt x="461" y="69"/>
                </a:cubicBezTo>
                <a:cubicBezTo>
                  <a:pt x="459" y="66"/>
                  <a:pt x="456" y="63"/>
                  <a:pt x="453" y="61"/>
                </a:cubicBezTo>
                <a:close/>
                <a:moveTo>
                  <a:pt x="19" y="58"/>
                </a:moveTo>
                <a:cubicBezTo>
                  <a:pt x="22" y="56"/>
                  <a:pt x="25" y="53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27" y="56"/>
                  <a:pt x="24" y="58"/>
                  <a:pt x="21" y="61"/>
                </a:cubicBezTo>
                <a:lnTo>
                  <a:pt x="19" y="58"/>
                </a:lnTo>
                <a:close/>
                <a:moveTo>
                  <a:pt x="435" y="47"/>
                </a:moveTo>
                <a:cubicBezTo>
                  <a:pt x="437" y="44"/>
                  <a:pt x="437" y="44"/>
                  <a:pt x="437" y="44"/>
                </a:cubicBezTo>
                <a:cubicBezTo>
                  <a:pt x="441" y="46"/>
                  <a:pt x="444" y="48"/>
                  <a:pt x="447" y="50"/>
                </a:cubicBezTo>
                <a:cubicBezTo>
                  <a:pt x="445" y="53"/>
                  <a:pt x="445" y="53"/>
                  <a:pt x="445" y="53"/>
                </a:cubicBezTo>
                <a:cubicBezTo>
                  <a:pt x="442" y="51"/>
                  <a:pt x="439" y="49"/>
                  <a:pt x="435" y="47"/>
                </a:cubicBezTo>
                <a:close/>
                <a:moveTo>
                  <a:pt x="37" y="44"/>
                </a:moveTo>
                <a:cubicBezTo>
                  <a:pt x="41" y="42"/>
                  <a:pt x="44" y="40"/>
                  <a:pt x="47" y="38"/>
                </a:cubicBezTo>
                <a:cubicBezTo>
                  <a:pt x="49" y="42"/>
                  <a:pt x="49" y="42"/>
                  <a:pt x="49" y="42"/>
                </a:cubicBezTo>
                <a:cubicBezTo>
                  <a:pt x="46" y="44"/>
                  <a:pt x="43" y="46"/>
                  <a:pt x="39" y="47"/>
                </a:cubicBezTo>
                <a:lnTo>
                  <a:pt x="37" y="44"/>
                </a:lnTo>
                <a:close/>
                <a:moveTo>
                  <a:pt x="415" y="37"/>
                </a:moveTo>
                <a:cubicBezTo>
                  <a:pt x="417" y="33"/>
                  <a:pt x="417" y="33"/>
                  <a:pt x="417" y="33"/>
                </a:cubicBezTo>
                <a:cubicBezTo>
                  <a:pt x="420" y="35"/>
                  <a:pt x="424" y="36"/>
                  <a:pt x="427" y="38"/>
                </a:cubicBezTo>
                <a:cubicBezTo>
                  <a:pt x="425" y="42"/>
                  <a:pt x="425" y="42"/>
                  <a:pt x="425" y="42"/>
                </a:cubicBezTo>
                <a:cubicBezTo>
                  <a:pt x="422" y="40"/>
                  <a:pt x="419" y="38"/>
                  <a:pt x="415" y="37"/>
                </a:cubicBezTo>
                <a:close/>
                <a:moveTo>
                  <a:pt x="58" y="33"/>
                </a:moveTo>
                <a:cubicBezTo>
                  <a:pt x="61" y="32"/>
                  <a:pt x="65" y="30"/>
                  <a:pt x="68" y="29"/>
                </a:cubicBezTo>
                <a:cubicBezTo>
                  <a:pt x="70" y="32"/>
                  <a:pt x="70" y="32"/>
                  <a:pt x="70" y="32"/>
                </a:cubicBezTo>
                <a:cubicBezTo>
                  <a:pt x="66" y="34"/>
                  <a:pt x="63" y="35"/>
                  <a:pt x="59" y="37"/>
                </a:cubicBezTo>
                <a:lnTo>
                  <a:pt x="58" y="33"/>
                </a:lnTo>
                <a:close/>
                <a:moveTo>
                  <a:pt x="394" y="28"/>
                </a:moveTo>
                <a:cubicBezTo>
                  <a:pt x="396" y="24"/>
                  <a:pt x="396" y="24"/>
                  <a:pt x="396" y="24"/>
                </a:cubicBezTo>
                <a:cubicBezTo>
                  <a:pt x="399" y="26"/>
                  <a:pt x="403" y="27"/>
                  <a:pt x="406" y="28"/>
                </a:cubicBezTo>
                <a:cubicBezTo>
                  <a:pt x="405" y="32"/>
                  <a:pt x="405" y="32"/>
                  <a:pt x="405" y="32"/>
                </a:cubicBezTo>
                <a:cubicBezTo>
                  <a:pt x="401" y="31"/>
                  <a:pt x="398" y="29"/>
                  <a:pt x="394" y="28"/>
                </a:cubicBezTo>
                <a:close/>
                <a:moveTo>
                  <a:pt x="79" y="25"/>
                </a:moveTo>
                <a:cubicBezTo>
                  <a:pt x="83" y="23"/>
                  <a:pt x="86" y="22"/>
                  <a:pt x="90" y="21"/>
                </a:cubicBezTo>
                <a:cubicBezTo>
                  <a:pt x="91" y="24"/>
                  <a:pt x="91" y="24"/>
                  <a:pt x="91" y="24"/>
                </a:cubicBezTo>
                <a:cubicBezTo>
                  <a:pt x="87" y="26"/>
                  <a:pt x="84" y="27"/>
                  <a:pt x="80" y="28"/>
                </a:cubicBezTo>
                <a:lnTo>
                  <a:pt x="79" y="25"/>
                </a:lnTo>
                <a:close/>
                <a:moveTo>
                  <a:pt x="373" y="21"/>
                </a:moveTo>
                <a:cubicBezTo>
                  <a:pt x="374" y="17"/>
                  <a:pt x="374" y="17"/>
                  <a:pt x="374" y="17"/>
                </a:cubicBezTo>
                <a:cubicBezTo>
                  <a:pt x="377" y="18"/>
                  <a:pt x="381" y="20"/>
                  <a:pt x="385" y="21"/>
                </a:cubicBezTo>
                <a:cubicBezTo>
                  <a:pt x="384" y="24"/>
                  <a:pt x="384" y="24"/>
                  <a:pt x="384" y="24"/>
                </a:cubicBezTo>
                <a:cubicBezTo>
                  <a:pt x="380" y="23"/>
                  <a:pt x="376" y="22"/>
                  <a:pt x="373" y="21"/>
                </a:cubicBezTo>
                <a:close/>
                <a:moveTo>
                  <a:pt x="101" y="18"/>
                </a:moveTo>
                <a:cubicBezTo>
                  <a:pt x="105" y="16"/>
                  <a:pt x="108" y="15"/>
                  <a:pt x="112" y="15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09" y="19"/>
                  <a:pt x="106" y="20"/>
                  <a:pt x="102" y="21"/>
                </a:cubicBezTo>
                <a:lnTo>
                  <a:pt x="101" y="18"/>
                </a:lnTo>
                <a:close/>
                <a:moveTo>
                  <a:pt x="351" y="15"/>
                </a:moveTo>
                <a:cubicBezTo>
                  <a:pt x="351" y="12"/>
                  <a:pt x="351" y="12"/>
                  <a:pt x="351" y="12"/>
                </a:cubicBezTo>
                <a:cubicBezTo>
                  <a:pt x="355" y="13"/>
                  <a:pt x="359" y="13"/>
                  <a:pt x="363" y="1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8" y="17"/>
                  <a:pt x="354" y="16"/>
                  <a:pt x="351" y="15"/>
                </a:cubicBezTo>
                <a:close/>
                <a:moveTo>
                  <a:pt x="123" y="12"/>
                </a:moveTo>
                <a:cubicBezTo>
                  <a:pt x="127" y="11"/>
                  <a:pt x="131" y="10"/>
                  <a:pt x="134" y="10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1" y="14"/>
                  <a:pt x="128" y="15"/>
                  <a:pt x="124" y="16"/>
                </a:cubicBezTo>
                <a:lnTo>
                  <a:pt x="123" y="12"/>
                </a:lnTo>
                <a:close/>
                <a:moveTo>
                  <a:pt x="328" y="11"/>
                </a:moveTo>
                <a:cubicBezTo>
                  <a:pt x="329" y="7"/>
                  <a:pt x="329" y="7"/>
                  <a:pt x="329" y="7"/>
                </a:cubicBezTo>
                <a:cubicBezTo>
                  <a:pt x="333" y="8"/>
                  <a:pt x="336" y="9"/>
                  <a:pt x="340" y="9"/>
                </a:cubicBezTo>
                <a:cubicBezTo>
                  <a:pt x="339" y="13"/>
                  <a:pt x="339" y="13"/>
                  <a:pt x="339" y="13"/>
                </a:cubicBezTo>
                <a:cubicBezTo>
                  <a:pt x="336" y="12"/>
                  <a:pt x="332" y="12"/>
                  <a:pt x="328" y="11"/>
                </a:cubicBezTo>
                <a:close/>
                <a:moveTo>
                  <a:pt x="146" y="7"/>
                </a:moveTo>
                <a:cubicBezTo>
                  <a:pt x="149" y="7"/>
                  <a:pt x="153" y="6"/>
                  <a:pt x="157" y="6"/>
                </a:cubicBezTo>
                <a:cubicBezTo>
                  <a:pt x="158" y="9"/>
                  <a:pt x="158" y="9"/>
                  <a:pt x="158" y="9"/>
                </a:cubicBezTo>
                <a:cubicBezTo>
                  <a:pt x="154" y="10"/>
                  <a:pt x="150" y="11"/>
                  <a:pt x="146" y="11"/>
                </a:cubicBezTo>
                <a:lnTo>
                  <a:pt x="146" y="7"/>
                </a:lnTo>
                <a:close/>
                <a:moveTo>
                  <a:pt x="306" y="8"/>
                </a:moveTo>
                <a:cubicBezTo>
                  <a:pt x="306" y="4"/>
                  <a:pt x="306" y="4"/>
                  <a:pt x="306" y="4"/>
                </a:cubicBezTo>
                <a:cubicBezTo>
                  <a:pt x="310" y="5"/>
                  <a:pt x="314" y="5"/>
                  <a:pt x="318" y="6"/>
                </a:cubicBezTo>
                <a:cubicBezTo>
                  <a:pt x="317" y="9"/>
                  <a:pt x="317" y="9"/>
                  <a:pt x="317" y="9"/>
                </a:cubicBezTo>
                <a:cubicBezTo>
                  <a:pt x="313" y="9"/>
                  <a:pt x="310" y="8"/>
                  <a:pt x="306" y="8"/>
                </a:cubicBezTo>
                <a:close/>
                <a:moveTo>
                  <a:pt x="168" y="4"/>
                </a:moveTo>
                <a:cubicBezTo>
                  <a:pt x="172" y="4"/>
                  <a:pt x="176" y="3"/>
                  <a:pt x="180" y="3"/>
                </a:cubicBezTo>
                <a:cubicBezTo>
                  <a:pt x="180" y="7"/>
                  <a:pt x="180" y="7"/>
                  <a:pt x="180" y="7"/>
                </a:cubicBezTo>
                <a:cubicBezTo>
                  <a:pt x="176" y="7"/>
                  <a:pt x="173" y="7"/>
                  <a:pt x="169" y="8"/>
                </a:cubicBezTo>
                <a:lnTo>
                  <a:pt x="168" y="4"/>
                </a:lnTo>
                <a:close/>
                <a:moveTo>
                  <a:pt x="283" y="6"/>
                </a:moveTo>
                <a:cubicBezTo>
                  <a:pt x="283" y="2"/>
                  <a:pt x="283" y="2"/>
                  <a:pt x="283" y="2"/>
                </a:cubicBezTo>
                <a:cubicBezTo>
                  <a:pt x="287" y="2"/>
                  <a:pt x="291" y="2"/>
                  <a:pt x="295" y="3"/>
                </a:cubicBezTo>
                <a:cubicBezTo>
                  <a:pt x="294" y="7"/>
                  <a:pt x="294" y="7"/>
                  <a:pt x="294" y="7"/>
                </a:cubicBezTo>
                <a:cubicBezTo>
                  <a:pt x="291" y="6"/>
                  <a:pt x="287" y="6"/>
                  <a:pt x="283" y="6"/>
                </a:cubicBezTo>
                <a:close/>
                <a:moveTo>
                  <a:pt x="191" y="2"/>
                </a:moveTo>
                <a:cubicBezTo>
                  <a:pt x="195" y="1"/>
                  <a:pt x="199" y="1"/>
                  <a:pt x="203" y="1"/>
                </a:cubicBezTo>
                <a:cubicBezTo>
                  <a:pt x="203" y="5"/>
                  <a:pt x="203" y="5"/>
                  <a:pt x="203" y="5"/>
                </a:cubicBezTo>
                <a:cubicBezTo>
                  <a:pt x="199" y="5"/>
                  <a:pt x="195" y="5"/>
                  <a:pt x="192" y="6"/>
                </a:cubicBezTo>
                <a:lnTo>
                  <a:pt x="191" y="2"/>
                </a:lnTo>
                <a:close/>
                <a:moveTo>
                  <a:pt x="260" y="4"/>
                </a:moveTo>
                <a:cubicBezTo>
                  <a:pt x="260" y="0"/>
                  <a:pt x="260" y="0"/>
                  <a:pt x="260" y="0"/>
                </a:cubicBezTo>
                <a:cubicBezTo>
                  <a:pt x="264" y="1"/>
                  <a:pt x="268" y="1"/>
                  <a:pt x="272" y="1"/>
                </a:cubicBezTo>
                <a:cubicBezTo>
                  <a:pt x="272" y="5"/>
                  <a:pt x="272" y="5"/>
                  <a:pt x="272" y="5"/>
                </a:cubicBezTo>
                <a:cubicBezTo>
                  <a:pt x="268" y="4"/>
                  <a:pt x="264" y="4"/>
                  <a:pt x="260" y="4"/>
                </a:cubicBezTo>
                <a:close/>
                <a:moveTo>
                  <a:pt x="214" y="0"/>
                </a:moveTo>
                <a:cubicBezTo>
                  <a:pt x="218" y="0"/>
                  <a:pt x="222" y="0"/>
                  <a:pt x="226" y="0"/>
                </a:cubicBezTo>
                <a:cubicBezTo>
                  <a:pt x="226" y="4"/>
                  <a:pt x="226" y="4"/>
                  <a:pt x="226" y="4"/>
                </a:cubicBezTo>
                <a:cubicBezTo>
                  <a:pt x="222" y="4"/>
                  <a:pt x="218" y="4"/>
                  <a:pt x="214" y="4"/>
                </a:cubicBezTo>
                <a:lnTo>
                  <a:pt x="214" y="0"/>
                </a:lnTo>
                <a:close/>
                <a:moveTo>
                  <a:pt x="238" y="4"/>
                </a:moveTo>
                <a:cubicBezTo>
                  <a:pt x="236" y="4"/>
                  <a:pt x="236" y="4"/>
                  <a:pt x="236" y="4"/>
                </a:cubicBezTo>
                <a:cubicBezTo>
                  <a:pt x="236" y="0"/>
                  <a:pt x="236" y="0"/>
                  <a:pt x="236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41" y="0"/>
                  <a:pt x="245" y="0"/>
                  <a:pt x="249" y="0"/>
                </a:cubicBezTo>
                <a:cubicBezTo>
                  <a:pt x="249" y="4"/>
                  <a:pt x="249" y="4"/>
                  <a:pt x="249" y="4"/>
                </a:cubicBezTo>
                <a:cubicBezTo>
                  <a:pt x="245" y="4"/>
                  <a:pt x="241" y="4"/>
                  <a:pt x="23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 flipH="1">
            <a:off x="7497763" y="2736851"/>
            <a:ext cx="1223963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 flipH="1">
            <a:off x="7496176" y="3721101"/>
            <a:ext cx="1225550" cy="379413"/>
          </a:xfrm>
          <a:custGeom>
            <a:avLst/>
            <a:gdLst>
              <a:gd name="T0" fmla="*/ 52 w 572"/>
              <a:gd name="T1" fmla="*/ 56 h 177"/>
              <a:gd name="T2" fmla="*/ 104 w 572"/>
              <a:gd name="T3" fmla="*/ 80 h 177"/>
              <a:gd name="T4" fmla="*/ 156 w 572"/>
              <a:gd name="T5" fmla="*/ 95 h 177"/>
              <a:gd name="T6" fmla="*/ 208 w 572"/>
              <a:gd name="T7" fmla="*/ 104 h 177"/>
              <a:gd name="T8" fmla="*/ 260 w 572"/>
              <a:gd name="T9" fmla="*/ 108 h 177"/>
              <a:gd name="T10" fmla="*/ 286 w 572"/>
              <a:gd name="T11" fmla="*/ 109 h 177"/>
              <a:gd name="T12" fmla="*/ 312 w 572"/>
              <a:gd name="T13" fmla="*/ 108 h 177"/>
              <a:gd name="T14" fmla="*/ 364 w 572"/>
              <a:gd name="T15" fmla="*/ 104 h 177"/>
              <a:gd name="T16" fmla="*/ 416 w 572"/>
              <a:gd name="T17" fmla="*/ 95 h 177"/>
              <a:gd name="T18" fmla="*/ 468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2 h 177"/>
              <a:gd name="T28" fmla="*/ 468 w 572"/>
              <a:gd name="T29" fmla="*/ 147 h 177"/>
              <a:gd name="T30" fmla="*/ 416 w 572"/>
              <a:gd name="T31" fmla="*/ 162 h 177"/>
              <a:gd name="T32" fmla="*/ 364 w 572"/>
              <a:gd name="T33" fmla="*/ 172 h 177"/>
              <a:gd name="T34" fmla="*/ 312 w 572"/>
              <a:gd name="T35" fmla="*/ 177 h 177"/>
              <a:gd name="T36" fmla="*/ 286 w 572"/>
              <a:gd name="T37" fmla="*/ 177 h 177"/>
              <a:gd name="T38" fmla="*/ 260 w 572"/>
              <a:gd name="T39" fmla="*/ 177 h 177"/>
              <a:gd name="T40" fmla="*/ 208 w 572"/>
              <a:gd name="T41" fmla="*/ 172 h 177"/>
              <a:gd name="T42" fmla="*/ 156 w 572"/>
              <a:gd name="T43" fmla="*/ 163 h 177"/>
              <a:gd name="T44" fmla="*/ 104 w 572"/>
              <a:gd name="T45" fmla="*/ 147 h 177"/>
              <a:gd name="T46" fmla="*/ 52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2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2" y="56"/>
                </a:moveTo>
                <a:cubicBezTo>
                  <a:pt x="67" y="65"/>
                  <a:pt x="85" y="73"/>
                  <a:pt x="104" y="80"/>
                </a:cubicBezTo>
                <a:cubicBezTo>
                  <a:pt x="120" y="86"/>
                  <a:pt x="138" y="91"/>
                  <a:pt x="156" y="95"/>
                </a:cubicBezTo>
                <a:cubicBezTo>
                  <a:pt x="173" y="99"/>
                  <a:pt x="190" y="102"/>
                  <a:pt x="208" y="104"/>
                </a:cubicBezTo>
                <a:cubicBezTo>
                  <a:pt x="225" y="106"/>
                  <a:pt x="242" y="108"/>
                  <a:pt x="260" y="108"/>
                </a:cubicBezTo>
                <a:cubicBezTo>
                  <a:pt x="269" y="109"/>
                  <a:pt x="277" y="109"/>
                  <a:pt x="286" y="109"/>
                </a:cubicBezTo>
                <a:cubicBezTo>
                  <a:pt x="294" y="109"/>
                  <a:pt x="303" y="109"/>
                  <a:pt x="312" y="108"/>
                </a:cubicBezTo>
                <a:cubicBezTo>
                  <a:pt x="330" y="108"/>
                  <a:pt x="347" y="106"/>
                  <a:pt x="364" y="104"/>
                </a:cubicBezTo>
                <a:cubicBezTo>
                  <a:pt x="382" y="102"/>
                  <a:pt x="400" y="99"/>
                  <a:pt x="416" y="95"/>
                </a:cubicBezTo>
                <a:cubicBezTo>
                  <a:pt x="435" y="91"/>
                  <a:pt x="452" y="85"/>
                  <a:pt x="468" y="80"/>
                </a:cubicBezTo>
                <a:cubicBezTo>
                  <a:pt x="488" y="72"/>
                  <a:pt x="506" y="64"/>
                  <a:pt x="521" y="55"/>
                </a:cubicBezTo>
                <a:cubicBezTo>
                  <a:pt x="546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5" y="106"/>
                  <a:pt x="521" y="122"/>
                </a:cubicBezTo>
                <a:cubicBezTo>
                  <a:pt x="506" y="131"/>
                  <a:pt x="488" y="139"/>
                  <a:pt x="468" y="147"/>
                </a:cubicBezTo>
                <a:cubicBezTo>
                  <a:pt x="452" y="153"/>
                  <a:pt x="435" y="158"/>
                  <a:pt x="416" y="162"/>
                </a:cubicBezTo>
                <a:cubicBezTo>
                  <a:pt x="400" y="166"/>
                  <a:pt x="382" y="170"/>
                  <a:pt x="364" y="172"/>
                </a:cubicBezTo>
                <a:cubicBezTo>
                  <a:pt x="347" y="174"/>
                  <a:pt x="330" y="176"/>
                  <a:pt x="312" y="177"/>
                </a:cubicBezTo>
                <a:cubicBezTo>
                  <a:pt x="303" y="177"/>
                  <a:pt x="295" y="177"/>
                  <a:pt x="286" y="177"/>
                </a:cubicBezTo>
                <a:cubicBezTo>
                  <a:pt x="277" y="177"/>
                  <a:pt x="269" y="177"/>
                  <a:pt x="260" y="177"/>
                </a:cubicBezTo>
                <a:cubicBezTo>
                  <a:pt x="242" y="176"/>
                  <a:pt x="225" y="174"/>
                  <a:pt x="208" y="172"/>
                </a:cubicBezTo>
                <a:cubicBezTo>
                  <a:pt x="190" y="170"/>
                  <a:pt x="173" y="167"/>
                  <a:pt x="156" y="163"/>
                </a:cubicBezTo>
                <a:cubicBezTo>
                  <a:pt x="138" y="158"/>
                  <a:pt x="120" y="153"/>
                  <a:pt x="104" y="147"/>
                </a:cubicBezTo>
                <a:cubicBezTo>
                  <a:pt x="85" y="140"/>
                  <a:pt x="67" y="132"/>
                  <a:pt x="52" y="122"/>
                </a:cubicBezTo>
                <a:cubicBezTo>
                  <a:pt x="27" y="107"/>
                  <a:pt x="8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6" y="39"/>
                  <a:pt x="52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 flipH="1">
            <a:off x="7496176" y="3538538"/>
            <a:ext cx="1225550" cy="382588"/>
          </a:xfrm>
          <a:custGeom>
            <a:avLst/>
            <a:gdLst>
              <a:gd name="T0" fmla="*/ 52 w 572"/>
              <a:gd name="T1" fmla="*/ 56 h 178"/>
              <a:gd name="T2" fmla="*/ 104 w 572"/>
              <a:gd name="T3" fmla="*/ 81 h 178"/>
              <a:gd name="T4" fmla="*/ 156 w 572"/>
              <a:gd name="T5" fmla="*/ 96 h 178"/>
              <a:gd name="T6" fmla="*/ 208 w 572"/>
              <a:gd name="T7" fmla="*/ 105 h 178"/>
              <a:gd name="T8" fmla="*/ 260 w 572"/>
              <a:gd name="T9" fmla="*/ 109 h 178"/>
              <a:gd name="T10" fmla="*/ 286 w 572"/>
              <a:gd name="T11" fmla="*/ 110 h 178"/>
              <a:gd name="T12" fmla="*/ 312 w 572"/>
              <a:gd name="T13" fmla="*/ 109 h 178"/>
              <a:gd name="T14" fmla="*/ 364 w 572"/>
              <a:gd name="T15" fmla="*/ 105 h 178"/>
              <a:gd name="T16" fmla="*/ 416 w 572"/>
              <a:gd name="T17" fmla="*/ 96 h 178"/>
              <a:gd name="T18" fmla="*/ 468 w 572"/>
              <a:gd name="T19" fmla="*/ 80 h 178"/>
              <a:gd name="T20" fmla="*/ 521 w 572"/>
              <a:gd name="T21" fmla="*/ 56 h 178"/>
              <a:gd name="T22" fmla="*/ 572 w 572"/>
              <a:gd name="T23" fmla="*/ 1 h 178"/>
              <a:gd name="T24" fmla="*/ 572 w 572"/>
              <a:gd name="T25" fmla="*/ 70 h 178"/>
              <a:gd name="T26" fmla="*/ 521 w 572"/>
              <a:gd name="T27" fmla="*/ 122 h 178"/>
              <a:gd name="T28" fmla="*/ 468 w 572"/>
              <a:gd name="T29" fmla="*/ 148 h 178"/>
              <a:gd name="T30" fmla="*/ 416 w 572"/>
              <a:gd name="T31" fmla="*/ 163 h 178"/>
              <a:gd name="T32" fmla="*/ 364 w 572"/>
              <a:gd name="T33" fmla="*/ 173 h 178"/>
              <a:gd name="T34" fmla="*/ 312 w 572"/>
              <a:gd name="T35" fmla="*/ 177 h 178"/>
              <a:gd name="T36" fmla="*/ 286 w 572"/>
              <a:gd name="T37" fmla="*/ 178 h 178"/>
              <a:gd name="T38" fmla="*/ 260 w 572"/>
              <a:gd name="T39" fmla="*/ 177 h 178"/>
              <a:gd name="T40" fmla="*/ 208 w 572"/>
              <a:gd name="T41" fmla="*/ 173 h 178"/>
              <a:gd name="T42" fmla="*/ 156 w 572"/>
              <a:gd name="T43" fmla="*/ 164 h 178"/>
              <a:gd name="T44" fmla="*/ 104 w 572"/>
              <a:gd name="T45" fmla="*/ 148 h 178"/>
              <a:gd name="T46" fmla="*/ 52 w 572"/>
              <a:gd name="T47" fmla="*/ 123 h 178"/>
              <a:gd name="T48" fmla="*/ 0 w 572"/>
              <a:gd name="T49" fmla="*/ 70 h 178"/>
              <a:gd name="T50" fmla="*/ 0 w 572"/>
              <a:gd name="T51" fmla="*/ 0 h 178"/>
              <a:gd name="T52" fmla="*/ 52 w 572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8">
                <a:moveTo>
                  <a:pt x="52" y="56"/>
                </a:moveTo>
                <a:cubicBezTo>
                  <a:pt x="67" y="66"/>
                  <a:pt x="85" y="74"/>
                  <a:pt x="104" y="81"/>
                </a:cubicBezTo>
                <a:cubicBezTo>
                  <a:pt x="120" y="87"/>
                  <a:pt x="138" y="92"/>
                  <a:pt x="156" y="96"/>
                </a:cubicBezTo>
                <a:cubicBezTo>
                  <a:pt x="173" y="100"/>
                  <a:pt x="190" y="103"/>
                  <a:pt x="208" y="105"/>
                </a:cubicBezTo>
                <a:cubicBezTo>
                  <a:pt x="225" y="107"/>
                  <a:pt x="242" y="109"/>
                  <a:pt x="260" y="109"/>
                </a:cubicBezTo>
                <a:cubicBezTo>
                  <a:pt x="269" y="110"/>
                  <a:pt x="277" y="110"/>
                  <a:pt x="286" y="110"/>
                </a:cubicBezTo>
                <a:cubicBezTo>
                  <a:pt x="294" y="110"/>
                  <a:pt x="303" y="110"/>
                  <a:pt x="312" y="109"/>
                </a:cubicBezTo>
                <a:cubicBezTo>
                  <a:pt x="330" y="109"/>
                  <a:pt x="347" y="107"/>
                  <a:pt x="364" y="105"/>
                </a:cubicBezTo>
                <a:cubicBezTo>
                  <a:pt x="382" y="103"/>
                  <a:pt x="400" y="99"/>
                  <a:pt x="416" y="96"/>
                </a:cubicBezTo>
                <a:cubicBezTo>
                  <a:pt x="435" y="91"/>
                  <a:pt x="452" y="86"/>
                  <a:pt x="468" y="80"/>
                </a:cubicBezTo>
                <a:cubicBezTo>
                  <a:pt x="488" y="73"/>
                  <a:pt x="506" y="65"/>
                  <a:pt x="521" y="56"/>
                </a:cubicBezTo>
                <a:cubicBezTo>
                  <a:pt x="546" y="40"/>
                  <a:pt x="564" y="21"/>
                  <a:pt x="572" y="1"/>
                </a:cubicBezTo>
                <a:cubicBezTo>
                  <a:pt x="572" y="18"/>
                  <a:pt x="572" y="54"/>
                  <a:pt x="572" y="70"/>
                </a:cubicBezTo>
                <a:cubicBezTo>
                  <a:pt x="564" y="89"/>
                  <a:pt x="545" y="107"/>
                  <a:pt x="521" y="122"/>
                </a:cubicBezTo>
                <a:cubicBezTo>
                  <a:pt x="506" y="132"/>
                  <a:pt x="488" y="140"/>
                  <a:pt x="468" y="148"/>
                </a:cubicBezTo>
                <a:cubicBezTo>
                  <a:pt x="452" y="154"/>
                  <a:pt x="435" y="159"/>
                  <a:pt x="416" y="163"/>
                </a:cubicBezTo>
                <a:cubicBezTo>
                  <a:pt x="400" y="167"/>
                  <a:pt x="382" y="170"/>
                  <a:pt x="364" y="173"/>
                </a:cubicBezTo>
                <a:cubicBezTo>
                  <a:pt x="347" y="175"/>
                  <a:pt x="330" y="177"/>
                  <a:pt x="312" y="177"/>
                </a:cubicBezTo>
                <a:cubicBezTo>
                  <a:pt x="303" y="178"/>
                  <a:pt x="295" y="178"/>
                  <a:pt x="286" y="178"/>
                </a:cubicBezTo>
                <a:cubicBezTo>
                  <a:pt x="277" y="178"/>
                  <a:pt x="269" y="178"/>
                  <a:pt x="260" y="177"/>
                </a:cubicBezTo>
                <a:cubicBezTo>
                  <a:pt x="242" y="177"/>
                  <a:pt x="225" y="175"/>
                  <a:pt x="208" y="173"/>
                </a:cubicBezTo>
                <a:cubicBezTo>
                  <a:pt x="190" y="171"/>
                  <a:pt x="173" y="167"/>
                  <a:pt x="156" y="164"/>
                </a:cubicBezTo>
                <a:cubicBezTo>
                  <a:pt x="138" y="159"/>
                  <a:pt x="120" y="154"/>
                  <a:pt x="104" y="148"/>
                </a:cubicBezTo>
                <a:cubicBezTo>
                  <a:pt x="85" y="141"/>
                  <a:pt x="67" y="132"/>
                  <a:pt x="52" y="123"/>
                </a:cubicBezTo>
                <a:cubicBezTo>
                  <a:pt x="27" y="108"/>
                  <a:pt x="8" y="90"/>
                  <a:pt x="0" y="70"/>
                </a:cubicBezTo>
                <a:cubicBezTo>
                  <a:pt x="0" y="54"/>
                  <a:pt x="0" y="17"/>
                  <a:pt x="0" y="0"/>
                </a:cubicBezTo>
                <a:cubicBezTo>
                  <a:pt x="8" y="20"/>
                  <a:pt x="26" y="40"/>
                  <a:pt x="52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 flipH="1">
            <a:off x="7496176" y="3371851"/>
            <a:ext cx="1225550" cy="379413"/>
          </a:xfrm>
          <a:custGeom>
            <a:avLst/>
            <a:gdLst>
              <a:gd name="T0" fmla="*/ 52 w 572"/>
              <a:gd name="T1" fmla="*/ 55 h 177"/>
              <a:gd name="T2" fmla="*/ 104 w 572"/>
              <a:gd name="T3" fmla="*/ 80 h 177"/>
              <a:gd name="T4" fmla="*/ 156 w 572"/>
              <a:gd name="T5" fmla="*/ 95 h 177"/>
              <a:gd name="T6" fmla="*/ 208 w 572"/>
              <a:gd name="T7" fmla="*/ 104 h 177"/>
              <a:gd name="T8" fmla="*/ 260 w 572"/>
              <a:gd name="T9" fmla="*/ 108 h 177"/>
              <a:gd name="T10" fmla="*/ 286 w 572"/>
              <a:gd name="T11" fmla="*/ 109 h 177"/>
              <a:gd name="T12" fmla="*/ 312 w 572"/>
              <a:gd name="T13" fmla="*/ 108 h 177"/>
              <a:gd name="T14" fmla="*/ 364 w 572"/>
              <a:gd name="T15" fmla="*/ 104 h 177"/>
              <a:gd name="T16" fmla="*/ 416 w 572"/>
              <a:gd name="T17" fmla="*/ 95 h 177"/>
              <a:gd name="T18" fmla="*/ 468 w 572"/>
              <a:gd name="T19" fmla="*/ 79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1 h 177"/>
              <a:gd name="T28" fmla="*/ 468 w 572"/>
              <a:gd name="T29" fmla="*/ 147 h 177"/>
              <a:gd name="T30" fmla="*/ 416 w 572"/>
              <a:gd name="T31" fmla="*/ 162 h 177"/>
              <a:gd name="T32" fmla="*/ 364 w 572"/>
              <a:gd name="T33" fmla="*/ 172 h 177"/>
              <a:gd name="T34" fmla="*/ 312 w 572"/>
              <a:gd name="T35" fmla="*/ 176 h 177"/>
              <a:gd name="T36" fmla="*/ 286 w 572"/>
              <a:gd name="T37" fmla="*/ 177 h 177"/>
              <a:gd name="T38" fmla="*/ 260 w 572"/>
              <a:gd name="T39" fmla="*/ 176 h 177"/>
              <a:gd name="T40" fmla="*/ 208 w 572"/>
              <a:gd name="T41" fmla="*/ 172 h 177"/>
              <a:gd name="T42" fmla="*/ 156 w 572"/>
              <a:gd name="T43" fmla="*/ 163 h 177"/>
              <a:gd name="T44" fmla="*/ 104 w 572"/>
              <a:gd name="T45" fmla="*/ 147 h 177"/>
              <a:gd name="T46" fmla="*/ 52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2 w 572"/>
              <a:gd name="T53" fmla="*/ 5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2" y="55"/>
                </a:moveTo>
                <a:cubicBezTo>
                  <a:pt x="67" y="65"/>
                  <a:pt x="85" y="73"/>
                  <a:pt x="104" y="80"/>
                </a:cubicBezTo>
                <a:cubicBezTo>
                  <a:pt x="120" y="86"/>
                  <a:pt x="138" y="91"/>
                  <a:pt x="156" y="95"/>
                </a:cubicBezTo>
                <a:cubicBezTo>
                  <a:pt x="173" y="99"/>
                  <a:pt x="190" y="102"/>
                  <a:pt x="208" y="104"/>
                </a:cubicBezTo>
                <a:cubicBezTo>
                  <a:pt x="225" y="106"/>
                  <a:pt x="242" y="108"/>
                  <a:pt x="260" y="108"/>
                </a:cubicBezTo>
                <a:cubicBezTo>
                  <a:pt x="269" y="109"/>
                  <a:pt x="277" y="109"/>
                  <a:pt x="286" y="109"/>
                </a:cubicBezTo>
                <a:cubicBezTo>
                  <a:pt x="294" y="109"/>
                  <a:pt x="303" y="109"/>
                  <a:pt x="312" y="108"/>
                </a:cubicBezTo>
                <a:cubicBezTo>
                  <a:pt x="330" y="108"/>
                  <a:pt x="347" y="106"/>
                  <a:pt x="364" y="104"/>
                </a:cubicBezTo>
                <a:cubicBezTo>
                  <a:pt x="382" y="102"/>
                  <a:pt x="400" y="98"/>
                  <a:pt x="416" y="95"/>
                </a:cubicBezTo>
                <a:cubicBezTo>
                  <a:pt x="435" y="90"/>
                  <a:pt x="452" y="85"/>
                  <a:pt x="468" y="79"/>
                </a:cubicBezTo>
                <a:cubicBezTo>
                  <a:pt x="488" y="72"/>
                  <a:pt x="506" y="64"/>
                  <a:pt x="521" y="55"/>
                </a:cubicBezTo>
                <a:cubicBezTo>
                  <a:pt x="546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5" y="106"/>
                  <a:pt x="521" y="121"/>
                </a:cubicBezTo>
                <a:cubicBezTo>
                  <a:pt x="506" y="131"/>
                  <a:pt x="488" y="139"/>
                  <a:pt x="468" y="147"/>
                </a:cubicBezTo>
                <a:cubicBezTo>
                  <a:pt x="452" y="153"/>
                  <a:pt x="435" y="158"/>
                  <a:pt x="416" y="162"/>
                </a:cubicBezTo>
                <a:cubicBezTo>
                  <a:pt x="400" y="166"/>
                  <a:pt x="382" y="169"/>
                  <a:pt x="364" y="172"/>
                </a:cubicBezTo>
                <a:cubicBezTo>
                  <a:pt x="347" y="174"/>
                  <a:pt x="330" y="176"/>
                  <a:pt x="312" y="176"/>
                </a:cubicBezTo>
                <a:cubicBezTo>
                  <a:pt x="303" y="177"/>
                  <a:pt x="295" y="177"/>
                  <a:pt x="286" y="177"/>
                </a:cubicBezTo>
                <a:cubicBezTo>
                  <a:pt x="277" y="177"/>
                  <a:pt x="269" y="177"/>
                  <a:pt x="260" y="176"/>
                </a:cubicBezTo>
                <a:cubicBezTo>
                  <a:pt x="242" y="176"/>
                  <a:pt x="225" y="174"/>
                  <a:pt x="208" y="172"/>
                </a:cubicBezTo>
                <a:cubicBezTo>
                  <a:pt x="190" y="170"/>
                  <a:pt x="173" y="166"/>
                  <a:pt x="156" y="163"/>
                </a:cubicBezTo>
                <a:cubicBezTo>
                  <a:pt x="138" y="158"/>
                  <a:pt x="120" y="153"/>
                  <a:pt x="104" y="147"/>
                </a:cubicBezTo>
                <a:cubicBezTo>
                  <a:pt x="85" y="140"/>
                  <a:pt x="67" y="131"/>
                  <a:pt x="52" y="122"/>
                </a:cubicBezTo>
                <a:cubicBezTo>
                  <a:pt x="27" y="107"/>
                  <a:pt x="8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6" y="39"/>
                  <a:pt x="52" y="55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 flipH="1">
            <a:off x="7496176" y="3201988"/>
            <a:ext cx="1225550" cy="379413"/>
          </a:xfrm>
          <a:custGeom>
            <a:avLst/>
            <a:gdLst>
              <a:gd name="T0" fmla="*/ 52 w 572"/>
              <a:gd name="T1" fmla="*/ 55 h 177"/>
              <a:gd name="T2" fmla="*/ 104 w 572"/>
              <a:gd name="T3" fmla="*/ 80 h 177"/>
              <a:gd name="T4" fmla="*/ 156 w 572"/>
              <a:gd name="T5" fmla="*/ 95 h 177"/>
              <a:gd name="T6" fmla="*/ 208 w 572"/>
              <a:gd name="T7" fmla="*/ 104 h 177"/>
              <a:gd name="T8" fmla="*/ 260 w 572"/>
              <a:gd name="T9" fmla="*/ 108 h 177"/>
              <a:gd name="T10" fmla="*/ 286 w 572"/>
              <a:gd name="T11" fmla="*/ 109 h 177"/>
              <a:gd name="T12" fmla="*/ 312 w 572"/>
              <a:gd name="T13" fmla="*/ 108 h 177"/>
              <a:gd name="T14" fmla="*/ 364 w 572"/>
              <a:gd name="T15" fmla="*/ 104 h 177"/>
              <a:gd name="T16" fmla="*/ 416 w 572"/>
              <a:gd name="T17" fmla="*/ 95 h 177"/>
              <a:gd name="T18" fmla="*/ 468 w 572"/>
              <a:gd name="T19" fmla="*/ 79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1 h 177"/>
              <a:gd name="T28" fmla="*/ 468 w 572"/>
              <a:gd name="T29" fmla="*/ 147 h 177"/>
              <a:gd name="T30" fmla="*/ 416 w 572"/>
              <a:gd name="T31" fmla="*/ 162 h 177"/>
              <a:gd name="T32" fmla="*/ 364 w 572"/>
              <a:gd name="T33" fmla="*/ 172 h 177"/>
              <a:gd name="T34" fmla="*/ 312 w 572"/>
              <a:gd name="T35" fmla="*/ 176 h 177"/>
              <a:gd name="T36" fmla="*/ 286 w 572"/>
              <a:gd name="T37" fmla="*/ 177 h 177"/>
              <a:gd name="T38" fmla="*/ 260 w 572"/>
              <a:gd name="T39" fmla="*/ 176 h 177"/>
              <a:gd name="T40" fmla="*/ 208 w 572"/>
              <a:gd name="T41" fmla="*/ 172 h 177"/>
              <a:gd name="T42" fmla="*/ 156 w 572"/>
              <a:gd name="T43" fmla="*/ 163 h 177"/>
              <a:gd name="T44" fmla="*/ 104 w 572"/>
              <a:gd name="T45" fmla="*/ 147 h 177"/>
              <a:gd name="T46" fmla="*/ 52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2 w 572"/>
              <a:gd name="T53" fmla="*/ 5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2" y="55"/>
                </a:moveTo>
                <a:cubicBezTo>
                  <a:pt x="67" y="65"/>
                  <a:pt x="85" y="73"/>
                  <a:pt x="104" y="80"/>
                </a:cubicBezTo>
                <a:cubicBezTo>
                  <a:pt x="120" y="86"/>
                  <a:pt x="138" y="91"/>
                  <a:pt x="156" y="95"/>
                </a:cubicBezTo>
                <a:cubicBezTo>
                  <a:pt x="173" y="99"/>
                  <a:pt x="190" y="102"/>
                  <a:pt x="208" y="104"/>
                </a:cubicBezTo>
                <a:cubicBezTo>
                  <a:pt x="225" y="106"/>
                  <a:pt x="242" y="108"/>
                  <a:pt x="260" y="108"/>
                </a:cubicBezTo>
                <a:cubicBezTo>
                  <a:pt x="269" y="109"/>
                  <a:pt x="277" y="109"/>
                  <a:pt x="286" y="109"/>
                </a:cubicBezTo>
                <a:cubicBezTo>
                  <a:pt x="294" y="109"/>
                  <a:pt x="303" y="109"/>
                  <a:pt x="312" y="108"/>
                </a:cubicBezTo>
                <a:cubicBezTo>
                  <a:pt x="330" y="108"/>
                  <a:pt x="347" y="106"/>
                  <a:pt x="364" y="104"/>
                </a:cubicBezTo>
                <a:cubicBezTo>
                  <a:pt x="382" y="102"/>
                  <a:pt x="400" y="99"/>
                  <a:pt x="416" y="95"/>
                </a:cubicBezTo>
                <a:cubicBezTo>
                  <a:pt x="435" y="90"/>
                  <a:pt x="452" y="85"/>
                  <a:pt x="468" y="79"/>
                </a:cubicBezTo>
                <a:cubicBezTo>
                  <a:pt x="488" y="72"/>
                  <a:pt x="506" y="64"/>
                  <a:pt x="521" y="55"/>
                </a:cubicBezTo>
                <a:cubicBezTo>
                  <a:pt x="546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5" y="106"/>
                  <a:pt x="521" y="121"/>
                </a:cubicBezTo>
                <a:cubicBezTo>
                  <a:pt x="506" y="131"/>
                  <a:pt x="488" y="139"/>
                  <a:pt x="468" y="147"/>
                </a:cubicBezTo>
                <a:cubicBezTo>
                  <a:pt x="452" y="153"/>
                  <a:pt x="435" y="158"/>
                  <a:pt x="416" y="162"/>
                </a:cubicBezTo>
                <a:cubicBezTo>
                  <a:pt x="400" y="166"/>
                  <a:pt x="382" y="169"/>
                  <a:pt x="364" y="172"/>
                </a:cubicBezTo>
                <a:cubicBezTo>
                  <a:pt x="347" y="174"/>
                  <a:pt x="330" y="176"/>
                  <a:pt x="312" y="176"/>
                </a:cubicBezTo>
                <a:cubicBezTo>
                  <a:pt x="303" y="177"/>
                  <a:pt x="295" y="177"/>
                  <a:pt x="286" y="177"/>
                </a:cubicBezTo>
                <a:cubicBezTo>
                  <a:pt x="277" y="177"/>
                  <a:pt x="269" y="177"/>
                  <a:pt x="260" y="176"/>
                </a:cubicBezTo>
                <a:cubicBezTo>
                  <a:pt x="242" y="176"/>
                  <a:pt x="225" y="174"/>
                  <a:pt x="208" y="172"/>
                </a:cubicBezTo>
                <a:cubicBezTo>
                  <a:pt x="190" y="170"/>
                  <a:pt x="173" y="166"/>
                  <a:pt x="156" y="163"/>
                </a:cubicBezTo>
                <a:cubicBezTo>
                  <a:pt x="138" y="158"/>
                  <a:pt x="120" y="153"/>
                  <a:pt x="104" y="147"/>
                </a:cubicBezTo>
                <a:cubicBezTo>
                  <a:pt x="85" y="140"/>
                  <a:pt x="67" y="131"/>
                  <a:pt x="52" y="122"/>
                </a:cubicBezTo>
                <a:cubicBezTo>
                  <a:pt x="27" y="107"/>
                  <a:pt x="8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6" y="39"/>
                  <a:pt x="52" y="55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 flipH="1">
            <a:off x="7496176" y="3027363"/>
            <a:ext cx="1225550" cy="379413"/>
          </a:xfrm>
          <a:custGeom>
            <a:avLst/>
            <a:gdLst>
              <a:gd name="T0" fmla="*/ 52 w 572"/>
              <a:gd name="T1" fmla="*/ 56 h 177"/>
              <a:gd name="T2" fmla="*/ 104 w 572"/>
              <a:gd name="T3" fmla="*/ 80 h 177"/>
              <a:gd name="T4" fmla="*/ 156 w 572"/>
              <a:gd name="T5" fmla="*/ 95 h 177"/>
              <a:gd name="T6" fmla="*/ 208 w 572"/>
              <a:gd name="T7" fmla="*/ 105 h 177"/>
              <a:gd name="T8" fmla="*/ 260 w 572"/>
              <a:gd name="T9" fmla="*/ 109 h 177"/>
              <a:gd name="T10" fmla="*/ 286 w 572"/>
              <a:gd name="T11" fmla="*/ 109 h 177"/>
              <a:gd name="T12" fmla="*/ 312 w 572"/>
              <a:gd name="T13" fmla="*/ 109 h 177"/>
              <a:gd name="T14" fmla="*/ 364 w 572"/>
              <a:gd name="T15" fmla="*/ 104 h 177"/>
              <a:gd name="T16" fmla="*/ 416 w 572"/>
              <a:gd name="T17" fmla="*/ 95 h 177"/>
              <a:gd name="T18" fmla="*/ 468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70 h 177"/>
              <a:gd name="T26" fmla="*/ 521 w 572"/>
              <a:gd name="T27" fmla="*/ 122 h 177"/>
              <a:gd name="T28" fmla="*/ 468 w 572"/>
              <a:gd name="T29" fmla="*/ 147 h 177"/>
              <a:gd name="T30" fmla="*/ 416 w 572"/>
              <a:gd name="T31" fmla="*/ 163 h 177"/>
              <a:gd name="T32" fmla="*/ 364 w 572"/>
              <a:gd name="T33" fmla="*/ 172 h 177"/>
              <a:gd name="T34" fmla="*/ 312 w 572"/>
              <a:gd name="T35" fmla="*/ 177 h 177"/>
              <a:gd name="T36" fmla="*/ 286 w 572"/>
              <a:gd name="T37" fmla="*/ 177 h 177"/>
              <a:gd name="T38" fmla="*/ 260 w 572"/>
              <a:gd name="T39" fmla="*/ 177 h 177"/>
              <a:gd name="T40" fmla="*/ 208 w 572"/>
              <a:gd name="T41" fmla="*/ 172 h 177"/>
              <a:gd name="T42" fmla="*/ 156 w 572"/>
              <a:gd name="T43" fmla="*/ 163 h 177"/>
              <a:gd name="T44" fmla="*/ 104 w 572"/>
              <a:gd name="T45" fmla="*/ 147 h 177"/>
              <a:gd name="T46" fmla="*/ 52 w 572"/>
              <a:gd name="T47" fmla="*/ 123 h 177"/>
              <a:gd name="T48" fmla="*/ 0 w 572"/>
              <a:gd name="T49" fmla="*/ 70 h 177"/>
              <a:gd name="T50" fmla="*/ 0 w 572"/>
              <a:gd name="T51" fmla="*/ 0 h 177"/>
              <a:gd name="T52" fmla="*/ 52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2" y="56"/>
                </a:moveTo>
                <a:cubicBezTo>
                  <a:pt x="67" y="65"/>
                  <a:pt x="85" y="73"/>
                  <a:pt x="104" y="80"/>
                </a:cubicBezTo>
                <a:cubicBezTo>
                  <a:pt x="120" y="86"/>
                  <a:pt x="138" y="91"/>
                  <a:pt x="156" y="95"/>
                </a:cubicBezTo>
                <a:cubicBezTo>
                  <a:pt x="173" y="99"/>
                  <a:pt x="190" y="102"/>
                  <a:pt x="208" y="105"/>
                </a:cubicBezTo>
                <a:cubicBezTo>
                  <a:pt x="225" y="107"/>
                  <a:pt x="242" y="108"/>
                  <a:pt x="260" y="109"/>
                </a:cubicBezTo>
                <a:cubicBezTo>
                  <a:pt x="269" y="109"/>
                  <a:pt x="277" y="109"/>
                  <a:pt x="286" y="109"/>
                </a:cubicBezTo>
                <a:cubicBezTo>
                  <a:pt x="294" y="109"/>
                  <a:pt x="303" y="109"/>
                  <a:pt x="312" y="109"/>
                </a:cubicBezTo>
                <a:cubicBezTo>
                  <a:pt x="330" y="108"/>
                  <a:pt x="347" y="107"/>
                  <a:pt x="364" y="104"/>
                </a:cubicBezTo>
                <a:cubicBezTo>
                  <a:pt x="382" y="102"/>
                  <a:pt x="400" y="99"/>
                  <a:pt x="416" y="95"/>
                </a:cubicBezTo>
                <a:cubicBezTo>
                  <a:pt x="435" y="91"/>
                  <a:pt x="452" y="86"/>
                  <a:pt x="468" y="80"/>
                </a:cubicBezTo>
                <a:cubicBezTo>
                  <a:pt x="488" y="73"/>
                  <a:pt x="506" y="64"/>
                  <a:pt x="521" y="55"/>
                </a:cubicBezTo>
                <a:cubicBezTo>
                  <a:pt x="546" y="39"/>
                  <a:pt x="564" y="20"/>
                  <a:pt x="572" y="0"/>
                </a:cubicBezTo>
                <a:cubicBezTo>
                  <a:pt x="572" y="18"/>
                  <a:pt x="572" y="53"/>
                  <a:pt x="572" y="70"/>
                </a:cubicBezTo>
                <a:cubicBezTo>
                  <a:pt x="564" y="89"/>
                  <a:pt x="545" y="106"/>
                  <a:pt x="521" y="122"/>
                </a:cubicBezTo>
                <a:cubicBezTo>
                  <a:pt x="506" y="131"/>
                  <a:pt x="488" y="140"/>
                  <a:pt x="468" y="147"/>
                </a:cubicBezTo>
                <a:cubicBezTo>
                  <a:pt x="452" y="153"/>
                  <a:pt x="435" y="158"/>
                  <a:pt x="416" y="163"/>
                </a:cubicBezTo>
                <a:cubicBezTo>
                  <a:pt x="400" y="167"/>
                  <a:pt x="382" y="170"/>
                  <a:pt x="364" y="172"/>
                </a:cubicBezTo>
                <a:cubicBezTo>
                  <a:pt x="347" y="175"/>
                  <a:pt x="330" y="176"/>
                  <a:pt x="312" y="177"/>
                </a:cubicBezTo>
                <a:cubicBezTo>
                  <a:pt x="303" y="177"/>
                  <a:pt x="295" y="177"/>
                  <a:pt x="286" y="177"/>
                </a:cubicBezTo>
                <a:cubicBezTo>
                  <a:pt x="277" y="177"/>
                  <a:pt x="269" y="177"/>
                  <a:pt x="260" y="177"/>
                </a:cubicBezTo>
                <a:cubicBezTo>
                  <a:pt x="242" y="176"/>
                  <a:pt x="225" y="175"/>
                  <a:pt x="208" y="172"/>
                </a:cubicBezTo>
                <a:cubicBezTo>
                  <a:pt x="190" y="170"/>
                  <a:pt x="173" y="167"/>
                  <a:pt x="156" y="163"/>
                </a:cubicBezTo>
                <a:cubicBezTo>
                  <a:pt x="138" y="159"/>
                  <a:pt x="120" y="153"/>
                  <a:pt x="104" y="147"/>
                </a:cubicBezTo>
                <a:cubicBezTo>
                  <a:pt x="85" y="140"/>
                  <a:pt x="67" y="132"/>
                  <a:pt x="52" y="123"/>
                </a:cubicBezTo>
                <a:cubicBezTo>
                  <a:pt x="27" y="107"/>
                  <a:pt x="8" y="89"/>
                  <a:pt x="0" y="70"/>
                </a:cubicBezTo>
                <a:cubicBezTo>
                  <a:pt x="0" y="53"/>
                  <a:pt x="0" y="18"/>
                  <a:pt x="0" y="0"/>
                </a:cubicBezTo>
                <a:cubicBezTo>
                  <a:pt x="8" y="21"/>
                  <a:pt x="26" y="40"/>
                  <a:pt x="52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4"/>
          <p:cNvSpPr>
            <a:spLocks noEditPoints="1"/>
          </p:cNvSpPr>
          <p:nvPr/>
        </p:nvSpPr>
        <p:spPr bwMode="auto">
          <a:xfrm flipH="1">
            <a:off x="7570788" y="2778126"/>
            <a:ext cx="1082675" cy="434975"/>
          </a:xfrm>
          <a:custGeom>
            <a:avLst/>
            <a:gdLst>
              <a:gd name="T0" fmla="*/ 0 w 505"/>
              <a:gd name="T1" fmla="*/ 102 h 203"/>
              <a:gd name="T2" fmla="*/ 253 w 505"/>
              <a:gd name="T3" fmla="*/ 0 h 203"/>
              <a:gd name="T4" fmla="*/ 505 w 505"/>
              <a:gd name="T5" fmla="*/ 102 h 203"/>
              <a:gd name="T6" fmla="*/ 253 w 505"/>
              <a:gd name="T7" fmla="*/ 203 h 203"/>
              <a:gd name="T8" fmla="*/ 253 w 505"/>
              <a:gd name="T9" fmla="*/ 203 h 203"/>
              <a:gd name="T10" fmla="*/ 0 w 505"/>
              <a:gd name="T11" fmla="*/ 102 h 203"/>
              <a:gd name="T12" fmla="*/ 30 w 505"/>
              <a:gd name="T13" fmla="*/ 102 h 203"/>
              <a:gd name="T14" fmla="*/ 253 w 505"/>
              <a:gd name="T15" fmla="*/ 175 h 203"/>
              <a:gd name="T16" fmla="*/ 475 w 505"/>
              <a:gd name="T17" fmla="*/ 102 h 203"/>
              <a:gd name="T18" fmla="*/ 253 w 505"/>
              <a:gd name="T19" fmla="*/ 29 h 203"/>
              <a:gd name="T20" fmla="*/ 30 w 505"/>
              <a:gd name="T21" fmla="*/ 10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3">
                <a:moveTo>
                  <a:pt x="0" y="102"/>
                </a:moveTo>
                <a:cubicBezTo>
                  <a:pt x="0" y="36"/>
                  <a:pt x="130" y="1"/>
                  <a:pt x="253" y="0"/>
                </a:cubicBezTo>
                <a:cubicBezTo>
                  <a:pt x="375" y="1"/>
                  <a:pt x="505" y="36"/>
                  <a:pt x="505" y="102"/>
                </a:cubicBezTo>
                <a:cubicBezTo>
                  <a:pt x="505" y="167"/>
                  <a:pt x="375" y="203"/>
                  <a:pt x="253" y="203"/>
                </a:cubicBezTo>
                <a:cubicBezTo>
                  <a:pt x="253" y="203"/>
                  <a:pt x="253" y="203"/>
                  <a:pt x="253" y="203"/>
                </a:cubicBezTo>
                <a:cubicBezTo>
                  <a:pt x="130" y="203"/>
                  <a:pt x="0" y="167"/>
                  <a:pt x="0" y="102"/>
                </a:cubicBezTo>
                <a:close/>
                <a:moveTo>
                  <a:pt x="30" y="102"/>
                </a:moveTo>
                <a:cubicBezTo>
                  <a:pt x="30" y="136"/>
                  <a:pt x="121" y="175"/>
                  <a:pt x="253" y="175"/>
                </a:cubicBezTo>
                <a:cubicBezTo>
                  <a:pt x="384" y="175"/>
                  <a:pt x="475" y="136"/>
                  <a:pt x="475" y="102"/>
                </a:cubicBezTo>
                <a:cubicBezTo>
                  <a:pt x="475" y="67"/>
                  <a:pt x="384" y="29"/>
                  <a:pt x="253" y="29"/>
                </a:cubicBezTo>
                <a:cubicBezTo>
                  <a:pt x="121" y="29"/>
                  <a:pt x="30" y="67"/>
                  <a:pt x="30" y="102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 flipH="1">
            <a:off x="7735888" y="2889251"/>
            <a:ext cx="754063" cy="188913"/>
          </a:xfrm>
          <a:custGeom>
            <a:avLst/>
            <a:gdLst>
              <a:gd name="T0" fmla="*/ 0 w 352"/>
              <a:gd name="T1" fmla="*/ 35 h 88"/>
              <a:gd name="T2" fmla="*/ 45 w 352"/>
              <a:gd name="T3" fmla="*/ 35 h 88"/>
              <a:gd name="T4" fmla="*/ 124 w 352"/>
              <a:gd name="T5" fmla="*/ 0 h 88"/>
              <a:gd name="T6" fmla="*/ 205 w 352"/>
              <a:gd name="T7" fmla="*/ 33 h 88"/>
              <a:gd name="T8" fmla="*/ 242 w 352"/>
              <a:gd name="T9" fmla="*/ 56 h 88"/>
              <a:gd name="T10" fmla="*/ 266 w 352"/>
              <a:gd name="T11" fmla="*/ 39 h 88"/>
              <a:gd name="T12" fmla="*/ 251 w 352"/>
              <a:gd name="T13" fmla="*/ 11 h 88"/>
              <a:gd name="T14" fmla="*/ 300 w 352"/>
              <a:gd name="T15" fmla="*/ 6 h 88"/>
              <a:gd name="T16" fmla="*/ 314 w 352"/>
              <a:gd name="T17" fmla="*/ 35 h 88"/>
              <a:gd name="T18" fmla="*/ 352 w 352"/>
              <a:gd name="T19" fmla="*/ 35 h 88"/>
              <a:gd name="T20" fmla="*/ 352 w 352"/>
              <a:gd name="T21" fmla="*/ 55 h 88"/>
              <a:gd name="T22" fmla="*/ 311 w 352"/>
              <a:gd name="T23" fmla="*/ 55 h 88"/>
              <a:gd name="T24" fmla="*/ 234 w 352"/>
              <a:gd name="T25" fmla="*/ 87 h 88"/>
              <a:gd name="T26" fmla="*/ 156 w 352"/>
              <a:gd name="T27" fmla="*/ 51 h 88"/>
              <a:gd name="T28" fmla="*/ 118 w 352"/>
              <a:gd name="T29" fmla="*/ 30 h 88"/>
              <a:gd name="T30" fmla="*/ 92 w 352"/>
              <a:gd name="T31" fmla="*/ 49 h 88"/>
              <a:gd name="T32" fmla="*/ 111 w 352"/>
              <a:gd name="T33" fmla="*/ 82 h 88"/>
              <a:gd name="T34" fmla="*/ 60 w 352"/>
              <a:gd name="T35" fmla="*/ 88 h 88"/>
              <a:gd name="T36" fmla="*/ 42 w 352"/>
              <a:gd name="T37" fmla="*/ 55 h 88"/>
              <a:gd name="T38" fmla="*/ 0 w 352"/>
              <a:gd name="T39" fmla="*/ 55 h 88"/>
              <a:gd name="T40" fmla="*/ 0 w 352"/>
              <a:gd name="T4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0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53" y="11"/>
                  <a:pt x="86" y="0"/>
                  <a:pt x="124" y="0"/>
                </a:cubicBezTo>
                <a:cubicBezTo>
                  <a:pt x="163" y="0"/>
                  <a:pt x="187" y="9"/>
                  <a:pt x="205" y="33"/>
                </a:cubicBezTo>
                <a:cubicBezTo>
                  <a:pt x="218" y="49"/>
                  <a:pt x="227" y="56"/>
                  <a:pt x="242" y="56"/>
                </a:cubicBezTo>
                <a:cubicBezTo>
                  <a:pt x="254" y="56"/>
                  <a:pt x="266" y="52"/>
                  <a:pt x="266" y="39"/>
                </a:cubicBezTo>
                <a:cubicBezTo>
                  <a:pt x="266" y="25"/>
                  <a:pt x="256" y="16"/>
                  <a:pt x="251" y="11"/>
                </a:cubicBezTo>
                <a:cubicBezTo>
                  <a:pt x="300" y="6"/>
                  <a:pt x="300" y="6"/>
                  <a:pt x="300" y="6"/>
                </a:cubicBezTo>
                <a:cubicBezTo>
                  <a:pt x="307" y="12"/>
                  <a:pt x="313" y="19"/>
                  <a:pt x="314" y="35"/>
                </a:cubicBezTo>
                <a:cubicBezTo>
                  <a:pt x="352" y="35"/>
                  <a:pt x="352" y="35"/>
                  <a:pt x="352" y="35"/>
                </a:cubicBezTo>
                <a:cubicBezTo>
                  <a:pt x="352" y="55"/>
                  <a:pt x="352" y="55"/>
                  <a:pt x="352" y="55"/>
                </a:cubicBezTo>
                <a:cubicBezTo>
                  <a:pt x="311" y="55"/>
                  <a:pt x="311" y="55"/>
                  <a:pt x="311" y="55"/>
                </a:cubicBezTo>
                <a:cubicBezTo>
                  <a:pt x="302" y="75"/>
                  <a:pt x="272" y="87"/>
                  <a:pt x="234" y="87"/>
                </a:cubicBezTo>
                <a:cubicBezTo>
                  <a:pt x="193" y="87"/>
                  <a:pt x="171" y="72"/>
                  <a:pt x="156" y="51"/>
                </a:cubicBezTo>
                <a:cubicBezTo>
                  <a:pt x="145" y="37"/>
                  <a:pt x="135" y="30"/>
                  <a:pt x="118" y="30"/>
                </a:cubicBezTo>
                <a:cubicBezTo>
                  <a:pt x="101" y="30"/>
                  <a:pt x="92" y="38"/>
                  <a:pt x="92" y="49"/>
                </a:cubicBezTo>
                <a:cubicBezTo>
                  <a:pt x="92" y="62"/>
                  <a:pt x="101" y="73"/>
                  <a:pt x="111" y="82"/>
                </a:cubicBezTo>
                <a:cubicBezTo>
                  <a:pt x="60" y="88"/>
                  <a:pt x="60" y="88"/>
                  <a:pt x="60" y="88"/>
                </a:cubicBezTo>
                <a:cubicBezTo>
                  <a:pt x="51" y="81"/>
                  <a:pt x="43" y="67"/>
                  <a:pt x="42" y="55"/>
                </a:cubicBezTo>
                <a:cubicBezTo>
                  <a:pt x="0" y="55"/>
                  <a:pt x="0" y="55"/>
                  <a:pt x="0" y="55"/>
                </a:cubicBezTo>
                <a:lnTo>
                  <a:pt x="0" y="3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 flipH="1">
            <a:off x="7651751" y="2706688"/>
            <a:ext cx="1019175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7"/>
          <p:cNvSpPr>
            <a:spLocks noEditPoints="1"/>
          </p:cNvSpPr>
          <p:nvPr/>
        </p:nvSpPr>
        <p:spPr bwMode="auto">
          <a:xfrm flipH="1">
            <a:off x="7650163" y="2698751"/>
            <a:ext cx="1027113" cy="427038"/>
          </a:xfrm>
          <a:custGeom>
            <a:avLst/>
            <a:gdLst>
              <a:gd name="T0" fmla="*/ 240 w 479"/>
              <a:gd name="T1" fmla="*/ 196 h 199"/>
              <a:gd name="T2" fmla="*/ 229 w 479"/>
              <a:gd name="T3" fmla="*/ 199 h 199"/>
              <a:gd name="T4" fmla="*/ 229 w 479"/>
              <a:gd name="T5" fmla="*/ 199 h 199"/>
              <a:gd name="T6" fmla="*/ 275 w 479"/>
              <a:gd name="T7" fmla="*/ 198 h 199"/>
              <a:gd name="T8" fmla="*/ 195 w 479"/>
              <a:gd name="T9" fmla="*/ 193 h 199"/>
              <a:gd name="T10" fmla="*/ 286 w 479"/>
              <a:gd name="T11" fmla="*/ 193 h 199"/>
              <a:gd name="T12" fmla="*/ 183 w 479"/>
              <a:gd name="T13" fmla="*/ 196 h 199"/>
              <a:gd name="T14" fmla="*/ 183 w 479"/>
              <a:gd name="T15" fmla="*/ 196 h 199"/>
              <a:gd name="T16" fmla="*/ 320 w 479"/>
              <a:gd name="T17" fmla="*/ 193 h 199"/>
              <a:gd name="T18" fmla="*/ 149 w 479"/>
              <a:gd name="T19" fmla="*/ 188 h 199"/>
              <a:gd name="T20" fmla="*/ 331 w 479"/>
              <a:gd name="T21" fmla="*/ 188 h 199"/>
              <a:gd name="T22" fmla="*/ 138 w 479"/>
              <a:gd name="T23" fmla="*/ 189 h 199"/>
              <a:gd name="T24" fmla="*/ 138 w 479"/>
              <a:gd name="T25" fmla="*/ 189 h 199"/>
              <a:gd name="T26" fmla="*/ 365 w 479"/>
              <a:gd name="T27" fmla="*/ 185 h 199"/>
              <a:gd name="T28" fmla="*/ 105 w 479"/>
              <a:gd name="T29" fmla="*/ 178 h 199"/>
              <a:gd name="T30" fmla="*/ 375 w 479"/>
              <a:gd name="T31" fmla="*/ 178 h 199"/>
              <a:gd name="T32" fmla="*/ 93 w 479"/>
              <a:gd name="T33" fmla="*/ 178 h 199"/>
              <a:gd name="T34" fmla="*/ 93 w 479"/>
              <a:gd name="T35" fmla="*/ 178 h 199"/>
              <a:gd name="T36" fmla="*/ 409 w 479"/>
              <a:gd name="T37" fmla="*/ 171 h 199"/>
              <a:gd name="T38" fmla="*/ 62 w 479"/>
              <a:gd name="T39" fmla="*/ 162 h 199"/>
              <a:gd name="T40" fmla="*/ 418 w 479"/>
              <a:gd name="T41" fmla="*/ 163 h 199"/>
              <a:gd name="T42" fmla="*/ 51 w 479"/>
              <a:gd name="T43" fmla="*/ 161 h 199"/>
              <a:gd name="T44" fmla="*/ 51 w 479"/>
              <a:gd name="T45" fmla="*/ 161 h 199"/>
              <a:gd name="T46" fmla="*/ 449 w 479"/>
              <a:gd name="T47" fmla="*/ 149 h 199"/>
              <a:gd name="T48" fmla="*/ 25 w 479"/>
              <a:gd name="T49" fmla="*/ 138 h 199"/>
              <a:gd name="T50" fmla="*/ 456 w 479"/>
              <a:gd name="T51" fmla="*/ 139 h 199"/>
              <a:gd name="T52" fmla="*/ 14 w 479"/>
              <a:gd name="T53" fmla="*/ 133 h 199"/>
              <a:gd name="T54" fmla="*/ 14 w 479"/>
              <a:gd name="T55" fmla="*/ 133 h 199"/>
              <a:gd name="T56" fmla="*/ 478 w 479"/>
              <a:gd name="T57" fmla="*/ 113 h 199"/>
              <a:gd name="T58" fmla="*/ 3 w 479"/>
              <a:gd name="T59" fmla="*/ 100 h 199"/>
              <a:gd name="T60" fmla="*/ 479 w 479"/>
              <a:gd name="T61" fmla="*/ 101 h 199"/>
              <a:gd name="T62" fmla="*/ 475 w 479"/>
              <a:gd name="T63" fmla="*/ 90 h 199"/>
              <a:gd name="T64" fmla="*/ 6 w 479"/>
              <a:gd name="T65" fmla="*/ 90 h 199"/>
              <a:gd name="T66" fmla="*/ 6 w 479"/>
              <a:gd name="T67" fmla="*/ 90 h 199"/>
              <a:gd name="T68" fmla="*/ 474 w 479"/>
              <a:gd name="T69" fmla="*/ 78 h 199"/>
              <a:gd name="T70" fmla="*/ 22 w 479"/>
              <a:gd name="T71" fmla="*/ 60 h 199"/>
              <a:gd name="T72" fmla="*/ 448 w 479"/>
              <a:gd name="T73" fmla="*/ 56 h 199"/>
              <a:gd name="T74" fmla="*/ 33 w 479"/>
              <a:gd name="T75" fmla="*/ 55 h 199"/>
              <a:gd name="T76" fmla="*/ 33 w 479"/>
              <a:gd name="T77" fmla="*/ 55 h 199"/>
              <a:gd name="T78" fmla="*/ 440 w 479"/>
              <a:gd name="T79" fmla="*/ 46 h 199"/>
              <a:gd name="T80" fmla="*/ 61 w 479"/>
              <a:gd name="T81" fmla="*/ 35 h 199"/>
              <a:gd name="T82" fmla="*/ 408 w 479"/>
              <a:gd name="T83" fmla="*/ 34 h 199"/>
              <a:gd name="T84" fmla="*/ 73 w 479"/>
              <a:gd name="T85" fmla="*/ 34 h 199"/>
              <a:gd name="T86" fmla="*/ 73 w 479"/>
              <a:gd name="T87" fmla="*/ 34 h 199"/>
              <a:gd name="T88" fmla="*/ 399 w 479"/>
              <a:gd name="T89" fmla="*/ 26 h 199"/>
              <a:gd name="T90" fmla="*/ 104 w 479"/>
              <a:gd name="T91" fmla="*/ 19 h 199"/>
              <a:gd name="T92" fmla="*/ 365 w 479"/>
              <a:gd name="T93" fmla="*/ 20 h 199"/>
              <a:gd name="T94" fmla="*/ 116 w 479"/>
              <a:gd name="T95" fmla="*/ 20 h 199"/>
              <a:gd name="T96" fmla="*/ 116 w 479"/>
              <a:gd name="T97" fmla="*/ 20 h 199"/>
              <a:gd name="T98" fmla="*/ 355 w 479"/>
              <a:gd name="T99" fmla="*/ 14 h 199"/>
              <a:gd name="T100" fmla="*/ 149 w 479"/>
              <a:gd name="T101" fmla="*/ 9 h 199"/>
              <a:gd name="T102" fmla="*/ 320 w 479"/>
              <a:gd name="T103" fmla="*/ 11 h 199"/>
              <a:gd name="T104" fmla="*/ 161 w 479"/>
              <a:gd name="T105" fmla="*/ 11 h 199"/>
              <a:gd name="T106" fmla="*/ 161 w 479"/>
              <a:gd name="T107" fmla="*/ 11 h 199"/>
              <a:gd name="T108" fmla="*/ 309 w 479"/>
              <a:gd name="T109" fmla="*/ 6 h 199"/>
              <a:gd name="T110" fmla="*/ 195 w 479"/>
              <a:gd name="T111" fmla="*/ 4 h 199"/>
              <a:gd name="T112" fmla="*/ 275 w 479"/>
              <a:gd name="T113" fmla="*/ 7 h 199"/>
              <a:gd name="T114" fmla="*/ 206 w 479"/>
              <a:gd name="T115" fmla="*/ 7 h 199"/>
              <a:gd name="T116" fmla="*/ 206 w 479"/>
              <a:gd name="T117" fmla="*/ 7 h 199"/>
              <a:gd name="T118" fmla="*/ 264 w 479"/>
              <a:gd name="T119" fmla="*/ 2 h 199"/>
              <a:gd name="T120" fmla="*/ 240 w 479"/>
              <a:gd name="T121" fmla="*/ 0 h 199"/>
              <a:gd name="T122" fmla="*/ 229 w 479"/>
              <a:gd name="T123" fmla="*/ 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9" h="199">
                <a:moveTo>
                  <a:pt x="240" y="199"/>
                </a:moveTo>
                <a:cubicBezTo>
                  <a:pt x="239" y="197"/>
                  <a:pt x="239" y="197"/>
                  <a:pt x="239" y="197"/>
                </a:cubicBezTo>
                <a:cubicBezTo>
                  <a:pt x="239" y="196"/>
                  <a:pt x="239" y="196"/>
                  <a:pt x="239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4" y="196"/>
                  <a:pt x="248" y="196"/>
                  <a:pt x="252" y="196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48" y="199"/>
                  <a:pt x="244" y="199"/>
                  <a:pt x="240" y="199"/>
                </a:cubicBezTo>
                <a:close/>
                <a:moveTo>
                  <a:pt x="229" y="199"/>
                </a:moveTo>
                <a:cubicBezTo>
                  <a:pt x="225" y="199"/>
                  <a:pt x="221" y="199"/>
                  <a:pt x="217" y="199"/>
                </a:cubicBezTo>
                <a:cubicBezTo>
                  <a:pt x="217" y="195"/>
                  <a:pt x="217" y="195"/>
                  <a:pt x="217" y="195"/>
                </a:cubicBezTo>
                <a:cubicBezTo>
                  <a:pt x="221" y="195"/>
                  <a:pt x="225" y="195"/>
                  <a:pt x="229" y="195"/>
                </a:cubicBezTo>
                <a:lnTo>
                  <a:pt x="229" y="199"/>
                </a:lnTo>
                <a:close/>
                <a:moveTo>
                  <a:pt x="263" y="199"/>
                </a:moveTo>
                <a:cubicBezTo>
                  <a:pt x="263" y="195"/>
                  <a:pt x="263" y="195"/>
                  <a:pt x="263" y="195"/>
                </a:cubicBezTo>
                <a:cubicBezTo>
                  <a:pt x="267" y="195"/>
                  <a:pt x="271" y="194"/>
                  <a:pt x="274" y="194"/>
                </a:cubicBezTo>
                <a:cubicBezTo>
                  <a:pt x="275" y="198"/>
                  <a:pt x="275" y="198"/>
                  <a:pt x="275" y="198"/>
                </a:cubicBezTo>
                <a:cubicBezTo>
                  <a:pt x="271" y="198"/>
                  <a:pt x="267" y="198"/>
                  <a:pt x="263" y="199"/>
                </a:cubicBezTo>
                <a:close/>
                <a:moveTo>
                  <a:pt x="206" y="198"/>
                </a:moveTo>
                <a:cubicBezTo>
                  <a:pt x="202" y="198"/>
                  <a:pt x="198" y="197"/>
                  <a:pt x="194" y="197"/>
                </a:cubicBezTo>
                <a:cubicBezTo>
                  <a:pt x="195" y="193"/>
                  <a:pt x="195" y="193"/>
                  <a:pt x="195" y="193"/>
                </a:cubicBezTo>
                <a:cubicBezTo>
                  <a:pt x="198" y="194"/>
                  <a:pt x="202" y="194"/>
                  <a:pt x="206" y="194"/>
                </a:cubicBezTo>
                <a:lnTo>
                  <a:pt x="206" y="198"/>
                </a:lnTo>
                <a:close/>
                <a:moveTo>
                  <a:pt x="286" y="197"/>
                </a:moveTo>
                <a:cubicBezTo>
                  <a:pt x="286" y="193"/>
                  <a:pt x="286" y="193"/>
                  <a:pt x="286" y="193"/>
                </a:cubicBezTo>
                <a:cubicBezTo>
                  <a:pt x="289" y="193"/>
                  <a:pt x="293" y="193"/>
                  <a:pt x="297" y="192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4" y="197"/>
                  <a:pt x="290" y="197"/>
                  <a:pt x="286" y="197"/>
                </a:cubicBezTo>
                <a:close/>
                <a:moveTo>
                  <a:pt x="183" y="196"/>
                </a:moveTo>
                <a:cubicBezTo>
                  <a:pt x="179" y="196"/>
                  <a:pt x="175" y="195"/>
                  <a:pt x="171" y="195"/>
                </a:cubicBezTo>
                <a:cubicBezTo>
                  <a:pt x="172" y="191"/>
                  <a:pt x="172" y="191"/>
                  <a:pt x="172" y="191"/>
                </a:cubicBezTo>
                <a:cubicBezTo>
                  <a:pt x="176" y="192"/>
                  <a:pt x="179" y="192"/>
                  <a:pt x="183" y="192"/>
                </a:cubicBezTo>
                <a:lnTo>
                  <a:pt x="183" y="196"/>
                </a:lnTo>
                <a:close/>
                <a:moveTo>
                  <a:pt x="309" y="195"/>
                </a:moveTo>
                <a:cubicBezTo>
                  <a:pt x="308" y="191"/>
                  <a:pt x="308" y="191"/>
                  <a:pt x="308" y="191"/>
                </a:cubicBezTo>
                <a:cubicBezTo>
                  <a:pt x="312" y="191"/>
                  <a:pt x="316" y="190"/>
                  <a:pt x="320" y="190"/>
                </a:cubicBezTo>
                <a:cubicBezTo>
                  <a:pt x="320" y="193"/>
                  <a:pt x="320" y="193"/>
                  <a:pt x="320" y="193"/>
                </a:cubicBezTo>
                <a:cubicBezTo>
                  <a:pt x="316" y="194"/>
                  <a:pt x="313" y="194"/>
                  <a:pt x="309" y="195"/>
                </a:cubicBezTo>
                <a:close/>
                <a:moveTo>
                  <a:pt x="160" y="193"/>
                </a:moveTo>
                <a:cubicBezTo>
                  <a:pt x="156" y="193"/>
                  <a:pt x="153" y="192"/>
                  <a:pt x="149" y="192"/>
                </a:cubicBezTo>
                <a:cubicBezTo>
                  <a:pt x="149" y="188"/>
                  <a:pt x="149" y="188"/>
                  <a:pt x="149" y="188"/>
                </a:cubicBezTo>
                <a:cubicBezTo>
                  <a:pt x="153" y="188"/>
                  <a:pt x="157" y="189"/>
                  <a:pt x="161" y="190"/>
                </a:cubicBezTo>
                <a:lnTo>
                  <a:pt x="160" y="193"/>
                </a:lnTo>
                <a:close/>
                <a:moveTo>
                  <a:pt x="331" y="192"/>
                </a:moveTo>
                <a:cubicBezTo>
                  <a:pt x="331" y="188"/>
                  <a:pt x="331" y="188"/>
                  <a:pt x="331" y="188"/>
                </a:cubicBezTo>
                <a:cubicBezTo>
                  <a:pt x="335" y="187"/>
                  <a:pt x="338" y="187"/>
                  <a:pt x="342" y="186"/>
                </a:cubicBezTo>
                <a:cubicBezTo>
                  <a:pt x="343" y="190"/>
                  <a:pt x="343" y="190"/>
                  <a:pt x="343" y="190"/>
                </a:cubicBezTo>
                <a:cubicBezTo>
                  <a:pt x="339" y="190"/>
                  <a:pt x="335" y="191"/>
                  <a:pt x="331" y="192"/>
                </a:cubicBezTo>
                <a:close/>
                <a:moveTo>
                  <a:pt x="138" y="189"/>
                </a:moveTo>
                <a:cubicBezTo>
                  <a:pt x="134" y="189"/>
                  <a:pt x="130" y="188"/>
                  <a:pt x="126" y="187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4"/>
                  <a:pt x="135" y="185"/>
                  <a:pt x="138" y="186"/>
                </a:cubicBezTo>
                <a:lnTo>
                  <a:pt x="138" y="189"/>
                </a:lnTo>
                <a:close/>
                <a:moveTo>
                  <a:pt x="354" y="187"/>
                </a:moveTo>
                <a:cubicBezTo>
                  <a:pt x="353" y="184"/>
                  <a:pt x="353" y="184"/>
                  <a:pt x="353" y="184"/>
                </a:cubicBezTo>
                <a:cubicBezTo>
                  <a:pt x="357" y="183"/>
                  <a:pt x="361" y="182"/>
                  <a:pt x="364" y="181"/>
                </a:cubicBezTo>
                <a:cubicBezTo>
                  <a:pt x="365" y="185"/>
                  <a:pt x="365" y="185"/>
                  <a:pt x="365" y="185"/>
                </a:cubicBezTo>
                <a:cubicBezTo>
                  <a:pt x="362" y="186"/>
                  <a:pt x="358" y="186"/>
                  <a:pt x="354" y="187"/>
                </a:cubicBezTo>
                <a:close/>
                <a:moveTo>
                  <a:pt x="115" y="184"/>
                </a:moveTo>
                <a:cubicBezTo>
                  <a:pt x="111" y="184"/>
                  <a:pt x="108" y="183"/>
                  <a:pt x="104" y="182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9" y="179"/>
                  <a:pt x="112" y="180"/>
                  <a:pt x="116" y="181"/>
                </a:cubicBezTo>
                <a:lnTo>
                  <a:pt x="115" y="184"/>
                </a:lnTo>
                <a:close/>
                <a:moveTo>
                  <a:pt x="376" y="182"/>
                </a:moveTo>
                <a:cubicBezTo>
                  <a:pt x="375" y="178"/>
                  <a:pt x="375" y="178"/>
                  <a:pt x="375" y="178"/>
                </a:cubicBezTo>
                <a:cubicBezTo>
                  <a:pt x="379" y="177"/>
                  <a:pt x="383" y="176"/>
                  <a:pt x="386" y="175"/>
                </a:cubicBezTo>
                <a:cubicBezTo>
                  <a:pt x="387" y="178"/>
                  <a:pt x="387" y="178"/>
                  <a:pt x="387" y="178"/>
                </a:cubicBezTo>
                <a:cubicBezTo>
                  <a:pt x="384" y="179"/>
                  <a:pt x="380" y="181"/>
                  <a:pt x="376" y="182"/>
                </a:cubicBezTo>
                <a:close/>
                <a:moveTo>
                  <a:pt x="93" y="178"/>
                </a:moveTo>
                <a:cubicBezTo>
                  <a:pt x="89" y="177"/>
                  <a:pt x="86" y="176"/>
                  <a:pt x="82" y="174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7" y="172"/>
                  <a:pt x="91" y="173"/>
                  <a:pt x="94" y="175"/>
                </a:cubicBezTo>
                <a:lnTo>
                  <a:pt x="93" y="178"/>
                </a:lnTo>
                <a:close/>
                <a:moveTo>
                  <a:pt x="398" y="175"/>
                </a:moveTo>
                <a:cubicBezTo>
                  <a:pt x="397" y="171"/>
                  <a:pt x="397" y="171"/>
                  <a:pt x="397" y="171"/>
                </a:cubicBezTo>
                <a:cubicBezTo>
                  <a:pt x="401" y="170"/>
                  <a:pt x="404" y="168"/>
                  <a:pt x="407" y="167"/>
                </a:cubicBezTo>
                <a:cubicBezTo>
                  <a:pt x="409" y="171"/>
                  <a:pt x="409" y="171"/>
                  <a:pt x="409" y="171"/>
                </a:cubicBezTo>
                <a:cubicBezTo>
                  <a:pt x="405" y="172"/>
                  <a:pt x="402" y="173"/>
                  <a:pt x="398" y="175"/>
                </a:cubicBezTo>
                <a:close/>
                <a:moveTo>
                  <a:pt x="71" y="170"/>
                </a:moveTo>
                <a:cubicBezTo>
                  <a:pt x="68" y="169"/>
                  <a:pt x="64" y="167"/>
                  <a:pt x="61" y="166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6" y="164"/>
                  <a:pt x="69" y="165"/>
                  <a:pt x="73" y="167"/>
                </a:cubicBezTo>
                <a:lnTo>
                  <a:pt x="71" y="170"/>
                </a:lnTo>
                <a:close/>
                <a:moveTo>
                  <a:pt x="419" y="166"/>
                </a:moveTo>
                <a:cubicBezTo>
                  <a:pt x="418" y="163"/>
                  <a:pt x="418" y="163"/>
                  <a:pt x="418" y="163"/>
                </a:cubicBezTo>
                <a:cubicBezTo>
                  <a:pt x="421" y="161"/>
                  <a:pt x="425" y="159"/>
                  <a:pt x="428" y="157"/>
                </a:cubicBezTo>
                <a:cubicBezTo>
                  <a:pt x="430" y="161"/>
                  <a:pt x="430" y="161"/>
                  <a:pt x="430" y="161"/>
                </a:cubicBezTo>
                <a:cubicBezTo>
                  <a:pt x="427" y="163"/>
                  <a:pt x="423" y="164"/>
                  <a:pt x="419" y="166"/>
                </a:cubicBezTo>
                <a:close/>
                <a:moveTo>
                  <a:pt x="51" y="161"/>
                </a:moveTo>
                <a:cubicBezTo>
                  <a:pt x="47" y="159"/>
                  <a:pt x="44" y="157"/>
                  <a:pt x="41" y="155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6" y="154"/>
                  <a:pt x="49" y="155"/>
                  <a:pt x="52" y="157"/>
                </a:cubicBezTo>
                <a:lnTo>
                  <a:pt x="51" y="161"/>
                </a:lnTo>
                <a:close/>
                <a:moveTo>
                  <a:pt x="440" y="155"/>
                </a:moveTo>
                <a:cubicBezTo>
                  <a:pt x="438" y="152"/>
                  <a:pt x="438" y="152"/>
                  <a:pt x="438" y="152"/>
                </a:cubicBezTo>
                <a:cubicBezTo>
                  <a:pt x="441" y="150"/>
                  <a:pt x="444" y="148"/>
                  <a:pt x="447" y="146"/>
                </a:cubicBezTo>
                <a:cubicBezTo>
                  <a:pt x="449" y="149"/>
                  <a:pt x="449" y="149"/>
                  <a:pt x="449" y="149"/>
                </a:cubicBezTo>
                <a:cubicBezTo>
                  <a:pt x="446" y="151"/>
                  <a:pt x="443" y="153"/>
                  <a:pt x="440" y="155"/>
                </a:cubicBezTo>
                <a:close/>
                <a:moveTo>
                  <a:pt x="31" y="148"/>
                </a:moveTo>
                <a:cubicBezTo>
                  <a:pt x="28" y="146"/>
                  <a:pt x="25" y="143"/>
                  <a:pt x="22" y="141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7" y="141"/>
                  <a:pt x="30" y="143"/>
                  <a:pt x="33" y="145"/>
                </a:cubicBezTo>
                <a:lnTo>
                  <a:pt x="31" y="148"/>
                </a:lnTo>
                <a:close/>
                <a:moveTo>
                  <a:pt x="458" y="141"/>
                </a:moveTo>
                <a:cubicBezTo>
                  <a:pt x="456" y="139"/>
                  <a:pt x="456" y="139"/>
                  <a:pt x="456" y="139"/>
                </a:cubicBezTo>
                <a:cubicBezTo>
                  <a:pt x="459" y="136"/>
                  <a:pt x="461" y="133"/>
                  <a:pt x="464" y="130"/>
                </a:cubicBezTo>
                <a:cubicBezTo>
                  <a:pt x="467" y="133"/>
                  <a:pt x="467" y="133"/>
                  <a:pt x="467" y="133"/>
                </a:cubicBezTo>
                <a:cubicBezTo>
                  <a:pt x="464" y="136"/>
                  <a:pt x="461" y="139"/>
                  <a:pt x="458" y="141"/>
                </a:cubicBezTo>
                <a:close/>
                <a:moveTo>
                  <a:pt x="14" y="133"/>
                </a:moveTo>
                <a:cubicBezTo>
                  <a:pt x="11" y="129"/>
                  <a:pt x="9" y="126"/>
                  <a:pt x="7" y="123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2" y="124"/>
                  <a:pt x="14" y="127"/>
                  <a:pt x="17" y="130"/>
                </a:cubicBezTo>
                <a:lnTo>
                  <a:pt x="14" y="133"/>
                </a:lnTo>
                <a:close/>
                <a:moveTo>
                  <a:pt x="473" y="123"/>
                </a:moveTo>
                <a:cubicBezTo>
                  <a:pt x="470" y="121"/>
                  <a:pt x="470" y="121"/>
                  <a:pt x="470" y="121"/>
                </a:cubicBezTo>
                <a:cubicBezTo>
                  <a:pt x="472" y="118"/>
                  <a:pt x="473" y="115"/>
                  <a:pt x="474" y="111"/>
                </a:cubicBezTo>
                <a:cubicBezTo>
                  <a:pt x="478" y="113"/>
                  <a:pt x="478" y="113"/>
                  <a:pt x="478" y="113"/>
                </a:cubicBezTo>
                <a:cubicBezTo>
                  <a:pt x="477" y="116"/>
                  <a:pt x="475" y="120"/>
                  <a:pt x="473" y="123"/>
                </a:cubicBezTo>
                <a:close/>
                <a:moveTo>
                  <a:pt x="3" y="112"/>
                </a:moveTo>
                <a:cubicBezTo>
                  <a:pt x="2" y="108"/>
                  <a:pt x="0" y="104"/>
                  <a:pt x="0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4"/>
                  <a:pt x="4" y="108"/>
                  <a:pt x="5" y="111"/>
                </a:cubicBezTo>
                <a:lnTo>
                  <a:pt x="3" y="112"/>
                </a:lnTo>
                <a:close/>
                <a:moveTo>
                  <a:pt x="479" y="101"/>
                </a:moveTo>
                <a:cubicBezTo>
                  <a:pt x="476" y="101"/>
                  <a:pt x="476" y="101"/>
                  <a:pt x="476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76" y="100"/>
                  <a:pt x="476" y="100"/>
                  <a:pt x="476" y="100"/>
                </a:cubicBezTo>
                <a:cubicBezTo>
                  <a:pt x="476" y="97"/>
                  <a:pt x="475" y="93"/>
                  <a:pt x="475" y="90"/>
                </a:cubicBezTo>
                <a:cubicBezTo>
                  <a:pt x="478" y="89"/>
                  <a:pt x="478" y="89"/>
                  <a:pt x="478" y="89"/>
                </a:cubicBezTo>
                <a:cubicBezTo>
                  <a:pt x="479" y="93"/>
                  <a:pt x="479" y="97"/>
                  <a:pt x="479" y="100"/>
                </a:cubicBezTo>
                <a:lnTo>
                  <a:pt x="479" y="101"/>
                </a:lnTo>
                <a:close/>
                <a:moveTo>
                  <a:pt x="6" y="90"/>
                </a:moveTo>
                <a:cubicBezTo>
                  <a:pt x="3" y="89"/>
                  <a:pt x="3" y="89"/>
                  <a:pt x="3" y="89"/>
                </a:cubicBezTo>
                <a:cubicBezTo>
                  <a:pt x="4" y="85"/>
                  <a:pt x="5" y="81"/>
                  <a:pt x="7" y="78"/>
                </a:cubicBezTo>
                <a:cubicBezTo>
                  <a:pt x="11" y="80"/>
                  <a:pt x="11" y="80"/>
                  <a:pt x="11" y="80"/>
                </a:cubicBezTo>
                <a:cubicBezTo>
                  <a:pt x="9" y="83"/>
                  <a:pt x="7" y="86"/>
                  <a:pt x="6" y="90"/>
                </a:cubicBezTo>
                <a:close/>
                <a:moveTo>
                  <a:pt x="470" y="80"/>
                </a:moveTo>
                <a:cubicBezTo>
                  <a:pt x="469" y="77"/>
                  <a:pt x="467" y="74"/>
                  <a:pt x="464" y="71"/>
                </a:cubicBezTo>
                <a:cubicBezTo>
                  <a:pt x="467" y="68"/>
                  <a:pt x="467" y="68"/>
                  <a:pt x="467" y="68"/>
                </a:cubicBezTo>
                <a:cubicBezTo>
                  <a:pt x="470" y="72"/>
                  <a:pt x="472" y="75"/>
                  <a:pt x="474" y="78"/>
                </a:cubicBezTo>
                <a:lnTo>
                  <a:pt x="470" y="80"/>
                </a:lnTo>
                <a:close/>
                <a:moveTo>
                  <a:pt x="17" y="71"/>
                </a:moveTo>
                <a:cubicBezTo>
                  <a:pt x="14" y="68"/>
                  <a:pt x="14" y="68"/>
                  <a:pt x="14" y="68"/>
                </a:cubicBezTo>
                <a:cubicBezTo>
                  <a:pt x="16" y="65"/>
                  <a:pt x="19" y="62"/>
                  <a:pt x="22" y="60"/>
                </a:cubicBezTo>
                <a:cubicBezTo>
                  <a:pt x="25" y="62"/>
                  <a:pt x="25" y="62"/>
                  <a:pt x="25" y="62"/>
                </a:cubicBezTo>
                <a:cubicBezTo>
                  <a:pt x="22" y="65"/>
                  <a:pt x="19" y="68"/>
                  <a:pt x="17" y="71"/>
                </a:cubicBezTo>
                <a:close/>
                <a:moveTo>
                  <a:pt x="456" y="63"/>
                </a:moveTo>
                <a:cubicBezTo>
                  <a:pt x="454" y="60"/>
                  <a:pt x="451" y="58"/>
                  <a:pt x="448" y="56"/>
                </a:cubicBezTo>
                <a:cubicBezTo>
                  <a:pt x="450" y="53"/>
                  <a:pt x="450" y="53"/>
                  <a:pt x="450" y="53"/>
                </a:cubicBezTo>
                <a:cubicBezTo>
                  <a:pt x="453" y="55"/>
                  <a:pt x="456" y="58"/>
                  <a:pt x="459" y="60"/>
                </a:cubicBezTo>
                <a:lnTo>
                  <a:pt x="456" y="63"/>
                </a:lnTo>
                <a:close/>
                <a:moveTo>
                  <a:pt x="33" y="55"/>
                </a:move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7" y="48"/>
                  <a:pt x="41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39" y="51"/>
                  <a:pt x="36" y="53"/>
                  <a:pt x="33" y="55"/>
                </a:cubicBezTo>
                <a:close/>
                <a:moveTo>
                  <a:pt x="438" y="49"/>
                </a:moveTo>
                <a:cubicBezTo>
                  <a:pt x="435" y="47"/>
                  <a:pt x="432" y="45"/>
                  <a:pt x="429" y="44"/>
                </a:cubicBezTo>
                <a:cubicBezTo>
                  <a:pt x="430" y="40"/>
                  <a:pt x="430" y="40"/>
                  <a:pt x="430" y="40"/>
                </a:cubicBezTo>
                <a:cubicBezTo>
                  <a:pt x="434" y="42"/>
                  <a:pt x="437" y="44"/>
                  <a:pt x="440" y="46"/>
                </a:cubicBezTo>
                <a:lnTo>
                  <a:pt x="438" y="49"/>
                </a:lnTo>
                <a:close/>
                <a:moveTo>
                  <a:pt x="53" y="43"/>
                </a:moveTo>
                <a:cubicBezTo>
                  <a:pt x="51" y="40"/>
                  <a:pt x="51" y="40"/>
                  <a:pt x="51" y="40"/>
                </a:cubicBezTo>
                <a:cubicBezTo>
                  <a:pt x="54" y="38"/>
                  <a:pt x="57" y="37"/>
                  <a:pt x="61" y="35"/>
                </a:cubicBezTo>
                <a:cubicBezTo>
                  <a:pt x="63" y="38"/>
                  <a:pt x="63" y="38"/>
                  <a:pt x="63" y="38"/>
                </a:cubicBezTo>
                <a:cubicBezTo>
                  <a:pt x="59" y="40"/>
                  <a:pt x="56" y="42"/>
                  <a:pt x="53" y="43"/>
                </a:cubicBezTo>
                <a:close/>
                <a:moveTo>
                  <a:pt x="419" y="39"/>
                </a:moveTo>
                <a:cubicBezTo>
                  <a:pt x="415" y="37"/>
                  <a:pt x="412" y="36"/>
                  <a:pt x="408" y="34"/>
                </a:cubicBezTo>
                <a:cubicBezTo>
                  <a:pt x="410" y="31"/>
                  <a:pt x="410" y="31"/>
                  <a:pt x="410" y="31"/>
                </a:cubicBezTo>
                <a:cubicBezTo>
                  <a:pt x="413" y="32"/>
                  <a:pt x="417" y="34"/>
                  <a:pt x="420" y="35"/>
                </a:cubicBezTo>
                <a:lnTo>
                  <a:pt x="419" y="39"/>
                </a:lnTo>
                <a:close/>
                <a:moveTo>
                  <a:pt x="73" y="34"/>
                </a:moveTo>
                <a:cubicBezTo>
                  <a:pt x="72" y="30"/>
                  <a:pt x="72" y="30"/>
                  <a:pt x="72" y="30"/>
                </a:cubicBezTo>
                <a:cubicBezTo>
                  <a:pt x="75" y="29"/>
                  <a:pt x="79" y="28"/>
                  <a:pt x="82" y="26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31"/>
                  <a:pt x="76" y="33"/>
                  <a:pt x="73" y="34"/>
                </a:cubicBezTo>
                <a:close/>
                <a:moveTo>
                  <a:pt x="398" y="30"/>
                </a:moveTo>
                <a:cubicBezTo>
                  <a:pt x="394" y="29"/>
                  <a:pt x="390" y="28"/>
                  <a:pt x="387" y="26"/>
                </a:cubicBezTo>
                <a:cubicBezTo>
                  <a:pt x="388" y="23"/>
                  <a:pt x="388" y="23"/>
                  <a:pt x="388" y="23"/>
                </a:cubicBezTo>
                <a:cubicBezTo>
                  <a:pt x="392" y="24"/>
                  <a:pt x="395" y="25"/>
                  <a:pt x="399" y="26"/>
                </a:cubicBezTo>
                <a:lnTo>
                  <a:pt x="398" y="30"/>
                </a:lnTo>
                <a:close/>
                <a:moveTo>
                  <a:pt x="94" y="26"/>
                </a:moveTo>
                <a:cubicBezTo>
                  <a:pt x="93" y="23"/>
                  <a:pt x="93" y="23"/>
                  <a:pt x="93" y="23"/>
                </a:cubicBezTo>
                <a:cubicBezTo>
                  <a:pt x="97" y="21"/>
                  <a:pt x="101" y="20"/>
                  <a:pt x="104" y="19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02" y="24"/>
                  <a:pt x="98" y="25"/>
                  <a:pt x="94" y="26"/>
                </a:cubicBezTo>
                <a:close/>
                <a:moveTo>
                  <a:pt x="376" y="23"/>
                </a:moveTo>
                <a:cubicBezTo>
                  <a:pt x="372" y="22"/>
                  <a:pt x="369" y="21"/>
                  <a:pt x="365" y="20"/>
                </a:cubicBezTo>
                <a:cubicBezTo>
                  <a:pt x="366" y="16"/>
                  <a:pt x="366" y="16"/>
                  <a:pt x="366" y="16"/>
                </a:cubicBezTo>
                <a:cubicBezTo>
                  <a:pt x="370" y="17"/>
                  <a:pt x="373" y="18"/>
                  <a:pt x="377" y="19"/>
                </a:cubicBezTo>
                <a:lnTo>
                  <a:pt x="376" y="23"/>
                </a:lnTo>
                <a:close/>
                <a:moveTo>
                  <a:pt x="116" y="20"/>
                </a:moveTo>
                <a:cubicBezTo>
                  <a:pt x="115" y="16"/>
                  <a:pt x="115" y="16"/>
                  <a:pt x="115" y="16"/>
                </a:cubicBezTo>
                <a:cubicBezTo>
                  <a:pt x="119" y="15"/>
                  <a:pt x="123" y="14"/>
                  <a:pt x="127" y="14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4" y="18"/>
                  <a:pt x="120" y="19"/>
                  <a:pt x="116" y="20"/>
                </a:cubicBezTo>
                <a:close/>
                <a:moveTo>
                  <a:pt x="354" y="17"/>
                </a:moveTo>
                <a:cubicBezTo>
                  <a:pt x="350" y="17"/>
                  <a:pt x="347" y="16"/>
                  <a:pt x="343" y="15"/>
                </a:cubicBezTo>
                <a:cubicBezTo>
                  <a:pt x="343" y="11"/>
                  <a:pt x="343" y="11"/>
                  <a:pt x="343" y="11"/>
                </a:cubicBezTo>
                <a:cubicBezTo>
                  <a:pt x="347" y="12"/>
                  <a:pt x="351" y="13"/>
                  <a:pt x="355" y="14"/>
                </a:cubicBezTo>
                <a:lnTo>
                  <a:pt x="354" y="17"/>
                </a:lnTo>
                <a:close/>
                <a:moveTo>
                  <a:pt x="138" y="15"/>
                </a:moveTo>
                <a:cubicBezTo>
                  <a:pt x="138" y="11"/>
                  <a:pt x="138" y="11"/>
                  <a:pt x="138" y="11"/>
                </a:cubicBezTo>
                <a:cubicBezTo>
                  <a:pt x="141" y="11"/>
                  <a:pt x="145" y="10"/>
                  <a:pt x="149" y="9"/>
                </a:cubicBezTo>
                <a:cubicBezTo>
                  <a:pt x="150" y="13"/>
                  <a:pt x="150" y="13"/>
                  <a:pt x="150" y="13"/>
                </a:cubicBezTo>
                <a:cubicBezTo>
                  <a:pt x="146" y="14"/>
                  <a:pt x="142" y="14"/>
                  <a:pt x="138" y="15"/>
                </a:cubicBezTo>
                <a:close/>
                <a:moveTo>
                  <a:pt x="332" y="13"/>
                </a:moveTo>
                <a:cubicBezTo>
                  <a:pt x="328" y="12"/>
                  <a:pt x="324" y="12"/>
                  <a:pt x="320" y="11"/>
                </a:cubicBezTo>
                <a:cubicBezTo>
                  <a:pt x="321" y="8"/>
                  <a:pt x="321" y="8"/>
                  <a:pt x="321" y="8"/>
                </a:cubicBezTo>
                <a:cubicBezTo>
                  <a:pt x="325" y="8"/>
                  <a:pt x="328" y="9"/>
                  <a:pt x="332" y="9"/>
                </a:cubicBezTo>
                <a:lnTo>
                  <a:pt x="332" y="13"/>
                </a:lnTo>
                <a:close/>
                <a:moveTo>
                  <a:pt x="161" y="11"/>
                </a:moveTo>
                <a:cubicBezTo>
                  <a:pt x="160" y="7"/>
                  <a:pt x="160" y="7"/>
                  <a:pt x="160" y="7"/>
                </a:cubicBezTo>
                <a:cubicBezTo>
                  <a:pt x="164" y="7"/>
                  <a:pt x="168" y="6"/>
                  <a:pt x="172" y="6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68" y="10"/>
                  <a:pt x="165" y="11"/>
                  <a:pt x="161" y="11"/>
                </a:cubicBezTo>
                <a:close/>
                <a:moveTo>
                  <a:pt x="309" y="10"/>
                </a:moveTo>
                <a:cubicBezTo>
                  <a:pt x="305" y="9"/>
                  <a:pt x="302" y="9"/>
                  <a:pt x="298" y="8"/>
                </a:cubicBezTo>
                <a:cubicBezTo>
                  <a:pt x="298" y="5"/>
                  <a:pt x="298" y="5"/>
                  <a:pt x="298" y="5"/>
                </a:cubicBezTo>
                <a:cubicBezTo>
                  <a:pt x="302" y="5"/>
                  <a:pt x="306" y="6"/>
                  <a:pt x="309" y="6"/>
                </a:cubicBezTo>
                <a:lnTo>
                  <a:pt x="309" y="10"/>
                </a:lnTo>
                <a:close/>
                <a:moveTo>
                  <a:pt x="184" y="8"/>
                </a:moveTo>
                <a:cubicBezTo>
                  <a:pt x="183" y="5"/>
                  <a:pt x="183" y="5"/>
                  <a:pt x="183" y="5"/>
                </a:cubicBezTo>
                <a:cubicBezTo>
                  <a:pt x="187" y="4"/>
                  <a:pt x="191" y="4"/>
                  <a:pt x="195" y="4"/>
                </a:cubicBezTo>
                <a:cubicBezTo>
                  <a:pt x="195" y="7"/>
                  <a:pt x="195" y="7"/>
                  <a:pt x="195" y="7"/>
                </a:cubicBezTo>
                <a:cubicBezTo>
                  <a:pt x="191" y="8"/>
                  <a:pt x="187" y="8"/>
                  <a:pt x="184" y="8"/>
                </a:cubicBezTo>
                <a:close/>
                <a:moveTo>
                  <a:pt x="286" y="7"/>
                </a:moveTo>
                <a:cubicBezTo>
                  <a:pt x="283" y="7"/>
                  <a:pt x="279" y="7"/>
                  <a:pt x="275" y="7"/>
                </a:cubicBezTo>
                <a:cubicBezTo>
                  <a:pt x="275" y="3"/>
                  <a:pt x="275" y="3"/>
                  <a:pt x="275" y="3"/>
                </a:cubicBezTo>
                <a:cubicBezTo>
                  <a:pt x="279" y="3"/>
                  <a:pt x="283" y="3"/>
                  <a:pt x="287" y="4"/>
                </a:cubicBezTo>
                <a:lnTo>
                  <a:pt x="286" y="7"/>
                </a:lnTo>
                <a:close/>
                <a:moveTo>
                  <a:pt x="206" y="7"/>
                </a:moveTo>
                <a:cubicBezTo>
                  <a:pt x="206" y="3"/>
                  <a:pt x="206" y="3"/>
                  <a:pt x="206" y="3"/>
                </a:cubicBezTo>
                <a:cubicBezTo>
                  <a:pt x="210" y="3"/>
                  <a:pt x="214" y="2"/>
                  <a:pt x="217" y="2"/>
                </a:cubicBezTo>
                <a:cubicBezTo>
                  <a:pt x="218" y="6"/>
                  <a:pt x="218" y="6"/>
                  <a:pt x="218" y="6"/>
                </a:cubicBezTo>
                <a:cubicBezTo>
                  <a:pt x="214" y="6"/>
                  <a:pt x="210" y="6"/>
                  <a:pt x="206" y="7"/>
                </a:cubicBezTo>
                <a:close/>
                <a:moveTo>
                  <a:pt x="264" y="6"/>
                </a:moveTo>
                <a:cubicBezTo>
                  <a:pt x="260" y="6"/>
                  <a:pt x="256" y="6"/>
                  <a:pt x="252" y="6"/>
                </a:cubicBezTo>
                <a:cubicBezTo>
                  <a:pt x="252" y="2"/>
                  <a:pt x="252" y="2"/>
                  <a:pt x="252" y="2"/>
                </a:cubicBezTo>
                <a:cubicBezTo>
                  <a:pt x="256" y="2"/>
                  <a:pt x="260" y="2"/>
                  <a:pt x="264" y="2"/>
                </a:cubicBezTo>
                <a:lnTo>
                  <a:pt x="264" y="6"/>
                </a:lnTo>
                <a:close/>
                <a:moveTo>
                  <a:pt x="229" y="5"/>
                </a:moveTo>
                <a:cubicBezTo>
                  <a:pt x="229" y="1"/>
                  <a:pt x="229" y="1"/>
                  <a:pt x="229" y="1"/>
                </a:cubicBezTo>
                <a:cubicBezTo>
                  <a:pt x="233" y="1"/>
                  <a:pt x="237" y="0"/>
                  <a:pt x="240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4"/>
                  <a:pt x="239" y="4"/>
                  <a:pt x="239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7" y="4"/>
                  <a:pt x="233" y="5"/>
                  <a:pt x="229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Oval 78"/>
          <p:cNvSpPr>
            <a:spLocks noChangeArrowheads="1"/>
          </p:cNvSpPr>
          <p:nvPr/>
        </p:nvSpPr>
        <p:spPr bwMode="auto">
          <a:xfrm flipH="1">
            <a:off x="7551738" y="2513013"/>
            <a:ext cx="1222375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 flipH="1">
            <a:off x="7651751" y="2559051"/>
            <a:ext cx="1019175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0"/>
          <p:cNvSpPr>
            <a:spLocks noEditPoints="1"/>
          </p:cNvSpPr>
          <p:nvPr/>
        </p:nvSpPr>
        <p:spPr bwMode="auto">
          <a:xfrm flipH="1">
            <a:off x="7650163" y="2552701"/>
            <a:ext cx="1027113" cy="427038"/>
          </a:xfrm>
          <a:custGeom>
            <a:avLst/>
            <a:gdLst>
              <a:gd name="T0" fmla="*/ 240 w 479"/>
              <a:gd name="T1" fmla="*/ 196 h 199"/>
              <a:gd name="T2" fmla="*/ 229 w 479"/>
              <a:gd name="T3" fmla="*/ 198 h 199"/>
              <a:gd name="T4" fmla="*/ 229 w 479"/>
              <a:gd name="T5" fmla="*/ 198 h 199"/>
              <a:gd name="T6" fmla="*/ 275 w 479"/>
              <a:gd name="T7" fmla="*/ 197 h 199"/>
              <a:gd name="T8" fmla="*/ 195 w 479"/>
              <a:gd name="T9" fmla="*/ 193 h 199"/>
              <a:gd name="T10" fmla="*/ 286 w 479"/>
              <a:gd name="T11" fmla="*/ 193 h 199"/>
              <a:gd name="T12" fmla="*/ 183 w 479"/>
              <a:gd name="T13" fmla="*/ 195 h 199"/>
              <a:gd name="T14" fmla="*/ 183 w 479"/>
              <a:gd name="T15" fmla="*/ 195 h 199"/>
              <a:gd name="T16" fmla="*/ 320 w 479"/>
              <a:gd name="T17" fmla="*/ 193 h 199"/>
              <a:gd name="T18" fmla="*/ 149 w 479"/>
              <a:gd name="T19" fmla="*/ 187 h 199"/>
              <a:gd name="T20" fmla="*/ 331 w 479"/>
              <a:gd name="T21" fmla="*/ 187 h 199"/>
              <a:gd name="T22" fmla="*/ 138 w 479"/>
              <a:gd name="T23" fmla="*/ 189 h 199"/>
              <a:gd name="T24" fmla="*/ 138 w 479"/>
              <a:gd name="T25" fmla="*/ 189 h 199"/>
              <a:gd name="T26" fmla="*/ 365 w 479"/>
              <a:gd name="T27" fmla="*/ 184 h 199"/>
              <a:gd name="T28" fmla="*/ 105 w 479"/>
              <a:gd name="T29" fmla="*/ 177 h 199"/>
              <a:gd name="T30" fmla="*/ 375 w 479"/>
              <a:gd name="T31" fmla="*/ 177 h 199"/>
              <a:gd name="T32" fmla="*/ 93 w 479"/>
              <a:gd name="T33" fmla="*/ 177 h 199"/>
              <a:gd name="T34" fmla="*/ 93 w 479"/>
              <a:gd name="T35" fmla="*/ 177 h 199"/>
              <a:gd name="T36" fmla="*/ 409 w 479"/>
              <a:gd name="T37" fmla="*/ 170 h 199"/>
              <a:gd name="T38" fmla="*/ 62 w 479"/>
              <a:gd name="T39" fmla="*/ 162 h 199"/>
              <a:gd name="T40" fmla="*/ 418 w 479"/>
              <a:gd name="T41" fmla="*/ 162 h 199"/>
              <a:gd name="T42" fmla="*/ 51 w 479"/>
              <a:gd name="T43" fmla="*/ 160 h 199"/>
              <a:gd name="T44" fmla="*/ 51 w 479"/>
              <a:gd name="T45" fmla="*/ 160 h 199"/>
              <a:gd name="T46" fmla="*/ 449 w 479"/>
              <a:gd name="T47" fmla="*/ 148 h 199"/>
              <a:gd name="T48" fmla="*/ 25 w 479"/>
              <a:gd name="T49" fmla="*/ 137 h 199"/>
              <a:gd name="T50" fmla="*/ 456 w 479"/>
              <a:gd name="T51" fmla="*/ 138 h 199"/>
              <a:gd name="T52" fmla="*/ 14 w 479"/>
              <a:gd name="T53" fmla="*/ 132 h 199"/>
              <a:gd name="T54" fmla="*/ 14 w 479"/>
              <a:gd name="T55" fmla="*/ 132 h 199"/>
              <a:gd name="T56" fmla="*/ 478 w 479"/>
              <a:gd name="T57" fmla="*/ 112 h 199"/>
              <a:gd name="T58" fmla="*/ 3 w 479"/>
              <a:gd name="T59" fmla="*/ 100 h 199"/>
              <a:gd name="T60" fmla="*/ 479 w 479"/>
              <a:gd name="T61" fmla="*/ 100 h 199"/>
              <a:gd name="T62" fmla="*/ 475 w 479"/>
              <a:gd name="T63" fmla="*/ 89 h 199"/>
              <a:gd name="T64" fmla="*/ 3 w 479"/>
              <a:gd name="T65" fmla="*/ 88 h 199"/>
              <a:gd name="T66" fmla="*/ 470 w 479"/>
              <a:gd name="T67" fmla="*/ 79 h 199"/>
              <a:gd name="T68" fmla="*/ 470 w 479"/>
              <a:gd name="T69" fmla="*/ 79 h 199"/>
              <a:gd name="T70" fmla="*/ 25 w 479"/>
              <a:gd name="T71" fmla="*/ 62 h 199"/>
              <a:gd name="T72" fmla="*/ 450 w 479"/>
              <a:gd name="T73" fmla="*/ 52 h 199"/>
              <a:gd name="T74" fmla="*/ 31 w 479"/>
              <a:gd name="T75" fmla="*/ 52 h 199"/>
              <a:gd name="T76" fmla="*/ 438 w 479"/>
              <a:gd name="T77" fmla="*/ 49 h 199"/>
              <a:gd name="T78" fmla="*/ 438 w 479"/>
              <a:gd name="T79" fmla="*/ 49 h 199"/>
              <a:gd name="T80" fmla="*/ 63 w 479"/>
              <a:gd name="T81" fmla="*/ 38 h 199"/>
              <a:gd name="T82" fmla="*/ 410 w 479"/>
              <a:gd name="T83" fmla="*/ 30 h 199"/>
              <a:gd name="T84" fmla="*/ 72 w 479"/>
              <a:gd name="T85" fmla="*/ 30 h 199"/>
              <a:gd name="T86" fmla="*/ 398 w 479"/>
              <a:gd name="T87" fmla="*/ 29 h 199"/>
              <a:gd name="T88" fmla="*/ 398 w 479"/>
              <a:gd name="T89" fmla="*/ 29 h 199"/>
              <a:gd name="T90" fmla="*/ 105 w 479"/>
              <a:gd name="T91" fmla="*/ 22 h 199"/>
              <a:gd name="T92" fmla="*/ 366 w 479"/>
              <a:gd name="T93" fmla="*/ 16 h 199"/>
              <a:gd name="T94" fmla="*/ 115 w 479"/>
              <a:gd name="T95" fmla="*/ 16 h 199"/>
              <a:gd name="T96" fmla="*/ 354 w 479"/>
              <a:gd name="T97" fmla="*/ 17 h 199"/>
              <a:gd name="T98" fmla="*/ 354 w 479"/>
              <a:gd name="T99" fmla="*/ 17 h 199"/>
              <a:gd name="T100" fmla="*/ 150 w 479"/>
              <a:gd name="T101" fmla="*/ 12 h 199"/>
              <a:gd name="T102" fmla="*/ 321 w 479"/>
              <a:gd name="T103" fmla="*/ 7 h 199"/>
              <a:gd name="T104" fmla="*/ 160 w 479"/>
              <a:gd name="T105" fmla="*/ 7 h 199"/>
              <a:gd name="T106" fmla="*/ 309 w 479"/>
              <a:gd name="T107" fmla="*/ 9 h 199"/>
              <a:gd name="T108" fmla="*/ 309 w 479"/>
              <a:gd name="T109" fmla="*/ 9 h 199"/>
              <a:gd name="T110" fmla="*/ 195 w 479"/>
              <a:gd name="T111" fmla="*/ 7 h 199"/>
              <a:gd name="T112" fmla="*/ 275 w 479"/>
              <a:gd name="T113" fmla="*/ 2 h 199"/>
              <a:gd name="T114" fmla="*/ 206 w 479"/>
              <a:gd name="T115" fmla="*/ 2 h 199"/>
              <a:gd name="T116" fmla="*/ 264 w 479"/>
              <a:gd name="T117" fmla="*/ 5 h 199"/>
              <a:gd name="T118" fmla="*/ 264 w 479"/>
              <a:gd name="T119" fmla="*/ 5 h 199"/>
              <a:gd name="T120" fmla="*/ 239 w 479"/>
              <a:gd name="T1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199">
                <a:moveTo>
                  <a:pt x="240" y="198"/>
                </a:moveTo>
                <a:cubicBezTo>
                  <a:pt x="239" y="196"/>
                  <a:pt x="239" y="196"/>
                  <a:pt x="239" y="196"/>
                </a:cubicBezTo>
                <a:cubicBezTo>
                  <a:pt x="239" y="196"/>
                  <a:pt x="239" y="196"/>
                  <a:pt x="239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4" y="196"/>
                  <a:pt x="248" y="195"/>
                  <a:pt x="252" y="195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48" y="199"/>
                  <a:pt x="244" y="198"/>
                  <a:pt x="240" y="198"/>
                </a:cubicBezTo>
                <a:close/>
                <a:moveTo>
                  <a:pt x="229" y="198"/>
                </a:moveTo>
                <a:cubicBezTo>
                  <a:pt x="225" y="198"/>
                  <a:pt x="221" y="198"/>
                  <a:pt x="217" y="198"/>
                </a:cubicBezTo>
                <a:cubicBezTo>
                  <a:pt x="217" y="194"/>
                  <a:pt x="217" y="194"/>
                  <a:pt x="217" y="194"/>
                </a:cubicBezTo>
                <a:cubicBezTo>
                  <a:pt x="221" y="194"/>
                  <a:pt x="225" y="194"/>
                  <a:pt x="229" y="194"/>
                </a:cubicBezTo>
                <a:lnTo>
                  <a:pt x="229" y="198"/>
                </a:lnTo>
                <a:close/>
                <a:moveTo>
                  <a:pt x="263" y="198"/>
                </a:moveTo>
                <a:cubicBezTo>
                  <a:pt x="263" y="194"/>
                  <a:pt x="263" y="194"/>
                  <a:pt x="263" y="194"/>
                </a:cubicBezTo>
                <a:cubicBezTo>
                  <a:pt x="267" y="194"/>
                  <a:pt x="271" y="194"/>
                  <a:pt x="274" y="193"/>
                </a:cubicBezTo>
                <a:cubicBezTo>
                  <a:pt x="275" y="197"/>
                  <a:pt x="275" y="197"/>
                  <a:pt x="275" y="197"/>
                </a:cubicBezTo>
                <a:cubicBezTo>
                  <a:pt x="271" y="197"/>
                  <a:pt x="267" y="198"/>
                  <a:pt x="263" y="198"/>
                </a:cubicBezTo>
                <a:close/>
                <a:moveTo>
                  <a:pt x="206" y="197"/>
                </a:moveTo>
                <a:cubicBezTo>
                  <a:pt x="202" y="197"/>
                  <a:pt x="198" y="197"/>
                  <a:pt x="194" y="196"/>
                </a:cubicBezTo>
                <a:cubicBezTo>
                  <a:pt x="195" y="193"/>
                  <a:pt x="195" y="193"/>
                  <a:pt x="195" y="193"/>
                </a:cubicBezTo>
                <a:cubicBezTo>
                  <a:pt x="198" y="193"/>
                  <a:pt x="202" y="193"/>
                  <a:pt x="206" y="193"/>
                </a:cubicBezTo>
                <a:lnTo>
                  <a:pt x="206" y="197"/>
                </a:lnTo>
                <a:close/>
                <a:moveTo>
                  <a:pt x="286" y="196"/>
                </a:moveTo>
                <a:cubicBezTo>
                  <a:pt x="286" y="193"/>
                  <a:pt x="286" y="193"/>
                  <a:pt x="286" y="193"/>
                </a:cubicBezTo>
                <a:cubicBezTo>
                  <a:pt x="289" y="192"/>
                  <a:pt x="293" y="192"/>
                  <a:pt x="297" y="192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94" y="196"/>
                  <a:pt x="290" y="196"/>
                  <a:pt x="286" y="196"/>
                </a:cubicBezTo>
                <a:close/>
                <a:moveTo>
                  <a:pt x="183" y="195"/>
                </a:moveTo>
                <a:cubicBezTo>
                  <a:pt x="179" y="195"/>
                  <a:pt x="175" y="195"/>
                  <a:pt x="171" y="194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6" y="191"/>
                  <a:pt x="179" y="191"/>
                  <a:pt x="183" y="192"/>
                </a:cubicBezTo>
                <a:lnTo>
                  <a:pt x="183" y="195"/>
                </a:lnTo>
                <a:close/>
                <a:moveTo>
                  <a:pt x="309" y="194"/>
                </a:moveTo>
                <a:cubicBezTo>
                  <a:pt x="308" y="190"/>
                  <a:pt x="308" y="190"/>
                  <a:pt x="308" y="190"/>
                </a:cubicBezTo>
                <a:cubicBezTo>
                  <a:pt x="312" y="190"/>
                  <a:pt x="316" y="189"/>
                  <a:pt x="320" y="189"/>
                </a:cubicBezTo>
                <a:cubicBezTo>
                  <a:pt x="320" y="193"/>
                  <a:pt x="320" y="193"/>
                  <a:pt x="320" y="193"/>
                </a:cubicBezTo>
                <a:cubicBezTo>
                  <a:pt x="316" y="193"/>
                  <a:pt x="313" y="194"/>
                  <a:pt x="309" y="194"/>
                </a:cubicBezTo>
                <a:close/>
                <a:moveTo>
                  <a:pt x="160" y="193"/>
                </a:moveTo>
                <a:cubicBezTo>
                  <a:pt x="156" y="192"/>
                  <a:pt x="153" y="191"/>
                  <a:pt x="149" y="191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3" y="188"/>
                  <a:pt x="157" y="188"/>
                  <a:pt x="161" y="189"/>
                </a:cubicBezTo>
                <a:lnTo>
                  <a:pt x="160" y="193"/>
                </a:lnTo>
                <a:close/>
                <a:moveTo>
                  <a:pt x="331" y="191"/>
                </a:moveTo>
                <a:cubicBezTo>
                  <a:pt x="331" y="187"/>
                  <a:pt x="331" y="187"/>
                  <a:pt x="331" y="187"/>
                </a:cubicBezTo>
                <a:cubicBezTo>
                  <a:pt x="335" y="187"/>
                  <a:pt x="338" y="186"/>
                  <a:pt x="342" y="185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39" y="190"/>
                  <a:pt x="335" y="190"/>
                  <a:pt x="331" y="191"/>
                </a:cubicBezTo>
                <a:close/>
                <a:moveTo>
                  <a:pt x="138" y="189"/>
                </a:moveTo>
                <a:cubicBezTo>
                  <a:pt x="134" y="188"/>
                  <a:pt x="130" y="187"/>
                  <a:pt x="126" y="186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1" y="183"/>
                  <a:pt x="135" y="184"/>
                  <a:pt x="138" y="185"/>
                </a:cubicBezTo>
                <a:lnTo>
                  <a:pt x="138" y="189"/>
                </a:lnTo>
                <a:close/>
                <a:moveTo>
                  <a:pt x="354" y="186"/>
                </a:moveTo>
                <a:cubicBezTo>
                  <a:pt x="353" y="183"/>
                  <a:pt x="353" y="183"/>
                  <a:pt x="353" y="183"/>
                </a:cubicBezTo>
                <a:cubicBezTo>
                  <a:pt x="357" y="182"/>
                  <a:pt x="361" y="181"/>
                  <a:pt x="364" y="180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2" y="185"/>
                  <a:pt x="358" y="186"/>
                  <a:pt x="354" y="186"/>
                </a:cubicBezTo>
                <a:close/>
                <a:moveTo>
                  <a:pt x="115" y="184"/>
                </a:moveTo>
                <a:cubicBezTo>
                  <a:pt x="111" y="183"/>
                  <a:pt x="108" y="182"/>
                  <a:pt x="104" y="181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9" y="178"/>
                  <a:pt x="112" y="179"/>
                  <a:pt x="116" y="180"/>
                </a:cubicBezTo>
                <a:lnTo>
                  <a:pt x="115" y="184"/>
                </a:lnTo>
                <a:close/>
                <a:moveTo>
                  <a:pt x="376" y="181"/>
                </a:moveTo>
                <a:cubicBezTo>
                  <a:pt x="375" y="177"/>
                  <a:pt x="375" y="177"/>
                  <a:pt x="375" y="177"/>
                </a:cubicBezTo>
                <a:cubicBezTo>
                  <a:pt x="379" y="176"/>
                  <a:pt x="383" y="175"/>
                  <a:pt x="386" y="174"/>
                </a:cubicBezTo>
                <a:cubicBezTo>
                  <a:pt x="387" y="178"/>
                  <a:pt x="387" y="178"/>
                  <a:pt x="387" y="178"/>
                </a:cubicBezTo>
                <a:cubicBezTo>
                  <a:pt x="384" y="179"/>
                  <a:pt x="380" y="180"/>
                  <a:pt x="376" y="181"/>
                </a:cubicBezTo>
                <a:close/>
                <a:moveTo>
                  <a:pt x="93" y="177"/>
                </a:moveTo>
                <a:cubicBezTo>
                  <a:pt x="89" y="176"/>
                  <a:pt x="86" y="175"/>
                  <a:pt x="82" y="174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87" y="171"/>
                  <a:pt x="91" y="173"/>
                  <a:pt x="94" y="174"/>
                </a:cubicBezTo>
                <a:lnTo>
                  <a:pt x="93" y="177"/>
                </a:lnTo>
                <a:close/>
                <a:moveTo>
                  <a:pt x="398" y="174"/>
                </a:moveTo>
                <a:cubicBezTo>
                  <a:pt x="397" y="170"/>
                  <a:pt x="397" y="170"/>
                  <a:pt x="397" y="170"/>
                </a:cubicBezTo>
                <a:cubicBezTo>
                  <a:pt x="401" y="169"/>
                  <a:pt x="404" y="168"/>
                  <a:pt x="407" y="166"/>
                </a:cubicBezTo>
                <a:cubicBezTo>
                  <a:pt x="409" y="170"/>
                  <a:pt x="409" y="170"/>
                  <a:pt x="409" y="170"/>
                </a:cubicBezTo>
                <a:cubicBezTo>
                  <a:pt x="405" y="171"/>
                  <a:pt x="402" y="173"/>
                  <a:pt x="398" y="174"/>
                </a:cubicBezTo>
                <a:close/>
                <a:moveTo>
                  <a:pt x="71" y="170"/>
                </a:moveTo>
                <a:cubicBezTo>
                  <a:pt x="68" y="168"/>
                  <a:pt x="64" y="167"/>
                  <a:pt x="61" y="165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6" y="163"/>
                  <a:pt x="69" y="165"/>
                  <a:pt x="73" y="166"/>
                </a:cubicBezTo>
                <a:lnTo>
                  <a:pt x="71" y="170"/>
                </a:lnTo>
                <a:close/>
                <a:moveTo>
                  <a:pt x="419" y="165"/>
                </a:moveTo>
                <a:cubicBezTo>
                  <a:pt x="418" y="162"/>
                  <a:pt x="418" y="162"/>
                  <a:pt x="418" y="162"/>
                </a:cubicBezTo>
                <a:cubicBezTo>
                  <a:pt x="421" y="160"/>
                  <a:pt x="425" y="158"/>
                  <a:pt x="428" y="157"/>
                </a:cubicBezTo>
                <a:cubicBezTo>
                  <a:pt x="430" y="160"/>
                  <a:pt x="430" y="160"/>
                  <a:pt x="430" y="160"/>
                </a:cubicBezTo>
                <a:cubicBezTo>
                  <a:pt x="427" y="162"/>
                  <a:pt x="423" y="164"/>
                  <a:pt x="419" y="165"/>
                </a:cubicBezTo>
                <a:close/>
                <a:moveTo>
                  <a:pt x="51" y="160"/>
                </a:moveTo>
                <a:cubicBezTo>
                  <a:pt x="47" y="158"/>
                  <a:pt x="44" y="156"/>
                  <a:pt x="41" y="154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46" y="153"/>
                  <a:pt x="49" y="155"/>
                  <a:pt x="52" y="157"/>
                </a:cubicBezTo>
                <a:lnTo>
                  <a:pt x="51" y="160"/>
                </a:lnTo>
                <a:close/>
                <a:moveTo>
                  <a:pt x="440" y="154"/>
                </a:moveTo>
                <a:cubicBezTo>
                  <a:pt x="438" y="151"/>
                  <a:pt x="438" y="151"/>
                  <a:pt x="438" y="151"/>
                </a:cubicBezTo>
                <a:cubicBezTo>
                  <a:pt x="441" y="149"/>
                  <a:pt x="444" y="147"/>
                  <a:pt x="447" y="145"/>
                </a:cubicBezTo>
                <a:cubicBezTo>
                  <a:pt x="449" y="148"/>
                  <a:pt x="449" y="148"/>
                  <a:pt x="449" y="148"/>
                </a:cubicBezTo>
                <a:cubicBezTo>
                  <a:pt x="446" y="150"/>
                  <a:pt x="443" y="152"/>
                  <a:pt x="440" y="154"/>
                </a:cubicBezTo>
                <a:close/>
                <a:moveTo>
                  <a:pt x="31" y="148"/>
                </a:moveTo>
                <a:cubicBezTo>
                  <a:pt x="28" y="145"/>
                  <a:pt x="25" y="143"/>
                  <a:pt x="22" y="140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7" y="140"/>
                  <a:pt x="30" y="142"/>
                  <a:pt x="33" y="145"/>
                </a:cubicBezTo>
                <a:lnTo>
                  <a:pt x="31" y="148"/>
                </a:lnTo>
                <a:close/>
                <a:moveTo>
                  <a:pt x="458" y="141"/>
                </a:moveTo>
                <a:cubicBezTo>
                  <a:pt x="456" y="138"/>
                  <a:pt x="456" y="138"/>
                  <a:pt x="456" y="138"/>
                </a:cubicBezTo>
                <a:cubicBezTo>
                  <a:pt x="459" y="135"/>
                  <a:pt x="461" y="132"/>
                  <a:pt x="464" y="130"/>
                </a:cubicBezTo>
                <a:cubicBezTo>
                  <a:pt x="467" y="132"/>
                  <a:pt x="467" y="132"/>
                  <a:pt x="467" y="132"/>
                </a:cubicBezTo>
                <a:cubicBezTo>
                  <a:pt x="464" y="135"/>
                  <a:pt x="461" y="138"/>
                  <a:pt x="458" y="141"/>
                </a:cubicBezTo>
                <a:close/>
                <a:moveTo>
                  <a:pt x="14" y="132"/>
                </a:moveTo>
                <a:cubicBezTo>
                  <a:pt x="11" y="129"/>
                  <a:pt x="9" y="125"/>
                  <a:pt x="7" y="122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2" y="123"/>
                  <a:pt x="14" y="126"/>
                  <a:pt x="17" y="129"/>
                </a:cubicBezTo>
                <a:lnTo>
                  <a:pt x="14" y="132"/>
                </a:lnTo>
                <a:close/>
                <a:moveTo>
                  <a:pt x="473" y="123"/>
                </a:moveTo>
                <a:cubicBezTo>
                  <a:pt x="470" y="121"/>
                  <a:pt x="470" y="121"/>
                  <a:pt x="470" y="121"/>
                </a:cubicBezTo>
                <a:cubicBezTo>
                  <a:pt x="472" y="117"/>
                  <a:pt x="473" y="114"/>
                  <a:pt x="474" y="111"/>
                </a:cubicBezTo>
                <a:cubicBezTo>
                  <a:pt x="478" y="112"/>
                  <a:pt x="478" y="112"/>
                  <a:pt x="478" y="112"/>
                </a:cubicBezTo>
                <a:cubicBezTo>
                  <a:pt x="477" y="115"/>
                  <a:pt x="475" y="119"/>
                  <a:pt x="473" y="123"/>
                </a:cubicBezTo>
                <a:close/>
                <a:moveTo>
                  <a:pt x="3" y="111"/>
                </a:moveTo>
                <a:cubicBezTo>
                  <a:pt x="2" y="107"/>
                  <a:pt x="0" y="104"/>
                  <a:pt x="0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3"/>
                  <a:pt x="4" y="107"/>
                  <a:pt x="5" y="110"/>
                </a:cubicBezTo>
                <a:lnTo>
                  <a:pt x="3" y="111"/>
                </a:lnTo>
                <a:close/>
                <a:moveTo>
                  <a:pt x="479" y="100"/>
                </a:moveTo>
                <a:cubicBezTo>
                  <a:pt x="476" y="100"/>
                  <a:pt x="476" y="100"/>
                  <a:pt x="476" y="100"/>
                </a:cubicBezTo>
                <a:cubicBezTo>
                  <a:pt x="478" y="100"/>
                  <a:pt x="478" y="100"/>
                  <a:pt x="478" y="100"/>
                </a:cubicBezTo>
                <a:cubicBezTo>
                  <a:pt x="476" y="100"/>
                  <a:pt x="476" y="100"/>
                  <a:pt x="476" y="100"/>
                </a:cubicBezTo>
                <a:cubicBezTo>
                  <a:pt x="476" y="96"/>
                  <a:pt x="475" y="93"/>
                  <a:pt x="475" y="89"/>
                </a:cubicBezTo>
                <a:cubicBezTo>
                  <a:pt x="478" y="88"/>
                  <a:pt x="478" y="88"/>
                  <a:pt x="478" y="88"/>
                </a:cubicBezTo>
                <a:cubicBezTo>
                  <a:pt x="479" y="92"/>
                  <a:pt x="479" y="96"/>
                  <a:pt x="479" y="100"/>
                </a:cubicBezTo>
                <a:close/>
                <a:moveTo>
                  <a:pt x="6" y="89"/>
                </a:moveTo>
                <a:cubicBezTo>
                  <a:pt x="3" y="88"/>
                  <a:pt x="3" y="88"/>
                  <a:pt x="3" y="88"/>
                </a:cubicBezTo>
                <a:cubicBezTo>
                  <a:pt x="4" y="84"/>
                  <a:pt x="5" y="80"/>
                  <a:pt x="7" y="77"/>
                </a:cubicBezTo>
                <a:cubicBezTo>
                  <a:pt x="11" y="79"/>
                  <a:pt x="11" y="79"/>
                  <a:pt x="11" y="79"/>
                </a:cubicBezTo>
                <a:cubicBezTo>
                  <a:pt x="9" y="82"/>
                  <a:pt x="7" y="85"/>
                  <a:pt x="6" y="89"/>
                </a:cubicBezTo>
                <a:close/>
                <a:moveTo>
                  <a:pt x="470" y="79"/>
                </a:moveTo>
                <a:cubicBezTo>
                  <a:pt x="469" y="76"/>
                  <a:pt x="467" y="73"/>
                  <a:pt x="464" y="70"/>
                </a:cubicBezTo>
                <a:cubicBezTo>
                  <a:pt x="467" y="68"/>
                  <a:pt x="467" y="68"/>
                  <a:pt x="467" y="68"/>
                </a:cubicBezTo>
                <a:cubicBezTo>
                  <a:pt x="470" y="71"/>
                  <a:pt x="472" y="74"/>
                  <a:pt x="474" y="77"/>
                </a:cubicBezTo>
                <a:lnTo>
                  <a:pt x="470" y="79"/>
                </a:lnTo>
                <a:close/>
                <a:moveTo>
                  <a:pt x="17" y="70"/>
                </a:moveTo>
                <a:cubicBezTo>
                  <a:pt x="14" y="67"/>
                  <a:pt x="14" y="67"/>
                  <a:pt x="14" y="67"/>
                </a:cubicBezTo>
                <a:cubicBezTo>
                  <a:pt x="16" y="64"/>
                  <a:pt x="19" y="62"/>
                  <a:pt x="22" y="59"/>
                </a:cubicBezTo>
                <a:cubicBezTo>
                  <a:pt x="25" y="62"/>
                  <a:pt x="25" y="62"/>
                  <a:pt x="25" y="62"/>
                </a:cubicBezTo>
                <a:cubicBezTo>
                  <a:pt x="22" y="64"/>
                  <a:pt x="19" y="67"/>
                  <a:pt x="17" y="70"/>
                </a:cubicBezTo>
                <a:close/>
                <a:moveTo>
                  <a:pt x="456" y="62"/>
                </a:moveTo>
                <a:cubicBezTo>
                  <a:pt x="454" y="60"/>
                  <a:pt x="451" y="57"/>
                  <a:pt x="448" y="55"/>
                </a:cubicBezTo>
                <a:cubicBezTo>
                  <a:pt x="450" y="52"/>
                  <a:pt x="450" y="52"/>
                  <a:pt x="450" y="52"/>
                </a:cubicBezTo>
                <a:cubicBezTo>
                  <a:pt x="453" y="54"/>
                  <a:pt x="456" y="57"/>
                  <a:pt x="459" y="59"/>
                </a:cubicBezTo>
                <a:lnTo>
                  <a:pt x="456" y="62"/>
                </a:lnTo>
                <a:close/>
                <a:moveTo>
                  <a:pt x="33" y="55"/>
                </a:moveTo>
                <a:cubicBezTo>
                  <a:pt x="31" y="52"/>
                  <a:pt x="31" y="52"/>
                  <a:pt x="31" y="52"/>
                </a:cubicBezTo>
                <a:cubicBezTo>
                  <a:pt x="34" y="49"/>
                  <a:pt x="37" y="47"/>
                  <a:pt x="41" y="45"/>
                </a:cubicBezTo>
                <a:cubicBezTo>
                  <a:pt x="43" y="48"/>
                  <a:pt x="43" y="48"/>
                  <a:pt x="43" y="48"/>
                </a:cubicBezTo>
                <a:cubicBezTo>
                  <a:pt x="39" y="50"/>
                  <a:pt x="36" y="53"/>
                  <a:pt x="33" y="55"/>
                </a:cubicBezTo>
                <a:close/>
                <a:moveTo>
                  <a:pt x="438" y="49"/>
                </a:moveTo>
                <a:cubicBezTo>
                  <a:pt x="435" y="47"/>
                  <a:pt x="432" y="45"/>
                  <a:pt x="429" y="43"/>
                </a:cubicBezTo>
                <a:cubicBezTo>
                  <a:pt x="430" y="40"/>
                  <a:pt x="430" y="40"/>
                  <a:pt x="430" y="40"/>
                </a:cubicBezTo>
                <a:cubicBezTo>
                  <a:pt x="434" y="41"/>
                  <a:pt x="437" y="43"/>
                  <a:pt x="440" y="45"/>
                </a:cubicBezTo>
                <a:lnTo>
                  <a:pt x="438" y="49"/>
                </a:lnTo>
                <a:close/>
                <a:moveTo>
                  <a:pt x="53" y="43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8"/>
                  <a:pt x="57" y="36"/>
                  <a:pt x="61" y="34"/>
                </a:cubicBezTo>
                <a:cubicBezTo>
                  <a:pt x="63" y="38"/>
                  <a:pt x="63" y="38"/>
                  <a:pt x="63" y="38"/>
                </a:cubicBezTo>
                <a:cubicBezTo>
                  <a:pt x="59" y="39"/>
                  <a:pt x="56" y="41"/>
                  <a:pt x="53" y="43"/>
                </a:cubicBezTo>
                <a:close/>
                <a:moveTo>
                  <a:pt x="419" y="38"/>
                </a:moveTo>
                <a:cubicBezTo>
                  <a:pt x="415" y="36"/>
                  <a:pt x="412" y="35"/>
                  <a:pt x="408" y="33"/>
                </a:cubicBezTo>
                <a:cubicBezTo>
                  <a:pt x="410" y="30"/>
                  <a:pt x="410" y="30"/>
                  <a:pt x="410" y="30"/>
                </a:cubicBezTo>
                <a:cubicBezTo>
                  <a:pt x="413" y="31"/>
                  <a:pt x="417" y="33"/>
                  <a:pt x="420" y="34"/>
                </a:cubicBezTo>
                <a:lnTo>
                  <a:pt x="419" y="38"/>
                </a:lnTo>
                <a:close/>
                <a:moveTo>
                  <a:pt x="73" y="33"/>
                </a:moveTo>
                <a:cubicBezTo>
                  <a:pt x="72" y="30"/>
                  <a:pt x="72" y="30"/>
                  <a:pt x="72" y="30"/>
                </a:cubicBezTo>
                <a:cubicBezTo>
                  <a:pt x="75" y="28"/>
                  <a:pt x="79" y="27"/>
                  <a:pt x="82" y="26"/>
                </a:cubicBezTo>
                <a:cubicBezTo>
                  <a:pt x="84" y="29"/>
                  <a:pt x="84" y="29"/>
                  <a:pt x="84" y="29"/>
                </a:cubicBezTo>
                <a:cubicBezTo>
                  <a:pt x="80" y="30"/>
                  <a:pt x="76" y="32"/>
                  <a:pt x="73" y="33"/>
                </a:cubicBezTo>
                <a:close/>
                <a:moveTo>
                  <a:pt x="398" y="29"/>
                </a:moveTo>
                <a:cubicBezTo>
                  <a:pt x="394" y="28"/>
                  <a:pt x="390" y="27"/>
                  <a:pt x="387" y="26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92" y="23"/>
                  <a:pt x="395" y="24"/>
                  <a:pt x="399" y="26"/>
                </a:cubicBezTo>
                <a:lnTo>
                  <a:pt x="398" y="29"/>
                </a:lnTo>
                <a:close/>
                <a:moveTo>
                  <a:pt x="94" y="25"/>
                </a:moveTo>
                <a:cubicBezTo>
                  <a:pt x="93" y="22"/>
                  <a:pt x="93" y="22"/>
                  <a:pt x="93" y="22"/>
                </a:cubicBezTo>
                <a:cubicBezTo>
                  <a:pt x="97" y="21"/>
                  <a:pt x="101" y="20"/>
                  <a:pt x="104" y="18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2" y="23"/>
                  <a:pt x="98" y="24"/>
                  <a:pt x="94" y="25"/>
                </a:cubicBezTo>
                <a:close/>
                <a:moveTo>
                  <a:pt x="376" y="22"/>
                </a:moveTo>
                <a:cubicBezTo>
                  <a:pt x="372" y="21"/>
                  <a:pt x="369" y="20"/>
                  <a:pt x="365" y="19"/>
                </a:cubicBezTo>
                <a:cubicBezTo>
                  <a:pt x="366" y="16"/>
                  <a:pt x="366" y="16"/>
                  <a:pt x="366" y="16"/>
                </a:cubicBezTo>
                <a:cubicBezTo>
                  <a:pt x="370" y="17"/>
                  <a:pt x="373" y="18"/>
                  <a:pt x="377" y="19"/>
                </a:cubicBezTo>
                <a:lnTo>
                  <a:pt x="376" y="22"/>
                </a:lnTo>
                <a:close/>
                <a:moveTo>
                  <a:pt x="116" y="19"/>
                </a:moveTo>
                <a:cubicBezTo>
                  <a:pt x="115" y="16"/>
                  <a:pt x="115" y="16"/>
                  <a:pt x="115" y="16"/>
                </a:cubicBezTo>
                <a:cubicBezTo>
                  <a:pt x="119" y="15"/>
                  <a:pt x="123" y="14"/>
                  <a:pt x="127" y="13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4" y="17"/>
                  <a:pt x="120" y="18"/>
                  <a:pt x="116" y="19"/>
                </a:cubicBezTo>
                <a:close/>
                <a:moveTo>
                  <a:pt x="354" y="17"/>
                </a:moveTo>
                <a:cubicBezTo>
                  <a:pt x="350" y="16"/>
                  <a:pt x="347" y="15"/>
                  <a:pt x="343" y="14"/>
                </a:cubicBezTo>
                <a:cubicBezTo>
                  <a:pt x="343" y="11"/>
                  <a:pt x="343" y="11"/>
                  <a:pt x="343" y="11"/>
                </a:cubicBezTo>
                <a:cubicBezTo>
                  <a:pt x="347" y="11"/>
                  <a:pt x="351" y="12"/>
                  <a:pt x="355" y="13"/>
                </a:cubicBezTo>
                <a:lnTo>
                  <a:pt x="354" y="17"/>
                </a:lnTo>
                <a:close/>
                <a:moveTo>
                  <a:pt x="138" y="14"/>
                </a:moveTo>
                <a:cubicBezTo>
                  <a:pt x="138" y="11"/>
                  <a:pt x="138" y="11"/>
                  <a:pt x="138" y="11"/>
                </a:cubicBezTo>
                <a:cubicBezTo>
                  <a:pt x="141" y="10"/>
                  <a:pt x="145" y="9"/>
                  <a:pt x="149" y="8"/>
                </a:cubicBezTo>
                <a:cubicBezTo>
                  <a:pt x="150" y="12"/>
                  <a:pt x="150" y="12"/>
                  <a:pt x="150" y="12"/>
                </a:cubicBezTo>
                <a:cubicBezTo>
                  <a:pt x="146" y="13"/>
                  <a:pt x="142" y="14"/>
                  <a:pt x="138" y="14"/>
                </a:cubicBezTo>
                <a:close/>
                <a:moveTo>
                  <a:pt x="332" y="12"/>
                </a:moveTo>
                <a:cubicBezTo>
                  <a:pt x="328" y="12"/>
                  <a:pt x="324" y="11"/>
                  <a:pt x="320" y="11"/>
                </a:cubicBezTo>
                <a:cubicBezTo>
                  <a:pt x="321" y="7"/>
                  <a:pt x="321" y="7"/>
                  <a:pt x="321" y="7"/>
                </a:cubicBezTo>
                <a:cubicBezTo>
                  <a:pt x="325" y="7"/>
                  <a:pt x="328" y="8"/>
                  <a:pt x="332" y="9"/>
                </a:cubicBezTo>
                <a:lnTo>
                  <a:pt x="332" y="12"/>
                </a:lnTo>
                <a:close/>
                <a:moveTo>
                  <a:pt x="161" y="10"/>
                </a:moveTo>
                <a:cubicBezTo>
                  <a:pt x="160" y="7"/>
                  <a:pt x="160" y="7"/>
                  <a:pt x="160" y="7"/>
                </a:cubicBezTo>
                <a:cubicBezTo>
                  <a:pt x="164" y="6"/>
                  <a:pt x="168" y="6"/>
                  <a:pt x="172" y="5"/>
                </a:cubicBezTo>
                <a:cubicBezTo>
                  <a:pt x="172" y="9"/>
                  <a:pt x="172" y="9"/>
                  <a:pt x="172" y="9"/>
                </a:cubicBezTo>
                <a:cubicBezTo>
                  <a:pt x="168" y="9"/>
                  <a:pt x="165" y="10"/>
                  <a:pt x="161" y="10"/>
                </a:cubicBezTo>
                <a:close/>
                <a:moveTo>
                  <a:pt x="309" y="9"/>
                </a:moveTo>
                <a:cubicBezTo>
                  <a:pt x="305" y="9"/>
                  <a:pt x="302" y="8"/>
                  <a:pt x="298" y="8"/>
                </a:cubicBezTo>
                <a:cubicBezTo>
                  <a:pt x="298" y="4"/>
                  <a:pt x="298" y="4"/>
                  <a:pt x="298" y="4"/>
                </a:cubicBezTo>
                <a:cubicBezTo>
                  <a:pt x="302" y="4"/>
                  <a:pt x="306" y="5"/>
                  <a:pt x="309" y="5"/>
                </a:cubicBezTo>
                <a:lnTo>
                  <a:pt x="309" y="9"/>
                </a:lnTo>
                <a:close/>
                <a:moveTo>
                  <a:pt x="184" y="8"/>
                </a:moveTo>
                <a:cubicBezTo>
                  <a:pt x="183" y="4"/>
                  <a:pt x="183" y="4"/>
                  <a:pt x="183" y="4"/>
                </a:cubicBezTo>
                <a:cubicBezTo>
                  <a:pt x="187" y="4"/>
                  <a:pt x="191" y="3"/>
                  <a:pt x="195" y="3"/>
                </a:cubicBezTo>
                <a:cubicBezTo>
                  <a:pt x="195" y="7"/>
                  <a:pt x="195" y="7"/>
                  <a:pt x="195" y="7"/>
                </a:cubicBezTo>
                <a:cubicBezTo>
                  <a:pt x="191" y="7"/>
                  <a:pt x="187" y="7"/>
                  <a:pt x="184" y="8"/>
                </a:cubicBezTo>
                <a:close/>
                <a:moveTo>
                  <a:pt x="286" y="7"/>
                </a:moveTo>
                <a:cubicBezTo>
                  <a:pt x="283" y="6"/>
                  <a:pt x="279" y="6"/>
                  <a:pt x="275" y="6"/>
                </a:cubicBezTo>
                <a:cubicBezTo>
                  <a:pt x="275" y="2"/>
                  <a:pt x="275" y="2"/>
                  <a:pt x="275" y="2"/>
                </a:cubicBezTo>
                <a:cubicBezTo>
                  <a:pt x="279" y="2"/>
                  <a:pt x="283" y="3"/>
                  <a:pt x="287" y="3"/>
                </a:cubicBezTo>
                <a:lnTo>
                  <a:pt x="286" y="7"/>
                </a:lnTo>
                <a:close/>
                <a:moveTo>
                  <a:pt x="206" y="6"/>
                </a:moveTo>
                <a:cubicBezTo>
                  <a:pt x="206" y="2"/>
                  <a:pt x="206" y="2"/>
                  <a:pt x="206" y="2"/>
                </a:cubicBezTo>
                <a:cubicBezTo>
                  <a:pt x="210" y="2"/>
                  <a:pt x="214" y="2"/>
                  <a:pt x="217" y="1"/>
                </a:cubicBezTo>
                <a:cubicBezTo>
                  <a:pt x="218" y="5"/>
                  <a:pt x="218" y="5"/>
                  <a:pt x="218" y="5"/>
                </a:cubicBezTo>
                <a:cubicBezTo>
                  <a:pt x="214" y="5"/>
                  <a:pt x="210" y="6"/>
                  <a:pt x="206" y="6"/>
                </a:cubicBezTo>
                <a:close/>
                <a:moveTo>
                  <a:pt x="264" y="5"/>
                </a:moveTo>
                <a:cubicBezTo>
                  <a:pt x="260" y="5"/>
                  <a:pt x="256" y="5"/>
                  <a:pt x="252" y="5"/>
                </a:cubicBezTo>
                <a:cubicBezTo>
                  <a:pt x="252" y="1"/>
                  <a:pt x="252" y="1"/>
                  <a:pt x="252" y="1"/>
                </a:cubicBezTo>
                <a:cubicBezTo>
                  <a:pt x="256" y="1"/>
                  <a:pt x="260" y="1"/>
                  <a:pt x="264" y="2"/>
                </a:cubicBezTo>
                <a:lnTo>
                  <a:pt x="264" y="5"/>
                </a:lnTo>
                <a:close/>
                <a:moveTo>
                  <a:pt x="229" y="5"/>
                </a:moveTo>
                <a:cubicBezTo>
                  <a:pt x="229" y="0"/>
                  <a:pt x="229" y="0"/>
                  <a:pt x="229" y="0"/>
                </a:cubicBezTo>
                <a:cubicBezTo>
                  <a:pt x="233" y="0"/>
                  <a:pt x="237" y="0"/>
                  <a:pt x="240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4"/>
                  <a:pt x="239" y="4"/>
                  <a:pt x="239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7" y="4"/>
                  <a:pt x="233" y="4"/>
                  <a:pt x="229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Oval 81"/>
          <p:cNvSpPr>
            <a:spLocks noChangeArrowheads="1"/>
          </p:cNvSpPr>
          <p:nvPr/>
        </p:nvSpPr>
        <p:spPr bwMode="auto">
          <a:xfrm flipH="1">
            <a:off x="7551738" y="2370138"/>
            <a:ext cx="1222375" cy="558800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 flipH="1">
            <a:off x="7651751" y="2417763"/>
            <a:ext cx="1019175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3"/>
          <p:cNvSpPr>
            <a:spLocks noEditPoints="1"/>
          </p:cNvSpPr>
          <p:nvPr/>
        </p:nvSpPr>
        <p:spPr bwMode="auto">
          <a:xfrm flipH="1">
            <a:off x="7650163" y="2413001"/>
            <a:ext cx="1027113" cy="422275"/>
          </a:xfrm>
          <a:custGeom>
            <a:avLst/>
            <a:gdLst>
              <a:gd name="T0" fmla="*/ 240 w 479"/>
              <a:gd name="T1" fmla="*/ 193 h 197"/>
              <a:gd name="T2" fmla="*/ 229 w 479"/>
              <a:gd name="T3" fmla="*/ 197 h 197"/>
              <a:gd name="T4" fmla="*/ 229 w 479"/>
              <a:gd name="T5" fmla="*/ 197 h 197"/>
              <a:gd name="T6" fmla="*/ 275 w 479"/>
              <a:gd name="T7" fmla="*/ 196 h 197"/>
              <a:gd name="T8" fmla="*/ 195 w 479"/>
              <a:gd name="T9" fmla="*/ 191 h 197"/>
              <a:gd name="T10" fmla="*/ 286 w 479"/>
              <a:gd name="T11" fmla="*/ 192 h 197"/>
              <a:gd name="T12" fmla="*/ 183 w 479"/>
              <a:gd name="T13" fmla="*/ 194 h 197"/>
              <a:gd name="T14" fmla="*/ 183 w 479"/>
              <a:gd name="T15" fmla="*/ 194 h 197"/>
              <a:gd name="T16" fmla="*/ 320 w 479"/>
              <a:gd name="T17" fmla="*/ 191 h 197"/>
              <a:gd name="T18" fmla="*/ 149 w 479"/>
              <a:gd name="T19" fmla="*/ 186 h 197"/>
              <a:gd name="T20" fmla="*/ 331 w 479"/>
              <a:gd name="T21" fmla="*/ 186 h 197"/>
              <a:gd name="T22" fmla="*/ 138 w 479"/>
              <a:gd name="T23" fmla="*/ 188 h 197"/>
              <a:gd name="T24" fmla="*/ 138 w 479"/>
              <a:gd name="T25" fmla="*/ 188 h 197"/>
              <a:gd name="T26" fmla="*/ 365 w 479"/>
              <a:gd name="T27" fmla="*/ 183 h 197"/>
              <a:gd name="T28" fmla="*/ 105 w 479"/>
              <a:gd name="T29" fmla="*/ 176 h 197"/>
              <a:gd name="T30" fmla="*/ 375 w 479"/>
              <a:gd name="T31" fmla="*/ 176 h 197"/>
              <a:gd name="T32" fmla="*/ 93 w 479"/>
              <a:gd name="T33" fmla="*/ 176 h 197"/>
              <a:gd name="T34" fmla="*/ 93 w 479"/>
              <a:gd name="T35" fmla="*/ 176 h 197"/>
              <a:gd name="T36" fmla="*/ 409 w 479"/>
              <a:gd name="T37" fmla="*/ 169 h 197"/>
              <a:gd name="T38" fmla="*/ 62 w 479"/>
              <a:gd name="T39" fmla="*/ 160 h 197"/>
              <a:gd name="T40" fmla="*/ 418 w 479"/>
              <a:gd name="T41" fmla="*/ 161 h 197"/>
              <a:gd name="T42" fmla="*/ 51 w 479"/>
              <a:gd name="T43" fmla="*/ 159 h 197"/>
              <a:gd name="T44" fmla="*/ 51 w 479"/>
              <a:gd name="T45" fmla="*/ 159 h 197"/>
              <a:gd name="T46" fmla="*/ 449 w 479"/>
              <a:gd name="T47" fmla="*/ 147 h 197"/>
              <a:gd name="T48" fmla="*/ 25 w 479"/>
              <a:gd name="T49" fmla="*/ 136 h 197"/>
              <a:gd name="T50" fmla="*/ 456 w 479"/>
              <a:gd name="T51" fmla="*/ 137 h 197"/>
              <a:gd name="T52" fmla="*/ 14 w 479"/>
              <a:gd name="T53" fmla="*/ 131 h 197"/>
              <a:gd name="T54" fmla="*/ 14 w 479"/>
              <a:gd name="T55" fmla="*/ 131 h 197"/>
              <a:gd name="T56" fmla="*/ 478 w 479"/>
              <a:gd name="T57" fmla="*/ 111 h 197"/>
              <a:gd name="T58" fmla="*/ 3 w 479"/>
              <a:gd name="T59" fmla="*/ 98 h 197"/>
              <a:gd name="T60" fmla="*/ 479 w 479"/>
              <a:gd name="T61" fmla="*/ 99 h 197"/>
              <a:gd name="T62" fmla="*/ 475 w 479"/>
              <a:gd name="T63" fmla="*/ 88 h 197"/>
              <a:gd name="T64" fmla="*/ 6 w 479"/>
              <a:gd name="T65" fmla="*/ 88 h 197"/>
              <a:gd name="T66" fmla="*/ 6 w 479"/>
              <a:gd name="T67" fmla="*/ 88 h 197"/>
              <a:gd name="T68" fmla="*/ 474 w 479"/>
              <a:gd name="T69" fmla="*/ 76 h 197"/>
              <a:gd name="T70" fmla="*/ 22 w 479"/>
              <a:gd name="T71" fmla="*/ 58 h 197"/>
              <a:gd name="T72" fmla="*/ 448 w 479"/>
              <a:gd name="T73" fmla="*/ 54 h 197"/>
              <a:gd name="T74" fmla="*/ 33 w 479"/>
              <a:gd name="T75" fmla="*/ 53 h 197"/>
              <a:gd name="T76" fmla="*/ 33 w 479"/>
              <a:gd name="T77" fmla="*/ 53 h 197"/>
              <a:gd name="T78" fmla="*/ 440 w 479"/>
              <a:gd name="T79" fmla="*/ 44 h 197"/>
              <a:gd name="T80" fmla="*/ 61 w 479"/>
              <a:gd name="T81" fmla="*/ 33 h 197"/>
              <a:gd name="T82" fmla="*/ 408 w 479"/>
              <a:gd name="T83" fmla="*/ 32 h 197"/>
              <a:gd name="T84" fmla="*/ 73 w 479"/>
              <a:gd name="T85" fmla="*/ 32 h 197"/>
              <a:gd name="T86" fmla="*/ 73 w 479"/>
              <a:gd name="T87" fmla="*/ 32 h 197"/>
              <a:gd name="T88" fmla="*/ 399 w 479"/>
              <a:gd name="T89" fmla="*/ 24 h 197"/>
              <a:gd name="T90" fmla="*/ 104 w 479"/>
              <a:gd name="T91" fmla="*/ 17 h 197"/>
              <a:gd name="T92" fmla="*/ 365 w 479"/>
              <a:gd name="T93" fmla="*/ 18 h 197"/>
              <a:gd name="T94" fmla="*/ 116 w 479"/>
              <a:gd name="T95" fmla="*/ 18 h 197"/>
              <a:gd name="T96" fmla="*/ 116 w 479"/>
              <a:gd name="T97" fmla="*/ 18 h 197"/>
              <a:gd name="T98" fmla="*/ 355 w 479"/>
              <a:gd name="T99" fmla="*/ 12 h 197"/>
              <a:gd name="T100" fmla="*/ 149 w 479"/>
              <a:gd name="T101" fmla="*/ 7 h 197"/>
              <a:gd name="T102" fmla="*/ 320 w 479"/>
              <a:gd name="T103" fmla="*/ 9 h 197"/>
              <a:gd name="T104" fmla="*/ 161 w 479"/>
              <a:gd name="T105" fmla="*/ 9 h 197"/>
              <a:gd name="T106" fmla="*/ 161 w 479"/>
              <a:gd name="T107" fmla="*/ 9 h 197"/>
              <a:gd name="T108" fmla="*/ 309 w 479"/>
              <a:gd name="T109" fmla="*/ 4 h 197"/>
              <a:gd name="T110" fmla="*/ 195 w 479"/>
              <a:gd name="T111" fmla="*/ 2 h 197"/>
              <a:gd name="T112" fmla="*/ 275 w 479"/>
              <a:gd name="T113" fmla="*/ 5 h 197"/>
              <a:gd name="T114" fmla="*/ 206 w 479"/>
              <a:gd name="T115" fmla="*/ 5 h 197"/>
              <a:gd name="T116" fmla="*/ 206 w 479"/>
              <a:gd name="T117" fmla="*/ 5 h 197"/>
              <a:gd name="T118" fmla="*/ 264 w 479"/>
              <a:gd name="T119" fmla="*/ 0 h 197"/>
              <a:gd name="T120" fmla="*/ 240 w 479"/>
              <a:gd name="T121" fmla="*/ 1 h 197"/>
              <a:gd name="T122" fmla="*/ 229 w 479"/>
              <a:gd name="T123" fmla="*/ 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9" h="197">
                <a:moveTo>
                  <a:pt x="240" y="197"/>
                </a:moveTo>
                <a:cubicBezTo>
                  <a:pt x="239" y="195"/>
                  <a:pt x="239" y="195"/>
                  <a:pt x="239" y="195"/>
                </a:cubicBezTo>
                <a:cubicBezTo>
                  <a:pt x="239" y="193"/>
                  <a:pt x="239" y="193"/>
                  <a:pt x="239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4" y="193"/>
                  <a:pt x="248" y="193"/>
                  <a:pt x="252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8" y="197"/>
                  <a:pt x="244" y="197"/>
                  <a:pt x="240" y="197"/>
                </a:cubicBezTo>
                <a:close/>
                <a:moveTo>
                  <a:pt x="229" y="197"/>
                </a:moveTo>
                <a:cubicBezTo>
                  <a:pt x="225" y="197"/>
                  <a:pt x="221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1" y="193"/>
                  <a:pt x="225" y="193"/>
                  <a:pt x="229" y="193"/>
                </a:cubicBezTo>
                <a:lnTo>
                  <a:pt x="229" y="197"/>
                </a:lnTo>
                <a:close/>
                <a:moveTo>
                  <a:pt x="263" y="197"/>
                </a:moveTo>
                <a:cubicBezTo>
                  <a:pt x="263" y="193"/>
                  <a:pt x="263" y="193"/>
                  <a:pt x="263" y="193"/>
                </a:cubicBezTo>
                <a:cubicBezTo>
                  <a:pt x="267" y="193"/>
                  <a:pt x="271" y="193"/>
                  <a:pt x="274" y="192"/>
                </a:cubicBezTo>
                <a:cubicBezTo>
                  <a:pt x="275" y="196"/>
                  <a:pt x="275" y="196"/>
                  <a:pt x="275" y="196"/>
                </a:cubicBezTo>
                <a:cubicBezTo>
                  <a:pt x="271" y="196"/>
                  <a:pt x="267" y="196"/>
                  <a:pt x="263" y="197"/>
                </a:cubicBezTo>
                <a:close/>
                <a:moveTo>
                  <a:pt x="206" y="196"/>
                </a:moveTo>
                <a:cubicBezTo>
                  <a:pt x="202" y="196"/>
                  <a:pt x="198" y="196"/>
                  <a:pt x="194" y="195"/>
                </a:cubicBezTo>
                <a:cubicBezTo>
                  <a:pt x="195" y="191"/>
                  <a:pt x="195" y="191"/>
                  <a:pt x="195" y="191"/>
                </a:cubicBezTo>
                <a:cubicBezTo>
                  <a:pt x="198" y="192"/>
                  <a:pt x="202" y="192"/>
                  <a:pt x="206" y="192"/>
                </a:cubicBezTo>
                <a:lnTo>
                  <a:pt x="206" y="196"/>
                </a:lnTo>
                <a:close/>
                <a:moveTo>
                  <a:pt x="286" y="195"/>
                </a:moveTo>
                <a:cubicBezTo>
                  <a:pt x="286" y="192"/>
                  <a:pt x="286" y="192"/>
                  <a:pt x="286" y="192"/>
                </a:cubicBezTo>
                <a:cubicBezTo>
                  <a:pt x="289" y="191"/>
                  <a:pt x="293" y="191"/>
                  <a:pt x="297" y="190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4" y="195"/>
                  <a:pt x="290" y="195"/>
                  <a:pt x="286" y="195"/>
                </a:cubicBezTo>
                <a:close/>
                <a:moveTo>
                  <a:pt x="183" y="194"/>
                </a:moveTo>
                <a:cubicBezTo>
                  <a:pt x="179" y="194"/>
                  <a:pt x="175" y="193"/>
                  <a:pt x="171" y="193"/>
                </a:cubicBezTo>
                <a:cubicBezTo>
                  <a:pt x="172" y="189"/>
                  <a:pt x="172" y="189"/>
                  <a:pt x="172" y="189"/>
                </a:cubicBezTo>
                <a:cubicBezTo>
                  <a:pt x="176" y="190"/>
                  <a:pt x="179" y="190"/>
                  <a:pt x="183" y="190"/>
                </a:cubicBezTo>
                <a:lnTo>
                  <a:pt x="183" y="194"/>
                </a:lnTo>
                <a:close/>
                <a:moveTo>
                  <a:pt x="309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2" y="189"/>
                  <a:pt x="316" y="188"/>
                  <a:pt x="320" y="188"/>
                </a:cubicBezTo>
                <a:cubicBezTo>
                  <a:pt x="320" y="191"/>
                  <a:pt x="320" y="191"/>
                  <a:pt x="320" y="191"/>
                </a:cubicBezTo>
                <a:cubicBezTo>
                  <a:pt x="316" y="192"/>
                  <a:pt x="313" y="193"/>
                  <a:pt x="309" y="193"/>
                </a:cubicBezTo>
                <a:close/>
                <a:moveTo>
                  <a:pt x="160" y="191"/>
                </a:moveTo>
                <a:cubicBezTo>
                  <a:pt x="156" y="191"/>
                  <a:pt x="153" y="190"/>
                  <a:pt x="149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6"/>
                  <a:pt x="157" y="187"/>
                  <a:pt x="161" y="188"/>
                </a:cubicBezTo>
                <a:lnTo>
                  <a:pt x="160" y="191"/>
                </a:lnTo>
                <a:close/>
                <a:moveTo>
                  <a:pt x="331" y="190"/>
                </a:moveTo>
                <a:cubicBezTo>
                  <a:pt x="331" y="186"/>
                  <a:pt x="331" y="186"/>
                  <a:pt x="331" y="186"/>
                </a:cubicBezTo>
                <a:cubicBezTo>
                  <a:pt x="335" y="185"/>
                  <a:pt x="338" y="185"/>
                  <a:pt x="342" y="184"/>
                </a:cubicBezTo>
                <a:cubicBezTo>
                  <a:pt x="343" y="188"/>
                  <a:pt x="343" y="188"/>
                  <a:pt x="343" y="188"/>
                </a:cubicBezTo>
                <a:cubicBezTo>
                  <a:pt x="339" y="188"/>
                  <a:pt x="335" y="189"/>
                  <a:pt x="331" y="190"/>
                </a:cubicBezTo>
                <a:close/>
                <a:moveTo>
                  <a:pt x="138" y="188"/>
                </a:moveTo>
                <a:cubicBezTo>
                  <a:pt x="134" y="187"/>
                  <a:pt x="130" y="186"/>
                  <a:pt x="126" y="185"/>
                </a:cubicBezTo>
                <a:cubicBezTo>
                  <a:pt x="127" y="181"/>
                  <a:pt x="127" y="181"/>
                  <a:pt x="127" y="181"/>
                </a:cubicBezTo>
                <a:cubicBezTo>
                  <a:pt x="131" y="182"/>
                  <a:pt x="135" y="183"/>
                  <a:pt x="138" y="184"/>
                </a:cubicBezTo>
                <a:lnTo>
                  <a:pt x="138" y="188"/>
                </a:lnTo>
                <a:close/>
                <a:moveTo>
                  <a:pt x="354" y="185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7" y="181"/>
                  <a:pt x="361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2" y="184"/>
                  <a:pt x="358" y="184"/>
                  <a:pt x="354" y="185"/>
                </a:cubicBezTo>
                <a:close/>
                <a:moveTo>
                  <a:pt x="115" y="183"/>
                </a:moveTo>
                <a:cubicBezTo>
                  <a:pt x="111" y="182"/>
                  <a:pt x="108" y="181"/>
                  <a:pt x="104" y="180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9" y="177"/>
                  <a:pt x="112" y="178"/>
                  <a:pt x="116" y="179"/>
                </a:cubicBezTo>
                <a:lnTo>
                  <a:pt x="115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9" y="175"/>
                  <a:pt x="383" y="174"/>
                  <a:pt x="386" y="173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4" y="178"/>
                  <a:pt x="380" y="179"/>
                  <a:pt x="376" y="180"/>
                </a:cubicBezTo>
                <a:close/>
                <a:moveTo>
                  <a:pt x="93" y="176"/>
                </a:moveTo>
                <a:cubicBezTo>
                  <a:pt x="89" y="175"/>
                  <a:pt x="86" y="174"/>
                  <a:pt x="82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7" y="170"/>
                  <a:pt x="91" y="171"/>
                  <a:pt x="94" y="173"/>
                </a:cubicBezTo>
                <a:lnTo>
                  <a:pt x="93" y="176"/>
                </a:lnTo>
                <a:close/>
                <a:moveTo>
                  <a:pt x="398" y="173"/>
                </a:moveTo>
                <a:cubicBezTo>
                  <a:pt x="397" y="169"/>
                  <a:pt x="397" y="169"/>
                  <a:pt x="397" y="169"/>
                </a:cubicBezTo>
                <a:cubicBezTo>
                  <a:pt x="401" y="168"/>
                  <a:pt x="404" y="166"/>
                  <a:pt x="407" y="165"/>
                </a:cubicBezTo>
                <a:cubicBezTo>
                  <a:pt x="409" y="169"/>
                  <a:pt x="409" y="169"/>
                  <a:pt x="409" y="169"/>
                </a:cubicBezTo>
                <a:cubicBezTo>
                  <a:pt x="405" y="170"/>
                  <a:pt x="402" y="171"/>
                  <a:pt x="398" y="173"/>
                </a:cubicBezTo>
                <a:close/>
                <a:moveTo>
                  <a:pt x="71" y="168"/>
                </a:moveTo>
                <a:cubicBezTo>
                  <a:pt x="68" y="167"/>
                  <a:pt x="64" y="165"/>
                  <a:pt x="61" y="164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6" y="162"/>
                  <a:pt x="69" y="163"/>
                  <a:pt x="73" y="165"/>
                </a:cubicBezTo>
                <a:lnTo>
                  <a:pt x="71" y="168"/>
                </a:lnTo>
                <a:close/>
                <a:moveTo>
                  <a:pt x="419" y="164"/>
                </a:moveTo>
                <a:cubicBezTo>
                  <a:pt x="418" y="161"/>
                  <a:pt x="418" y="161"/>
                  <a:pt x="418" y="161"/>
                </a:cubicBezTo>
                <a:cubicBezTo>
                  <a:pt x="421" y="159"/>
                  <a:pt x="425" y="157"/>
                  <a:pt x="428" y="156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27" y="161"/>
                  <a:pt x="423" y="162"/>
                  <a:pt x="419" y="164"/>
                </a:cubicBezTo>
                <a:close/>
                <a:moveTo>
                  <a:pt x="51" y="159"/>
                </a:moveTo>
                <a:cubicBezTo>
                  <a:pt x="47" y="157"/>
                  <a:pt x="44" y="155"/>
                  <a:pt x="41" y="153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6" y="152"/>
                  <a:pt x="49" y="154"/>
                  <a:pt x="52" y="155"/>
                </a:cubicBezTo>
                <a:lnTo>
                  <a:pt x="51" y="159"/>
                </a:lnTo>
                <a:close/>
                <a:moveTo>
                  <a:pt x="440" y="153"/>
                </a:moveTo>
                <a:cubicBezTo>
                  <a:pt x="438" y="150"/>
                  <a:pt x="438" y="150"/>
                  <a:pt x="438" y="150"/>
                </a:cubicBezTo>
                <a:cubicBezTo>
                  <a:pt x="441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40" y="153"/>
                </a:cubicBezTo>
                <a:close/>
                <a:moveTo>
                  <a:pt x="31" y="146"/>
                </a:moveTo>
                <a:cubicBezTo>
                  <a:pt x="28" y="144"/>
                  <a:pt x="25" y="142"/>
                  <a:pt x="22" y="13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27" y="139"/>
                  <a:pt x="30" y="141"/>
                  <a:pt x="33" y="143"/>
                </a:cubicBezTo>
                <a:lnTo>
                  <a:pt x="31" y="146"/>
                </a:lnTo>
                <a:close/>
                <a:moveTo>
                  <a:pt x="458" y="139"/>
                </a:moveTo>
                <a:cubicBezTo>
                  <a:pt x="456" y="137"/>
                  <a:pt x="456" y="137"/>
                  <a:pt x="456" y="137"/>
                </a:cubicBezTo>
                <a:cubicBezTo>
                  <a:pt x="459" y="134"/>
                  <a:pt x="461" y="131"/>
                  <a:pt x="464" y="129"/>
                </a:cubicBezTo>
                <a:cubicBezTo>
                  <a:pt x="467" y="131"/>
                  <a:pt x="467" y="131"/>
                  <a:pt x="467" y="131"/>
                </a:cubicBezTo>
                <a:cubicBezTo>
                  <a:pt x="464" y="134"/>
                  <a:pt x="461" y="137"/>
                  <a:pt x="458" y="139"/>
                </a:cubicBezTo>
                <a:close/>
                <a:moveTo>
                  <a:pt x="14" y="131"/>
                </a:moveTo>
                <a:cubicBezTo>
                  <a:pt x="11" y="127"/>
                  <a:pt x="9" y="124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2"/>
                  <a:pt x="14" y="125"/>
                  <a:pt x="17" y="128"/>
                </a:cubicBezTo>
                <a:lnTo>
                  <a:pt x="14" y="131"/>
                </a:lnTo>
                <a:close/>
                <a:moveTo>
                  <a:pt x="473" y="121"/>
                </a:moveTo>
                <a:cubicBezTo>
                  <a:pt x="470" y="120"/>
                  <a:pt x="470" y="120"/>
                  <a:pt x="470" y="120"/>
                </a:cubicBezTo>
                <a:cubicBezTo>
                  <a:pt x="472" y="116"/>
                  <a:pt x="473" y="113"/>
                  <a:pt x="474" y="110"/>
                </a:cubicBezTo>
                <a:cubicBezTo>
                  <a:pt x="478" y="111"/>
                  <a:pt x="478" y="111"/>
                  <a:pt x="478" y="111"/>
                </a:cubicBezTo>
                <a:cubicBezTo>
                  <a:pt x="477" y="114"/>
                  <a:pt x="475" y="118"/>
                  <a:pt x="473" y="121"/>
                </a:cubicBezTo>
                <a:close/>
                <a:moveTo>
                  <a:pt x="3" y="110"/>
                </a:moveTo>
                <a:cubicBezTo>
                  <a:pt x="2" y="106"/>
                  <a:pt x="0" y="102"/>
                  <a:pt x="0" y="98"/>
                </a:cubicBezTo>
                <a:cubicBezTo>
                  <a:pt x="3" y="98"/>
                  <a:pt x="3" y="98"/>
                  <a:pt x="3" y="98"/>
                </a:cubicBezTo>
                <a:cubicBezTo>
                  <a:pt x="3" y="98"/>
                  <a:pt x="3" y="98"/>
                  <a:pt x="3" y="98"/>
                </a:cubicBezTo>
                <a:cubicBezTo>
                  <a:pt x="3" y="102"/>
                  <a:pt x="4" y="106"/>
                  <a:pt x="5" y="109"/>
                </a:cubicBezTo>
                <a:lnTo>
                  <a:pt x="3" y="110"/>
                </a:lnTo>
                <a:close/>
                <a:moveTo>
                  <a:pt x="479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8" y="99"/>
                  <a:pt x="478" y="99"/>
                  <a:pt x="478" y="99"/>
                </a:cubicBezTo>
                <a:cubicBezTo>
                  <a:pt x="476" y="98"/>
                  <a:pt x="476" y="98"/>
                  <a:pt x="476" y="98"/>
                </a:cubicBezTo>
                <a:cubicBezTo>
                  <a:pt x="476" y="95"/>
                  <a:pt x="475" y="92"/>
                  <a:pt x="475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79" y="95"/>
                  <a:pt x="479" y="98"/>
                </a:cubicBezTo>
                <a:lnTo>
                  <a:pt x="479" y="99"/>
                </a:lnTo>
                <a:close/>
                <a:moveTo>
                  <a:pt x="6" y="88"/>
                </a:moveTo>
                <a:cubicBezTo>
                  <a:pt x="3" y="87"/>
                  <a:pt x="3" y="87"/>
                  <a:pt x="3" y="87"/>
                </a:cubicBezTo>
                <a:cubicBezTo>
                  <a:pt x="4" y="83"/>
                  <a:pt x="5" y="79"/>
                  <a:pt x="7" y="76"/>
                </a:cubicBezTo>
                <a:cubicBezTo>
                  <a:pt x="11" y="78"/>
                  <a:pt x="11" y="78"/>
                  <a:pt x="11" y="78"/>
                </a:cubicBezTo>
                <a:cubicBezTo>
                  <a:pt x="9" y="81"/>
                  <a:pt x="7" y="84"/>
                  <a:pt x="6" y="88"/>
                </a:cubicBezTo>
                <a:close/>
                <a:moveTo>
                  <a:pt x="470" y="78"/>
                </a:moveTo>
                <a:cubicBezTo>
                  <a:pt x="469" y="75"/>
                  <a:pt x="467" y="72"/>
                  <a:pt x="464" y="69"/>
                </a:cubicBezTo>
                <a:cubicBezTo>
                  <a:pt x="467" y="66"/>
                  <a:pt x="467" y="66"/>
                  <a:pt x="467" y="66"/>
                </a:cubicBezTo>
                <a:cubicBezTo>
                  <a:pt x="470" y="70"/>
                  <a:pt x="472" y="73"/>
                  <a:pt x="474" y="76"/>
                </a:cubicBezTo>
                <a:lnTo>
                  <a:pt x="470" y="78"/>
                </a:lnTo>
                <a:close/>
                <a:moveTo>
                  <a:pt x="17" y="69"/>
                </a:moveTo>
                <a:cubicBezTo>
                  <a:pt x="14" y="66"/>
                  <a:pt x="14" y="66"/>
                  <a:pt x="14" y="66"/>
                </a:cubicBezTo>
                <a:cubicBezTo>
                  <a:pt x="16" y="63"/>
                  <a:pt x="19" y="60"/>
                  <a:pt x="22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22" y="63"/>
                  <a:pt x="19" y="66"/>
                  <a:pt x="17" y="69"/>
                </a:cubicBezTo>
                <a:close/>
                <a:moveTo>
                  <a:pt x="456" y="61"/>
                </a:moveTo>
                <a:cubicBezTo>
                  <a:pt x="454" y="58"/>
                  <a:pt x="451" y="56"/>
                  <a:pt x="448" y="54"/>
                </a:cubicBezTo>
                <a:cubicBezTo>
                  <a:pt x="450" y="51"/>
                  <a:pt x="450" y="51"/>
                  <a:pt x="450" y="51"/>
                </a:cubicBezTo>
                <a:cubicBezTo>
                  <a:pt x="453" y="53"/>
                  <a:pt x="456" y="56"/>
                  <a:pt x="459" y="58"/>
                </a:cubicBezTo>
                <a:lnTo>
                  <a:pt x="456" y="61"/>
                </a:lnTo>
                <a:close/>
                <a:moveTo>
                  <a:pt x="33" y="53"/>
                </a:moveTo>
                <a:cubicBezTo>
                  <a:pt x="31" y="50"/>
                  <a:pt x="31" y="50"/>
                  <a:pt x="31" y="50"/>
                </a:cubicBezTo>
                <a:cubicBezTo>
                  <a:pt x="34" y="48"/>
                  <a:pt x="37" y="46"/>
                  <a:pt x="41" y="44"/>
                </a:cubicBezTo>
                <a:cubicBezTo>
                  <a:pt x="43" y="47"/>
                  <a:pt x="43" y="47"/>
                  <a:pt x="43" y="47"/>
                </a:cubicBezTo>
                <a:cubicBezTo>
                  <a:pt x="39" y="49"/>
                  <a:pt x="36" y="51"/>
                  <a:pt x="33" y="53"/>
                </a:cubicBezTo>
                <a:close/>
                <a:moveTo>
                  <a:pt x="438" y="47"/>
                </a:moveTo>
                <a:cubicBezTo>
                  <a:pt x="435" y="45"/>
                  <a:pt x="432" y="44"/>
                  <a:pt x="429" y="42"/>
                </a:cubicBezTo>
                <a:cubicBezTo>
                  <a:pt x="430" y="38"/>
                  <a:pt x="430" y="38"/>
                  <a:pt x="430" y="38"/>
                </a:cubicBezTo>
                <a:cubicBezTo>
                  <a:pt x="434" y="40"/>
                  <a:pt x="437" y="42"/>
                  <a:pt x="440" y="44"/>
                </a:cubicBezTo>
                <a:lnTo>
                  <a:pt x="438" y="47"/>
                </a:lnTo>
                <a:close/>
                <a:moveTo>
                  <a:pt x="53" y="42"/>
                </a:moveTo>
                <a:cubicBezTo>
                  <a:pt x="51" y="38"/>
                  <a:pt x="51" y="38"/>
                  <a:pt x="51" y="38"/>
                </a:cubicBezTo>
                <a:cubicBezTo>
                  <a:pt x="54" y="36"/>
                  <a:pt x="57" y="35"/>
                  <a:pt x="61" y="33"/>
                </a:cubicBezTo>
                <a:cubicBezTo>
                  <a:pt x="63" y="36"/>
                  <a:pt x="63" y="36"/>
                  <a:pt x="63" y="36"/>
                </a:cubicBezTo>
                <a:cubicBezTo>
                  <a:pt x="59" y="38"/>
                  <a:pt x="56" y="40"/>
                  <a:pt x="53" y="42"/>
                </a:cubicBezTo>
                <a:close/>
                <a:moveTo>
                  <a:pt x="419" y="37"/>
                </a:moveTo>
                <a:cubicBezTo>
                  <a:pt x="415" y="35"/>
                  <a:pt x="412" y="34"/>
                  <a:pt x="408" y="32"/>
                </a:cubicBezTo>
                <a:cubicBezTo>
                  <a:pt x="410" y="29"/>
                  <a:pt x="410" y="29"/>
                  <a:pt x="410" y="29"/>
                </a:cubicBezTo>
                <a:cubicBezTo>
                  <a:pt x="413" y="30"/>
                  <a:pt x="417" y="32"/>
                  <a:pt x="420" y="33"/>
                </a:cubicBezTo>
                <a:lnTo>
                  <a:pt x="419" y="37"/>
                </a:lnTo>
                <a:close/>
                <a:moveTo>
                  <a:pt x="73" y="32"/>
                </a:moveTo>
                <a:cubicBezTo>
                  <a:pt x="72" y="28"/>
                  <a:pt x="72" y="28"/>
                  <a:pt x="72" y="28"/>
                </a:cubicBezTo>
                <a:cubicBezTo>
                  <a:pt x="75" y="27"/>
                  <a:pt x="79" y="26"/>
                  <a:pt x="82" y="24"/>
                </a:cubicBezTo>
                <a:cubicBezTo>
                  <a:pt x="84" y="28"/>
                  <a:pt x="84" y="28"/>
                  <a:pt x="84" y="28"/>
                </a:cubicBezTo>
                <a:cubicBezTo>
                  <a:pt x="80" y="29"/>
                  <a:pt x="76" y="31"/>
                  <a:pt x="73" y="32"/>
                </a:cubicBezTo>
                <a:close/>
                <a:moveTo>
                  <a:pt x="398" y="28"/>
                </a:moveTo>
                <a:cubicBezTo>
                  <a:pt x="394" y="27"/>
                  <a:pt x="390" y="26"/>
                  <a:pt x="387" y="24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92" y="22"/>
                  <a:pt x="395" y="23"/>
                  <a:pt x="399" y="24"/>
                </a:cubicBezTo>
                <a:lnTo>
                  <a:pt x="398" y="28"/>
                </a:lnTo>
                <a:close/>
                <a:moveTo>
                  <a:pt x="94" y="24"/>
                </a:moveTo>
                <a:cubicBezTo>
                  <a:pt x="93" y="21"/>
                  <a:pt x="93" y="21"/>
                  <a:pt x="93" y="21"/>
                </a:cubicBezTo>
                <a:cubicBezTo>
                  <a:pt x="97" y="19"/>
                  <a:pt x="101" y="18"/>
                  <a:pt x="104" y="17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2" y="22"/>
                  <a:pt x="98" y="23"/>
                  <a:pt x="94" y="24"/>
                </a:cubicBezTo>
                <a:close/>
                <a:moveTo>
                  <a:pt x="376" y="21"/>
                </a:moveTo>
                <a:cubicBezTo>
                  <a:pt x="372" y="20"/>
                  <a:pt x="369" y="19"/>
                  <a:pt x="365" y="18"/>
                </a:cubicBezTo>
                <a:cubicBezTo>
                  <a:pt x="366" y="14"/>
                  <a:pt x="366" y="14"/>
                  <a:pt x="366" y="14"/>
                </a:cubicBezTo>
                <a:cubicBezTo>
                  <a:pt x="370" y="15"/>
                  <a:pt x="373" y="16"/>
                  <a:pt x="377" y="17"/>
                </a:cubicBezTo>
                <a:lnTo>
                  <a:pt x="376" y="21"/>
                </a:lnTo>
                <a:close/>
                <a:moveTo>
                  <a:pt x="116" y="18"/>
                </a:moveTo>
                <a:cubicBezTo>
                  <a:pt x="115" y="14"/>
                  <a:pt x="115" y="14"/>
                  <a:pt x="115" y="14"/>
                </a:cubicBezTo>
                <a:cubicBezTo>
                  <a:pt x="119" y="13"/>
                  <a:pt x="123" y="13"/>
                  <a:pt x="127" y="12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4" y="16"/>
                  <a:pt x="120" y="17"/>
                  <a:pt x="116" y="18"/>
                </a:cubicBezTo>
                <a:close/>
                <a:moveTo>
                  <a:pt x="354" y="15"/>
                </a:moveTo>
                <a:cubicBezTo>
                  <a:pt x="350" y="15"/>
                  <a:pt x="347" y="14"/>
                  <a:pt x="343" y="13"/>
                </a:cubicBezTo>
                <a:cubicBezTo>
                  <a:pt x="343" y="9"/>
                  <a:pt x="343" y="9"/>
                  <a:pt x="343" y="9"/>
                </a:cubicBezTo>
                <a:cubicBezTo>
                  <a:pt x="347" y="10"/>
                  <a:pt x="351" y="11"/>
                  <a:pt x="355" y="12"/>
                </a:cubicBezTo>
                <a:lnTo>
                  <a:pt x="354" y="15"/>
                </a:lnTo>
                <a:close/>
                <a:moveTo>
                  <a:pt x="138" y="13"/>
                </a:moveTo>
                <a:cubicBezTo>
                  <a:pt x="138" y="9"/>
                  <a:pt x="138" y="9"/>
                  <a:pt x="138" y="9"/>
                </a:cubicBezTo>
                <a:cubicBezTo>
                  <a:pt x="141" y="9"/>
                  <a:pt x="145" y="8"/>
                  <a:pt x="149" y="7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6" y="12"/>
                  <a:pt x="142" y="12"/>
                  <a:pt x="138" y="13"/>
                </a:cubicBezTo>
                <a:close/>
                <a:moveTo>
                  <a:pt x="332" y="11"/>
                </a:moveTo>
                <a:cubicBezTo>
                  <a:pt x="328" y="10"/>
                  <a:pt x="324" y="10"/>
                  <a:pt x="320" y="9"/>
                </a:cubicBezTo>
                <a:cubicBezTo>
                  <a:pt x="321" y="6"/>
                  <a:pt x="321" y="6"/>
                  <a:pt x="321" y="6"/>
                </a:cubicBezTo>
                <a:cubicBezTo>
                  <a:pt x="325" y="6"/>
                  <a:pt x="328" y="7"/>
                  <a:pt x="332" y="7"/>
                </a:cubicBezTo>
                <a:lnTo>
                  <a:pt x="332" y="11"/>
                </a:lnTo>
                <a:close/>
                <a:moveTo>
                  <a:pt x="161" y="9"/>
                </a:moveTo>
                <a:cubicBezTo>
                  <a:pt x="160" y="6"/>
                  <a:pt x="160" y="6"/>
                  <a:pt x="160" y="6"/>
                </a:cubicBezTo>
                <a:cubicBezTo>
                  <a:pt x="164" y="5"/>
                  <a:pt x="168" y="4"/>
                  <a:pt x="172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8"/>
                  <a:pt x="165" y="9"/>
                  <a:pt x="161" y="9"/>
                </a:cubicBezTo>
                <a:close/>
                <a:moveTo>
                  <a:pt x="309" y="8"/>
                </a:moveTo>
                <a:cubicBezTo>
                  <a:pt x="305" y="7"/>
                  <a:pt x="302" y="7"/>
                  <a:pt x="298" y="7"/>
                </a:cubicBezTo>
                <a:cubicBezTo>
                  <a:pt x="298" y="3"/>
                  <a:pt x="298" y="3"/>
                  <a:pt x="298" y="3"/>
                </a:cubicBezTo>
                <a:cubicBezTo>
                  <a:pt x="302" y="3"/>
                  <a:pt x="306" y="4"/>
                  <a:pt x="309" y="4"/>
                </a:cubicBezTo>
                <a:lnTo>
                  <a:pt x="309" y="8"/>
                </a:lnTo>
                <a:close/>
                <a:moveTo>
                  <a:pt x="184" y="6"/>
                </a:moveTo>
                <a:cubicBezTo>
                  <a:pt x="183" y="3"/>
                  <a:pt x="183" y="3"/>
                  <a:pt x="183" y="3"/>
                </a:cubicBezTo>
                <a:cubicBezTo>
                  <a:pt x="187" y="2"/>
                  <a:pt x="191" y="2"/>
                  <a:pt x="195" y="2"/>
                </a:cubicBezTo>
                <a:cubicBezTo>
                  <a:pt x="195" y="5"/>
                  <a:pt x="195" y="5"/>
                  <a:pt x="195" y="5"/>
                </a:cubicBezTo>
                <a:cubicBezTo>
                  <a:pt x="191" y="6"/>
                  <a:pt x="187" y="6"/>
                  <a:pt x="184" y="6"/>
                </a:cubicBezTo>
                <a:close/>
                <a:moveTo>
                  <a:pt x="286" y="5"/>
                </a:moveTo>
                <a:cubicBezTo>
                  <a:pt x="283" y="5"/>
                  <a:pt x="279" y="5"/>
                  <a:pt x="275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9" y="1"/>
                  <a:pt x="283" y="1"/>
                  <a:pt x="287" y="2"/>
                </a:cubicBezTo>
                <a:lnTo>
                  <a:pt x="286" y="5"/>
                </a:lnTo>
                <a:close/>
                <a:moveTo>
                  <a:pt x="206" y="5"/>
                </a:moveTo>
                <a:cubicBezTo>
                  <a:pt x="206" y="1"/>
                  <a:pt x="206" y="1"/>
                  <a:pt x="206" y="1"/>
                </a:cubicBezTo>
                <a:cubicBezTo>
                  <a:pt x="210" y="1"/>
                  <a:pt x="214" y="0"/>
                  <a:pt x="217" y="0"/>
                </a:cubicBezTo>
                <a:cubicBezTo>
                  <a:pt x="218" y="4"/>
                  <a:pt x="218" y="4"/>
                  <a:pt x="218" y="4"/>
                </a:cubicBezTo>
                <a:cubicBezTo>
                  <a:pt x="214" y="4"/>
                  <a:pt x="210" y="4"/>
                  <a:pt x="206" y="5"/>
                </a:cubicBezTo>
                <a:close/>
                <a:moveTo>
                  <a:pt x="264" y="4"/>
                </a:moveTo>
                <a:cubicBezTo>
                  <a:pt x="260" y="4"/>
                  <a:pt x="256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60" y="0"/>
                  <a:pt x="264" y="0"/>
                </a:cubicBezTo>
                <a:lnTo>
                  <a:pt x="264" y="4"/>
                </a:lnTo>
                <a:close/>
                <a:moveTo>
                  <a:pt x="229" y="4"/>
                </a:moveTo>
                <a:cubicBezTo>
                  <a:pt x="229" y="1"/>
                  <a:pt x="229" y="1"/>
                  <a:pt x="229" y="1"/>
                </a:cubicBezTo>
                <a:cubicBezTo>
                  <a:pt x="233" y="1"/>
                  <a:pt x="237" y="1"/>
                  <a:pt x="240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5"/>
                  <a:pt x="239" y="5"/>
                  <a:pt x="239" y="5"/>
                </a:cubicBezTo>
                <a:cubicBezTo>
                  <a:pt x="240" y="5"/>
                  <a:pt x="240" y="5"/>
                  <a:pt x="240" y="5"/>
                </a:cubicBezTo>
                <a:cubicBezTo>
                  <a:pt x="237" y="5"/>
                  <a:pt x="233" y="4"/>
                  <a:pt x="229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 flipH="1">
            <a:off x="7551738" y="2168526"/>
            <a:ext cx="1222375" cy="558800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 flipH="1">
            <a:off x="7546976" y="2803526"/>
            <a:ext cx="1227138" cy="379413"/>
          </a:xfrm>
          <a:custGeom>
            <a:avLst/>
            <a:gdLst>
              <a:gd name="T0" fmla="*/ 519 w 572"/>
              <a:gd name="T1" fmla="*/ 55 h 177"/>
              <a:gd name="T2" fmla="*/ 467 w 572"/>
              <a:gd name="T3" fmla="*/ 80 h 177"/>
              <a:gd name="T4" fmla="*/ 415 w 572"/>
              <a:gd name="T5" fmla="*/ 95 h 177"/>
              <a:gd name="T6" fmla="*/ 363 w 572"/>
              <a:gd name="T7" fmla="*/ 104 h 177"/>
              <a:gd name="T8" fmla="*/ 311 w 572"/>
              <a:gd name="T9" fmla="*/ 108 h 177"/>
              <a:gd name="T10" fmla="*/ 285 w 572"/>
              <a:gd name="T11" fmla="*/ 109 h 177"/>
              <a:gd name="T12" fmla="*/ 259 w 572"/>
              <a:gd name="T13" fmla="*/ 108 h 177"/>
              <a:gd name="T14" fmla="*/ 207 w 572"/>
              <a:gd name="T15" fmla="*/ 104 h 177"/>
              <a:gd name="T16" fmla="*/ 155 w 572"/>
              <a:gd name="T17" fmla="*/ 95 h 177"/>
              <a:gd name="T18" fmla="*/ 103 w 572"/>
              <a:gd name="T19" fmla="*/ 79 h 177"/>
              <a:gd name="T20" fmla="*/ 51 w 572"/>
              <a:gd name="T21" fmla="*/ 55 h 177"/>
              <a:gd name="T22" fmla="*/ 0 w 572"/>
              <a:gd name="T23" fmla="*/ 0 h 177"/>
              <a:gd name="T24" fmla="*/ 0 w 572"/>
              <a:gd name="T25" fmla="*/ 69 h 177"/>
              <a:gd name="T26" fmla="*/ 51 w 572"/>
              <a:gd name="T27" fmla="*/ 121 h 177"/>
              <a:gd name="T28" fmla="*/ 103 w 572"/>
              <a:gd name="T29" fmla="*/ 147 h 177"/>
              <a:gd name="T30" fmla="*/ 155 w 572"/>
              <a:gd name="T31" fmla="*/ 162 h 177"/>
              <a:gd name="T32" fmla="*/ 207 w 572"/>
              <a:gd name="T33" fmla="*/ 172 h 177"/>
              <a:gd name="T34" fmla="*/ 259 w 572"/>
              <a:gd name="T35" fmla="*/ 176 h 177"/>
              <a:gd name="T36" fmla="*/ 285 w 572"/>
              <a:gd name="T37" fmla="*/ 177 h 177"/>
              <a:gd name="T38" fmla="*/ 311 w 572"/>
              <a:gd name="T39" fmla="*/ 176 h 177"/>
              <a:gd name="T40" fmla="*/ 363 w 572"/>
              <a:gd name="T41" fmla="*/ 172 h 177"/>
              <a:gd name="T42" fmla="*/ 415 w 572"/>
              <a:gd name="T43" fmla="*/ 162 h 177"/>
              <a:gd name="T44" fmla="*/ 467 w 572"/>
              <a:gd name="T45" fmla="*/ 147 h 177"/>
              <a:gd name="T46" fmla="*/ 519 w 572"/>
              <a:gd name="T47" fmla="*/ 122 h 177"/>
              <a:gd name="T48" fmla="*/ 572 w 572"/>
              <a:gd name="T49" fmla="*/ 69 h 177"/>
              <a:gd name="T50" fmla="*/ 572 w 572"/>
              <a:gd name="T51" fmla="*/ 0 h 177"/>
              <a:gd name="T52" fmla="*/ 519 w 572"/>
              <a:gd name="T53" fmla="*/ 5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19" y="55"/>
                </a:moveTo>
                <a:cubicBezTo>
                  <a:pt x="504" y="65"/>
                  <a:pt x="487" y="73"/>
                  <a:pt x="467" y="80"/>
                </a:cubicBezTo>
                <a:cubicBezTo>
                  <a:pt x="451" y="86"/>
                  <a:pt x="433" y="91"/>
                  <a:pt x="415" y="95"/>
                </a:cubicBezTo>
                <a:cubicBezTo>
                  <a:pt x="398" y="99"/>
                  <a:pt x="381" y="102"/>
                  <a:pt x="363" y="104"/>
                </a:cubicBezTo>
                <a:cubicBezTo>
                  <a:pt x="346" y="106"/>
                  <a:pt x="329" y="108"/>
                  <a:pt x="311" y="108"/>
                </a:cubicBezTo>
                <a:cubicBezTo>
                  <a:pt x="302" y="109"/>
                  <a:pt x="294" y="109"/>
                  <a:pt x="285" y="109"/>
                </a:cubicBezTo>
                <a:cubicBezTo>
                  <a:pt x="276" y="109"/>
                  <a:pt x="268" y="109"/>
                  <a:pt x="259" y="108"/>
                </a:cubicBezTo>
                <a:cubicBezTo>
                  <a:pt x="241" y="107"/>
                  <a:pt x="224" y="106"/>
                  <a:pt x="207" y="104"/>
                </a:cubicBezTo>
                <a:cubicBezTo>
                  <a:pt x="189" y="102"/>
                  <a:pt x="171" y="98"/>
                  <a:pt x="155" y="95"/>
                </a:cubicBezTo>
                <a:cubicBezTo>
                  <a:pt x="136" y="90"/>
                  <a:pt x="119" y="85"/>
                  <a:pt x="103" y="79"/>
                </a:cubicBezTo>
                <a:cubicBezTo>
                  <a:pt x="83" y="72"/>
                  <a:pt x="66" y="64"/>
                  <a:pt x="51" y="55"/>
                </a:cubicBezTo>
                <a:cubicBezTo>
                  <a:pt x="25" y="39"/>
                  <a:pt x="8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6" y="106"/>
                  <a:pt x="51" y="121"/>
                </a:cubicBezTo>
                <a:cubicBezTo>
                  <a:pt x="66" y="131"/>
                  <a:pt x="83" y="139"/>
                  <a:pt x="103" y="147"/>
                </a:cubicBezTo>
                <a:cubicBezTo>
                  <a:pt x="119" y="153"/>
                  <a:pt x="136" y="158"/>
                  <a:pt x="155" y="162"/>
                </a:cubicBezTo>
                <a:cubicBezTo>
                  <a:pt x="171" y="166"/>
                  <a:pt x="189" y="169"/>
                  <a:pt x="207" y="172"/>
                </a:cubicBezTo>
                <a:cubicBezTo>
                  <a:pt x="224" y="174"/>
                  <a:pt x="241" y="176"/>
                  <a:pt x="259" y="176"/>
                </a:cubicBezTo>
                <a:cubicBezTo>
                  <a:pt x="268" y="177"/>
                  <a:pt x="276" y="177"/>
                  <a:pt x="285" y="177"/>
                </a:cubicBezTo>
                <a:cubicBezTo>
                  <a:pt x="294" y="177"/>
                  <a:pt x="302" y="177"/>
                  <a:pt x="311" y="176"/>
                </a:cubicBezTo>
                <a:cubicBezTo>
                  <a:pt x="329" y="176"/>
                  <a:pt x="346" y="174"/>
                  <a:pt x="363" y="172"/>
                </a:cubicBezTo>
                <a:cubicBezTo>
                  <a:pt x="381" y="170"/>
                  <a:pt x="398" y="166"/>
                  <a:pt x="415" y="162"/>
                </a:cubicBezTo>
                <a:cubicBezTo>
                  <a:pt x="433" y="158"/>
                  <a:pt x="451" y="153"/>
                  <a:pt x="467" y="147"/>
                </a:cubicBezTo>
                <a:cubicBezTo>
                  <a:pt x="486" y="140"/>
                  <a:pt x="504" y="131"/>
                  <a:pt x="519" y="122"/>
                </a:cubicBezTo>
                <a:cubicBezTo>
                  <a:pt x="545" y="107"/>
                  <a:pt x="564" y="89"/>
                  <a:pt x="572" y="69"/>
                </a:cubicBezTo>
                <a:cubicBezTo>
                  <a:pt x="572" y="53"/>
                  <a:pt x="572" y="17"/>
                  <a:pt x="572" y="0"/>
                </a:cubicBezTo>
                <a:cubicBezTo>
                  <a:pt x="564" y="20"/>
                  <a:pt x="546" y="39"/>
                  <a:pt x="519" y="55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 flipH="1">
            <a:off x="7546976" y="2635251"/>
            <a:ext cx="1227138" cy="379413"/>
          </a:xfrm>
          <a:custGeom>
            <a:avLst/>
            <a:gdLst>
              <a:gd name="T0" fmla="*/ 519 w 572"/>
              <a:gd name="T1" fmla="*/ 55 h 177"/>
              <a:gd name="T2" fmla="*/ 467 w 572"/>
              <a:gd name="T3" fmla="*/ 80 h 177"/>
              <a:gd name="T4" fmla="*/ 415 w 572"/>
              <a:gd name="T5" fmla="*/ 95 h 177"/>
              <a:gd name="T6" fmla="*/ 363 w 572"/>
              <a:gd name="T7" fmla="*/ 104 h 177"/>
              <a:gd name="T8" fmla="*/ 311 w 572"/>
              <a:gd name="T9" fmla="*/ 108 h 177"/>
              <a:gd name="T10" fmla="*/ 285 w 572"/>
              <a:gd name="T11" fmla="*/ 109 h 177"/>
              <a:gd name="T12" fmla="*/ 259 w 572"/>
              <a:gd name="T13" fmla="*/ 108 h 177"/>
              <a:gd name="T14" fmla="*/ 207 w 572"/>
              <a:gd name="T15" fmla="*/ 104 h 177"/>
              <a:gd name="T16" fmla="*/ 155 w 572"/>
              <a:gd name="T17" fmla="*/ 95 h 177"/>
              <a:gd name="T18" fmla="*/ 103 w 572"/>
              <a:gd name="T19" fmla="*/ 79 h 177"/>
              <a:gd name="T20" fmla="*/ 51 w 572"/>
              <a:gd name="T21" fmla="*/ 55 h 177"/>
              <a:gd name="T22" fmla="*/ 0 w 572"/>
              <a:gd name="T23" fmla="*/ 0 h 177"/>
              <a:gd name="T24" fmla="*/ 0 w 572"/>
              <a:gd name="T25" fmla="*/ 69 h 177"/>
              <a:gd name="T26" fmla="*/ 51 w 572"/>
              <a:gd name="T27" fmla="*/ 121 h 177"/>
              <a:gd name="T28" fmla="*/ 103 w 572"/>
              <a:gd name="T29" fmla="*/ 147 h 177"/>
              <a:gd name="T30" fmla="*/ 155 w 572"/>
              <a:gd name="T31" fmla="*/ 162 h 177"/>
              <a:gd name="T32" fmla="*/ 207 w 572"/>
              <a:gd name="T33" fmla="*/ 172 h 177"/>
              <a:gd name="T34" fmla="*/ 259 w 572"/>
              <a:gd name="T35" fmla="*/ 176 h 177"/>
              <a:gd name="T36" fmla="*/ 285 w 572"/>
              <a:gd name="T37" fmla="*/ 177 h 177"/>
              <a:gd name="T38" fmla="*/ 311 w 572"/>
              <a:gd name="T39" fmla="*/ 176 h 177"/>
              <a:gd name="T40" fmla="*/ 363 w 572"/>
              <a:gd name="T41" fmla="*/ 172 h 177"/>
              <a:gd name="T42" fmla="*/ 415 w 572"/>
              <a:gd name="T43" fmla="*/ 162 h 177"/>
              <a:gd name="T44" fmla="*/ 467 w 572"/>
              <a:gd name="T45" fmla="*/ 147 h 177"/>
              <a:gd name="T46" fmla="*/ 519 w 572"/>
              <a:gd name="T47" fmla="*/ 122 h 177"/>
              <a:gd name="T48" fmla="*/ 572 w 572"/>
              <a:gd name="T49" fmla="*/ 69 h 177"/>
              <a:gd name="T50" fmla="*/ 572 w 572"/>
              <a:gd name="T51" fmla="*/ 0 h 177"/>
              <a:gd name="T52" fmla="*/ 519 w 572"/>
              <a:gd name="T53" fmla="*/ 5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19" y="55"/>
                </a:moveTo>
                <a:cubicBezTo>
                  <a:pt x="504" y="65"/>
                  <a:pt x="487" y="73"/>
                  <a:pt x="467" y="80"/>
                </a:cubicBezTo>
                <a:cubicBezTo>
                  <a:pt x="451" y="86"/>
                  <a:pt x="433" y="91"/>
                  <a:pt x="415" y="95"/>
                </a:cubicBezTo>
                <a:cubicBezTo>
                  <a:pt x="398" y="99"/>
                  <a:pt x="381" y="102"/>
                  <a:pt x="363" y="104"/>
                </a:cubicBezTo>
                <a:cubicBezTo>
                  <a:pt x="346" y="106"/>
                  <a:pt x="329" y="108"/>
                  <a:pt x="311" y="108"/>
                </a:cubicBezTo>
                <a:cubicBezTo>
                  <a:pt x="302" y="109"/>
                  <a:pt x="294" y="109"/>
                  <a:pt x="285" y="109"/>
                </a:cubicBezTo>
                <a:cubicBezTo>
                  <a:pt x="276" y="109"/>
                  <a:pt x="268" y="109"/>
                  <a:pt x="259" y="108"/>
                </a:cubicBezTo>
                <a:cubicBezTo>
                  <a:pt x="241" y="108"/>
                  <a:pt x="224" y="106"/>
                  <a:pt x="207" y="104"/>
                </a:cubicBezTo>
                <a:cubicBezTo>
                  <a:pt x="189" y="102"/>
                  <a:pt x="171" y="98"/>
                  <a:pt x="155" y="95"/>
                </a:cubicBezTo>
                <a:cubicBezTo>
                  <a:pt x="136" y="90"/>
                  <a:pt x="119" y="85"/>
                  <a:pt x="103" y="79"/>
                </a:cubicBezTo>
                <a:cubicBezTo>
                  <a:pt x="83" y="72"/>
                  <a:pt x="66" y="64"/>
                  <a:pt x="51" y="55"/>
                </a:cubicBezTo>
                <a:cubicBezTo>
                  <a:pt x="25" y="39"/>
                  <a:pt x="8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6" y="106"/>
                  <a:pt x="51" y="121"/>
                </a:cubicBezTo>
                <a:cubicBezTo>
                  <a:pt x="66" y="131"/>
                  <a:pt x="83" y="139"/>
                  <a:pt x="103" y="147"/>
                </a:cubicBezTo>
                <a:cubicBezTo>
                  <a:pt x="119" y="153"/>
                  <a:pt x="136" y="158"/>
                  <a:pt x="155" y="162"/>
                </a:cubicBezTo>
                <a:cubicBezTo>
                  <a:pt x="171" y="166"/>
                  <a:pt x="189" y="169"/>
                  <a:pt x="207" y="172"/>
                </a:cubicBezTo>
                <a:cubicBezTo>
                  <a:pt x="224" y="174"/>
                  <a:pt x="241" y="176"/>
                  <a:pt x="259" y="176"/>
                </a:cubicBezTo>
                <a:cubicBezTo>
                  <a:pt x="268" y="177"/>
                  <a:pt x="276" y="177"/>
                  <a:pt x="285" y="177"/>
                </a:cubicBezTo>
                <a:cubicBezTo>
                  <a:pt x="294" y="177"/>
                  <a:pt x="302" y="177"/>
                  <a:pt x="311" y="176"/>
                </a:cubicBezTo>
                <a:cubicBezTo>
                  <a:pt x="329" y="176"/>
                  <a:pt x="346" y="174"/>
                  <a:pt x="363" y="172"/>
                </a:cubicBezTo>
                <a:cubicBezTo>
                  <a:pt x="381" y="170"/>
                  <a:pt x="398" y="166"/>
                  <a:pt x="415" y="162"/>
                </a:cubicBezTo>
                <a:cubicBezTo>
                  <a:pt x="433" y="158"/>
                  <a:pt x="451" y="153"/>
                  <a:pt x="467" y="147"/>
                </a:cubicBezTo>
                <a:cubicBezTo>
                  <a:pt x="486" y="140"/>
                  <a:pt x="504" y="131"/>
                  <a:pt x="519" y="122"/>
                </a:cubicBezTo>
                <a:cubicBezTo>
                  <a:pt x="545" y="107"/>
                  <a:pt x="564" y="89"/>
                  <a:pt x="572" y="69"/>
                </a:cubicBezTo>
                <a:cubicBezTo>
                  <a:pt x="572" y="53"/>
                  <a:pt x="572" y="17"/>
                  <a:pt x="572" y="0"/>
                </a:cubicBezTo>
                <a:cubicBezTo>
                  <a:pt x="564" y="20"/>
                  <a:pt x="546" y="39"/>
                  <a:pt x="519" y="55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 flipH="1">
            <a:off x="7546976" y="2459038"/>
            <a:ext cx="1227138" cy="379413"/>
          </a:xfrm>
          <a:custGeom>
            <a:avLst/>
            <a:gdLst>
              <a:gd name="T0" fmla="*/ 519 w 572"/>
              <a:gd name="T1" fmla="*/ 56 h 177"/>
              <a:gd name="T2" fmla="*/ 467 w 572"/>
              <a:gd name="T3" fmla="*/ 80 h 177"/>
              <a:gd name="T4" fmla="*/ 415 w 572"/>
              <a:gd name="T5" fmla="*/ 95 h 177"/>
              <a:gd name="T6" fmla="*/ 363 w 572"/>
              <a:gd name="T7" fmla="*/ 104 h 177"/>
              <a:gd name="T8" fmla="*/ 311 w 572"/>
              <a:gd name="T9" fmla="*/ 109 h 177"/>
              <a:gd name="T10" fmla="*/ 285 w 572"/>
              <a:gd name="T11" fmla="*/ 109 h 177"/>
              <a:gd name="T12" fmla="*/ 259 w 572"/>
              <a:gd name="T13" fmla="*/ 109 h 177"/>
              <a:gd name="T14" fmla="*/ 207 w 572"/>
              <a:gd name="T15" fmla="*/ 104 h 177"/>
              <a:gd name="T16" fmla="*/ 155 w 572"/>
              <a:gd name="T17" fmla="*/ 95 h 177"/>
              <a:gd name="T18" fmla="*/ 103 w 572"/>
              <a:gd name="T19" fmla="*/ 80 h 177"/>
              <a:gd name="T20" fmla="*/ 51 w 572"/>
              <a:gd name="T21" fmla="*/ 55 h 177"/>
              <a:gd name="T22" fmla="*/ 0 w 572"/>
              <a:gd name="T23" fmla="*/ 0 h 177"/>
              <a:gd name="T24" fmla="*/ 0 w 572"/>
              <a:gd name="T25" fmla="*/ 70 h 177"/>
              <a:gd name="T26" fmla="*/ 51 w 572"/>
              <a:gd name="T27" fmla="*/ 122 h 177"/>
              <a:gd name="T28" fmla="*/ 103 w 572"/>
              <a:gd name="T29" fmla="*/ 147 h 177"/>
              <a:gd name="T30" fmla="*/ 155 w 572"/>
              <a:gd name="T31" fmla="*/ 163 h 177"/>
              <a:gd name="T32" fmla="*/ 207 w 572"/>
              <a:gd name="T33" fmla="*/ 172 h 177"/>
              <a:gd name="T34" fmla="*/ 259 w 572"/>
              <a:gd name="T35" fmla="*/ 177 h 177"/>
              <a:gd name="T36" fmla="*/ 285 w 572"/>
              <a:gd name="T37" fmla="*/ 177 h 177"/>
              <a:gd name="T38" fmla="*/ 311 w 572"/>
              <a:gd name="T39" fmla="*/ 177 h 177"/>
              <a:gd name="T40" fmla="*/ 363 w 572"/>
              <a:gd name="T41" fmla="*/ 172 h 177"/>
              <a:gd name="T42" fmla="*/ 415 w 572"/>
              <a:gd name="T43" fmla="*/ 163 h 177"/>
              <a:gd name="T44" fmla="*/ 467 w 572"/>
              <a:gd name="T45" fmla="*/ 147 h 177"/>
              <a:gd name="T46" fmla="*/ 519 w 572"/>
              <a:gd name="T47" fmla="*/ 123 h 177"/>
              <a:gd name="T48" fmla="*/ 572 w 572"/>
              <a:gd name="T49" fmla="*/ 70 h 177"/>
              <a:gd name="T50" fmla="*/ 572 w 572"/>
              <a:gd name="T51" fmla="*/ 0 h 177"/>
              <a:gd name="T52" fmla="*/ 519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19" y="56"/>
                </a:moveTo>
                <a:cubicBezTo>
                  <a:pt x="504" y="65"/>
                  <a:pt x="487" y="73"/>
                  <a:pt x="467" y="80"/>
                </a:cubicBezTo>
                <a:cubicBezTo>
                  <a:pt x="451" y="86"/>
                  <a:pt x="433" y="91"/>
                  <a:pt x="415" y="95"/>
                </a:cubicBezTo>
                <a:cubicBezTo>
                  <a:pt x="398" y="99"/>
                  <a:pt x="381" y="102"/>
                  <a:pt x="363" y="104"/>
                </a:cubicBezTo>
                <a:cubicBezTo>
                  <a:pt x="346" y="107"/>
                  <a:pt x="329" y="108"/>
                  <a:pt x="311" y="109"/>
                </a:cubicBezTo>
                <a:cubicBezTo>
                  <a:pt x="302" y="109"/>
                  <a:pt x="294" y="109"/>
                  <a:pt x="285" y="109"/>
                </a:cubicBezTo>
                <a:cubicBezTo>
                  <a:pt x="276" y="109"/>
                  <a:pt x="268" y="109"/>
                  <a:pt x="259" y="109"/>
                </a:cubicBezTo>
                <a:cubicBezTo>
                  <a:pt x="241" y="108"/>
                  <a:pt x="224" y="106"/>
                  <a:pt x="207" y="104"/>
                </a:cubicBezTo>
                <a:cubicBezTo>
                  <a:pt x="189" y="102"/>
                  <a:pt x="171" y="99"/>
                  <a:pt x="155" y="95"/>
                </a:cubicBezTo>
                <a:cubicBezTo>
                  <a:pt x="136" y="91"/>
                  <a:pt x="119" y="86"/>
                  <a:pt x="103" y="80"/>
                </a:cubicBezTo>
                <a:cubicBezTo>
                  <a:pt x="83" y="73"/>
                  <a:pt x="66" y="64"/>
                  <a:pt x="51" y="55"/>
                </a:cubicBezTo>
                <a:cubicBezTo>
                  <a:pt x="25" y="39"/>
                  <a:pt x="8" y="20"/>
                  <a:pt x="0" y="0"/>
                </a:cubicBezTo>
                <a:cubicBezTo>
                  <a:pt x="0" y="18"/>
                  <a:pt x="0" y="53"/>
                  <a:pt x="0" y="70"/>
                </a:cubicBezTo>
                <a:cubicBezTo>
                  <a:pt x="8" y="89"/>
                  <a:pt x="26" y="106"/>
                  <a:pt x="51" y="122"/>
                </a:cubicBezTo>
                <a:cubicBezTo>
                  <a:pt x="66" y="131"/>
                  <a:pt x="83" y="140"/>
                  <a:pt x="103" y="147"/>
                </a:cubicBezTo>
                <a:cubicBezTo>
                  <a:pt x="119" y="153"/>
                  <a:pt x="136" y="158"/>
                  <a:pt x="155" y="163"/>
                </a:cubicBezTo>
                <a:cubicBezTo>
                  <a:pt x="171" y="167"/>
                  <a:pt x="189" y="170"/>
                  <a:pt x="207" y="172"/>
                </a:cubicBezTo>
                <a:cubicBezTo>
                  <a:pt x="224" y="174"/>
                  <a:pt x="241" y="176"/>
                  <a:pt x="259" y="177"/>
                </a:cubicBezTo>
                <a:cubicBezTo>
                  <a:pt x="268" y="177"/>
                  <a:pt x="276" y="177"/>
                  <a:pt x="285" y="177"/>
                </a:cubicBezTo>
                <a:cubicBezTo>
                  <a:pt x="294" y="177"/>
                  <a:pt x="302" y="177"/>
                  <a:pt x="311" y="177"/>
                </a:cubicBezTo>
                <a:cubicBezTo>
                  <a:pt x="329" y="176"/>
                  <a:pt x="346" y="175"/>
                  <a:pt x="363" y="172"/>
                </a:cubicBezTo>
                <a:cubicBezTo>
                  <a:pt x="381" y="170"/>
                  <a:pt x="398" y="167"/>
                  <a:pt x="415" y="163"/>
                </a:cubicBezTo>
                <a:cubicBezTo>
                  <a:pt x="433" y="159"/>
                  <a:pt x="451" y="153"/>
                  <a:pt x="467" y="147"/>
                </a:cubicBezTo>
                <a:cubicBezTo>
                  <a:pt x="486" y="140"/>
                  <a:pt x="504" y="132"/>
                  <a:pt x="519" y="123"/>
                </a:cubicBezTo>
                <a:cubicBezTo>
                  <a:pt x="545" y="107"/>
                  <a:pt x="564" y="89"/>
                  <a:pt x="572" y="70"/>
                </a:cubicBezTo>
                <a:cubicBezTo>
                  <a:pt x="572" y="53"/>
                  <a:pt x="572" y="18"/>
                  <a:pt x="572" y="0"/>
                </a:cubicBezTo>
                <a:cubicBezTo>
                  <a:pt x="564" y="21"/>
                  <a:pt x="546" y="40"/>
                  <a:pt x="519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88"/>
          <p:cNvSpPr>
            <a:spLocks noEditPoints="1"/>
          </p:cNvSpPr>
          <p:nvPr/>
        </p:nvSpPr>
        <p:spPr bwMode="auto">
          <a:xfrm flipH="1">
            <a:off x="7618413" y="2211388"/>
            <a:ext cx="1082675" cy="436563"/>
          </a:xfrm>
          <a:custGeom>
            <a:avLst/>
            <a:gdLst>
              <a:gd name="T0" fmla="*/ 252 w 505"/>
              <a:gd name="T1" fmla="*/ 203 h 203"/>
              <a:gd name="T2" fmla="*/ 252 w 505"/>
              <a:gd name="T3" fmla="*/ 203 h 203"/>
              <a:gd name="T4" fmla="*/ 0 w 505"/>
              <a:gd name="T5" fmla="*/ 101 h 203"/>
              <a:gd name="T6" fmla="*/ 252 w 505"/>
              <a:gd name="T7" fmla="*/ 0 h 203"/>
              <a:gd name="T8" fmla="*/ 505 w 505"/>
              <a:gd name="T9" fmla="*/ 101 h 203"/>
              <a:gd name="T10" fmla="*/ 252 w 505"/>
              <a:gd name="T11" fmla="*/ 203 h 203"/>
              <a:gd name="T12" fmla="*/ 252 w 505"/>
              <a:gd name="T13" fmla="*/ 28 h 203"/>
              <a:gd name="T14" fmla="*/ 30 w 505"/>
              <a:gd name="T15" fmla="*/ 101 h 203"/>
              <a:gd name="T16" fmla="*/ 252 w 505"/>
              <a:gd name="T17" fmla="*/ 174 h 203"/>
              <a:gd name="T18" fmla="*/ 475 w 505"/>
              <a:gd name="T19" fmla="*/ 101 h 203"/>
              <a:gd name="T20" fmla="*/ 252 w 505"/>
              <a:gd name="T21" fmla="*/ 2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3">
                <a:moveTo>
                  <a:pt x="252" y="203"/>
                </a:moveTo>
                <a:cubicBezTo>
                  <a:pt x="252" y="203"/>
                  <a:pt x="252" y="203"/>
                  <a:pt x="252" y="203"/>
                </a:cubicBezTo>
                <a:cubicBezTo>
                  <a:pt x="130" y="203"/>
                  <a:pt x="0" y="167"/>
                  <a:pt x="0" y="101"/>
                </a:cubicBezTo>
                <a:cubicBezTo>
                  <a:pt x="0" y="36"/>
                  <a:pt x="130" y="0"/>
                  <a:pt x="252" y="0"/>
                </a:cubicBezTo>
                <a:cubicBezTo>
                  <a:pt x="375" y="0"/>
                  <a:pt x="505" y="36"/>
                  <a:pt x="505" y="101"/>
                </a:cubicBezTo>
                <a:cubicBezTo>
                  <a:pt x="505" y="167"/>
                  <a:pt x="375" y="203"/>
                  <a:pt x="252" y="203"/>
                </a:cubicBezTo>
                <a:close/>
                <a:moveTo>
                  <a:pt x="252" y="28"/>
                </a:moveTo>
                <a:cubicBezTo>
                  <a:pt x="121" y="28"/>
                  <a:pt x="30" y="66"/>
                  <a:pt x="30" y="101"/>
                </a:cubicBezTo>
                <a:cubicBezTo>
                  <a:pt x="30" y="135"/>
                  <a:pt x="121" y="174"/>
                  <a:pt x="252" y="174"/>
                </a:cubicBezTo>
                <a:cubicBezTo>
                  <a:pt x="384" y="174"/>
                  <a:pt x="475" y="135"/>
                  <a:pt x="475" y="101"/>
                </a:cubicBezTo>
                <a:cubicBezTo>
                  <a:pt x="475" y="66"/>
                  <a:pt x="384" y="28"/>
                  <a:pt x="252" y="28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 flipH="1">
            <a:off x="7778751" y="2320926"/>
            <a:ext cx="754063" cy="188913"/>
          </a:xfrm>
          <a:custGeom>
            <a:avLst/>
            <a:gdLst>
              <a:gd name="T0" fmla="*/ 352 w 352"/>
              <a:gd name="T1" fmla="*/ 56 h 88"/>
              <a:gd name="T2" fmla="*/ 309 w 352"/>
              <a:gd name="T3" fmla="*/ 56 h 88"/>
              <a:gd name="T4" fmla="*/ 291 w 352"/>
              <a:gd name="T5" fmla="*/ 88 h 88"/>
              <a:gd name="T6" fmla="*/ 240 w 352"/>
              <a:gd name="T7" fmla="*/ 82 h 88"/>
              <a:gd name="T8" fmla="*/ 259 w 352"/>
              <a:gd name="T9" fmla="*/ 49 h 88"/>
              <a:gd name="T10" fmla="*/ 233 w 352"/>
              <a:gd name="T11" fmla="*/ 30 h 88"/>
              <a:gd name="T12" fmla="*/ 195 w 352"/>
              <a:gd name="T13" fmla="*/ 51 h 88"/>
              <a:gd name="T14" fmla="*/ 117 w 352"/>
              <a:gd name="T15" fmla="*/ 86 h 88"/>
              <a:gd name="T16" fmla="*/ 40 w 352"/>
              <a:gd name="T17" fmla="*/ 52 h 88"/>
              <a:gd name="T18" fmla="*/ 0 w 352"/>
              <a:gd name="T19" fmla="*/ 52 h 88"/>
              <a:gd name="T20" fmla="*/ 0 w 352"/>
              <a:gd name="T21" fmla="*/ 32 h 88"/>
              <a:gd name="T22" fmla="*/ 37 w 352"/>
              <a:gd name="T23" fmla="*/ 32 h 88"/>
              <a:gd name="T24" fmla="*/ 51 w 352"/>
              <a:gd name="T25" fmla="*/ 4 h 88"/>
              <a:gd name="T26" fmla="*/ 100 w 352"/>
              <a:gd name="T27" fmla="*/ 11 h 88"/>
              <a:gd name="T28" fmla="*/ 85 w 352"/>
              <a:gd name="T29" fmla="*/ 39 h 88"/>
              <a:gd name="T30" fmla="*/ 109 w 352"/>
              <a:gd name="T31" fmla="*/ 56 h 88"/>
              <a:gd name="T32" fmla="*/ 146 w 352"/>
              <a:gd name="T33" fmla="*/ 33 h 88"/>
              <a:gd name="T34" fmla="*/ 227 w 352"/>
              <a:gd name="T35" fmla="*/ 0 h 88"/>
              <a:gd name="T36" fmla="*/ 306 w 352"/>
              <a:gd name="T37" fmla="*/ 36 h 88"/>
              <a:gd name="T38" fmla="*/ 352 w 352"/>
              <a:gd name="T39" fmla="*/ 36 h 88"/>
              <a:gd name="T40" fmla="*/ 352 w 352"/>
              <a:gd name="T41" fmla="*/ 5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352" y="56"/>
                </a:moveTo>
                <a:cubicBezTo>
                  <a:pt x="309" y="56"/>
                  <a:pt x="309" y="56"/>
                  <a:pt x="309" y="56"/>
                </a:cubicBezTo>
                <a:cubicBezTo>
                  <a:pt x="308" y="68"/>
                  <a:pt x="300" y="81"/>
                  <a:pt x="291" y="88"/>
                </a:cubicBezTo>
                <a:cubicBezTo>
                  <a:pt x="240" y="82"/>
                  <a:pt x="240" y="82"/>
                  <a:pt x="240" y="82"/>
                </a:cubicBezTo>
                <a:cubicBezTo>
                  <a:pt x="250" y="74"/>
                  <a:pt x="259" y="62"/>
                  <a:pt x="259" y="49"/>
                </a:cubicBezTo>
                <a:cubicBezTo>
                  <a:pt x="259" y="38"/>
                  <a:pt x="250" y="30"/>
                  <a:pt x="233" y="30"/>
                </a:cubicBezTo>
                <a:cubicBezTo>
                  <a:pt x="216" y="30"/>
                  <a:pt x="206" y="37"/>
                  <a:pt x="195" y="51"/>
                </a:cubicBezTo>
                <a:cubicBezTo>
                  <a:pt x="180" y="72"/>
                  <a:pt x="158" y="86"/>
                  <a:pt x="117" y="86"/>
                </a:cubicBezTo>
                <a:cubicBezTo>
                  <a:pt x="79" y="86"/>
                  <a:pt x="49" y="76"/>
                  <a:pt x="4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32"/>
                  <a:pt x="0" y="32"/>
                  <a:pt x="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20"/>
                  <a:pt x="44" y="11"/>
                  <a:pt x="51" y="4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95" y="16"/>
                  <a:pt x="85" y="25"/>
                  <a:pt x="85" y="39"/>
                </a:cubicBezTo>
                <a:cubicBezTo>
                  <a:pt x="85" y="52"/>
                  <a:pt x="97" y="56"/>
                  <a:pt x="109" y="56"/>
                </a:cubicBezTo>
                <a:cubicBezTo>
                  <a:pt x="123" y="56"/>
                  <a:pt x="132" y="49"/>
                  <a:pt x="146" y="33"/>
                </a:cubicBezTo>
                <a:cubicBezTo>
                  <a:pt x="164" y="9"/>
                  <a:pt x="188" y="0"/>
                  <a:pt x="227" y="0"/>
                </a:cubicBezTo>
                <a:cubicBezTo>
                  <a:pt x="265" y="0"/>
                  <a:pt x="298" y="12"/>
                  <a:pt x="306" y="36"/>
                </a:cubicBezTo>
                <a:cubicBezTo>
                  <a:pt x="352" y="36"/>
                  <a:pt x="352" y="36"/>
                  <a:pt x="352" y="36"/>
                </a:cubicBezTo>
                <a:lnTo>
                  <a:pt x="352" y="56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Oval 90"/>
          <p:cNvSpPr>
            <a:spLocks noChangeArrowheads="1"/>
          </p:cNvSpPr>
          <p:nvPr/>
        </p:nvSpPr>
        <p:spPr bwMode="auto">
          <a:xfrm flipH="1">
            <a:off x="8391526" y="3932238"/>
            <a:ext cx="1074738" cy="1073150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91"/>
          <p:cNvSpPr>
            <a:spLocks noEditPoints="1"/>
          </p:cNvSpPr>
          <p:nvPr/>
        </p:nvSpPr>
        <p:spPr bwMode="auto">
          <a:xfrm flipH="1">
            <a:off x="8458201" y="3997326"/>
            <a:ext cx="941388" cy="941388"/>
          </a:xfrm>
          <a:custGeom>
            <a:avLst/>
            <a:gdLst>
              <a:gd name="T0" fmla="*/ 220 w 439"/>
              <a:gd name="T1" fmla="*/ 439 h 439"/>
              <a:gd name="T2" fmla="*/ 0 w 439"/>
              <a:gd name="T3" fmla="*/ 219 h 439"/>
              <a:gd name="T4" fmla="*/ 220 w 439"/>
              <a:gd name="T5" fmla="*/ 0 h 439"/>
              <a:gd name="T6" fmla="*/ 439 w 439"/>
              <a:gd name="T7" fmla="*/ 219 h 439"/>
              <a:gd name="T8" fmla="*/ 220 w 439"/>
              <a:gd name="T9" fmla="*/ 439 h 439"/>
              <a:gd name="T10" fmla="*/ 220 w 439"/>
              <a:gd name="T11" fmla="*/ 41 h 439"/>
              <a:gd name="T12" fmla="*/ 41 w 439"/>
              <a:gd name="T13" fmla="*/ 219 h 439"/>
              <a:gd name="T14" fmla="*/ 220 w 439"/>
              <a:gd name="T15" fmla="*/ 398 h 439"/>
              <a:gd name="T16" fmla="*/ 398 w 439"/>
              <a:gd name="T17" fmla="*/ 219 h 439"/>
              <a:gd name="T18" fmla="*/ 220 w 439"/>
              <a:gd name="T19" fmla="*/ 4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439">
                <a:moveTo>
                  <a:pt x="220" y="439"/>
                </a:moveTo>
                <a:cubicBezTo>
                  <a:pt x="98" y="439"/>
                  <a:pt x="0" y="341"/>
                  <a:pt x="0" y="219"/>
                </a:cubicBezTo>
                <a:cubicBezTo>
                  <a:pt x="0" y="98"/>
                  <a:pt x="98" y="0"/>
                  <a:pt x="220" y="0"/>
                </a:cubicBezTo>
                <a:cubicBezTo>
                  <a:pt x="341" y="0"/>
                  <a:pt x="439" y="98"/>
                  <a:pt x="439" y="219"/>
                </a:cubicBezTo>
                <a:cubicBezTo>
                  <a:pt x="439" y="341"/>
                  <a:pt x="341" y="439"/>
                  <a:pt x="220" y="439"/>
                </a:cubicBezTo>
                <a:close/>
                <a:moveTo>
                  <a:pt x="220" y="41"/>
                </a:moveTo>
                <a:cubicBezTo>
                  <a:pt x="121" y="41"/>
                  <a:pt x="41" y="121"/>
                  <a:pt x="41" y="219"/>
                </a:cubicBezTo>
                <a:cubicBezTo>
                  <a:pt x="41" y="318"/>
                  <a:pt x="121" y="398"/>
                  <a:pt x="220" y="398"/>
                </a:cubicBezTo>
                <a:cubicBezTo>
                  <a:pt x="318" y="398"/>
                  <a:pt x="398" y="318"/>
                  <a:pt x="398" y="219"/>
                </a:cubicBezTo>
                <a:cubicBezTo>
                  <a:pt x="398" y="121"/>
                  <a:pt x="318" y="41"/>
                  <a:pt x="220" y="4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 flipH="1">
            <a:off x="8747126" y="4140201"/>
            <a:ext cx="363538" cy="660400"/>
          </a:xfrm>
          <a:custGeom>
            <a:avLst/>
            <a:gdLst>
              <a:gd name="T0" fmla="*/ 65 w 169"/>
              <a:gd name="T1" fmla="*/ 308 h 308"/>
              <a:gd name="T2" fmla="*/ 65 w 169"/>
              <a:gd name="T3" fmla="*/ 272 h 308"/>
              <a:gd name="T4" fmla="*/ 0 w 169"/>
              <a:gd name="T5" fmla="*/ 256 h 308"/>
              <a:gd name="T6" fmla="*/ 12 w 169"/>
              <a:gd name="T7" fmla="*/ 212 h 308"/>
              <a:gd name="T8" fmla="*/ 74 w 169"/>
              <a:gd name="T9" fmla="*/ 228 h 308"/>
              <a:gd name="T10" fmla="*/ 111 w 169"/>
              <a:gd name="T11" fmla="*/ 205 h 308"/>
              <a:gd name="T12" fmla="*/ 71 w 169"/>
              <a:gd name="T13" fmla="*/ 172 h 308"/>
              <a:gd name="T14" fmla="*/ 2 w 169"/>
              <a:gd name="T15" fmla="*/ 102 h 308"/>
              <a:gd name="T16" fmla="*/ 65 w 169"/>
              <a:gd name="T17" fmla="*/ 35 h 308"/>
              <a:gd name="T18" fmla="*/ 65 w 169"/>
              <a:gd name="T19" fmla="*/ 0 h 308"/>
              <a:gd name="T20" fmla="*/ 105 w 169"/>
              <a:gd name="T21" fmla="*/ 0 h 308"/>
              <a:gd name="T22" fmla="*/ 105 w 169"/>
              <a:gd name="T23" fmla="*/ 32 h 308"/>
              <a:gd name="T24" fmla="*/ 159 w 169"/>
              <a:gd name="T25" fmla="*/ 45 h 308"/>
              <a:gd name="T26" fmla="*/ 148 w 169"/>
              <a:gd name="T27" fmla="*/ 88 h 308"/>
              <a:gd name="T28" fmla="*/ 93 w 169"/>
              <a:gd name="T29" fmla="*/ 75 h 308"/>
              <a:gd name="T30" fmla="*/ 60 w 169"/>
              <a:gd name="T31" fmla="*/ 96 h 308"/>
              <a:gd name="T32" fmla="*/ 106 w 169"/>
              <a:gd name="T33" fmla="*/ 128 h 308"/>
              <a:gd name="T34" fmla="*/ 169 w 169"/>
              <a:gd name="T35" fmla="*/ 199 h 308"/>
              <a:gd name="T36" fmla="*/ 101 w 169"/>
              <a:gd name="T37" fmla="*/ 269 h 308"/>
              <a:gd name="T38" fmla="*/ 101 w 169"/>
              <a:gd name="T39" fmla="*/ 308 h 308"/>
              <a:gd name="T40" fmla="*/ 65 w 169"/>
              <a:gd name="T4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" h="308">
                <a:moveTo>
                  <a:pt x="65" y="308"/>
                </a:moveTo>
                <a:cubicBezTo>
                  <a:pt x="65" y="272"/>
                  <a:pt x="65" y="272"/>
                  <a:pt x="65" y="272"/>
                </a:cubicBezTo>
                <a:cubicBezTo>
                  <a:pt x="41" y="271"/>
                  <a:pt x="15" y="264"/>
                  <a:pt x="0" y="256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27" y="220"/>
                  <a:pt x="50" y="228"/>
                  <a:pt x="74" y="228"/>
                </a:cubicBezTo>
                <a:cubicBezTo>
                  <a:pt x="96" y="228"/>
                  <a:pt x="111" y="220"/>
                  <a:pt x="111" y="205"/>
                </a:cubicBezTo>
                <a:cubicBezTo>
                  <a:pt x="111" y="190"/>
                  <a:pt x="99" y="181"/>
                  <a:pt x="71" y="172"/>
                </a:cubicBezTo>
                <a:cubicBezTo>
                  <a:pt x="30" y="158"/>
                  <a:pt x="2" y="139"/>
                  <a:pt x="2" y="102"/>
                </a:cubicBezTo>
                <a:cubicBezTo>
                  <a:pt x="2" y="69"/>
                  <a:pt x="25" y="43"/>
                  <a:pt x="65" y="35"/>
                </a:cubicBezTo>
                <a:cubicBezTo>
                  <a:pt x="65" y="0"/>
                  <a:pt x="65" y="0"/>
                  <a:pt x="6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29" y="33"/>
                  <a:pt x="147" y="39"/>
                  <a:pt x="159" y="45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38" y="83"/>
                  <a:pt x="120" y="75"/>
                  <a:pt x="93" y="75"/>
                </a:cubicBezTo>
                <a:cubicBezTo>
                  <a:pt x="68" y="75"/>
                  <a:pt x="60" y="85"/>
                  <a:pt x="60" y="96"/>
                </a:cubicBezTo>
                <a:cubicBezTo>
                  <a:pt x="60" y="108"/>
                  <a:pt x="74" y="116"/>
                  <a:pt x="106" y="128"/>
                </a:cubicBezTo>
                <a:cubicBezTo>
                  <a:pt x="151" y="144"/>
                  <a:pt x="169" y="165"/>
                  <a:pt x="169" y="199"/>
                </a:cubicBezTo>
                <a:cubicBezTo>
                  <a:pt x="169" y="233"/>
                  <a:pt x="145" y="262"/>
                  <a:pt x="101" y="269"/>
                </a:cubicBezTo>
                <a:cubicBezTo>
                  <a:pt x="101" y="308"/>
                  <a:pt x="101" y="308"/>
                  <a:pt x="101" y="308"/>
                </a:cubicBezTo>
                <a:lnTo>
                  <a:pt x="65" y="308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 flipH="1">
            <a:off x="6175376" y="4013201"/>
            <a:ext cx="1222375" cy="703263"/>
          </a:xfrm>
          <a:custGeom>
            <a:avLst/>
            <a:gdLst>
              <a:gd name="T0" fmla="*/ 0 w 770"/>
              <a:gd name="T1" fmla="*/ 435 h 443"/>
              <a:gd name="T2" fmla="*/ 0 w 770"/>
              <a:gd name="T3" fmla="*/ 1 h 443"/>
              <a:gd name="T4" fmla="*/ 770 w 770"/>
              <a:gd name="T5" fmla="*/ 0 h 443"/>
              <a:gd name="T6" fmla="*/ 770 w 770"/>
              <a:gd name="T7" fmla="*/ 443 h 443"/>
              <a:gd name="T8" fmla="*/ 0 w 770"/>
              <a:gd name="T9" fmla="*/ 43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443">
                <a:moveTo>
                  <a:pt x="0" y="435"/>
                </a:moveTo>
                <a:lnTo>
                  <a:pt x="0" y="1"/>
                </a:lnTo>
                <a:lnTo>
                  <a:pt x="770" y="0"/>
                </a:lnTo>
                <a:lnTo>
                  <a:pt x="770" y="443"/>
                </a:lnTo>
                <a:lnTo>
                  <a:pt x="0" y="435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 flipH="1">
            <a:off x="6175376" y="4314826"/>
            <a:ext cx="1222375" cy="558800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2" y="0"/>
                  <a:pt x="570" y="58"/>
                  <a:pt x="570" y="130"/>
                </a:cubicBezTo>
                <a:cubicBezTo>
                  <a:pt x="570" y="201"/>
                  <a:pt x="442" y="259"/>
                  <a:pt x="285" y="260"/>
                </a:cubicBezTo>
                <a:cubicBezTo>
                  <a:pt x="127" y="259"/>
                  <a:pt x="0" y="201"/>
                  <a:pt x="0" y="130"/>
                </a:cubicBezTo>
                <a:cubicBezTo>
                  <a:pt x="0" y="58"/>
                  <a:pt x="127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Oval 95"/>
          <p:cNvSpPr>
            <a:spLocks noChangeArrowheads="1"/>
          </p:cNvSpPr>
          <p:nvPr/>
        </p:nvSpPr>
        <p:spPr bwMode="auto">
          <a:xfrm flipH="1">
            <a:off x="6278563" y="4360863"/>
            <a:ext cx="1017588" cy="415925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96"/>
          <p:cNvSpPr>
            <a:spLocks noEditPoints="1"/>
          </p:cNvSpPr>
          <p:nvPr/>
        </p:nvSpPr>
        <p:spPr bwMode="auto">
          <a:xfrm flipH="1">
            <a:off x="6272213" y="4354513"/>
            <a:ext cx="1027113" cy="425450"/>
          </a:xfrm>
          <a:custGeom>
            <a:avLst/>
            <a:gdLst>
              <a:gd name="T0" fmla="*/ 240 w 479"/>
              <a:gd name="T1" fmla="*/ 196 h 199"/>
              <a:gd name="T2" fmla="*/ 251 w 479"/>
              <a:gd name="T3" fmla="*/ 195 h 199"/>
              <a:gd name="T4" fmla="*/ 251 w 479"/>
              <a:gd name="T5" fmla="*/ 195 h 199"/>
              <a:gd name="T6" fmla="*/ 216 w 479"/>
              <a:gd name="T7" fmla="*/ 198 h 199"/>
              <a:gd name="T8" fmla="*/ 285 w 479"/>
              <a:gd name="T9" fmla="*/ 197 h 199"/>
              <a:gd name="T10" fmla="*/ 182 w 479"/>
              <a:gd name="T11" fmla="*/ 192 h 199"/>
              <a:gd name="T12" fmla="*/ 296 w 479"/>
              <a:gd name="T13" fmla="*/ 192 h 199"/>
              <a:gd name="T14" fmla="*/ 296 w 479"/>
              <a:gd name="T15" fmla="*/ 192 h 199"/>
              <a:gd name="T16" fmla="*/ 171 w 479"/>
              <a:gd name="T17" fmla="*/ 194 h 199"/>
              <a:gd name="T18" fmla="*/ 331 w 479"/>
              <a:gd name="T19" fmla="*/ 191 h 199"/>
              <a:gd name="T20" fmla="*/ 137 w 479"/>
              <a:gd name="T21" fmla="*/ 185 h 199"/>
              <a:gd name="T22" fmla="*/ 341 w 479"/>
              <a:gd name="T23" fmla="*/ 185 h 199"/>
              <a:gd name="T24" fmla="*/ 341 w 479"/>
              <a:gd name="T25" fmla="*/ 185 h 199"/>
              <a:gd name="T26" fmla="*/ 125 w 479"/>
              <a:gd name="T27" fmla="*/ 187 h 199"/>
              <a:gd name="T28" fmla="*/ 375 w 479"/>
              <a:gd name="T29" fmla="*/ 181 h 199"/>
              <a:gd name="T30" fmla="*/ 93 w 479"/>
              <a:gd name="T31" fmla="*/ 174 h 199"/>
              <a:gd name="T32" fmla="*/ 385 w 479"/>
              <a:gd name="T33" fmla="*/ 174 h 199"/>
              <a:gd name="T34" fmla="*/ 385 w 479"/>
              <a:gd name="T35" fmla="*/ 174 h 199"/>
              <a:gd name="T36" fmla="*/ 81 w 479"/>
              <a:gd name="T37" fmla="*/ 174 h 199"/>
              <a:gd name="T38" fmla="*/ 418 w 479"/>
              <a:gd name="T39" fmla="*/ 165 h 199"/>
              <a:gd name="T40" fmla="*/ 51 w 479"/>
              <a:gd name="T41" fmla="*/ 157 h 199"/>
              <a:gd name="T42" fmla="*/ 427 w 479"/>
              <a:gd name="T43" fmla="*/ 157 h 199"/>
              <a:gd name="T44" fmla="*/ 427 w 479"/>
              <a:gd name="T45" fmla="*/ 157 h 199"/>
              <a:gd name="T46" fmla="*/ 40 w 479"/>
              <a:gd name="T47" fmla="*/ 155 h 199"/>
              <a:gd name="T48" fmla="*/ 457 w 479"/>
              <a:gd name="T49" fmla="*/ 141 h 199"/>
              <a:gd name="T50" fmla="*/ 16 w 479"/>
              <a:gd name="T51" fmla="*/ 130 h 199"/>
              <a:gd name="T52" fmla="*/ 463 w 479"/>
              <a:gd name="T53" fmla="*/ 130 h 199"/>
              <a:gd name="T54" fmla="*/ 463 w 479"/>
              <a:gd name="T55" fmla="*/ 130 h 199"/>
              <a:gd name="T56" fmla="*/ 6 w 479"/>
              <a:gd name="T57" fmla="*/ 123 h 199"/>
              <a:gd name="T58" fmla="*/ 476 w 479"/>
              <a:gd name="T59" fmla="*/ 100 h 199"/>
              <a:gd name="T60" fmla="*/ 0 w 479"/>
              <a:gd name="T61" fmla="*/ 100 h 199"/>
              <a:gd name="T62" fmla="*/ 1 w 479"/>
              <a:gd name="T63" fmla="*/ 100 h 199"/>
              <a:gd name="T64" fmla="*/ 472 w 479"/>
              <a:gd name="T65" fmla="*/ 77 h 199"/>
              <a:gd name="T66" fmla="*/ 6 w 479"/>
              <a:gd name="T67" fmla="*/ 78 h 199"/>
              <a:gd name="T68" fmla="*/ 6 w 479"/>
              <a:gd name="T69" fmla="*/ 78 h 199"/>
              <a:gd name="T70" fmla="*/ 462 w 479"/>
              <a:gd name="T71" fmla="*/ 70 h 199"/>
              <a:gd name="T72" fmla="*/ 32 w 479"/>
              <a:gd name="T73" fmla="*/ 55 h 199"/>
              <a:gd name="T74" fmla="*/ 439 w 479"/>
              <a:gd name="T75" fmla="*/ 45 h 199"/>
              <a:gd name="T76" fmla="*/ 39 w 479"/>
              <a:gd name="T77" fmla="*/ 46 h 199"/>
              <a:gd name="T78" fmla="*/ 39 w 479"/>
              <a:gd name="T79" fmla="*/ 46 h 199"/>
              <a:gd name="T80" fmla="*/ 427 w 479"/>
              <a:gd name="T81" fmla="*/ 43 h 199"/>
              <a:gd name="T82" fmla="*/ 71 w 479"/>
              <a:gd name="T83" fmla="*/ 34 h 199"/>
              <a:gd name="T84" fmla="*/ 397 w 479"/>
              <a:gd name="T85" fmla="*/ 26 h 199"/>
              <a:gd name="T86" fmla="*/ 81 w 479"/>
              <a:gd name="T87" fmla="*/ 26 h 199"/>
              <a:gd name="T88" fmla="*/ 81 w 479"/>
              <a:gd name="T89" fmla="*/ 26 h 199"/>
              <a:gd name="T90" fmla="*/ 385 w 479"/>
              <a:gd name="T91" fmla="*/ 26 h 199"/>
              <a:gd name="T92" fmla="*/ 114 w 479"/>
              <a:gd name="T93" fmla="*/ 20 h 199"/>
              <a:gd name="T94" fmla="*/ 353 w 479"/>
              <a:gd name="T95" fmla="*/ 13 h 199"/>
              <a:gd name="T96" fmla="*/ 125 w 479"/>
              <a:gd name="T97" fmla="*/ 13 h 199"/>
              <a:gd name="T98" fmla="*/ 125 w 479"/>
              <a:gd name="T99" fmla="*/ 13 h 199"/>
              <a:gd name="T100" fmla="*/ 341 w 479"/>
              <a:gd name="T101" fmla="*/ 15 h 199"/>
              <a:gd name="T102" fmla="*/ 159 w 479"/>
              <a:gd name="T103" fmla="*/ 11 h 199"/>
              <a:gd name="T104" fmla="*/ 308 w 479"/>
              <a:gd name="T105" fmla="*/ 5 h 199"/>
              <a:gd name="T106" fmla="*/ 170 w 479"/>
              <a:gd name="T107" fmla="*/ 6 h 199"/>
              <a:gd name="T108" fmla="*/ 170 w 479"/>
              <a:gd name="T109" fmla="*/ 6 h 199"/>
              <a:gd name="T110" fmla="*/ 296 w 479"/>
              <a:gd name="T111" fmla="*/ 8 h 199"/>
              <a:gd name="T112" fmla="*/ 204 w 479"/>
              <a:gd name="T113" fmla="*/ 6 h 199"/>
              <a:gd name="T114" fmla="*/ 262 w 479"/>
              <a:gd name="T115" fmla="*/ 2 h 199"/>
              <a:gd name="T116" fmla="*/ 216 w 479"/>
              <a:gd name="T117" fmla="*/ 2 h 199"/>
              <a:gd name="T118" fmla="*/ 216 w 479"/>
              <a:gd name="T119" fmla="*/ 2 h 199"/>
              <a:gd name="T120" fmla="*/ 239 w 479"/>
              <a:gd name="T1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199">
                <a:moveTo>
                  <a:pt x="228" y="198"/>
                </a:moveTo>
                <a:cubicBezTo>
                  <a:pt x="228" y="195"/>
                  <a:pt x="228" y="195"/>
                  <a:pt x="228" y="195"/>
                </a:cubicBezTo>
                <a:cubicBezTo>
                  <a:pt x="232" y="195"/>
                  <a:pt x="235" y="196"/>
                  <a:pt x="239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0" y="197"/>
                  <a:pt x="240" y="197"/>
                  <a:pt x="240" y="197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6" y="199"/>
                  <a:pt x="231" y="199"/>
                  <a:pt x="228" y="198"/>
                </a:cubicBezTo>
                <a:close/>
                <a:moveTo>
                  <a:pt x="251" y="195"/>
                </a:moveTo>
                <a:cubicBezTo>
                  <a:pt x="254" y="195"/>
                  <a:pt x="258" y="194"/>
                  <a:pt x="262" y="194"/>
                </a:cubicBezTo>
                <a:cubicBezTo>
                  <a:pt x="262" y="198"/>
                  <a:pt x="262" y="198"/>
                  <a:pt x="262" y="198"/>
                </a:cubicBezTo>
                <a:cubicBezTo>
                  <a:pt x="258" y="198"/>
                  <a:pt x="255" y="198"/>
                  <a:pt x="251" y="198"/>
                </a:cubicBezTo>
                <a:lnTo>
                  <a:pt x="251" y="195"/>
                </a:lnTo>
                <a:close/>
                <a:moveTo>
                  <a:pt x="205" y="198"/>
                </a:moveTo>
                <a:cubicBezTo>
                  <a:pt x="205" y="194"/>
                  <a:pt x="205" y="194"/>
                  <a:pt x="205" y="194"/>
                </a:cubicBezTo>
                <a:cubicBezTo>
                  <a:pt x="209" y="194"/>
                  <a:pt x="213" y="194"/>
                  <a:pt x="216" y="194"/>
                </a:cubicBezTo>
                <a:cubicBezTo>
                  <a:pt x="216" y="198"/>
                  <a:pt x="216" y="198"/>
                  <a:pt x="216" y="198"/>
                </a:cubicBezTo>
                <a:cubicBezTo>
                  <a:pt x="212" y="198"/>
                  <a:pt x="209" y="198"/>
                  <a:pt x="205" y="198"/>
                </a:cubicBezTo>
                <a:close/>
                <a:moveTo>
                  <a:pt x="273" y="194"/>
                </a:moveTo>
                <a:cubicBezTo>
                  <a:pt x="277" y="194"/>
                  <a:pt x="281" y="193"/>
                  <a:pt x="285" y="193"/>
                </a:cubicBezTo>
                <a:cubicBezTo>
                  <a:pt x="285" y="197"/>
                  <a:pt x="285" y="197"/>
                  <a:pt x="285" y="197"/>
                </a:cubicBezTo>
                <a:cubicBezTo>
                  <a:pt x="281" y="197"/>
                  <a:pt x="277" y="197"/>
                  <a:pt x="274" y="198"/>
                </a:cubicBezTo>
                <a:lnTo>
                  <a:pt x="273" y="194"/>
                </a:lnTo>
                <a:close/>
                <a:moveTo>
                  <a:pt x="182" y="196"/>
                </a:moveTo>
                <a:cubicBezTo>
                  <a:pt x="182" y="192"/>
                  <a:pt x="182" y="192"/>
                  <a:pt x="182" y="192"/>
                </a:cubicBezTo>
                <a:cubicBezTo>
                  <a:pt x="186" y="192"/>
                  <a:pt x="190" y="193"/>
                  <a:pt x="194" y="193"/>
                </a:cubicBezTo>
                <a:cubicBezTo>
                  <a:pt x="193" y="197"/>
                  <a:pt x="193" y="197"/>
                  <a:pt x="193" y="197"/>
                </a:cubicBezTo>
                <a:cubicBezTo>
                  <a:pt x="190" y="196"/>
                  <a:pt x="186" y="196"/>
                  <a:pt x="182" y="196"/>
                </a:cubicBezTo>
                <a:close/>
                <a:moveTo>
                  <a:pt x="296" y="192"/>
                </a:moveTo>
                <a:cubicBezTo>
                  <a:pt x="300" y="192"/>
                  <a:pt x="304" y="191"/>
                  <a:pt x="307" y="191"/>
                </a:cubicBezTo>
                <a:cubicBezTo>
                  <a:pt x="308" y="194"/>
                  <a:pt x="308" y="194"/>
                  <a:pt x="308" y="194"/>
                </a:cubicBezTo>
                <a:cubicBezTo>
                  <a:pt x="304" y="195"/>
                  <a:pt x="300" y="195"/>
                  <a:pt x="296" y="196"/>
                </a:cubicBezTo>
                <a:lnTo>
                  <a:pt x="296" y="192"/>
                </a:lnTo>
                <a:close/>
                <a:moveTo>
                  <a:pt x="159" y="193"/>
                </a:moveTo>
                <a:cubicBezTo>
                  <a:pt x="160" y="189"/>
                  <a:pt x="160" y="189"/>
                  <a:pt x="160" y="189"/>
                </a:cubicBezTo>
                <a:cubicBezTo>
                  <a:pt x="163" y="190"/>
                  <a:pt x="167" y="190"/>
                  <a:pt x="171" y="191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67" y="194"/>
                  <a:pt x="163" y="193"/>
                  <a:pt x="159" y="193"/>
                </a:cubicBezTo>
                <a:close/>
                <a:moveTo>
                  <a:pt x="319" y="189"/>
                </a:moveTo>
                <a:cubicBezTo>
                  <a:pt x="322" y="189"/>
                  <a:pt x="326" y="188"/>
                  <a:pt x="330" y="187"/>
                </a:cubicBezTo>
                <a:cubicBezTo>
                  <a:pt x="331" y="191"/>
                  <a:pt x="331" y="191"/>
                  <a:pt x="331" y="191"/>
                </a:cubicBezTo>
                <a:cubicBezTo>
                  <a:pt x="327" y="192"/>
                  <a:pt x="323" y="192"/>
                  <a:pt x="319" y="193"/>
                </a:cubicBezTo>
                <a:lnTo>
                  <a:pt x="319" y="189"/>
                </a:lnTo>
                <a:close/>
                <a:moveTo>
                  <a:pt x="137" y="189"/>
                </a:moveTo>
                <a:cubicBezTo>
                  <a:pt x="137" y="185"/>
                  <a:pt x="137" y="185"/>
                  <a:pt x="137" y="185"/>
                </a:cubicBezTo>
                <a:cubicBezTo>
                  <a:pt x="141" y="186"/>
                  <a:pt x="145" y="187"/>
                  <a:pt x="148" y="187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144" y="191"/>
                  <a:pt x="140" y="190"/>
                  <a:pt x="137" y="189"/>
                </a:cubicBezTo>
                <a:close/>
                <a:moveTo>
                  <a:pt x="341" y="185"/>
                </a:moveTo>
                <a:cubicBezTo>
                  <a:pt x="345" y="185"/>
                  <a:pt x="349" y="184"/>
                  <a:pt x="352" y="183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49" y="187"/>
                  <a:pt x="346" y="188"/>
                  <a:pt x="342" y="189"/>
                </a:cubicBezTo>
                <a:lnTo>
                  <a:pt x="341" y="185"/>
                </a:lnTo>
                <a:close/>
                <a:moveTo>
                  <a:pt x="114" y="184"/>
                </a:moveTo>
                <a:cubicBezTo>
                  <a:pt x="115" y="180"/>
                  <a:pt x="115" y="180"/>
                  <a:pt x="115" y="180"/>
                </a:cubicBezTo>
                <a:cubicBezTo>
                  <a:pt x="119" y="181"/>
                  <a:pt x="122" y="182"/>
                  <a:pt x="126" y="183"/>
                </a:cubicBezTo>
                <a:cubicBezTo>
                  <a:pt x="125" y="187"/>
                  <a:pt x="125" y="187"/>
                  <a:pt x="125" y="187"/>
                </a:cubicBezTo>
                <a:cubicBezTo>
                  <a:pt x="122" y="186"/>
                  <a:pt x="118" y="185"/>
                  <a:pt x="114" y="184"/>
                </a:cubicBezTo>
                <a:close/>
                <a:moveTo>
                  <a:pt x="363" y="180"/>
                </a:moveTo>
                <a:cubicBezTo>
                  <a:pt x="367" y="179"/>
                  <a:pt x="371" y="178"/>
                  <a:pt x="374" y="177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2" y="182"/>
                  <a:pt x="368" y="183"/>
                  <a:pt x="364" y="184"/>
                </a:cubicBezTo>
                <a:lnTo>
                  <a:pt x="363" y="180"/>
                </a:lnTo>
                <a:close/>
                <a:moveTo>
                  <a:pt x="92" y="178"/>
                </a:moveTo>
                <a:cubicBezTo>
                  <a:pt x="93" y="174"/>
                  <a:pt x="93" y="174"/>
                  <a:pt x="93" y="174"/>
                </a:cubicBezTo>
                <a:cubicBezTo>
                  <a:pt x="97" y="175"/>
                  <a:pt x="100" y="176"/>
                  <a:pt x="104" y="178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99" y="180"/>
                  <a:pt x="96" y="179"/>
                  <a:pt x="92" y="178"/>
                </a:cubicBezTo>
                <a:close/>
                <a:moveTo>
                  <a:pt x="385" y="174"/>
                </a:moveTo>
                <a:cubicBezTo>
                  <a:pt x="389" y="173"/>
                  <a:pt x="392" y="172"/>
                  <a:pt x="396" y="170"/>
                </a:cubicBezTo>
                <a:cubicBezTo>
                  <a:pt x="397" y="174"/>
                  <a:pt x="397" y="174"/>
                  <a:pt x="397" y="174"/>
                </a:cubicBezTo>
                <a:cubicBezTo>
                  <a:pt x="394" y="175"/>
                  <a:pt x="390" y="177"/>
                  <a:pt x="386" y="178"/>
                </a:cubicBezTo>
                <a:lnTo>
                  <a:pt x="385" y="174"/>
                </a:lnTo>
                <a:close/>
                <a:moveTo>
                  <a:pt x="70" y="170"/>
                </a:moveTo>
                <a:cubicBezTo>
                  <a:pt x="72" y="167"/>
                  <a:pt x="72" y="167"/>
                  <a:pt x="72" y="167"/>
                </a:cubicBezTo>
                <a:cubicBezTo>
                  <a:pt x="75" y="168"/>
                  <a:pt x="79" y="169"/>
                  <a:pt x="82" y="171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7" y="173"/>
                  <a:pt x="74" y="171"/>
                  <a:pt x="70" y="170"/>
                </a:cubicBezTo>
                <a:close/>
                <a:moveTo>
                  <a:pt x="407" y="166"/>
                </a:moveTo>
                <a:cubicBezTo>
                  <a:pt x="410" y="165"/>
                  <a:pt x="414" y="163"/>
                  <a:pt x="417" y="162"/>
                </a:cubicBezTo>
                <a:cubicBezTo>
                  <a:pt x="418" y="165"/>
                  <a:pt x="418" y="165"/>
                  <a:pt x="418" y="165"/>
                </a:cubicBezTo>
                <a:cubicBezTo>
                  <a:pt x="415" y="167"/>
                  <a:pt x="412" y="168"/>
                  <a:pt x="408" y="170"/>
                </a:cubicBezTo>
                <a:lnTo>
                  <a:pt x="407" y="166"/>
                </a:lnTo>
                <a:close/>
                <a:moveTo>
                  <a:pt x="50" y="160"/>
                </a:moveTo>
                <a:cubicBezTo>
                  <a:pt x="51" y="157"/>
                  <a:pt x="51" y="157"/>
                  <a:pt x="51" y="157"/>
                </a:cubicBezTo>
                <a:cubicBezTo>
                  <a:pt x="55" y="159"/>
                  <a:pt x="58" y="160"/>
                  <a:pt x="61" y="162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56" y="164"/>
                  <a:pt x="53" y="162"/>
                  <a:pt x="50" y="160"/>
                </a:cubicBezTo>
                <a:close/>
                <a:moveTo>
                  <a:pt x="427" y="157"/>
                </a:moveTo>
                <a:cubicBezTo>
                  <a:pt x="430" y="155"/>
                  <a:pt x="434" y="153"/>
                  <a:pt x="437" y="151"/>
                </a:cubicBezTo>
                <a:cubicBezTo>
                  <a:pt x="439" y="154"/>
                  <a:pt x="439" y="154"/>
                  <a:pt x="439" y="154"/>
                </a:cubicBezTo>
                <a:cubicBezTo>
                  <a:pt x="436" y="156"/>
                  <a:pt x="432" y="158"/>
                  <a:pt x="429" y="160"/>
                </a:cubicBezTo>
                <a:lnTo>
                  <a:pt x="427" y="157"/>
                </a:lnTo>
                <a:close/>
                <a:moveTo>
                  <a:pt x="30" y="148"/>
                </a:moveTo>
                <a:cubicBezTo>
                  <a:pt x="32" y="145"/>
                  <a:pt x="32" y="145"/>
                  <a:pt x="32" y="145"/>
                </a:cubicBezTo>
                <a:cubicBezTo>
                  <a:pt x="35" y="147"/>
                  <a:pt x="38" y="149"/>
                  <a:pt x="42" y="151"/>
                </a:cubicBezTo>
                <a:cubicBezTo>
                  <a:pt x="40" y="155"/>
                  <a:pt x="40" y="155"/>
                  <a:pt x="40" y="155"/>
                </a:cubicBezTo>
                <a:cubicBezTo>
                  <a:pt x="36" y="153"/>
                  <a:pt x="33" y="150"/>
                  <a:pt x="30" y="148"/>
                </a:cubicBezTo>
                <a:close/>
                <a:moveTo>
                  <a:pt x="446" y="145"/>
                </a:moveTo>
                <a:cubicBezTo>
                  <a:pt x="449" y="143"/>
                  <a:pt x="452" y="140"/>
                  <a:pt x="455" y="138"/>
                </a:cubicBezTo>
                <a:cubicBezTo>
                  <a:pt x="457" y="141"/>
                  <a:pt x="457" y="141"/>
                  <a:pt x="457" y="141"/>
                </a:cubicBezTo>
                <a:cubicBezTo>
                  <a:pt x="455" y="143"/>
                  <a:pt x="452" y="145"/>
                  <a:pt x="448" y="148"/>
                </a:cubicBezTo>
                <a:lnTo>
                  <a:pt x="446" y="145"/>
                </a:lnTo>
                <a:close/>
                <a:moveTo>
                  <a:pt x="13" y="132"/>
                </a:moveTo>
                <a:cubicBezTo>
                  <a:pt x="16" y="130"/>
                  <a:pt x="16" y="130"/>
                  <a:pt x="16" y="130"/>
                </a:cubicBezTo>
                <a:cubicBezTo>
                  <a:pt x="18" y="133"/>
                  <a:pt x="21" y="135"/>
                  <a:pt x="23" y="138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8" y="138"/>
                  <a:pt x="15" y="135"/>
                  <a:pt x="13" y="132"/>
                </a:cubicBezTo>
                <a:close/>
                <a:moveTo>
                  <a:pt x="463" y="130"/>
                </a:moveTo>
                <a:cubicBezTo>
                  <a:pt x="465" y="127"/>
                  <a:pt x="467" y="124"/>
                  <a:pt x="469" y="121"/>
                </a:cubicBezTo>
                <a:cubicBezTo>
                  <a:pt x="472" y="122"/>
                  <a:pt x="472" y="122"/>
                  <a:pt x="472" y="122"/>
                </a:cubicBezTo>
                <a:cubicBezTo>
                  <a:pt x="470" y="126"/>
                  <a:pt x="468" y="129"/>
                  <a:pt x="465" y="132"/>
                </a:cubicBezTo>
                <a:lnTo>
                  <a:pt x="463" y="130"/>
                </a:lnTo>
                <a:close/>
                <a:moveTo>
                  <a:pt x="1" y="112"/>
                </a:moveTo>
                <a:cubicBezTo>
                  <a:pt x="5" y="111"/>
                  <a:pt x="5" y="111"/>
                  <a:pt x="5" y="111"/>
                </a:cubicBezTo>
                <a:cubicBezTo>
                  <a:pt x="6" y="114"/>
                  <a:pt x="7" y="118"/>
                  <a:pt x="9" y="121"/>
                </a:cubicBezTo>
                <a:cubicBezTo>
                  <a:pt x="6" y="123"/>
                  <a:pt x="6" y="123"/>
                  <a:pt x="6" y="123"/>
                </a:cubicBezTo>
                <a:cubicBezTo>
                  <a:pt x="4" y="119"/>
                  <a:pt x="2" y="116"/>
                  <a:pt x="1" y="112"/>
                </a:cubicBezTo>
                <a:close/>
                <a:moveTo>
                  <a:pt x="474" y="111"/>
                </a:moveTo>
                <a:cubicBezTo>
                  <a:pt x="475" y="107"/>
                  <a:pt x="476" y="103"/>
                  <a:pt x="476" y="100"/>
                </a:cubicBezTo>
                <a:cubicBezTo>
                  <a:pt x="476" y="100"/>
                  <a:pt x="476" y="100"/>
                  <a:pt x="476" y="100"/>
                </a:cubicBezTo>
                <a:cubicBezTo>
                  <a:pt x="479" y="100"/>
                  <a:pt x="479" y="100"/>
                  <a:pt x="479" y="100"/>
                </a:cubicBezTo>
                <a:cubicBezTo>
                  <a:pt x="479" y="104"/>
                  <a:pt x="479" y="108"/>
                  <a:pt x="477" y="112"/>
                </a:cubicBezTo>
                <a:lnTo>
                  <a:pt x="474" y="111"/>
                </a:lnTo>
                <a:close/>
                <a:moveTo>
                  <a:pt x="0" y="100"/>
                </a:moveTo>
                <a:cubicBezTo>
                  <a:pt x="0" y="96"/>
                  <a:pt x="0" y="92"/>
                  <a:pt x="1" y="89"/>
                </a:cubicBezTo>
                <a:cubicBezTo>
                  <a:pt x="5" y="90"/>
                  <a:pt x="5" y="90"/>
                  <a:pt x="5" y="90"/>
                </a:cubicBezTo>
                <a:cubicBezTo>
                  <a:pt x="4" y="93"/>
                  <a:pt x="3" y="96"/>
                  <a:pt x="3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0" y="100"/>
                  <a:pt x="0" y="100"/>
                  <a:pt x="0" y="100"/>
                </a:cubicBezTo>
                <a:close/>
                <a:moveTo>
                  <a:pt x="469" y="79"/>
                </a:moveTo>
                <a:cubicBezTo>
                  <a:pt x="472" y="77"/>
                  <a:pt x="472" y="77"/>
                  <a:pt x="472" y="77"/>
                </a:cubicBezTo>
                <a:cubicBezTo>
                  <a:pt x="474" y="81"/>
                  <a:pt x="476" y="84"/>
                  <a:pt x="477" y="88"/>
                </a:cubicBezTo>
                <a:cubicBezTo>
                  <a:pt x="473" y="89"/>
                  <a:pt x="473" y="89"/>
                  <a:pt x="473" y="89"/>
                </a:cubicBezTo>
                <a:cubicBezTo>
                  <a:pt x="472" y="86"/>
                  <a:pt x="471" y="82"/>
                  <a:pt x="469" y="79"/>
                </a:cubicBezTo>
                <a:close/>
                <a:moveTo>
                  <a:pt x="6" y="78"/>
                </a:moveTo>
                <a:cubicBezTo>
                  <a:pt x="7" y="74"/>
                  <a:pt x="10" y="71"/>
                  <a:pt x="12" y="68"/>
                </a:cubicBezTo>
                <a:cubicBezTo>
                  <a:pt x="15" y="70"/>
                  <a:pt x="15" y="70"/>
                  <a:pt x="15" y="70"/>
                </a:cubicBezTo>
                <a:cubicBezTo>
                  <a:pt x="13" y="73"/>
                  <a:pt x="11" y="76"/>
                  <a:pt x="9" y="79"/>
                </a:cubicBezTo>
                <a:lnTo>
                  <a:pt x="6" y="78"/>
                </a:lnTo>
                <a:close/>
                <a:moveTo>
                  <a:pt x="455" y="62"/>
                </a:moveTo>
                <a:cubicBezTo>
                  <a:pt x="457" y="59"/>
                  <a:pt x="457" y="59"/>
                  <a:pt x="457" y="59"/>
                </a:cubicBezTo>
                <a:cubicBezTo>
                  <a:pt x="460" y="62"/>
                  <a:pt x="463" y="65"/>
                  <a:pt x="465" y="68"/>
                </a:cubicBezTo>
                <a:cubicBezTo>
                  <a:pt x="462" y="70"/>
                  <a:pt x="462" y="70"/>
                  <a:pt x="462" y="70"/>
                </a:cubicBezTo>
                <a:cubicBezTo>
                  <a:pt x="460" y="67"/>
                  <a:pt x="458" y="65"/>
                  <a:pt x="455" y="62"/>
                </a:cubicBezTo>
                <a:close/>
                <a:moveTo>
                  <a:pt x="20" y="60"/>
                </a:moveTo>
                <a:cubicBezTo>
                  <a:pt x="23" y="57"/>
                  <a:pt x="26" y="55"/>
                  <a:pt x="29" y="52"/>
                </a:cubicBezTo>
                <a:cubicBezTo>
                  <a:pt x="32" y="55"/>
                  <a:pt x="32" y="55"/>
                  <a:pt x="32" y="55"/>
                </a:cubicBezTo>
                <a:cubicBezTo>
                  <a:pt x="28" y="58"/>
                  <a:pt x="26" y="60"/>
                  <a:pt x="23" y="62"/>
                </a:cubicBezTo>
                <a:lnTo>
                  <a:pt x="20" y="60"/>
                </a:lnTo>
                <a:close/>
                <a:moveTo>
                  <a:pt x="437" y="49"/>
                </a:moveTo>
                <a:cubicBezTo>
                  <a:pt x="439" y="45"/>
                  <a:pt x="439" y="45"/>
                  <a:pt x="439" y="45"/>
                </a:cubicBezTo>
                <a:cubicBezTo>
                  <a:pt x="442" y="47"/>
                  <a:pt x="445" y="50"/>
                  <a:pt x="448" y="52"/>
                </a:cubicBezTo>
                <a:cubicBezTo>
                  <a:pt x="446" y="55"/>
                  <a:pt x="446" y="55"/>
                  <a:pt x="446" y="55"/>
                </a:cubicBezTo>
                <a:cubicBezTo>
                  <a:pt x="443" y="53"/>
                  <a:pt x="440" y="51"/>
                  <a:pt x="437" y="49"/>
                </a:cubicBezTo>
                <a:close/>
                <a:moveTo>
                  <a:pt x="39" y="46"/>
                </a:moveTo>
                <a:cubicBezTo>
                  <a:pt x="42" y="44"/>
                  <a:pt x="45" y="42"/>
                  <a:pt x="49" y="40"/>
                </a:cubicBezTo>
                <a:cubicBezTo>
                  <a:pt x="51" y="43"/>
                  <a:pt x="51" y="43"/>
                  <a:pt x="51" y="43"/>
                </a:cubicBezTo>
                <a:cubicBezTo>
                  <a:pt x="47" y="45"/>
                  <a:pt x="44" y="47"/>
                  <a:pt x="41" y="49"/>
                </a:cubicBezTo>
                <a:lnTo>
                  <a:pt x="39" y="46"/>
                </a:lnTo>
                <a:close/>
                <a:moveTo>
                  <a:pt x="417" y="38"/>
                </a:moveTo>
                <a:cubicBezTo>
                  <a:pt x="418" y="35"/>
                  <a:pt x="418" y="35"/>
                  <a:pt x="418" y="35"/>
                </a:cubicBezTo>
                <a:cubicBezTo>
                  <a:pt x="422" y="36"/>
                  <a:pt x="425" y="38"/>
                  <a:pt x="429" y="40"/>
                </a:cubicBezTo>
                <a:cubicBezTo>
                  <a:pt x="427" y="43"/>
                  <a:pt x="427" y="43"/>
                  <a:pt x="427" y="43"/>
                </a:cubicBezTo>
                <a:cubicBezTo>
                  <a:pt x="424" y="41"/>
                  <a:pt x="420" y="40"/>
                  <a:pt x="417" y="38"/>
                </a:cubicBezTo>
                <a:close/>
                <a:moveTo>
                  <a:pt x="59" y="35"/>
                </a:moveTo>
                <a:cubicBezTo>
                  <a:pt x="63" y="33"/>
                  <a:pt x="66" y="32"/>
                  <a:pt x="70" y="30"/>
                </a:cubicBezTo>
                <a:cubicBezTo>
                  <a:pt x="71" y="34"/>
                  <a:pt x="71" y="34"/>
                  <a:pt x="71" y="34"/>
                </a:cubicBezTo>
                <a:cubicBezTo>
                  <a:pt x="68" y="35"/>
                  <a:pt x="64" y="37"/>
                  <a:pt x="61" y="38"/>
                </a:cubicBezTo>
                <a:lnTo>
                  <a:pt x="59" y="35"/>
                </a:lnTo>
                <a:close/>
                <a:moveTo>
                  <a:pt x="396" y="29"/>
                </a:moveTo>
                <a:cubicBezTo>
                  <a:pt x="397" y="26"/>
                  <a:pt x="397" y="26"/>
                  <a:pt x="397" y="26"/>
                </a:cubicBezTo>
                <a:cubicBezTo>
                  <a:pt x="401" y="27"/>
                  <a:pt x="404" y="28"/>
                  <a:pt x="408" y="30"/>
                </a:cubicBezTo>
                <a:cubicBezTo>
                  <a:pt x="406" y="33"/>
                  <a:pt x="406" y="33"/>
                  <a:pt x="406" y="33"/>
                </a:cubicBezTo>
                <a:cubicBezTo>
                  <a:pt x="403" y="32"/>
                  <a:pt x="399" y="31"/>
                  <a:pt x="396" y="29"/>
                </a:cubicBezTo>
                <a:close/>
                <a:moveTo>
                  <a:pt x="81" y="26"/>
                </a:moveTo>
                <a:cubicBezTo>
                  <a:pt x="84" y="25"/>
                  <a:pt x="88" y="23"/>
                  <a:pt x="91" y="22"/>
                </a:cubicBezTo>
                <a:cubicBezTo>
                  <a:pt x="93" y="26"/>
                  <a:pt x="93" y="26"/>
                  <a:pt x="93" y="26"/>
                </a:cubicBezTo>
                <a:cubicBezTo>
                  <a:pt x="89" y="27"/>
                  <a:pt x="85" y="28"/>
                  <a:pt x="82" y="30"/>
                </a:cubicBezTo>
                <a:lnTo>
                  <a:pt x="81" y="26"/>
                </a:lnTo>
                <a:close/>
                <a:moveTo>
                  <a:pt x="374" y="22"/>
                </a:moveTo>
                <a:cubicBezTo>
                  <a:pt x="375" y="19"/>
                  <a:pt x="375" y="19"/>
                  <a:pt x="375" y="19"/>
                </a:cubicBezTo>
                <a:cubicBezTo>
                  <a:pt x="379" y="20"/>
                  <a:pt x="383" y="21"/>
                  <a:pt x="386" y="22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1" y="25"/>
                  <a:pt x="378" y="23"/>
                  <a:pt x="374" y="22"/>
                </a:cubicBezTo>
                <a:close/>
                <a:moveTo>
                  <a:pt x="102" y="19"/>
                </a:moveTo>
                <a:cubicBezTo>
                  <a:pt x="106" y="18"/>
                  <a:pt x="110" y="17"/>
                  <a:pt x="113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1" y="21"/>
                  <a:pt x="107" y="22"/>
                  <a:pt x="103" y="23"/>
                </a:cubicBezTo>
                <a:lnTo>
                  <a:pt x="102" y="19"/>
                </a:lnTo>
                <a:close/>
                <a:moveTo>
                  <a:pt x="352" y="17"/>
                </a:moveTo>
                <a:cubicBezTo>
                  <a:pt x="353" y="13"/>
                  <a:pt x="353" y="13"/>
                  <a:pt x="353" y="13"/>
                </a:cubicBezTo>
                <a:cubicBezTo>
                  <a:pt x="357" y="14"/>
                  <a:pt x="360" y="15"/>
                  <a:pt x="364" y="16"/>
                </a:cubicBezTo>
                <a:cubicBezTo>
                  <a:pt x="363" y="19"/>
                  <a:pt x="363" y="19"/>
                  <a:pt x="363" y="19"/>
                </a:cubicBezTo>
                <a:cubicBezTo>
                  <a:pt x="359" y="19"/>
                  <a:pt x="356" y="18"/>
                  <a:pt x="352" y="17"/>
                </a:cubicBezTo>
                <a:close/>
                <a:moveTo>
                  <a:pt x="125" y="13"/>
                </a:moveTo>
                <a:cubicBezTo>
                  <a:pt x="128" y="12"/>
                  <a:pt x="132" y="12"/>
                  <a:pt x="136" y="11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3" y="15"/>
                  <a:pt x="129" y="16"/>
                  <a:pt x="125" y="17"/>
                </a:cubicBezTo>
                <a:lnTo>
                  <a:pt x="125" y="13"/>
                </a:lnTo>
                <a:close/>
                <a:moveTo>
                  <a:pt x="330" y="13"/>
                </a:moveTo>
                <a:cubicBezTo>
                  <a:pt x="330" y="9"/>
                  <a:pt x="330" y="9"/>
                  <a:pt x="330" y="9"/>
                </a:cubicBezTo>
                <a:cubicBezTo>
                  <a:pt x="334" y="9"/>
                  <a:pt x="338" y="10"/>
                  <a:pt x="342" y="11"/>
                </a:cubicBezTo>
                <a:cubicBezTo>
                  <a:pt x="341" y="15"/>
                  <a:pt x="341" y="15"/>
                  <a:pt x="341" y="15"/>
                </a:cubicBezTo>
                <a:cubicBezTo>
                  <a:pt x="337" y="14"/>
                  <a:pt x="333" y="13"/>
                  <a:pt x="330" y="13"/>
                </a:cubicBezTo>
                <a:close/>
                <a:moveTo>
                  <a:pt x="147" y="9"/>
                </a:moveTo>
                <a:cubicBezTo>
                  <a:pt x="151" y="8"/>
                  <a:pt x="155" y="8"/>
                  <a:pt x="158" y="7"/>
                </a:cubicBezTo>
                <a:cubicBezTo>
                  <a:pt x="159" y="11"/>
                  <a:pt x="159" y="11"/>
                  <a:pt x="159" y="11"/>
                </a:cubicBezTo>
                <a:cubicBezTo>
                  <a:pt x="155" y="11"/>
                  <a:pt x="152" y="12"/>
                  <a:pt x="148" y="13"/>
                </a:cubicBezTo>
                <a:lnTo>
                  <a:pt x="147" y="9"/>
                </a:lnTo>
                <a:close/>
                <a:moveTo>
                  <a:pt x="307" y="9"/>
                </a:moveTo>
                <a:cubicBezTo>
                  <a:pt x="308" y="5"/>
                  <a:pt x="308" y="5"/>
                  <a:pt x="308" y="5"/>
                </a:cubicBezTo>
                <a:cubicBezTo>
                  <a:pt x="311" y="6"/>
                  <a:pt x="315" y="6"/>
                  <a:pt x="319" y="7"/>
                </a:cubicBezTo>
                <a:cubicBezTo>
                  <a:pt x="318" y="11"/>
                  <a:pt x="318" y="11"/>
                  <a:pt x="318" y="11"/>
                </a:cubicBezTo>
                <a:cubicBezTo>
                  <a:pt x="315" y="10"/>
                  <a:pt x="311" y="10"/>
                  <a:pt x="307" y="9"/>
                </a:cubicBezTo>
                <a:close/>
                <a:moveTo>
                  <a:pt x="170" y="6"/>
                </a:moveTo>
                <a:cubicBezTo>
                  <a:pt x="174" y="5"/>
                  <a:pt x="177" y="5"/>
                  <a:pt x="181" y="4"/>
                </a:cubicBezTo>
                <a:cubicBezTo>
                  <a:pt x="182" y="8"/>
                  <a:pt x="182" y="8"/>
                  <a:pt x="182" y="8"/>
                </a:cubicBezTo>
                <a:cubicBezTo>
                  <a:pt x="178" y="8"/>
                  <a:pt x="174" y="9"/>
                  <a:pt x="170" y="9"/>
                </a:cubicBezTo>
                <a:lnTo>
                  <a:pt x="170" y="6"/>
                </a:lnTo>
                <a:close/>
                <a:moveTo>
                  <a:pt x="284" y="7"/>
                </a:moveTo>
                <a:cubicBezTo>
                  <a:pt x="285" y="3"/>
                  <a:pt x="285" y="3"/>
                  <a:pt x="285" y="3"/>
                </a:cubicBezTo>
                <a:cubicBezTo>
                  <a:pt x="289" y="3"/>
                  <a:pt x="292" y="4"/>
                  <a:pt x="296" y="4"/>
                </a:cubicBezTo>
                <a:cubicBezTo>
                  <a:pt x="296" y="8"/>
                  <a:pt x="296" y="8"/>
                  <a:pt x="296" y="8"/>
                </a:cubicBezTo>
                <a:cubicBezTo>
                  <a:pt x="292" y="8"/>
                  <a:pt x="288" y="7"/>
                  <a:pt x="284" y="7"/>
                </a:cubicBezTo>
                <a:close/>
                <a:moveTo>
                  <a:pt x="193" y="3"/>
                </a:moveTo>
                <a:cubicBezTo>
                  <a:pt x="196" y="3"/>
                  <a:pt x="200" y="3"/>
                  <a:pt x="204" y="2"/>
                </a:cubicBezTo>
                <a:cubicBezTo>
                  <a:pt x="204" y="6"/>
                  <a:pt x="204" y="6"/>
                  <a:pt x="204" y="6"/>
                </a:cubicBezTo>
                <a:cubicBezTo>
                  <a:pt x="201" y="6"/>
                  <a:pt x="197" y="7"/>
                  <a:pt x="193" y="7"/>
                </a:cubicBezTo>
                <a:lnTo>
                  <a:pt x="193" y="3"/>
                </a:lnTo>
                <a:close/>
                <a:moveTo>
                  <a:pt x="262" y="6"/>
                </a:moveTo>
                <a:cubicBezTo>
                  <a:pt x="262" y="2"/>
                  <a:pt x="262" y="2"/>
                  <a:pt x="262" y="2"/>
                </a:cubicBezTo>
                <a:cubicBezTo>
                  <a:pt x="266" y="2"/>
                  <a:pt x="270" y="2"/>
                  <a:pt x="273" y="2"/>
                </a:cubicBezTo>
                <a:cubicBezTo>
                  <a:pt x="273" y="6"/>
                  <a:pt x="273" y="6"/>
                  <a:pt x="273" y="6"/>
                </a:cubicBezTo>
                <a:cubicBezTo>
                  <a:pt x="269" y="6"/>
                  <a:pt x="266" y="6"/>
                  <a:pt x="262" y="6"/>
                </a:cubicBezTo>
                <a:close/>
                <a:moveTo>
                  <a:pt x="216" y="2"/>
                </a:moveTo>
                <a:cubicBezTo>
                  <a:pt x="219" y="2"/>
                  <a:pt x="223" y="2"/>
                  <a:pt x="227" y="1"/>
                </a:cubicBezTo>
                <a:cubicBezTo>
                  <a:pt x="227" y="5"/>
                  <a:pt x="227" y="5"/>
                  <a:pt x="227" y="5"/>
                </a:cubicBezTo>
                <a:cubicBezTo>
                  <a:pt x="223" y="5"/>
                  <a:pt x="220" y="5"/>
                  <a:pt x="216" y="6"/>
                </a:cubicBezTo>
                <a:lnTo>
                  <a:pt x="216" y="2"/>
                </a:lnTo>
                <a:close/>
                <a:moveTo>
                  <a:pt x="239" y="4"/>
                </a:moveTo>
                <a:cubicBezTo>
                  <a:pt x="240" y="4"/>
                  <a:pt x="240" y="4"/>
                  <a:pt x="240" y="4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43" y="0"/>
                  <a:pt x="247" y="1"/>
                  <a:pt x="250" y="1"/>
                </a:cubicBezTo>
                <a:cubicBezTo>
                  <a:pt x="250" y="4"/>
                  <a:pt x="250" y="4"/>
                  <a:pt x="250" y="4"/>
                </a:cubicBezTo>
                <a:cubicBezTo>
                  <a:pt x="247" y="4"/>
                  <a:pt x="243" y="4"/>
                  <a:pt x="239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 flipH="1">
            <a:off x="6175376" y="4117976"/>
            <a:ext cx="1222375" cy="557213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2" y="0"/>
                  <a:pt x="570" y="58"/>
                  <a:pt x="570" y="130"/>
                </a:cubicBezTo>
                <a:cubicBezTo>
                  <a:pt x="570" y="201"/>
                  <a:pt x="442" y="260"/>
                  <a:pt x="285" y="260"/>
                </a:cubicBezTo>
                <a:cubicBezTo>
                  <a:pt x="127" y="260"/>
                  <a:pt x="0" y="216"/>
                  <a:pt x="0" y="130"/>
                </a:cubicBezTo>
                <a:cubicBezTo>
                  <a:pt x="0" y="58"/>
                  <a:pt x="127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 flipH="1">
            <a:off x="6278563" y="4159251"/>
            <a:ext cx="1017588" cy="412750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99"/>
          <p:cNvSpPr>
            <a:spLocks noEditPoints="1"/>
          </p:cNvSpPr>
          <p:nvPr/>
        </p:nvSpPr>
        <p:spPr bwMode="auto">
          <a:xfrm flipH="1">
            <a:off x="6272213" y="4154488"/>
            <a:ext cx="1027113" cy="422275"/>
          </a:xfrm>
          <a:custGeom>
            <a:avLst/>
            <a:gdLst>
              <a:gd name="T0" fmla="*/ 240 w 479"/>
              <a:gd name="T1" fmla="*/ 193 h 197"/>
              <a:gd name="T2" fmla="*/ 251 w 479"/>
              <a:gd name="T3" fmla="*/ 193 h 197"/>
              <a:gd name="T4" fmla="*/ 251 w 479"/>
              <a:gd name="T5" fmla="*/ 193 h 197"/>
              <a:gd name="T6" fmla="*/ 216 w 479"/>
              <a:gd name="T7" fmla="*/ 197 h 197"/>
              <a:gd name="T8" fmla="*/ 285 w 479"/>
              <a:gd name="T9" fmla="*/ 195 h 197"/>
              <a:gd name="T10" fmla="*/ 182 w 479"/>
              <a:gd name="T11" fmla="*/ 191 h 197"/>
              <a:gd name="T12" fmla="*/ 296 w 479"/>
              <a:gd name="T13" fmla="*/ 191 h 197"/>
              <a:gd name="T14" fmla="*/ 296 w 479"/>
              <a:gd name="T15" fmla="*/ 191 h 197"/>
              <a:gd name="T16" fmla="*/ 171 w 479"/>
              <a:gd name="T17" fmla="*/ 193 h 197"/>
              <a:gd name="T18" fmla="*/ 331 w 479"/>
              <a:gd name="T19" fmla="*/ 190 h 197"/>
              <a:gd name="T20" fmla="*/ 137 w 479"/>
              <a:gd name="T21" fmla="*/ 184 h 197"/>
              <a:gd name="T22" fmla="*/ 341 w 479"/>
              <a:gd name="T23" fmla="*/ 184 h 197"/>
              <a:gd name="T24" fmla="*/ 341 w 479"/>
              <a:gd name="T25" fmla="*/ 184 h 197"/>
              <a:gd name="T26" fmla="*/ 125 w 479"/>
              <a:gd name="T27" fmla="*/ 185 h 197"/>
              <a:gd name="T28" fmla="*/ 375 w 479"/>
              <a:gd name="T29" fmla="*/ 180 h 197"/>
              <a:gd name="T30" fmla="*/ 93 w 479"/>
              <a:gd name="T31" fmla="*/ 173 h 197"/>
              <a:gd name="T32" fmla="*/ 385 w 479"/>
              <a:gd name="T33" fmla="*/ 173 h 197"/>
              <a:gd name="T34" fmla="*/ 385 w 479"/>
              <a:gd name="T35" fmla="*/ 173 h 197"/>
              <a:gd name="T36" fmla="*/ 81 w 479"/>
              <a:gd name="T37" fmla="*/ 173 h 197"/>
              <a:gd name="T38" fmla="*/ 418 w 479"/>
              <a:gd name="T39" fmla="*/ 164 h 197"/>
              <a:gd name="T40" fmla="*/ 51 w 479"/>
              <a:gd name="T41" fmla="*/ 156 h 197"/>
              <a:gd name="T42" fmla="*/ 427 w 479"/>
              <a:gd name="T43" fmla="*/ 155 h 197"/>
              <a:gd name="T44" fmla="*/ 427 w 479"/>
              <a:gd name="T45" fmla="*/ 155 h 197"/>
              <a:gd name="T46" fmla="*/ 40 w 479"/>
              <a:gd name="T47" fmla="*/ 153 h 197"/>
              <a:gd name="T48" fmla="*/ 457 w 479"/>
              <a:gd name="T49" fmla="*/ 139 h 197"/>
              <a:gd name="T50" fmla="*/ 16 w 479"/>
              <a:gd name="T51" fmla="*/ 129 h 197"/>
              <a:gd name="T52" fmla="*/ 463 w 479"/>
              <a:gd name="T53" fmla="*/ 128 h 197"/>
              <a:gd name="T54" fmla="*/ 463 w 479"/>
              <a:gd name="T55" fmla="*/ 128 h 197"/>
              <a:gd name="T56" fmla="*/ 6 w 479"/>
              <a:gd name="T57" fmla="*/ 122 h 197"/>
              <a:gd name="T58" fmla="*/ 476 w 479"/>
              <a:gd name="T59" fmla="*/ 98 h 197"/>
              <a:gd name="T60" fmla="*/ 0 w 479"/>
              <a:gd name="T61" fmla="*/ 99 h 197"/>
              <a:gd name="T62" fmla="*/ 1 w 479"/>
              <a:gd name="T63" fmla="*/ 99 h 197"/>
              <a:gd name="T64" fmla="*/ 472 w 479"/>
              <a:gd name="T65" fmla="*/ 76 h 197"/>
              <a:gd name="T66" fmla="*/ 6 w 479"/>
              <a:gd name="T67" fmla="*/ 76 h 197"/>
              <a:gd name="T68" fmla="*/ 6 w 479"/>
              <a:gd name="T69" fmla="*/ 76 h 197"/>
              <a:gd name="T70" fmla="*/ 462 w 479"/>
              <a:gd name="T71" fmla="*/ 69 h 197"/>
              <a:gd name="T72" fmla="*/ 32 w 479"/>
              <a:gd name="T73" fmla="*/ 54 h 197"/>
              <a:gd name="T74" fmla="*/ 439 w 479"/>
              <a:gd name="T75" fmla="*/ 44 h 197"/>
              <a:gd name="T76" fmla="*/ 39 w 479"/>
              <a:gd name="T77" fmla="*/ 44 h 197"/>
              <a:gd name="T78" fmla="*/ 39 w 479"/>
              <a:gd name="T79" fmla="*/ 44 h 197"/>
              <a:gd name="T80" fmla="*/ 427 w 479"/>
              <a:gd name="T81" fmla="*/ 42 h 197"/>
              <a:gd name="T82" fmla="*/ 71 w 479"/>
              <a:gd name="T83" fmla="*/ 32 h 197"/>
              <a:gd name="T84" fmla="*/ 397 w 479"/>
              <a:gd name="T85" fmla="*/ 24 h 197"/>
              <a:gd name="T86" fmla="*/ 81 w 479"/>
              <a:gd name="T87" fmla="*/ 25 h 197"/>
              <a:gd name="T88" fmla="*/ 81 w 479"/>
              <a:gd name="T89" fmla="*/ 25 h 197"/>
              <a:gd name="T90" fmla="*/ 385 w 479"/>
              <a:gd name="T91" fmla="*/ 24 h 197"/>
              <a:gd name="T92" fmla="*/ 114 w 479"/>
              <a:gd name="T93" fmla="*/ 18 h 197"/>
              <a:gd name="T94" fmla="*/ 353 w 479"/>
              <a:gd name="T95" fmla="*/ 12 h 197"/>
              <a:gd name="T96" fmla="*/ 125 w 479"/>
              <a:gd name="T97" fmla="*/ 12 h 197"/>
              <a:gd name="T98" fmla="*/ 125 w 479"/>
              <a:gd name="T99" fmla="*/ 12 h 197"/>
              <a:gd name="T100" fmla="*/ 341 w 479"/>
              <a:gd name="T101" fmla="*/ 13 h 197"/>
              <a:gd name="T102" fmla="*/ 159 w 479"/>
              <a:gd name="T103" fmla="*/ 9 h 197"/>
              <a:gd name="T104" fmla="*/ 308 w 479"/>
              <a:gd name="T105" fmla="*/ 4 h 197"/>
              <a:gd name="T106" fmla="*/ 170 w 479"/>
              <a:gd name="T107" fmla="*/ 4 h 197"/>
              <a:gd name="T108" fmla="*/ 170 w 479"/>
              <a:gd name="T109" fmla="*/ 4 h 197"/>
              <a:gd name="T110" fmla="*/ 296 w 479"/>
              <a:gd name="T111" fmla="*/ 7 h 197"/>
              <a:gd name="T112" fmla="*/ 204 w 479"/>
              <a:gd name="T113" fmla="*/ 5 h 197"/>
              <a:gd name="T114" fmla="*/ 262 w 479"/>
              <a:gd name="T115" fmla="*/ 0 h 197"/>
              <a:gd name="T116" fmla="*/ 216 w 479"/>
              <a:gd name="T117" fmla="*/ 0 h 197"/>
              <a:gd name="T118" fmla="*/ 216 w 479"/>
              <a:gd name="T119" fmla="*/ 0 h 197"/>
              <a:gd name="T120" fmla="*/ 239 w 479"/>
              <a:gd name="T121" fmla="*/ 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197">
                <a:moveTo>
                  <a:pt x="228" y="197"/>
                </a:moveTo>
                <a:cubicBezTo>
                  <a:pt x="228" y="193"/>
                  <a:pt x="228" y="193"/>
                  <a:pt x="228" y="193"/>
                </a:cubicBezTo>
                <a:cubicBezTo>
                  <a:pt x="232" y="193"/>
                  <a:pt x="235" y="193"/>
                  <a:pt x="239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0" y="195"/>
                  <a:pt x="240" y="195"/>
                  <a:pt x="240" y="195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6" y="197"/>
                  <a:pt x="231" y="197"/>
                  <a:pt x="228" y="197"/>
                </a:cubicBezTo>
                <a:close/>
                <a:moveTo>
                  <a:pt x="251" y="193"/>
                </a:moveTo>
                <a:cubicBezTo>
                  <a:pt x="254" y="193"/>
                  <a:pt x="258" y="193"/>
                  <a:pt x="262" y="193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58" y="197"/>
                  <a:pt x="255" y="197"/>
                  <a:pt x="251" y="197"/>
                </a:cubicBezTo>
                <a:lnTo>
                  <a:pt x="251" y="193"/>
                </a:lnTo>
                <a:close/>
                <a:moveTo>
                  <a:pt x="205" y="196"/>
                </a:moveTo>
                <a:cubicBezTo>
                  <a:pt x="205" y="192"/>
                  <a:pt x="205" y="192"/>
                  <a:pt x="205" y="192"/>
                </a:cubicBezTo>
                <a:cubicBezTo>
                  <a:pt x="209" y="193"/>
                  <a:pt x="213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9" y="196"/>
                  <a:pt x="205" y="196"/>
                </a:cubicBezTo>
                <a:close/>
                <a:moveTo>
                  <a:pt x="273" y="192"/>
                </a:moveTo>
                <a:cubicBezTo>
                  <a:pt x="277" y="192"/>
                  <a:pt x="281" y="192"/>
                  <a:pt x="285" y="192"/>
                </a:cubicBezTo>
                <a:cubicBezTo>
                  <a:pt x="285" y="195"/>
                  <a:pt x="285" y="195"/>
                  <a:pt x="285" y="195"/>
                </a:cubicBezTo>
                <a:cubicBezTo>
                  <a:pt x="281" y="196"/>
                  <a:pt x="277" y="196"/>
                  <a:pt x="274" y="196"/>
                </a:cubicBezTo>
                <a:lnTo>
                  <a:pt x="273" y="192"/>
                </a:lnTo>
                <a:close/>
                <a:moveTo>
                  <a:pt x="182" y="194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6" y="191"/>
                  <a:pt x="190" y="191"/>
                  <a:pt x="194" y="192"/>
                </a:cubicBezTo>
                <a:cubicBezTo>
                  <a:pt x="193" y="195"/>
                  <a:pt x="193" y="195"/>
                  <a:pt x="193" y="195"/>
                </a:cubicBezTo>
                <a:cubicBezTo>
                  <a:pt x="190" y="195"/>
                  <a:pt x="186" y="195"/>
                  <a:pt x="182" y="194"/>
                </a:cubicBezTo>
                <a:close/>
                <a:moveTo>
                  <a:pt x="296" y="191"/>
                </a:moveTo>
                <a:cubicBezTo>
                  <a:pt x="300" y="190"/>
                  <a:pt x="304" y="190"/>
                  <a:pt x="307" y="189"/>
                </a:cubicBezTo>
                <a:cubicBezTo>
                  <a:pt x="308" y="193"/>
                  <a:pt x="308" y="193"/>
                  <a:pt x="308" y="193"/>
                </a:cubicBezTo>
                <a:cubicBezTo>
                  <a:pt x="304" y="194"/>
                  <a:pt x="300" y="194"/>
                  <a:pt x="296" y="194"/>
                </a:cubicBezTo>
                <a:lnTo>
                  <a:pt x="296" y="191"/>
                </a:lnTo>
                <a:close/>
                <a:moveTo>
                  <a:pt x="159" y="192"/>
                </a:moveTo>
                <a:cubicBezTo>
                  <a:pt x="160" y="188"/>
                  <a:pt x="160" y="188"/>
                  <a:pt x="160" y="188"/>
                </a:cubicBezTo>
                <a:cubicBezTo>
                  <a:pt x="163" y="188"/>
                  <a:pt x="167" y="189"/>
                  <a:pt x="171" y="189"/>
                </a:cubicBezTo>
                <a:cubicBezTo>
                  <a:pt x="171" y="193"/>
                  <a:pt x="171" y="193"/>
                  <a:pt x="171" y="193"/>
                </a:cubicBezTo>
                <a:cubicBezTo>
                  <a:pt x="167" y="193"/>
                  <a:pt x="163" y="192"/>
                  <a:pt x="159" y="192"/>
                </a:cubicBezTo>
                <a:close/>
                <a:moveTo>
                  <a:pt x="319" y="188"/>
                </a:moveTo>
                <a:cubicBezTo>
                  <a:pt x="322" y="187"/>
                  <a:pt x="326" y="187"/>
                  <a:pt x="330" y="186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7" y="190"/>
                  <a:pt x="323" y="191"/>
                  <a:pt x="319" y="191"/>
                </a:cubicBezTo>
                <a:lnTo>
                  <a:pt x="319" y="188"/>
                </a:lnTo>
                <a:close/>
                <a:moveTo>
                  <a:pt x="137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1" y="185"/>
                  <a:pt x="145" y="185"/>
                  <a:pt x="148" y="186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4" y="189"/>
                  <a:pt x="140" y="188"/>
                  <a:pt x="137" y="188"/>
                </a:cubicBezTo>
                <a:close/>
                <a:moveTo>
                  <a:pt x="341" y="184"/>
                </a:moveTo>
                <a:cubicBezTo>
                  <a:pt x="345" y="183"/>
                  <a:pt x="349" y="182"/>
                  <a:pt x="352" y="182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49" y="186"/>
                  <a:pt x="346" y="187"/>
                  <a:pt x="342" y="188"/>
                </a:cubicBezTo>
                <a:lnTo>
                  <a:pt x="341" y="184"/>
                </a:lnTo>
                <a:close/>
                <a:moveTo>
                  <a:pt x="114" y="183"/>
                </a:moveTo>
                <a:cubicBezTo>
                  <a:pt x="115" y="179"/>
                  <a:pt x="115" y="179"/>
                  <a:pt x="115" y="179"/>
                </a:cubicBezTo>
                <a:cubicBezTo>
                  <a:pt x="119" y="180"/>
                  <a:pt x="122" y="181"/>
                  <a:pt x="126" y="182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2" y="185"/>
                  <a:pt x="118" y="184"/>
                  <a:pt x="114" y="183"/>
                </a:cubicBezTo>
                <a:close/>
                <a:moveTo>
                  <a:pt x="363" y="179"/>
                </a:moveTo>
                <a:cubicBezTo>
                  <a:pt x="367" y="178"/>
                  <a:pt x="371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2" y="181"/>
                  <a:pt x="368" y="182"/>
                  <a:pt x="364" y="183"/>
                </a:cubicBezTo>
                <a:lnTo>
                  <a:pt x="363" y="179"/>
                </a:lnTo>
                <a:close/>
                <a:moveTo>
                  <a:pt x="92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7" y="174"/>
                  <a:pt x="100" y="175"/>
                  <a:pt x="104" y="176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99" y="179"/>
                  <a:pt x="96" y="178"/>
                  <a:pt x="92" y="177"/>
                </a:cubicBezTo>
                <a:close/>
                <a:moveTo>
                  <a:pt x="385" y="173"/>
                </a:moveTo>
                <a:cubicBezTo>
                  <a:pt x="389" y="172"/>
                  <a:pt x="392" y="170"/>
                  <a:pt x="396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4" y="174"/>
                  <a:pt x="390" y="175"/>
                  <a:pt x="386" y="176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2" y="165"/>
                  <a:pt x="72" y="165"/>
                  <a:pt x="72" y="165"/>
                </a:cubicBezTo>
                <a:cubicBezTo>
                  <a:pt x="75" y="167"/>
                  <a:pt x="79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1"/>
                  <a:pt x="74" y="170"/>
                  <a:pt x="70" y="169"/>
                </a:cubicBezTo>
                <a:close/>
                <a:moveTo>
                  <a:pt x="407" y="165"/>
                </a:moveTo>
                <a:cubicBezTo>
                  <a:pt x="410" y="164"/>
                  <a:pt x="414" y="162"/>
                  <a:pt x="417" y="160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5" y="166"/>
                  <a:pt x="412" y="167"/>
                  <a:pt x="408" y="169"/>
                </a:cubicBezTo>
                <a:lnTo>
                  <a:pt x="407" y="165"/>
                </a:lnTo>
                <a:close/>
                <a:moveTo>
                  <a:pt x="50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5" y="157"/>
                  <a:pt x="58" y="159"/>
                  <a:pt x="61" y="161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56" y="162"/>
                  <a:pt x="53" y="161"/>
                  <a:pt x="50" y="159"/>
                </a:cubicBezTo>
                <a:close/>
                <a:moveTo>
                  <a:pt x="427" y="155"/>
                </a:moveTo>
                <a:cubicBezTo>
                  <a:pt x="430" y="154"/>
                  <a:pt x="434" y="152"/>
                  <a:pt x="437" y="150"/>
                </a:cubicBezTo>
                <a:cubicBezTo>
                  <a:pt x="439" y="153"/>
                  <a:pt x="439" y="153"/>
                  <a:pt x="439" y="153"/>
                </a:cubicBezTo>
                <a:cubicBezTo>
                  <a:pt x="436" y="155"/>
                  <a:pt x="432" y="157"/>
                  <a:pt x="429" y="159"/>
                </a:cubicBezTo>
                <a:lnTo>
                  <a:pt x="427" y="155"/>
                </a:lnTo>
                <a:close/>
                <a:moveTo>
                  <a:pt x="30" y="147"/>
                </a:moveTo>
                <a:cubicBezTo>
                  <a:pt x="32" y="144"/>
                  <a:pt x="32" y="144"/>
                  <a:pt x="32" y="144"/>
                </a:cubicBezTo>
                <a:cubicBezTo>
                  <a:pt x="35" y="146"/>
                  <a:pt x="38" y="148"/>
                  <a:pt x="42" y="150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6" y="151"/>
                  <a:pt x="33" y="149"/>
                  <a:pt x="30" y="147"/>
                </a:cubicBezTo>
                <a:close/>
                <a:moveTo>
                  <a:pt x="446" y="143"/>
                </a:moveTo>
                <a:cubicBezTo>
                  <a:pt x="449" y="141"/>
                  <a:pt x="452" y="139"/>
                  <a:pt x="455" y="136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5" y="142"/>
                  <a:pt x="452" y="144"/>
                  <a:pt x="448" y="147"/>
                </a:cubicBezTo>
                <a:lnTo>
                  <a:pt x="446" y="143"/>
                </a:lnTo>
                <a:close/>
                <a:moveTo>
                  <a:pt x="13" y="131"/>
                </a:moveTo>
                <a:cubicBezTo>
                  <a:pt x="16" y="129"/>
                  <a:pt x="16" y="129"/>
                  <a:pt x="16" y="129"/>
                </a:cubicBezTo>
                <a:cubicBezTo>
                  <a:pt x="18" y="131"/>
                  <a:pt x="21" y="134"/>
                  <a:pt x="23" y="137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8" y="137"/>
                  <a:pt x="15" y="134"/>
                  <a:pt x="13" y="131"/>
                </a:cubicBezTo>
                <a:close/>
                <a:moveTo>
                  <a:pt x="463" y="128"/>
                </a:moveTo>
                <a:cubicBezTo>
                  <a:pt x="465" y="125"/>
                  <a:pt x="467" y="122"/>
                  <a:pt x="469" y="119"/>
                </a:cubicBezTo>
                <a:cubicBezTo>
                  <a:pt x="472" y="121"/>
                  <a:pt x="472" y="121"/>
                  <a:pt x="472" y="121"/>
                </a:cubicBezTo>
                <a:cubicBezTo>
                  <a:pt x="470" y="124"/>
                  <a:pt x="468" y="128"/>
                  <a:pt x="465" y="131"/>
                </a:cubicBezTo>
                <a:lnTo>
                  <a:pt x="463" y="128"/>
                </a:lnTo>
                <a:close/>
                <a:moveTo>
                  <a:pt x="1" y="111"/>
                </a:moveTo>
                <a:cubicBezTo>
                  <a:pt x="5" y="110"/>
                  <a:pt x="5" y="110"/>
                  <a:pt x="5" y="110"/>
                </a:cubicBezTo>
                <a:cubicBezTo>
                  <a:pt x="6" y="113"/>
                  <a:pt x="7" y="116"/>
                  <a:pt x="9" y="120"/>
                </a:cubicBezTo>
                <a:cubicBezTo>
                  <a:pt x="6" y="122"/>
                  <a:pt x="6" y="122"/>
                  <a:pt x="6" y="122"/>
                </a:cubicBezTo>
                <a:cubicBezTo>
                  <a:pt x="4" y="118"/>
                  <a:pt x="2" y="114"/>
                  <a:pt x="1" y="111"/>
                </a:cubicBezTo>
                <a:close/>
                <a:moveTo>
                  <a:pt x="474" y="109"/>
                </a:moveTo>
                <a:cubicBezTo>
                  <a:pt x="475" y="106"/>
                  <a:pt x="476" y="102"/>
                  <a:pt x="476" y="99"/>
                </a:cubicBezTo>
                <a:cubicBezTo>
                  <a:pt x="476" y="98"/>
                  <a:pt x="476" y="98"/>
                  <a:pt x="476" y="98"/>
                </a:cubicBezTo>
                <a:cubicBezTo>
                  <a:pt x="479" y="99"/>
                  <a:pt x="479" y="99"/>
                  <a:pt x="479" y="99"/>
                </a:cubicBezTo>
                <a:cubicBezTo>
                  <a:pt x="479" y="102"/>
                  <a:pt x="479" y="106"/>
                  <a:pt x="477" y="110"/>
                </a:cubicBezTo>
                <a:lnTo>
                  <a:pt x="474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4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9" y="78"/>
                </a:moveTo>
                <a:cubicBezTo>
                  <a:pt x="472" y="76"/>
                  <a:pt x="472" y="76"/>
                  <a:pt x="472" y="76"/>
                </a:cubicBezTo>
                <a:cubicBezTo>
                  <a:pt x="474" y="79"/>
                  <a:pt x="476" y="83"/>
                  <a:pt x="477" y="87"/>
                </a:cubicBezTo>
                <a:cubicBezTo>
                  <a:pt x="473" y="88"/>
                  <a:pt x="473" y="88"/>
                  <a:pt x="473" y="88"/>
                </a:cubicBezTo>
                <a:cubicBezTo>
                  <a:pt x="472" y="84"/>
                  <a:pt x="471" y="81"/>
                  <a:pt x="469" y="78"/>
                </a:cubicBezTo>
                <a:close/>
                <a:moveTo>
                  <a:pt x="6" y="76"/>
                </a:moveTo>
                <a:cubicBezTo>
                  <a:pt x="7" y="73"/>
                  <a:pt x="10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2"/>
                  <a:pt x="11" y="75"/>
                  <a:pt x="9" y="78"/>
                </a:cubicBezTo>
                <a:lnTo>
                  <a:pt x="6" y="76"/>
                </a:lnTo>
                <a:close/>
                <a:moveTo>
                  <a:pt x="455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3" y="63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60" y="66"/>
                  <a:pt x="458" y="63"/>
                  <a:pt x="455" y="61"/>
                </a:cubicBezTo>
                <a:close/>
                <a:moveTo>
                  <a:pt x="20" y="58"/>
                </a:moveTo>
                <a:cubicBezTo>
                  <a:pt x="23" y="56"/>
                  <a:pt x="26" y="53"/>
                  <a:pt x="29" y="51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6"/>
                  <a:pt x="26" y="59"/>
                  <a:pt x="23" y="61"/>
                </a:cubicBezTo>
                <a:lnTo>
                  <a:pt x="20" y="58"/>
                </a:lnTo>
                <a:close/>
                <a:moveTo>
                  <a:pt x="437" y="47"/>
                </a:moveTo>
                <a:cubicBezTo>
                  <a:pt x="439" y="44"/>
                  <a:pt x="439" y="44"/>
                  <a:pt x="439" y="44"/>
                </a:cubicBezTo>
                <a:cubicBezTo>
                  <a:pt x="442" y="46"/>
                  <a:pt x="445" y="48"/>
                  <a:pt x="448" y="50"/>
                </a:cubicBezTo>
                <a:cubicBezTo>
                  <a:pt x="446" y="54"/>
                  <a:pt x="446" y="54"/>
                  <a:pt x="446" y="54"/>
                </a:cubicBezTo>
                <a:cubicBezTo>
                  <a:pt x="443" y="51"/>
                  <a:pt x="440" y="49"/>
                  <a:pt x="437" y="47"/>
                </a:cubicBezTo>
                <a:close/>
                <a:moveTo>
                  <a:pt x="39" y="44"/>
                </a:moveTo>
                <a:cubicBezTo>
                  <a:pt x="42" y="42"/>
                  <a:pt x="45" y="40"/>
                  <a:pt x="49" y="39"/>
                </a:cubicBezTo>
                <a:cubicBezTo>
                  <a:pt x="51" y="42"/>
                  <a:pt x="51" y="42"/>
                  <a:pt x="51" y="42"/>
                </a:cubicBezTo>
                <a:cubicBezTo>
                  <a:pt x="47" y="44"/>
                  <a:pt x="44" y="46"/>
                  <a:pt x="41" y="47"/>
                </a:cubicBezTo>
                <a:lnTo>
                  <a:pt x="39" y="44"/>
                </a:lnTo>
                <a:close/>
                <a:moveTo>
                  <a:pt x="417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2" y="35"/>
                  <a:pt x="425" y="37"/>
                  <a:pt x="429" y="38"/>
                </a:cubicBezTo>
                <a:cubicBezTo>
                  <a:pt x="427" y="42"/>
                  <a:pt x="427" y="42"/>
                  <a:pt x="427" y="42"/>
                </a:cubicBezTo>
                <a:cubicBezTo>
                  <a:pt x="424" y="40"/>
                  <a:pt x="420" y="38"/>
                  <a:pt x="417" y="37"/>
                </a:cubicBezTo>
                <a:close/>
                <a:moveTo>
                  <a:pt x="59" y="33"/>
                </a:moveTo>
                <a:cubicBezTo>
                  <a:pt x="63" y="32"/>
                  <a:pt x="66" y="30"/>
                  <a:pt x="70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8" y="34"/>
                  <a:pt x="64" y="35"/>
                  <a:pt x="61" y="37"/>
                </a:cubicBezTo>
                <a:lnTo>
                  <a:pt x="59" y="33"/>
                </a:lnTo>
                <a:close/>
                <a:moveTo>
                  <a:pt x="396" y="28"/>
                </a:moveTo>
                <a:cubicBezTo>
                  <a:pt x="397" y="24"/>
                  <a:pt x="397" y="24"/>
                  <a:pt x="397" y="24"/>
                </a:cubicBezTo>
                <a:cubicBezTo>
                  <a:pt x="401" y="26"/>
                  <a:pt x="404" y="27"/>
                  <a:pt x="408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3" y="31"/>
                  <a:pt x="399" y="29"/>
                  <a:pt x="396" y="28"/>
                </a:cubicBezTo>
                <a:close/>
                <a:moveTo>
                  <a:pt x="81" y="25"/>
                </a:moveTo>
                <a:cubicBezTo>
                  <a:pt x="84" y="23"/>
                  <a:pt x="88" y="22"/>
                  <a:pt x="91" y="21"/>
                </a:cubicBezTo>
                <a:cubicBezTo>
                  <a:pt x="93" y="24"/>
                  <a:pt x="93" y="24"/>
                  <a:pt x="93" y="24"/>
                </a:cubicBezTo>
                <a:cubicBezTo>
                  <a:pt x="89" y="26"/>
                  <a:pt x="85" y="27"/>
                  <a:pt x="82" y="28"/>
                </a:cubicBezTo>
                <a:lnTo>
                  <a:pt x="81" y="25"/>
                </a:lnTo>
                <a:close/>
                <a:moveTo>
                  <a:pt x="374" y="21"/>
                </a:moveTo>
                <a:cubicBezTo>
                  <a:pt x="375" y="17"/>
                  <a:pt x="375" y="17"/>
                  <a:pt x="375" y="17"/>
                </a:cubicBezTo>
                <a:cubicBezTo>
                  <a:pt x="379" y="18"/>
                  <a:pt x="383" y="20"/>
                  <a:pt x="386" y="21"/>
                </a:cubicBezTo>
                <a:cubicBezTo>
                  <a:pt x="385" y="24"/>
                  <a:pt x="385" y="24"/>
                  <a:pt x="385" y="24"/>
                </a:cubicBezTo>
                <a:cubicBezTo>
                  <a:pt x="381" y="23"/>
                  <a:pt x="378" y="22"/>
                  <a:pt x="374" y="21"/>
                </a:cubicBezTo>
                <a:close/>
                <a:moveTo>
                  <a:pt x="102" y="18"/>
                </a:moveTo>
                <a:cubicBezTo>
                  <a:pt x="106" y="17"/>
                  <a:pt x="110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1" y="19"/>
                  <a:pt x="107" y="20"/>
                  <a:pt x="103" y="21"/>
                </a:cubicBezTo>
                <a:lnTo>
                  <a:pt x="102" y="18"/>
                </a:lnTo>
                <a:close/>
                <a:moveTo>
                  <a:pt x="352" y="16"/>
                </a:moveTo>
                <a:cubicBezTo>
                  <a:pt x="353" y="12"/>
                  <a:pt x="353" y="12"/>
                  <a:pt x="353" y="12"/>
                </a:cubicBezTo>
                <a:cubicBezTo>
                  <a:pt x="357" y="13"/>
                  <a:pt x="360" y="14"/>
                  <a:pt x="364" y="14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359" y="17"/>
                  <a:pt x="356" y="16"/>
                  <a:pt x="352" y="16"/>
                </a:cubicBezTo>
                <a:close/>
                <a:moveTo>
                  <a:pt x="125" y="12"/>
                </a:moveTo>
                <a:cubicBezTo>
                  <a:pt x="128" y="11"/>
                  <a:pt x="132" y="10"/>
                  <a:pt x="136" y="10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3" y="14"/>
                  <a:pt x="129" y="15"/>
                  <a:pt x="125" y="16"/>
                </a:cubicBezTo>
                <a:lnTo>
                  <a:pt x="125" y="12"/>
                </a:lnTo>
                <a:close/>
                <a:moveTo>
                  <a:pt x="330" y="11"/>
                </a:moveTo>
                <a:cubicBezTo>
                  <a:pt x="330" y="7"/>
                  <a:pt x="330" y="7"/>
                  <a:pt x="330" y="7"/>
                </a:cubicBezTo>
                <a:cubicBezTo>
                  <a:pt x="334" y="8"/>
                  <a:pt x="338" y="9"/>
                  <a:pt x="342" y="9"/>
                </a:cubicBezTo>
                <a:cubicBezTo>
                  <a:pt x="341" y="13"/>
                  <a:pt x="341" y="13"/>
                  <a:pt x="341" y="13"/>
                </a:cubicBezTo>
                <a:cubicBezTo>
                  <a:pt x="337" y="12"/>
                  <a:pt x="333" y="12"/>
                  <a:pt x="330" y="11"/>
                </a:cubicBezTo>
                <a:close/>
                <a:moveTo>
                  <a:pt x="147" y="7"/>
                </a:moveTo>
                <a:cubicBezTo>
                  <a:pt x="151" y="7"/>
                  <a:pt x="155" y="6"/>
                  <a:pt x="158" y="6"/>
                </a:cubicBezTo>
                <a:cubicBezTo>
                  <a:pt x="159" y="9"/>
                  <a:pt x="159" y="9"/>
                  <a:pt x="159" y="9"/>
                </a:cubicBezTo>
                <a:cubicBezTo>
                  <a:pt x="155" y="10"/>
                  <a:pt x="152" y="11"/>
                  <a:pt x="148" y="11"/>
                </a:cubicBezTo>
                <a:lnTo>
                  <a:pt x="147" y="7"/>
                </a:lnTo>
                <a:close/>
                <a:moveTo>
                  <a:pt x="307" y="8"/>
                </a:moveTo>
                <a:cubicBezTo>
                  <a:pt x="308" y="4"/>
                  <a:pt x="308" y="4"/>
                  <a:pt x="308" y="4"/>
                </a:cubicBezTo>
                <a:cubicBezTo>
                  <a:pt x="311" y="5"/>
                  <a:pt x="315" y="5"/>
                  <a:pt x="319" y="6"/>
                </a:cubicBezTo>
                <a:cubicBezTo>
                  <a:pt x="318" y="9"/>
                  <a:pt x="318" y="9"/>
                  <a:pt x="318" y="9"/>
                </a:cubicBezTo>
                <a:cubicBezTo>
                  <a:pt x="315" y="9"/>
                  <a:pt x="311" y="8"/>
                  <a:pt x="307" y="8"/>
                </a:cubicBezTo>
                <a:close/>
                <a:moveTo>
                  <a:pt x="170" y="4"/>
                </a:moveTo>
                <a:cubicBezTo>
                  <a:pt x="174" y="4"/>
                  <a:pt x="177" y="3"/>
                  <a:pt x="181" y="3"/>
                </a:cubicBezTo>
                <a:cubicBezTo>
                  <a:pt x="182" y="7"/>
                  <a:pt x="182" y="7"/>
                  <a:pt x="182" y="7"/>
                </a:cubicBezTo>
                <a:cubicBezTo>
                  <a:pt x="178" y="7"/>
                  <a:pt x="174" y="7"/>
                  <a:pt x="170" y="8"/>
                </a:cubicBezTo>
                <a:lnTo>
                  <a:pt x="170" y="4"/>
                </a:lnTo>
                <a:close/>
                <a:moveTo>
                  <a:pt x="284" y="6"/>
                </a:moveTo>
                <a:cubicBezTo>
                  <a:pt x="285" y="2"/>
                  <a:pt x="285" y="2"/>
                  <a:pt x="285" y="2"/>
                </a:cubicBezTo>
                <a:cubicBezTo>
                  <a:pt x="289" y="2"/>
                  <a:pt x="292" y="2"/>
                  <a:pt x="296" y="3"/>
                </a:cubicBezTo>
                <a:cubicBezTo>
                  <a:pt x="296" y="7"/>
                  <a:pt x="296" y="7"/>
                  <a:pt x="296" y="7"/>
                </a:cubicBezTo>
                <a:cubicBezTo>
                  <a:pt x="292" y="6"/>
                  <a:pt x="288" y="6"/>
                  <a:pt x="284" y="6"/>
                </a:cubicBezTo>
                <a:close/>
                <a:moveTo>
                  <a:pt x="193" y="2"/>
                </a:moveTo>
                <a:cubicBezTo>
                  <a:pt x="196" y="2"/>
                  <a:pt x="200" y="1"/>
                  <a:pt x="204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1" y="5"/>
                  <a:pt x="197" y="5"/>
                  <a:pt x="193" y="6"/>
                </a:cubicBezTo>
                <a:lnTo>
                  <a:pt x="193" y="2"/>
                </a:lnTo>
                <a:close/>
                <a:moveTo>
                  <a:pt x="262" y="4"/>
                </a:moveTo>
                <a:cubicBezTo>
                  <a:pt x="262" y="0"/>
                  <a:pt x="262" y="0"/>
                  <a:pt x="262" y="0"/>
                </a:cubicBezTo>
                <a:cubicBezTo>
                  <a:pt x="266" y="1"/>
                  <a:pt x="270" y="1"/>
                  <a:pt x="273" y="1"/>
                </a:cubicBezTo>
                <a:cubicBezTo>
                  <a:pt x="273" y="5"/>
                  <a:pt x="273" y="5"/>
                  <a:pt x="273" y="5"/>
                </a:cubicBezTo>
                <a:cubicBezTo>
                  <a:pt x="269" y="5"/>
                  <a:pt x="266" y="4"/>
                  <a:pt x="262" y="4"/>
                </a:cubicBezTo>
                <a:close/>
                <a:moveTo>
                  <a:pt x="216" y="0"/>
                </a:moveTo>
                <a:cubicBezTo>
                  <a:pt x="219" y="0"/>
                  <a:pt x="223" y="0"/>
                  <a:pt x="22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3" y="4"/>
                  <a:pt x="220" y="4"/>
                  <a:pt x="216" y="4"/>
                </a:cubicBezTo>
                <a:lnTo>
                  <a:pt x="216" y="0"/>
                </a:lnTo>
                <a:close/>
                <a:moveTo>
                  <a:pt x="239" y="5"/>
                </a:moveTo>
                <a:cubicBezTo>
                  <a:pt x="240" y="5"/>
                  <a:pt x="240" y="5"/>
                  <a:pt x="240" y="5"/>
                </a:cubicBezTo>
                <a:cubicBezTo>
                  <a:pt x="240" y="1"/>
                  <a:pt x="240" y="1"/>
                  <a:pt x="240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3" y="1"/>
                  <a:pt x="247" y="1"/>
                  <a:pt x="250" y="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5"/>
                  <a:pt x="243" y="5"/>
                  <a:pt x="239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 flipH="1">
            <a:off x="6175376" y="3963988"/>
            <a:ext cx="1222375" cy="557213"/>
          </a:xfrm>
          <a:custGeom>
            <a:avLst/>
            <a:gdLst>
              <a:gd name="T0" fmla="*/ 285 w 570"/>
              <a:gd name="T1" fmla="*/ 0 h 260"/>
              <a:gd name="T2" fmla="*/ 570 w 570"/>
              <a:gd name="T3" fmla="*/ 130 h 260"/>
              <a:gd name="T4" fmla="*/ 285 w 570"/>
              <a:gd name="T5" fmla="*/ 260 h 260"/>
              <a:gd name="T6" fmla="*/ 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442" y="1"/>
                  <a:pt x="570" y="59"/>
                  <a:pt x="570" y="130"/>
                </a:cubicBezTo>
                <a:cubicBezTo>
                  <a:pt x="570" y="202"/>
                  <a:pt x="442" y="260"/>
                  <a:pt x="285" y="260"/>
                </a:cubicBezTo>
                <a:cubicBezTo>
                  <a:pt x="127" y="260"/>
                  <a:pt x="0" y="202"/>
                  <a:pt x="0" y="130"/>
                </a:cubicBezTo>
                <a:cubicBezTo>
                  <a:pt x="0" y="59"/>
                  <a:pt x="127" y="1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 flipH="1">
            <a:off x="6278563" y="4011613"/>
            <a:ext cx="1017588" cy="415925"/>
          </a:xfrm>
          <a:custGeom>
            <a:avLst/>
            <a:gdLst>
              <a:gd name="T0" fmla="*/ 238 w 475"/>
              <a:gd name="T1" fmla="*/ 0 h 194"/>
              <a:gd name="T2" fmla="*/ 475 w 475"/>
              <a:gd name="T3" fmla="*/ 97 h 194"/>
              <a:gd name="T4" fmla="*/ 238 w 475"/>
              <a:gd name="T5" fmla="*/ 194 h 194"/>
              <a:gd name="T6" fmla="*/ 0 w 475"/>
              <a:gd name="T7" fmla="*/ 97 h 194"/>
              <a:gd name="T8" fmla="*/ 238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8" y="0"/>
                </a:moveTo>
                <a:cubicBezTo>
                  <a:pt x="369" y="0"/>
                  <a:pt x="475" y="44"/>
                  <a:pt x="475" y="97"/>
                </a:cubicBezTo>
                <a:cubicBezTo>
                  <a:pt x="475" y="150"/>
                  <a:pt x="369" y="193"/>
                  <a:pt x="238" y="194"/>
                </a:cubicBezTo>
                <a:cubicBezTo>
                  <a:pt x="107" y="193"/>
                  <a:pt x="0" y="150"/>
                  <a:pt x="0" y="97"/>
                </a:cubicBezTo>
                <a:cubicBezTo>
                  <a:pt x="0" y="44"/>
                  <a:pt x="107" y="0"/>
                  <a:pt x="238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02"/>
          <p:cNvSpPr>
            <a:spLocks noEditPoints="1"/>
          </p:cNvSpPr>
          <p:nvPr/>
        </p:nvSpPr>
        <p:spPr bwMode="auto">
          <a:xfrm flipH="1">
            <a:off x="6272213" y="4006851"/>
            <a:ext cx="1027113" cy="422275"/>
          </a:xfrm>
          <a:custGeom>
            <a:avLst/>
            <a:gdLst>
              <a:gd name="T0" fmla="*/ 240 w 479"/>
              <a:gd name="T1" fmla="*/ 194 h 197"/>
              <a:gd name="T2" fmla="*/ 251 w 479"/>
              <a:gd name="T3" fmla="*/ 194 h 197"/>
              <a:gd name="T4" fmla="*/ 251 w 479"/>
              <a:gd name="T5" fmla="*/ 194 h 197"/>
              <a:gd name="T6" fmla="*/ 216 w 479"/>
              <a:gd name="T7" fmla="*/ 197 h 197"/>
              <a:gd name="T8" fmla="*/ 285 w 479"/>
              <a:gd name="T9" fmla="*/ 196 h 197"/>
              <a:gd name="T10" fmla="*/ 182 w 479"/>
              <a:gd name="T11" fmla="*/ 191 h 197"/>
              <a:gd name="T12" fmla="*/ 296 w 479"/>
              <a:gd name="T13" fmla="*/ 191 h 197"/>
              <a:gd name="T14" fmla="*/ 296 w 479"/>
              <a:gd name="T15" fmla="*/ 191 h 197"/>
              <a:gd name="T16" fmla="*/ 171 w 479"/>
              <a:gd name="T17" fmla="*/ 193 h 197"/>
              <a:gd name="T18" fmla="*/ 331 w 479"/>
              <a:gd name="T19" fmla="*/ 190 h 197"/>
              <a:gd name="T20" fmla="*/ 137 w 479"/>
              <a:gd name="T21" fmla="*/ 184 h 197"/>
              <a:gd name="T22" fmla="*/ 341 w 479"/>
              <a:gd name="T23" fmla="*/ 184 h 197"/>
              <a:gd name="T24" fmla="*/ 341 w 479"/>
              <a:gd name="T25" fmla="*/ 184 h 197"/>
              <a:gd name="T26" fmla="*/ 125 w 479"/>
              <a:gd name="T27" fmla="*/ 186 h 197"/>
              <a:gd name="T28" fmla="*/ 375 w 479"/>
              <a:gd name="T29" fmla="*/ 180 h 197"/>
              <a:gd name="T30" fmla="*/ 93 w 479"/>
              <a:gd name="T31" fmla="*/ 173 h 197"/>
              <a:gd name="T32" fmla="*/ 385 w 479"/>
              <a:gd name="T33" fmla="*/ 173 h 197"/>
              <a:gd name="T34" fmla="*/ 385 w 479"/>
              <a:gd name="T35" fmla="*/ 173 h 197"/>
              <a:gd name="T36" fmla="*/ 81 w 479"/>
              <a:gd name="T37" fmla="*/ 173 h 197"/>
              <a:gd name="T38" fmla="*/ 418 w 479"/>
              <a:gd name="T39" fmla="*/ 164 h 197"/>
              <a:gd name="T40" fmla="*/ 51 w 479"/>
              <a:gd name="T41" fmla="*/ 156 h 197"/>
              <a:gd name="T42" fmla="*/ 427 w 479"/>
              <a:gd name="T43" fmla="*/ 156 h 197"/>
              <a:gd name="T44" fmla="*/ 427 w 479"/>
              <a:gd name="T45" fmla="*/ 156 h 197"/>
              <a:gd name="T46" fmla="*/ 40 w 479"/>
              <a:gd name="T47" fmla="*/ 154 h 197"/>
              <a:gd name="T48" fmla="*/ 457 w 479"/>
              <a:gd name="T49" fmla="*/ 139 h 197"/>
              <a:gd name="T50" fmla="*/ 16 w 479"/>
              <a:gd name="T51" fmla="*/ 129 h 197"/>
              <a:gd name="T52" fmla="*/ 463 w 479"/>
              <a:gd name="T53" fmla="*/ 129 h 197"/>
              <a:gd name="T54" fmla="*/ 463 w 479"/>
              <a:gd name="T55" fmla="*/ 129 h 197"/>
              <a:gd name="T56" fmla="*/ 6 w 479"/>
              <a:gd name="T57" fmla="*/ 122 h 197"/>
              <a:gd name="T58" fmla="*/ 476 w 479"/>
              <a:gd name="T59" fmla="*/ 99 h 197"/>
              <a:gd name="T60" fmla="*/ 0 w 479"/>
              <a:gd name="T61" fmla="*/ 99 h 197"/>
              <a:gd name="T62" fmla="*/ 1 w 479"/>
              <a:gd name="T63" fmla="*/ 99 h 197"/>
              <a:gd name="T64" fmla="*/ 472 w 479"/>
              <a:gd name="T65" fmla="*/ 76 h 197"/>
              <a:gd name="T66" fmla="*/ 6 w 479"/>
              <a:gd name="T67" fmla="*/ 77 h 197"/>
              <a:gd name="T68" fmla="*/ 6 w 479"/>
              <a:gd name="T69" fmla="*/ 77 h 197"/>
              <a:gd name="T70" fmla="*/ 462 w 479"/>
              <a:gd name="T71" fmla="*/ 69 h 197"/>
              <a:gd name="T72" fmla="*/ 32 w 479"/>
              <a:gd name="T73" fmla="*/ 54 h 197"/>
              <a:gd name="T74" fmla="*/ 439 w 479"/>
              <a:gd name="T75" fmla="*/ 44 h 197"/>
              <a:gd name="T76" fmla="*/ 39 w 479"/>
              <a:gd name="T77" fmla="*/ 45 h 197"/>
              <a:gd name="T78" fmla="*/ 39 w 479"/>
              <a:gd name="T79" fmla="*/ 45 h 197"/>
              <a:gd name="T80" fmla="*/ 427 w 479"/>
              <a:gd name="T81" fmla="*/ 42 h 197"/>
              <a:gd name="T82" fmla="*/ 71 w 479"/>
              <a:gd name="T83" fmla="*/ 32 h 197"/>
              <a:gd name="T84" fmla="*/ 397 w 479"/>
              <a:gd name="T85" fmla="*/ 25 h 197"/>
              <a:gd name="T86" fmla="*/ 81 w 479"/>
              <a:gd name="T87" fmla="*/ 25 h 197"/>
              <a:gd name="T88" fmla="*/ 81 w 479"/>
              <a:gd name="T89" fmla="*/ 25 h 197"/>
              <a:gd name="T90" fmla="*/ 385 w 479"/>
              <a:gd name="T91" fmla="*/ 25 h 197"/>
              <a:gd name="T92" fmla="*/ 114 w 479"/>
              <a:gd name="T93" fmla="*/ 18 h 197"/>
              <a:gd name="T94" fmla="*/ 353 w 479"/>
              <a:gd name="T95" fmla="*/ 12 h 197"/>
              <a:gd name="T96" fmla="*/ 125 w 479"/>
              <a:gd name="T97" fmla="*/ 12 h 197"/>
              <a:gd name="T98" fmla="*/ 125 w 479"/>
              <a:gd name="T99" fmla="*/ 12 h 197"/>
              <a:gd name="T100" fmla="*/ 341 w 479"/>
              <a:gd name="T101" fmla="*/ 13 h 197"/>
              <a:gd name="T102" fmla="*/ 159 w 479"/>
              <a:gd name="T103" fmla="*/ 10 h 197"/>
              <a:gd name="T104" fmla="*/ 308 w 479"/>
              <a:gd name="T105" fmla="*/ 4 h 197"/>
              <a:gd name="T106" fmla="*/ 170 w 479"/>
              <a:gd name="T107" fmla="*/ 4 h 197"/>
              <a:gd name="T108" fmla="*/ 170 w 479"/>
              <a:gd name="T109" fmla="*/ 4 h 197"/>
              <a:gd name="T110" fmla="*/ 296 w 479"/>
              <a:gd name="T111" fmla="*/ 7 h 197"/>
              <a:gd name="T112" fmla="*/ 204 w 479"/>
              <a:gd name="T113" fmla="*/ 5 h 197"/>
              <a:gd name="T114" fmla="*/ 262 w 479"/>
              <a:gd name="T115" fmla="*/ 1 h 197"/>
              <a:gd name="T116" fmla="*/ 216 w 479"/>
              <a:gd name="T117" fmla="*/ 1 h 197"/>
              <a:gd name="T118" fmla="*/ 216 w 479"/>
              <a:gd name="T119" fmla="*/ 1 h 197"/>
              <a:gd name="T120" fmla="*/ 239 w 479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197">
                <a:moveTo>
                  <a:pt x="228" y="197"/>
                </a:moveTo>
                <a:cubicBezTo>
                  <a:pt x="228" y="194"/>
                  <a:pt x="228" y="194"/>
                  <a:pt x="228" y="194"/>
                </a:cubicBezTo>
                <a:cubicBezTo>
                  <a:pt x="232" y="194"/>
                  <a:pt x="235" y="194"/>
                  <a:pt x="239" y="194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6" y="197"/>
                  <a:pt x="231" y="197"/>
                  <a:pt x="228" y="197"/>
                </a:cubicBezTo>
                <a:close/>
                <a:moveTo>
                  <a:pt x="251" y="194"/>
                </a:moveTo>
                <a:cubicBezTo>
                  <a:pt x="254" y="193"/>
                  <a:pt x="258" y="193"/>
                  <a:pt x="262" y="193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58" y="197"/>
                  <a:pt x="255" y="197"/>
                  <a:pt x="251" y="197"/>
                </a:cubicBezTo>
                <a:lnTo>
                  <a:pt x="251" y="194"/>
                </a:lnTo>
                <a:close/>
                <a:moveTo>
                  <a:pt x="205" y="196"/>
                </a:moveTo>
                <a:cubicBezTo>
                  <a:pt x="205" y="193"/>
                  <a:pt x="205" y="193"/>
                  <a:pt x="205" y="193"/>
                </a:cubicBezTo>
                <a:cubicBezTo>
                  <a:pt x="209" y="193"/>
                  <a:pt x="213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9" y="197"/>
                  <a:pt x="205" y="196"/>
                </a:cubicBezTo>
                <a:close/>
                <a:moveTo>
                  <a:pt x="273" y="193"/>
                </a:moveTo>
                <a:cubicBezTo>
                  <a:pt x="277" y="192"/>
                  <a:pt x="281" y="192"/>
                  <a:pt x="285" y="192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81" y="196"/>
                  <a:pt x="277" y="196"/>
                  <a:pt x="274" y="196"/>
                </a:cubicBezTo>
                <a:lnTo>
                  <a:pt x="273" y="193"/>
                </a:lnTo>
                <a:close/>
                <a:moveTo>
                  <a:pt x="182" y="195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6" y="191"/>
                  <a:pt x="190" y="192"/>
                  <a:pt x="194" y="192"/>
                </a:cubicBezTo>
                <a:cubicBezTo>
                  <a:pt x="193" y="196"/>
                  <a:pt x="193" y="196"/>
                  <a:pt x="193" y="196"/>
                </a:cubicBezTo>
                <a:cubicBezTo>
                  <a:pt x="190" y="195"/>
                  <a:pt x="186" y="195"/>
                  <a:pt x="182" y="195"/>
                </a:cubicBezTo>
                <a:close/>
                <a:moveTo>
                  <a:pt x="296" y="191"/>
                </a:moveTo>
                <a:cubicBezTo>
                  <a:pt x="300" y="190"/>
                  <a:pt x="304" y="190"/>
                  <a:pt x="307" y="190"/>
                </a:cubicBezTo>
                <a:cubicBezTo>
                  <a:pt x="308" y="193"/>
                  <a:pt x="308" y="193"/>
                  <a:pt x="308" y="193"/>
                </a:cubicBezTo>
                <a:cubicBezTo>
                  <a:pt x="304" y="194"/>
                  <a:pt x="300" y="194"/>
                  <a:pt x="296" y="195"/>
                </a:cubicBezTo>
                <a:lnTo>
                  <a:pt x="296" y="191"/>
                </a:lnTo>
                <a:close/>
                <a:moveTo>
                  <a:pt x="159" y="192"/>
                </a:moveTo>
                <a:cubicBezTo>
                  <a:pt x="160" y="188"/>
                  <a:pt x="160" y="188"/>
                  <a:pt x="160" y="188"/>
                </a:cubicBezTo>
                <a:cubicBezTo>
                  <a:pt x="163" y="189"/>
                  <a:pt x="167" y="189"/>
                  <a:pt x="171" y="190"/>
                </a:cubicBezTo>
                <a:cubicBezTo>
                  <a:pt x="171" y="193"/>
                  <a:pt x="171" y="193"/>
                  <a:pt x="171" y="193"/>
                </a:cubicBezTo>
                <a:cubicBezTo>
                  <a:pt x="167" y="193"/>
                  <a:pt x="163" y="192"/>
                  <a:pt x="159" y="192"/>
                </a:cubicBezTo>
                <a:close/>
                <a:moveTo>
                  <a:pt x="319" y="188"/>
                </a:moveTo>
                <a:cubicBezTo>
                  <a:pt x="322" y="187"/>
                  <a:pt x="326" y="187"/>
                  <a:pt x="330" y="186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7" y="191"/>
                  <a:pt x="323" y="191"/>
                  <a:pt x="319" y="192"/>
                </a:cubicBezTo>
                <a:lnTo>
                  <a:pt x="319" y="188"/>
                </a:lnTo>
                <a:close/>
                <a:moveTo>
                  <a:pt x="137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1" y="185"/>
                  <a:pt x="145" y="186"/>
                  <a:pt x="148" y="186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4" y="189"/>
                  <a:pt x="140" y="189"/>
                  <a:pt x="137" y="188"/>
                </a:cubicBezTo>
                <a:close/>
                <a:moveTo>
                  <a:pt x="341" y="184"/>
                </a:moveTo>
                <a:cubicBezTo>
                  <a:pt x="345" y="183"/>
                  <a:pt x="349" y="183"/>
                  <a:pt x="352" y="182"/>
                </a:cubicBezTo>
                <a:cubicBezTo>
                  <a:pt x="353" y="186"/>
                  <a:pt x="353" y="186"/>
                  <a:pt x="353" y="186"/>
                </a:cubicBezTo>
                <a:cubicBezTo>
                  <a:pt x="349" y="186"/>
                  <a:pt x="346" y="187"/>
                  <a:pt x="342" y="188"/>
                </a:cubicBezTo>
                <a:lnTo>
                  <a:pt x="341" y="184"/>
                </a:lnTo>
                <a:close/>
                <a:moveTo>
                  <a:pt x="114" y="183"/>
                </a:moveTo>
                <a:cubicBezTo>
                  <a:pt x="115" y="179"/>
                  <a:pt x="115" y="179"/>
                  <a:pt x="115" y="179"/>
                </a:cubicBezTo>
                <a:cubicBezTo>
                  <a:pt x="119" y="180"/>
                  <a:pt x="122" y="181"/>
                  <a:pt x="126" y="182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2" y="185"/>
                  <a:pt x="118" y="184"/>
                  <a:pt x="114" y="183"/>
                </a:cubicBezTo>
                <a:close/>
                <a:moveTo>
                  <a:pt x="363" y="179"/>
                </a:moveTo>
                <a:cubicBezTo>
                  <a:pt x="367" y="178"/>
                  <a:pt x="371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2" y="181"/>
                  <a:pt x="368" y="182"/>
                  <a:pt x="364" y="183"/>
                </a:cubicBezTo>
                <a:lnTo>
                  <a:pt x="363" y="179"/>
                </a:lnTo>
                <a:close/>
                <a:moveTo>
                  <a:pt x="92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7" y="174"/>
                  <a:pt x="100" y="175"/>
                  <a:pt x="104" y="176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99" y="179"/>
                  <a:pt x="96" y="178"/>
                  <a:pt x="92" y="177"/>
                </a:cubicBezTo>
                <a:close/>
                <a:moveTo>
                  <a:pt x="385" y="173"/>
                </a:moveTo>
                <a:cubicBezTo>
                  <a:pt x="389" y="172"/>
                  <a:pt x="392" y="171"/>
                  <a:pt x="396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4" y="174"/>
                  <a:pt x="390" y="175"/>
                  <a:pt x="386" y="177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2" y="165"/>
                  <a:pt x="72" y="165"/>
                  <a:pt x="72" y="165"/>
                </a:cubicBezTo>
                <a:cubicBezTo>
                  <a:pt x="75" y="167"/>
                  <a:pt x="79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2"/>
                  <a:pt x="74" y="170"/>
                  <a:pt x="70" y="169"/>
                </a:cubicBezTo>
                <a:close/>
                <a:moveTo>
                  <a:pt x="407" y="165"/>
                </a:moveTo>
                <a:cubicBezTo>
                  <a:pt x="410" y="164"/>
                  <a:pt x="414" y="162"/>
                  <a:pt x="417" y="161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5" y="166"/>
                  <a:pt x="412" y="167"/>
                  <a:pt x="408" y="169"/>
                </a:cubicBezTo>
                <a:lnTo>
                  <a:pt x="407" y="165"/>
                </a:lnTo>
                <a:close/>
                <a:moveTo>
                  <a:pt x="50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5" y="158"/>
                  <a:pt x="58" y="159"/>
                  <a:pt x="61" y="161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56" y="163"/>
                  <a:pt x="53" y="161"/>
                  <a:pt x="50" y="159"/>
                </a:cubicBezTo>
                <a:close/>
                <a:moveTo>
                  <a:pt x="427" y="156"/>
                </a:moveTo>
                <a:cubicBezTo>
                  <a:pt x="430" y="154"/>
                  <a:pt x="434" y="152"/>
                  <a:pt x="437" y="150"/>
                </a:cubicBezTo>
                <a:cubicBezTo>
                  <a:pt x="439" y="153"/>
                  <a:pt x="439" y="153"/>
                  <a:pt x="439" y="153"/>
                </a:cubicBezTo>
                <a:cubicBezTo>
                  <a:pt x="436" y="155"/>
                  <a:pt x="432" y="157"/>
                  <a:pt x="429" y="159"/>
                </a:cubicBezTo>
                <a:lnTo>
                  <a:pt x="427" y="156"/>
                </a:lnTo>
                <a:close/>
                <a:moveTo>
                  <a:pt x="30" y="147"/>
                </a:moveTo>
                <a:cubicBezTo>
                  <a:pt x="32" y="144"/>
                  <a:pt x="32" y="144"/>
                  <a:pt x="32" y="144"/>
                </a:cubicBezTo>
                <a:cubicBezTo>
                  <a:pt x="35" y="146"/>
                  <a:pt x="38" y="148"/>
                  <a:pt x="42" y="150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36" y="151"/>
                  <a:pt x="33" y="149"/>
                  <a:pt x="30" y="147"/>
                </a:cubicBezTo>
                <a:close/>
                <a:moveTo>
                  <a:pt x="446" y="144"/>
                </a:moveTo>
                <a:cubicBezTo>
                  <a:pt x="449" y="141"/>
                  <a:pt x="452" y="139"/>
                  <a:pt x="455" y="137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5" y="142"/>
                  <a:pt x="452" y="144"/>
                  <a:pt x="448" y="147"/>
                </a:cubicBezTo>
                <a:lnTo>
                  <a:pt x="446" y="144"/>
                </a:lnTo>
                <a:close/>
                <a:moveTo>
                  <a:pt x="13" y="131"/>
                </a:moveTo>
                <a:cubicBezTo>
                  <a:pt x="16" y="129"/>
                  <a:pt x="16" y="129"/>
                  <a:pt x="16" y="129"/>
                </a:cubicBezTo>
                <a:cubicBezTo>
                  <a:pt x="18" y="132"/>
                  <a:pt x="21" y="134"/>
                  <a:pt x="23" y="137"/>
                </a:cubicBezTo>
                <a:cubicBezTo>
                  <a:pt x="21" y="140"/>
                  <a:pt x="21" y="140"/>
                  <a:pt x="21" y="140"/>
                </a:cubicBezTo>
                <a:cubicBezTo>
                  <a:pt x="18" y="137"/>
                  <a:pt x="15" y="134"/>
                  <a:pt x="13" y="131"/>
                </a:cubicBezTo>
                <a:close/>
                <a:moveTo>
                  <a:pt x="463" y="129"/>
                </a:moveTo>
                <a:cubicBezTo>
                  <a:pt x="465" y="126"/>
                  <a:pt x="467" y="123"/>
                  <a:pt x="469" y="119"/>
                </a:cubicBezTo>
                <a:cubicBezTo>
                  <a:pt x="472" y="121"/>
                  <a:pt x="472" y="121"/>
                  <a:pt x="472" y="121"/>
                </a:cubicBezTo>
                <a:cubicBezTo>
                  <a:pt x="470" y="125"/>
                  <a:pt x="468" y="128"/>
                  <a:pt x="465" y="131"/>
                </a:cubicBezTo>
                <a:lnTo>
                  <a:pt x="463" y="129"/>
                </a:lnTo>
                <a:close/>
                <a:moveTo>
                  <a:pt x="1" y="111"/>
                </a:moveTo>
                <a:cubicBezTo>
                  <a:pt x="5" y="110"/>
                  <a:pt x="5" y="110"/>
                  <a:pt x="5" y="110"/>
                </a:cubicBezTo>
                <a:cubicBezTo>
                  <a:pt x="6" y="113"/>
                  <a:pt x="7" y="117"/>
                  <a:pt x="9" y="120"/>
                </a:cubicBezTo>
                <a:cubicBezTo>
                  <a:pt x="6" y="122"/>
                  <a:pt x="6" y="122"/>
                  <a:pt x="6" y="122"/>
                </a:cubicBezTo>
                <a:cubicBezTo>
                  <a:pt x="4" y="118"/>
                  <a:pt x="2" y="115"/>
                  <a:pt x="1" y="111"/>
                </a:cubicBezTo>
                <a:close/>
                <a:moveTo>
                  <a:pt x="474" y="109"/>
                </a:moveTo>
                <a:cubicBezTo>
                  <a:pt x="475" y="106"/>
                  <a:pt x="476" y="102"/>
                  <a:pt x="476" y="99"/>
                </a:cubicBezTo>
                <a:cubicBezTo>
                  <a:pt x="476" y="99"/>
                  <a:pt x="476" y="99"/>
                  <a:pt x="476" y="99"/>
                </a:cubicBezTo>
                <a:cubicBezTo>
                  <a:pt x="479" y="99"/>
                  <a:pt x="479" y="99"/>
                  <a:pt x="479" y="99"/>
                </a:cubicBezTo>
                <a:cubicBezTo>
                  <a:pt x="479" y="103"/>
                  <a:pt x="479" y="107"/>
                  <a:pt x="477" y="110"/>
                </a:cubicBezTo>
                <a:lnTo>
                  <a:pt x="474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4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9" y="78"/>
                </a:moveTo>
                <a:cubicBezTo>
                  <a:pt x="472" y="76"/>
                  <a:pt x="472" y="76"/>
                  <a:pt x="472" y="76"/>
                </a:cubicBezTo>
                <a:cubicBezTo>
                  <a:pt x="474" y="80"/>
                  <a:pt x="476" y="83"/>
                  <a:pt x="477" y="87"/>
                </a:cubicBezTo>
                <a:cubicBezTo>
                  <a:pt x="473" y="88"/>
                  <a:pt x="473" y="88"/>
                  <a:pt x="473" y="88"/>
                </a:cubicBezTo>
                <a:cubicBezTo>
                  <a:pt x="472" y="85"/>
                  <a:pt x="471" y="81"/>
                  <a:pt x="469" y="78"/>
                </a:cubicBezTo>
                <a:close/>
                <a:moveTo>
                  <a:pt x="6" y="77"/>
                </a:moveTo>
                <a:cubicBezTo>
                  <a:pt x="7" y="73"/>
                  <a:pt x="10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2"/>
                  <a:pt x="11" y="75"/>
                  <a:pt x="9" y="78"/>
                </a:cubicBezTo>
                <a:lnTo>
                  <a:pt x="6" y="77"/>
                </a:lnTo>
                <a:close/>
                <a:moveTo>
                  <a:pt x="455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3" y="64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60" y="66"/>
                  <a:pt x="458" y="64"/>
                  <a:pt x="455" y="61"/>
                </a:cubicBezTo>
                <a:close/>
                <a:moveTo>
                  <a:pt x="20" y="58"/>
                </a:moveTo>
                <a:cubicBezTo>
                  <a:pt x="23" y="56"/>
                  <a:pt x="26" y="53"/>
                  <a:pt x="29" y="51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6"/>
                  <a:pt x="26" y="59"/>
                  <a:pt x="23" y="61"/>
                </a:cubicBezTo>
                <a:lnTo>
                  <a:pt x="20" y="58"/>
                </a:lnTo>
                <a:close/>
                <a:moveTo>
                  <a:pt x="437" y="47"/>
                </a:moveTo>
                <a:cubicBezTo>
                  <a:pt x="439" y="44"/>
                  <a:pt x="439" y="44"/>
                  <a:pt x="439" y="44"/>
                </a:cubicBezTo>
                <a:cubicBezTo>
                  <a:pt x="442" y="46"/>
                  <a:pt x="445" y="49"/>
                  <a:pt x="448" y="51"/>
                </a:cubicBezTo>
                <a:cubicBezTo>
                  <a:pt x="446" y="54"/>
                  <a:pt x="446" y="54"/>
                  <a:pt x="446" y="54"/>
                </a:cubicBezTo>
                <a:cubicBezTo>
                  <a:pt x="443" y="52"/>
                  <a:pt x="440" y="50"/>
                  <a:pt x="437" y="47"/>
                </a:cubicBezTo>
                <a:close/>
                <a:moveTo>
                  <a:pt x="39" y="45"/>
                </a:moveTo>
                <a:cubicBezTo>
                  <a:pt x="42" y="43"/>
                  <a:pt x="45" y="41"/>
                  <a:pt x="49" y="39"/>
                </a:cubicBezTo>
                <a:cubicBezTo>
                  <a:pt x="51" y="42"/>
                  <a:pt x="51" y="42"/>
                  <a:pt x="51" y="42"/>
                </a:cubicBezTo>
                <a:cubicBezTo>
                  <a:pt x="47" y="44"/>
                  <a:pt x="44" y="46"/>
                  <a:pt x="41" y="48"/>
                </a:cubicBezTo>
                <a:lnTo>
                  <a:pt x="39" y="45"/>
                </a:lnTo>
                <a:close/>
                <a:moveTo>
                  <a:pt x="417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2" y="35"/>
                  <a:pt x="425" y="37"/>
                  <a:pt x="429" y="39"/>
                </a:cubicBezTo>
                <a:cubicBezTo>
                  <a:pt x="427" y="42"/>
                  <a:pt x="427" y="42"/>
                  <a:pt x="427" y="42"/>
                </a:cubicBezTo>
                <a:cubicBezTo>
                  <a:pt x="424" y="40"/>
                  <a:pt x="420" y="38"/>
                  <a:pt x="417" y="37"/>
                </a:cubicBezTo>
                <a:close/>
                <a:moveTo>
                  <a:pt x="59" y="34"/>
                </a:moveTo>
                <a:cubicBezTo>
                  <a:pt x="63" y="32"/>
                  <a:pt x="66" y="30"/>
                  <a:pt x="70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8" y="34"/>
                  <a:pt x="64" y="35"/>
                  <a:pt x="61" y="37"/>
                </a:cubicBezTo>
                <a:lnTo>
                  <a:pt x="59" y="34"/>
                </a:lnTo>
                <a:close/>
                <a:moveTo>
                  <a:pt x="396" y="28"/>
                </a:moveTo>
                <a:cubicBezTo>
                  <a:pt x="397" y="25"/>
                  <a:pt x="397" y="25"/>
                  <a:pt x="397" y="25"/>
                </a:cubicBezTo>
                <a:cubicBezTo>
                  <a:pt x="401" y="26"/>
                  <a:pt x="404" y="27"/>
                  <a:pt x="408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3" y="31"/>
                  <a:pt x="399" y="30"/>
                  <a:pt x="396" y="28"/>
                </a:cubicBezTo>
                <a:close/>
                <a:moveTo>
                  <a:pt x="81" y="25"/>
                </a:moveTo>
                <a:cubicBezTo>
                  <a:pt x="84" y="24"/>
                  <a:pt x="88" y="22"/>
                  <a:pt x="91" y="21"/>
                </a:cubicBezTo>
                <a:cubicBezTo>
                  <a:pt x="93" y="25"/>
                  <a:pt x="93" y="25"/>
                  <a:pt x="93" y="25"/>
                </a:cubicBezTo>
                <a:cubicBezTo>
                  <a:pt x="89" y="26"/>
                  <a:pt x="85" y="27"/>
                  <a:pt x="82" y="28"/>
                </a:cubicBezTo>
                <a:lnTo>
                  <a:pt x="81" y="25"/>
                </a:lnTo>
                <a:close/>
                <a:moveTo>
                  <a:pt x="374" y="21"/>
                </a:moveTo>
                <a:cubicBezTo>
                  <a:pt x="375" y="18"/>
                  <a:pt x="375" y="18"/>
                  <a:pt x="375" y="18"/>
                </a:cubicBezTo>
                <a:cubicBezTo>
                  <a:pt x="379" y="19"/>
                  <a:pt x="383" y="20"/>
                  <a:pt x="386" y="21"/>
                </a:cubicBezTo>
                <a:cubicBezTo>
                  <a:pt x="385" y="25"/>
                  <a:pt x="385" y="25"/>
                  <a:pt x="385" y="25"/>
                </a:cubicBezTo>
                <a:cubicBezTo>
                  <a:pt x="381" y="23"/>
                  <a:pt x="378" y="22"/>
                  <a:pt x="374" y="21"/>
                </a:cubicBezTo>
                <a:close/>
                <a:moveTo>
                  <a:pt x="102" y="18"/>
                </a:moveTo>
                <a:cubicBezTo>
                  <a:pt x="106" y="17"/>
                  <a:pt x="110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1" y="19"/>
                  <a:pt x="107" y="20"/>
                  <a:pt x="103" y="21"/>
                </a:cubicBezTo>
                <a:lnTo>
                  <a:pt x="102" y="18"/>
                </a:lnTo>
                <a:close/>
                <a:moveTo>
                  <a:pt x="352" y="16"/>
                </a:moveTo>
                <a:cubicBezTo>
                  <a:pt x="353" y="12"/>
                  <a:pt x="353" y="12"/>
                  <a:pt x="353" y="12"/>
                </a:cubicBezTo>
                <a:cubicBezTo>
                  <a:pt x="357" y="13"/>
                  <a:pt x="360" y="14"/>
                  <a:pt x="364" y="15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359" y="17"/>
                  <a:pt x="356" y="17"/>
                  <a:pt x="352" y="16"/>
                </a:cubicBezTo>
                <a:close/>
                <a:moveTo>
                  <a:pt x="125" y="12"/>
                </a:moveTo>
                <a:cubicBezTo>
                  <a:pt x="128" y="11"/>
                  <a:pt x="132" y="11"/>
                  <a:pt x="136" y="10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3" y="14"/>
                  <a:pt x="129" y="15"/>
                  <a:pt x="125" y="16"/>
                </a:cubicBezTo>
                <a:lnTo>
                  <a:pt x="125" y="12"/>
                </a:lnTo>
                <a:close/>
                <a:moveTo>
                  <a:pt x="330" y="11"/>
                </a:moveTo>
                <a:cubicBezTo>
                  <a:pt x="330" y="8"/>
                  <a:pt x="330" y="8"/>
                  <a:pt x="330" y="8"/>
                </a:cubicBezTo>
                <a:cubicBezTo>
                  <a:pt x="334" y="8"/>
                  <a:pt x="338" y="9"/>
                  <a:pt x="342" y="10"/>
                </a:cubicBezTo>
                <a:cubicBezTo>
                  <a:pt x="341" y="13"/>
                  <a:pt x="341" y="13"/>
                  <a:pt x="341" y="13"/>
                </a:cubicBezTo>
                <a:cubicBezTo>
                  <a:pt x="337" y="13"/>
                  <a:pt x="333" y="12"/>
                  <a:pt x="330" y="11"/>
                </a:cubicBezTo>
                <a:close/>
                <a:moveTo>
                  <a:pt x="147" y="8"/>
                </a:moveTo>
                <a:cubicBezTo>
                  <a:pt x="151" y="7"/>
                  <a:pt x="155" y="7"/>
                  <a:pt x="158" y="6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55" y="10"/>
                  <a:pt x="152" y="11"/>
                  <a:pt x="148" y="11"/>
                </a:cubicBezTo>
                <a:lnTo>
                  <a:pt x="147" y="8"/>
                </a:lnTo>
                <a:close/>
                <a:moveTo>
                  <a:pt x="307" y="8"/>
                </a:moveTo>
                <a:cubicBezTo>
                  <a:pt x="308" y="4"/>
                  <a:pt x="308" y="4"/>
                  <a:pt x="308" y="4"/>
                </a:cubicBezTo>
                <a:cubicBezTo>
                  <a:pt x="311" y="5"/>
                  <a:pt x="315" y="5"/>
                  <a:pt x="319" y="6"/>
                </a:cubicBezTo>
                <a:cubicBezTo>
                  <a:pt x="318" y="10"/>
                  <a:pt x="318" y="10"/>
                  <a:pt x="318" y="10"/>
                </a:cubicBezTo>
                <a:cubicBezTo>
                  <a:pt x="315" y="9"/>
                  <a:pt x="311" y="9"/>
                  <a:pt x="307" y="8"/>
                </a:cubicBezTo>
                <a:close/>
                <a:moveTo>
                  <a:pt x="170" y="4"/>
                </a:moveTo>
                <a:cubicBezTo>
                  <a:pt x="174" y="4"/>
                  <a:pt x="177" y="4"/>
                  <a:pt x="181" y="3"/>
                </a:cubicBezTo>
                <a:cubicBezTo>
                  <a:pt x="182" y="7"/>
                  <a:pt x="182" y="7"/>
                  <a:pt x="182" y="7"/>
                </a:cubicBezTo>
                <a:cubicBezTo>
                  <a:pt x="178" y="7"/>
                  <a:pt x="174" y="8"/>
                  <a:pt x="170" y="8"/>
                </a:cubicBezTo>
                <a:lnTo>
                  <a:pt x="170" y="4"/>
                </a:lnTo>
                <a:close/>
                <a:moveTo>
                  <a:pt x="284" y="6"/>
                </a:moveTo>
                <a:cubicBezTo>
                  <a:pt x="285" y="2"/>
                  <a:pt x="285" y="2"/>
                  <a:pt x="285" y="2"/>
                </a:cubicBezTo>
                <a:cubicBezTo>
                  <a:pt x="289" y="2"/>
                  <a:pt x="292" y="3"/>
                  <a:pt x="296" y="3"/>
                </a:cubicBezTo>
                <a:cubicBezTo>
                  <a:pt x="296" y="7"/>
                  <a:pt x="296" y="7"/>
                  <a:pt x="296" y="7"/>
                </a:cubicBezTo>
                <a:cubicBezTo>
                  <a:pt x="292" y="6"/>
                  <a:pt x="288" y="6"/>
                  <a:pt x="284" y="6"/>
                </a:cubicBezTo>
                <a:close/>
                <a:moveTo>
                  <a:pt x="193" y="2"/>
                </a:moveTo>
                <a:cubicBezTo>
                  <a:pt x="196" y="2"/>
                  <a:pt x="200" y="1"/>
                  <a:pt x="204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1" y="5"/>
                  <a:pt x="197" y="6"/>
                  <a:pt x="193" y="6"/>
                </a:cubicBezTo>
                <a:lnTo>
                  <a:pt x="193" y="2"/>
                </a:lnTo>
                <a:close/>
                <a:moveTo>
                  <a:pt x="262" y="4"/>
                </a:moveTo>
                <a:cubicBezTo>
                  <a:pt x="262" y="1"/>
                  <a:pt x="262" y="1"/>
                  <a:pt x="262" y="1"/>
                </a:cubicBezTo>
                <a:cubicBezTo>
                  <a:pt x="266" y="1"/>
                  <a:pt x="270" y="1"/>
                  <a:pt x="273" y="1"/>
                </a:cubicBezTo>
                <a:cubicBezTo>
                  <a:pt x="273" y="5"/>
                  <a:pt x="273" y="5"/>
                  <a:pt x="273" y="5"/>
                </a:cubicBezTo>
                <a:cubicBezTo>
                  <a:pt x="269" y="5"/>
                  <a:pt x="266" y="5"/>
                  <a:pt x="262" y="4"/>
                </a:cubicBezTo>
                <a:close/>
                <a:moveTo>
                  <a:pt x="216" y="1"/>
                </a:moveTo>
                <a:cubicBezTo>
                  <a:pt x="219" y="1"/>
                  <a:pt x="223" y="0"/>
                  <a:pt x="22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3" y="4"/>
                  <a:pt x="220" y="4"/>
                  <a:pt x="216" y="4"/>
                </a:cubicBezTo>
                <a:lnTo>
                  <a:pt x="216" y="1"/>
                </a:lnTo>
                <a:close/>
                <a:moveTo>
                  <a:pt x="239" y="2"/>
                </a:move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39" y="2"/>
                  <a:pt x="239" y="2"/>
                  <a:pt x="239" y="2"/>
                </a:cubicBezTo>
                <a:cubicBezTo>
                  <a:pt x="243" y="2"/>
                  <a:pt x="247" y="1"/>
                  <a:pt x="250" y="1"/>
                </a:cubicBezTo>
                <a:cubicBezTo>
                  <a:pt x="250" y="4"/>
                  <a:pt x="250" y="4"/>
                  <a:pt x="250" y="4"/>
                </a:cubicBezTo>
                <a:cubicBezTo>
                  <a:pt x="247" y="3"/>
                  <a:pt x="243" y="2"/>
                  <a:pt x="239" y="2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 flipH="1">
            <a:off x="6175376" y="3822701"/>
            <a:ext cx="1222375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 flipH="1">
            <a:off x="6278563" y="3868738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05"/>
          <p:cNvSpPr>
            <a:spLocks noEditPoints="1"/>
          </p:cNvSpPr>
          <p:nvPr/>
        </p:nvSpPr>
        <p:spPr bwMode="auto">
          <a:xfrm flipH="1">
            <a:off x="6272213" y="3865563"/>
            <a:ext cx="1027113" cy="422275"/>
          </a:xfrm>
          <a:custGeom>
            <a:avLst/>
            <a:gdLst>
              <a:gd name="T0" fmla="*/ 240 w 479"/>
              <a:gd name="T1" fmla="*/ 192 h 197"/>
              <a:gd name="T2" fmla="*/ 251 w 479"/>
              <a:gd name="T3" fmla="*/ 193 h 197"/>
              <a:gd name="T4" fmla="*/ 251 w 479"/>
              <a:gd name="T5" fmla="*/ 193 h 197"/>
              <a:gd name="T6" fmla="*/ 216 w 479"/>
              <a:gd name="T7" fmla="*/ 197 h 197"/>
              <a:gd name="T8" fmla="*/ 285 w 479"/>
              <a:gd name="T9" fmla="*/ 195 h 197"/>
              <a:gd name="T10" fmla="*/ 182 w 479"/>
              <a:gd name="T11" fmla="*/ 191 h 197"/>
              <a:gd name="T12" fmla="*/ 296 w 479"/>
              <a:gd name="T13" fmla="*/ 191 h 197"/>
              <a:gd name="T14" fmla="*/ 296 w 479"/>
              <a:gd name="T15" fmla="*/ 191 h 197"/>
              <a:gd name="T16" fmla="*/ 171 w 479"/>
              <a:gd name="T17" fmla="*/ 193 h 197"/>
              <a:gd name="T18" fmla="*/ 331 w 479"/>
              <a:gd name="T19" fmla="*/ 190 h 197"/>
              <a:gd name="T20" fmla="*/ 137 w 479"/>
              <a:gd name="T21" fmla="*/ 184 h 197"/>
              <a:gd name="T22" fmla="*/ 341 w 479"/>
              <a:gd name="T23" fmla="*/ 184 h 197"/>
              <a:gd name="T24" fmla="*/ 341 w 479"/>
              <a:gd name="T25" fmla="*/ 184 h 197"/>
              <a:gd name="T26" fmla="*/ 125 w 479"/>
              <a:gd name="T27" fmla="*/ 185 h 197"/>
              <a:gd name="T28" fmla="*/ 375 w 479"/>
              <a:gd name="T29" fmla="*/ 180 h 197"/>
              <a:gd name="T30" fmla="*/ 93 w 479"/>
              <a:gd name="T31" fmla="*/ 173 h 197"/>
              <a:gd name="T32" fmla="*/ 385 w 479"/>
              <a:gd name="T33" fmla="*/ 173 h 197"/>
              <a:gd name="T34" fmla="*/ 385 w 479"/>
              <a:gd name="T35" fmla="*/ 173 h 197"/>
              <a:gd name="T36" fmla="*/ 81 w 479"/>
              <a:gd name="T37" fmla="*/ 173 h 197"/>
              <a:gd name="T38" fmla="*/ 418 w 479"/>
              <a:gd name="T39" fmla="*/ 164 h 197"/>
              <a:gd name="T40" fmla="*/ 51 w 479"/>
              <a:gd name="T41" fmla="*/ 156 h 197"/>
              <a:gd name="T42" fmla="*/ 427 w 479"/>
              <a:gd name="T43" fmla="*/ 155 h 197"/>
              <a:gd name="T44" fmla="*/ 427 w 479"/>
              <a:gd name="T45" fmla="*/ 155 h 197"/>
              <a:gd name="T46" fmla="*/ 40 w 479"/>
              <a:gd name="T47" fmla="*/ 153 h 197"/>
              <a:gd name="T48" fmla="*/ 457 w 479"/>
              <a:gd name="T49" fmla="*/ 139 h 197"/>
              <a:gd name="T50" fmla="*/ 16 w 479"/>
              <a:gd name="T51" fmla="*/ 129 h 197"/>
              <a:gd name="T52" fmla="*/ 463 w 479"/>
              <a:gd name="T53" fmla="*/ 128 h 197"/>
              <a:gd name="T54" fmla="*/ 463 w 479"/>
              <a:gd name="T55" fmla="*/ 128 h 197"/>
              <a:gd name="T56" fmla="*/ 6 w 479"/>
              <a:gd name="T57" fmla="*/ 122 h 197"/>
              <a:gd name="T58" fmla="*/ 476 w 479"/>
              <a:gd name="T59" fmla="*/ 99 h 197"/>
              <a:gd name="T60" fmla="*/ 0 w 479"/>
              <a:gd name="T61" fmla="*/ 99 h 197"/>
              <a:gd name="T62" fmla="*/ 1 w 479"/>
              <a:gd name="T63" fmla="*/ 99 h 197"/>
              <a:gd name="T64" fmla="*/ 472 w 479"/>
              <a:gd name="T65" fmla="*/ 76 h 197"/>
              <a:gd name="T66" fmla="*/ 6 w 479"/>
              <a:gd name="T67" fmla="*/ 76 h 197"/>
              <a:gd name="T68" fmla="*/ 6 w 479"/>
              <a:gd name="T69" fmla="*/ 76 h 197"/>
              <a:gd name="T70" fmla="*/ 462 w 479"/>
              <a:gd name="T71" fmla="*/ 69 h 197"/>
              <a:gd name="T72" fmla="*/ 32 w 479"/>
              <a:gd name="T73" fmla="*/ 54 h 197"/>
              <a:gd name="T74" fmla="*/ 439 w 479"/>
              <a:gd name="T75" fmla="*/ 44 h 197"/>
              <a:gd name="T76" fmla="*/ 39 w 479"/>
              <a:gd name="T77" fmla="*/ 44 h 197"/>
              <a:gd name="T78" fmla="*/ 39 w 479"/>
              <a:gd name="T79" fmla="*/ 44 h 197"/>
              <a:gd name="T80" fmla="*/ 427 w 479"/>
              <a:gd name="T81" fmla="*/ 42 h 197"/>
              <a:gd name="T82" fmla="*/ 71 w 479"/>
              <a:gd name="T83" fmla="*/ 32 h 197"/>
              <a:gd name="T84" fmla="*/ 397 w 479"/>
              <a:gd name="T85" fmla="*/ 24 h 197"/>
              <a:gd name="T86" fmla="*/ 81 w 479"/>
              <a:gd name="T87" fmla="*/ 25 h 197"/>
              <a:gd name="T88" fmla="*/ 81 w 479"/>
              <a:gd name="T89" fmla="*/ 25 h 197"/>
              <a:gd name="T90" fmla="*/ 385 w 479"/>
              <a:gd name="T91" fmla="*/ 24 h 197"/>
              <a:gd name="T92" fmla="*/ 114 w 479"/>
              <a:gd name="T93" fmla="*/ 18 h 197"/>
              <a:gd name="T94" fmla="*/ 353 w 479"/>
              <a:gd name="T95" fmla="*/ 12 h 197"/>
              <a:gd name="T96" fmla="*/ 125 w 479"/>
              <a:gd name="T97" fmla="*/ 12 h 197"/>
              <a:gd name="T98" fmla="*/ 125 w 479"/>
              <a:gd name="T99" fmla="*/ 12 h 197"/>
              <a:gd name="T100" fmla="*/ 341 w 479"/>
              <a:gd name="T101" fmla="*/ 13 h 197"/>
              <a:gd name="T102" fmla="*/ 159 w 479"/>
              <a:gd name="T103" fmla="*/ 10 h 197"/>
              <a:gd name="T104" fmla="*/ 308 w 479"/>
              <a:gd name="T105" fmla="*/ 4 h 197"/>
              <a:gd name="T106" fmla="*/ 170 w 479"/>
              <a:gd name="T107" fmla="*/ 4 h 197"/>
              <a:gd name="T108" fmla="*/ 170 w 479"/>
              <a:gd name="T109" fmla="*/ 4 h 197"/>
              <a:gd name="T110" fmla="*/ 296 w 479"/>
              <a:gd name="T111" fmla="*/ 7 h 197"/>
              <a:gd name="T112" fmla="*/ 204 w 479"/>
              <a:gd name="T113" fmla="*/ 5 h 197"/>
              <a:gd name="T114" fmla="*/ 262 w 479"/>
              <a:gd name="T115" fmla="*/ 0 h 197"/>
              <a:gd name="T116" fmla="*/ 216 w 479"/>
              <a:gd name="T117" fmla="*/ 1 h 197"/>
              <a:gd name="T118" fmla="*/ 216 w 479"/>
              <a:gd name="T119" fmla="*/ 1 h 197"/>
              <a:gd name="T120" fmla="*/ 239 w 479"/>
              <a:gd name="T12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79" h="197">
                <a:moveTo>
                  <a:pt x="228" y="197"/>
                </a:moveTo>
                <a:cubicBezTo>
                  <a:pt x="228" y="193"/>
                  <a:pt x="228" y="193"/>
                  <a:pt x="228" y="193"/>
                </a:cubicBezTo>
                <a:cubicBezTo>
                  <a:pt x="232" y="193"/>
                  <a:pt x="235" y="192"/>
                  <a:pt x="239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0" y="195"/>
                  <a:pt x="240" y="195"/>
                  <a:pt x="240" y="195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6" y="197"/>
                  <a:pt x="231" y="197"/>
                  <a:pt x="228" y="197"/>
                </a:cubicBezTo>
                <a:close/>
                <a:moveTo>
                  <a:pt x="251" y="193"/>
                </a:moveTo>
                <a:cubicBezTo>
                  <a:pt x="254" y="193"/>
                  <a:pt x="258" y="193"/>
                  <a:pt x="262" y="193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58" y="197"/>
                  <a:pt x="255" y="197"/>
                  <a:pt x="251" y="197"/>
                </a:cubicBezTo>
                <a:lnTo>
                  <a:pt x="251" y="193"/>
                </a:lnTo>
                <a:close/>
                <a:moveTo>
                  <a:pt x="205" y="196"/>
                </a:moveTo>
                <a:cubicBezTo>
                  <a:pt x="205" y="192"/>
                  <a:pt x="205" y="192"/>
                  <a:pt x="205" y="192"/>
                </a:cubicBezTo>
                <a:cubicBezTo>
                  <a:pt x="209" y="193"/>
                  <a:pt x="213" y="193"/>
                  <a:pt x="216" y="193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2" y="197"/>
                  <a:pt x="209" y="196"/>
                  <a:pt x="205" y="196"/>
                </a:cubicBezTo>
                <a:close/>
                <a:moveTo>
                  <a:pt x="273" y="192"/>
                </a:moveTo>
                <a:cubicBezTo>
                  <a:pt x="277" y="192"/>
                  <a:pt x="281" y="192"/>
                  <a:pt x="285" y="192"/>
                </a:cubicBezTo>
                <a:cubicBezTo>
                  <a:pt x="285" y="195"/>
                  <a:pt x="285" y="195"/>
                  <a:pt x="285" y="195"/>
                </a:cubicBezTo>
                <a:cubicBezTo>
                  <a:pt x="281" y="196"/>
                  <a:pt x="277" y="196"/>
                  <a:pt x="274" y="196"/>
                </a:cubicBezTo>
                <a:lnTo>
                  <a:pt x="273" y="192"/>
                </a:lnTo>
                <a:close/>
                <a:moveTo>
                  <a:pt x="182" y="194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6" y="191"/>
                  <a:pt x="190" y="191"/>
                  <a:pt x="194" y="192"/>
                </a:cubicBezTo>
                <a:cubicBezTo>
                  <a:pt x="193" y="195"/>
                  <a:pt x="193" y="195"/>
                  <a:pt x="193" y="195"/>
                </a:cubicBezTo>
                <a:cubicBezTo>
                  <a:pt x="190" y="195"/>
                  <a:pt x="186" y="195"/>
                  <a:pt x="182" y="194"/>
                </a:cubicBezTo>
                <a:close/>
                <a:moveTo>
                  <a:pt x="296" y="191"/>
                </a:moveTo>
                <a:cubicBezTo>
                  <a:pt x="300" y="190"/>
                  <a:pt x="304" y="190"/>
                  <a:pt x="307" y="189"/>
                </a:cubicBezTo>
                <a:cubicBezTo>
                  <a:pt x="308" y="193"/>
                  <a:pt x="308" y="193"/>
                  <a:pt x="308" y="193"/>
                </a:cubicBezTo>
                <a:cubicBezTo>
                  <a:pt x="304" y="194"/>
                  <a:pt x="300" y="194"/>
                  <a:pt x="296" y="194"/>
                </a:cubicBezTo>
                <a:lnTo>
                  <a:pt x="296" y="191"/>
                </a:lnTo>
                <a:close/>
                <a:moveTo>
                  <a:pt x="159" y="192"/>
                </a:moveTo>
                <a:cubicBezTo>
                  <a:pt x="160" y="188"/>
                  <a:pt x="160" y="188"/>
                  <a:pt x="160" y="188"/>
                </a:cubicBezTo>
                <a:cubicBezTo>
                  <a:pt x="163" y="188"/>
                  <a:pt x="167" y="189"/>
                  <a:pt x="171" y="189"/>
                </a:cubicBezTo>
                <a:cubicBezTo>
                  <a:pt x="171" y="193"/>
                  <a:pt x="171" y="193"/>
                  <a:pt x="171" y="193"/>
                </a:cubicBezTo>
                <a:cubicBezTo>
                  <a:pt x="167" y="193"/>
                  <a:pt x="163" y="192"/>
                  <a:pt x="159" y="192"/>
                </a:cubicBezTo>
                <a:close/>
                <a:moveTo>
                  <a:pt x="319" y="188"/>
                </a:moveTo>
                <a:cubicBezTo>
                  <a:pt x="322" y="187"/>
                  <a:pt x="326" y="187"/>
                  <a:pt x="330" y="186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327" y="190"/>
                  <a:pt x="323" y="191"/>
                  <a:pt x="319" y="192"/>
                </a:cubicBezTo>
                <a:lnTo>
                  <a:pt x="319" y="188"/>
                </a:lnTo>
                <a:close/>
                <a:moveTo>
                  <a:pt x="137" y="188"/>
                </a:moveTo>
                <a:cubicBezTo>
                  <a:pt x="137" y="184"/>
                  <a:pt x="137" y="184"/>
                  <a:pt x="137" y="184"/>
                </a:cubicBezTo>
                <a:cubicBezTo>
                  <a:pt x="141" y="185"/>
                  <a:pt x="145" y="185"/>
                  <a:pt x="148" y="186"/>
                </a:cubicBezTo>
                <a:cubicBezTo>
                  <a:pt x="148" y="190"/>
                  <a:pt x="148" y="190"/>
                  <a:pt x="148" y="190"/>
                </a:cubicBezTo>
                <a:cubicBezTo>
                  <a:pt x="144" y="189"/>
                  <a:pt x="140" y="189"/>
                  <a:pt x="137" y="188"/>
                </a:cubicBezTo>
                <a:close/>
                <a:moveTo>
                  <a:pt x="341" y="184"/>
                </a:moveTo>
                <a:cubicBezTo>
                  <a:pt x="345" y="183"/>
                  <a:pt x="349" y="182"/>
                  <a:pt x="352" y="182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49" y="186"/>
                  <a:pt x="346" y="187"/>
                  <a:pt x="342" y="188"/>
                </a:cubicBezTo>
                <a:lnTo>
                  <a:pt x="341" y="184"/>
                </a:lnTo>
                <a:close/>
                <a:moveTo>
                  <a:pt x="114" y="183"/>
                </a:moveTo>
                <a:cubicBezTo>
                  <a:pt x="115" y="179"/>
                  <a:pt x="115" y="179"/>
                  <a:pt x="115" y="179"/>
                </a:cubicBezTo>
                <a:cubicBezTo>
                  <a:pt x="119" y="180"/>
                  <a:pt x="122" y="181"/>
                  <a:pt x="126" y="182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2" y="185"/>
                  <a:pt x="118" y="184"/>
                  <a:pt x="114" y="183"/>
                </a:cubicBezTo>
                <a:close/>
                <a:moveTo>
                  <a:pt x="363" y="179"/>
                </a:moveTo>
                <a:cubicBezTo>
                  <a:pt x="367" y="178"/>
                  <a:pt x="371" y="177"/>
                  <a:pt x="374" y="176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72" y="181"/>
                  <a:pt x="368" y="182"/>
                  <a:pt x="364" y="183"/>
                </a:cubicBezTo>
                <a:lnTo>
                  <a:pt x="363" y="179"/>
                </a:lnTo>
                <a:close/>
                <a:moveTo>
                  <a:pt x="92" y="177"/>
                </a:moveTo>
                <a:cubicBezTo>
                  <a:pt x="93" y="173"/>
                  <a:pt x="93" y="173"/>
                  <a:pt x="93" y="173"/>
                </a:cubicBezTo>
                <a:cubicBezTo>
                  <a:pt x="97" y="174"/>
                  <a:pt x="100" y="175"/>
                  <a:pt x="104" y="176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99" y="179"/>
                  <a:pt x="96" y="178"/>
                  <a:pt x="92" y="177"/>
                </a:cubicBezTo>
                <a:close/>
                <a:moveTo>
                  <a:pt x="385" y="173"/>
                </a:moveTo>
                <a:cubicBezTo>
                  <a:pt x="389" y="172"/>
                  <a:pt x="392" y="170"/>
                  <a:pt x="396" y="169"/>
                </a:cubicBezTo>
                <a:cubicBezTo>
                  <a:pt x="397" y="173"/>
                  <a:pt x="397" y="173"/>
                  <a:pt x="397" y="173"/>
                </a:cubicBezTo>
                <a:cubicBezTo>
                  <a:pt x="394" y="174"/>
                  <a:pt x="390" y="175"/>
                  <a:pt x="386" y="176"/>
                </a:cubicBezTo>
                <a:lnTo>
                  <a:pt x="385" y="173"/>
                </a:lnTo>
                <a:close/>
                <a:moveTo>
                  <a:pt x="70" y="169"/>
                </a:moveTo>
                <a:cubicBezTo>
                  <a:pt x="72" y="165"/>
                  <a:pt x="72" y="165"/>
                  <a:pt x="72" y="165"/>
                </a:cubicBezTo>
                <a:cubicBezTo>
                  <a:pt x="75" y="167"/>
                  <a:pt x="79" y="168"/>
                  <a:pt x="82" y="169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7" y="172"/>
                  <a:pt x="74" y="170"/>
                  <a:pt x="70" y="169"/>
                </a:cubicBezTo>
                <a:close/>
                <a:moveTo>
                  <a:pt x="407" y="165"/>
                </a:moveTo>
                <a:cubicBezTo>
                  <a:pt x="410" y="164"/>
                  <a:pt x="414" y="162"/>
                  <a:pt x="417" y="161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5" y="166"/>
                  <a:pt x="412" y="167"/>
                  <a:pt x="408" y="169"/>
                </a:cubicBezTo>
                <a:lnTo>
                  <a:pt x="407" y="165"/>
                </a:lnTo>
                <a:close/>
                <a:moveTo>
                  <a:pt x="50" y="159"/>
                </a:moveTo>
                <a:cubicBezTo>
                  <a:pt x="51" y="156"/>
                  <a:pt x="51" y="156"/>
                  <a:pt x="51" y="156"/>
                </a:cubicBezTo>
                <a:cubicBezTo>
                  <a:pt x="55" y="157"/>
                  <a:pt x="58" y="159"/>
                  <a:pt x="61" y="161"/>
                </a:cubicBezTo>
                <a:cubicBezTo>
                  <a:pt x="60" y="164"/>
                  <a:pt x="60" y="164"/>
                  <a:pt x="60" y="164"/>
                </a:cubicBezTo>
                <a:cubicBezTo>
                  <a:pt x="56" y="163"/>
                  <a:pt x="53" y="161"/>
                  <a:pt x="50" y="159"/>
                </a:cubicBezTo>
                <a:close/>
                <a:moveTo>
                  <a:pt x="427" y="155"/>
                </a:moveTo>
                <a:cubicBezTo>
                  <a:pt x="430" y="154"/>
                  <a:pt x="434" y="152"/>
                  <a:pt x="437" y="150"/>
                </a:cubicBezTo>
                <a:cubicBezTo>
                  <a:pt x="439" y="153"/>
                  <a:pt x="439" y="153"/>
                  <a:pt x="439" y="153"/>
                </a:cubicBezTo>
                <a:cubicBezTo>
                  <a:pt x="436" y="155"/>
                  <a:pt x="432" y="157"/>
                  <a:pt x="429" y="159"/>
                </a:cubicBezTo>
                <a:lnTo>
                  <a:pt x="427" y="155"/>
                </a:lnTo>
                <a:close/>
                <a:moveTo>
                  <a:pt x="30" y="147"/>
                </a:moveTo>
                <a:cubicBezTo>
                  <a:pt x="32" y="144"/>
                  <a:pt x="32" y="144"/>
                  <a:pt x="32" y="144"/>
                </a:cubicBezTo>
                <a:cubicBezTo>
                  <a:pt x="35" y="146"/>
                  <a:pt x="38" y="148"/>
                  <a:pt x="42" y="150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6" y="151"/>
                  <a:pt x="33" y="149"/>
                  <a:pt x="30" y="147"/>
                </a:cubicBezTo>
                <a:close/>
                <a:moveTo>
                  <a:pt x="446" y="144"/>
                </a:moveTo>
                <a:cubicBezTo>
                  <a:pt x="449" y="141"/>
                  <a:pt x="452" y="139"/>
                  <a:pt x="455" y="136"/>
                </a:cubicBezTo>
                <a:cubicBezTo>
                  <a:pt x="457" y="139"/>
                  <a:pt x="457" y="139"/>
                  <a:pt x="457" y="139"/>
                </a:cubicBezTo>
                <a:cubicBezTo>
                  <a:pt x="455" y="142"/>
                  <a:pt x="452" y="144"/>
                  <a:pt x="448" y="147"/>
                </a:cubicBezTo>
                <a:lnTo>
                  <a:pt x="446" y="144"/>
                </a:lnTo>
                <a:close/>
                <a:moveTo>
                  <a:pt x="13" y="131"/>
                </a:moveTo>
                <a:cubicBezTo>
                  <a:pt x="16" y="129"/>
                  <a:pt x="16" y="129"/>
                  <a:pt x="16" y="129"/>
                </a:cubicBezTo>
                <a:cubicBezTo>
                  <a:pt x="18" y="131"/>
                  <a:pt x="21" y="134"/>
                  <a:pt x="23" y="137"/>
                </a:cubicBezTo>
                <a:cubicBezTo>
                  <a:pt x="21" y="140"/>
                  <a:pt x="21" y="140"/>
                  <a:pt x="21" y="140"/>
                </a:cubicBezTo>
                <a:cubicBezTo>
                  <a:pt x="18" y="137"/>
                  <a:pt x="15" y="134"/>
                  <a:pt x="13" y="131"/>
                </a:cubicBezTo>
                <a:close/>
                <a:moveTo>
                  <a:pt x="463" y="128"/>
                </a:moveTo>
                <a:cubicBezTo>
                  <a:pt x="465" y="125"/>
                  <a:pt x="467" y="122"/>
                  <a:pt x="469" y="119"/>
                </a:cubicBezTo>
                <a:cubicBezTo>
                  <a:pt x="472" y="121"/>
                  <a:pt x="472" y="121"/>
                  <a:pt x="472" y="121"/>
                </a:cubicBezTo>
                <a:cubicBezTo>
                  <a:pt x="470" y="124"/>
                  <a:pt x="468" y="128"/>
                  <a:pt x="465" y="131"/>
                </a:cubicBezTo>
                <a:lnTo>
                  <a:pt x="463" y="128"/>
                </a:lnTo>
                <a:close/>
                <a:moveTo>
                  <a:pt x="1" y="111"/>
                </a:moveTo>
                <a:cubicBezTo>
                  <a:pt x="5" y="110"/>
                  <a:pt x="5" y="110"/>
                  <a:pt x="5" y="110"/>
                </a:cubicBezTo>
                <a:cubicBezTo>
                  <a:pt x="6" y="113"/>
                  <a:pt x="7" y="116"/>
                  <a:pt x="9" y="120"/>
                </a:cubicBezTo>
                <a:cubicBezTo>
                  <a:pt x="6" y="122"/>
                  <a:pt x="6" y="122"/>
                  <a:pt x="6" y="122"/>
                </a:cubicBezTo>
                <a:cubicBezTo>
                  <a:pt x="4" y="118"/>
                  <a:pt x="2" y="114"/>
                  <a:pt x="1" y="111"/>
                </a:cubicBezTo>
                <a:close/>
                <a:moveTo>
                  <a:pt x="474" y="109"/>
                </a:moveTo>
                <a:cubicBezTo>
                  <a:pt x="475" y="106"/>
                  <a:pt x="476" y="102"/>
                  <a:pt x="476" y="99"/>
                </a:cubicBezTo>
                <a:cubicBezTo>
                  <a:pt x="476" y="99"/>
                  <a:pt x="476" y="99"/>
                  <a:pt x="476" y="99"/>
                </a:cubicBezTo>
                <a:cubicBezTo>
                  <a:pt x="479" y="99"/>
                  <a:pt x="479" y="99"/>
                  <a:pt x="479" y="99"/>
                </a:cubicBezTo>
                <a:cubicBezTo>
                  <a:pt x="479" y="103"/>
                  <a:pt x="479" y="106"/>
                  <a:pt x="477" y="110"/>
                </a:cubicBezTo>
                <a:lnTo>
                  <a:pt x="474" y="109"/>
                </a:lnTo>
                <a:close/>
                <a:moveTo>
                  <a:pt x="0" y="99"/>
                </a:moveTo>
                <a:cubicBezTo>
                  <a:pt x="0" y="95"/>
                  <a:pt x="0" y="91"/>
                  <a:pt x="1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4" y="92"/>
                  <a:pt x="3" y="95"/>
                  <a:pt x="3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99"/>
                  <a:pt x="0" y="99"/>
                  <a:pt x="0" y="99"/>
                </a:cubicBezTo>
                <a:close/>
                <a:moveTo>
                  <a:pt x="469" y="78"/>
                </a:moveTo>
                <a:cubicBezTo>
                  <a:pt x="472" y="76"/>
                  <a:pt x="472" y="76"/>
                  <a:pt x="472" y="76"/>
                </a:cubicBezTo>
                <a:cubicBezTo>
                  <a:pt x="474" y="79"/>
                  <a:pt x="476" y="83"/>
                  <a:pt x="477" y="87"/>
                </a:cubicBezTo>
                <a:cubicBezTo>
                  <a:pt x="473" y="88"/>
                  <a:pt x="473" y="88"/>
                  <a:pt x="473" y="88"/>
                </a:cubicBezTo>
                <a:cubicBezTo>
                  <a:pt x="472" y="84"/>
                  <a:pt x="471" y="81"/>
                  <a:pt x="469" y="78"/>
                </a:cubicBezTo>
                <a:close/>
                <a:moveTo>
                  <a:pt x="6" y="76"/>
                </a:moveTo>
                <a:cubicBezTo>
                  <a:pt x="7" y="73"/>
                  <a:pt x="10" y="70"/>
                  <a:pt x="12" y="67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2"/>
                  <a:pt x="11" y="75"/>
                  <a:pt x="9" y="78"/>
                </a:cubicBezTo>
                <a:lnTo>
                  <a:pt x="6" y="76"/>
                </a:lnTo>
                <a:close/>
                <a:moveTo>
                  <a:pt x="455" y="61"/>
                </a:moveTo>
                <a:cubicBezTo>
                  <a:pt x="457" y="58"/>
                  <a:pt x="457" y="58"/>
                  <a:pt x="457" y="58"/>
                </a:cubicBezTo>
                <a:cubicBezTo>
                  <a:pt x="460" y="61"/>
                  <a:pt x="463" y="63"/>
                  <a:pt x="465" y="66"/>
                </a:cubicBezTo>
                <a:cubicBezTo>
                  <a:pt x="462" y="69"/>
                  <a:pt x="462" y="69"/>
                  <a:pt x="462" y="69"/>
                </a:cubicBezTo>
                <a:cubicBezTo>
                  <a:pt x="460" y="66"/>
                  <a:pt x="458" y="63"/>
                  <a:pt x="455" y="61"/>
                </a:cubicBezTo>
                <a:close/>
                <a:moveTo>
                  <a:pt x="20" y="58"/>
                </a:moveTo>
                <a:cubicBezTo>
                  <a:pt x="23" y="56"/>
                  <a:pt x="26" y="53"/>
                  <a:pt x="29" y="51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6"/>
                  <a:pt x="26" y="59"/>
                  <a:pt x="23" y="61"/>
                </a:cubicBezTo>
                <a:lnTo>
                  <a:pt x="20" y="58"/>
                </a:lnTo>
                <a:close/>
                <a:moveTo>
                  <a:pt x="437" y="47"/>
                </a:moveTo>
                <a:cubicBezTo>
                  <a:pt x="439" y="44"/>
                  <a:pt x="439" y="44"/>
                  <a:pt x="439" y="44"/>
                </a:cubicBezTo>
                <a:cubicBezTo>
                  <a:pt x="442" y="46"/>
                  <a:pt x="445" y="48"/>
                  <a:pt x="448" y="51"/>
                </a:cubicBezTo>
                <a:cubicBezTo>
                  <a:pt x="446" y="54"/>
                  <a:pt x="446" y="54"/>
                  <a:pt x="446" y="54"/>
                </a:cubicBezTo>
                <a:cubicBezTo>
                  <a:pt x="443" y="51"/>
                  <a:pt x="440" y="49"/>
                  <a:pt x="437" y="47"/>
                </a:cubicBezTo>
                <a:close/>
                <a:moveTo>
                  <a:pt x="39" y="44"/>
                </a:moveTo>
                <a:cubicBezTo>
                  <a:pt x="42" y="42"/>
                  <a:pt x="45" y="40"/>
                  <a:pt x="49" y="39"/>
                </a:cubicBezTo>
                <a:cubicBezTo>
                  <a:pt x="51" y="42"/>
                  <a:pt x="51" y="42"/>
                  <a:pt x="51" y="42"/>
                </a:cubicBezTo>
                <a:cubicBezTo>
                  <a:pt x="47" y="44"/>
                  <a:pt x="44" y="46"/>
                  <a:pt x="41" y="48"/>
                </a:cubicBezTo>
                <a:lnTo>
                  <a:pt x="39" y="44"/>
                </a:lnTo>
                <a:close/>
                <a:moveTo>
                  <a:pt x="417" y="37"/>
                </a:moveTo>
                <a:cubicBezTo>
                  <a:pt x="418" y="33"/>
                  <a:pt x="418" y="33"/>
                  <a:pt x="418" y="33"/>
                </a:cubicBezTo>
                <a:cubicBezTo>
                  <a:pt x="422" y="35"/>
                  <a:pt x="425" y="37"/>
                  <a:pt x="429" y="38"/>
                </a:cubicBezTo>
                <a:cubicBezTo>
                  <a:pt x="427" y="42"/>
                  <a:pt x="427" y="42"/>
                  <a:pt x="427" y="42"/>
                </a:cubicBezTo>
                <a:cubicBezTo>
                  <a:pt x="424" y="40"/>
                  <a:pt x="420" y="38"/>
                  <a:pt x="417" y="37"/>
                </a:cubicBezTo>
                <a:close/>
                <a:moveTo>
                  <a:pt x="59" y="33"/>
                </a:moveTo>
                <a:cubicBezTo>
                  <a:pt x="63" y="32"/>
                  <a:pt x="66" y="30"/>
                  <a:pt x="70" y="29"/>
                </a:cubicBezTo>
                <a:cubicBezTo>
                  <a:pt x="71" y="32"/>
                  <a:pt x="71" y="32"/>
                  <a:pt x="71" y="32"/>
                </a:cubicBezTo>
                <a:cubicBezTo>
                  <a:pt x="68" y="34"/>
                  <a:pt x="64" y="35"/>
                  <a:pt x="61" y="37"/>
                </a:cubicBezTo>
                <a:lnTo>
                  <a:pt x="59" y="33"/>
                </a:lnTo>
                <a:close/>
                <a:moveTo>
                  <a:pt x="396" y="28"/>
                </a:moveTo>
                <a:cubicBezTo>
                  <a:pt x="397" y="24"/>
                  <a:pt x="397" y="24"/>
                  <a:pt x="397" y="24"/>
                </a:cubicBezTo>
                <a:cubicBezTo>
                  <a:pt x="401" y="26"/>
                  <a:pt x="404" y="27"/>
                  <a:pt x="408" y="29"/>
                </a:cubicBezTo>
                <a:cubicBezTo>
                  <a:pt x="406" y="32"/>
                  <a:pt x="406" y="32"/>
                  <a:pt x="406" y="32"/>
                </a:cubicBezTo>
                <a:cubicBezTo>
                  <a:pt x="403" y="31"/>
                  <a:pt x="399" y="29"/>
                  <a:pt x="396" y="28"/>
                </a:cubicBezTo>
                <a:close/>
                <a:moveTo>
                  <a:pt x="81" y="25"/>
                </a:moveTo>
                <a:cubicBezTo>
                  <a:pt x="84" y="23"/>
                  <a:pt x="88" y="22"/>
                  <a:pt x="91" y="21"/>
                </a:cubicBezTo>
                <a:cubicBezTo>
                  <a:pt x="93" y="25"/>
                  <a:pt x="93" y="25"/>
                  <a:pt x="93" y="25"/>
                </a:cubicBezTo>
                <a:cubicBezTo>
                  <a:pt x="89" y="26"/>
                  <a:pt x="85" y="27"/>
                  <a:pt x="82" y="28"/>
                </a:cubicBezTo>
                <a:lnTo>
                  <a:pt x="81" y="25"/>
                </a:lnTo>
                <a:close/>
                <a:moveTo>
                  <a:pt x="374" y="21"/>
                </a:moveTo>
                <a:cubicBezTo>
                  <a:pt x="375" y="17"/>
                  <a:pt x="375" y="17"/>
                  <a:pt x="375" y="17"/>
                </a:cubicBezTo>
                <a:cubicBezTo>
                  <a:pt x="379" y="19"/>
                  <a:pt x="383" y="20"/>
                  <a:pt x="386" y="21"/>
                </a:cubicBezTo>
                <a:cubicBezTo>
                  <a:pt x="385" y="24"/>
                  <a:pt x="385" y="24"/>
                  <a:pt x="385" y="24"/>
                </a:cubicBezTo>
                <a:cubicBezTo>
                  <a:pt x="381" y="23"/>
                  <a:pt x="378" y="22"/>
                  <a:pt x="374" y="21"/>
                </a:cubicBezTo>
                <a:close/>
                <a:moveTo>
                  <a:pt x="102" y="18"/>
                </a:moveTo>
                <a:cubicBezTo>
                  <a:pt x="106" y="17"/>
                  <a:pt x="110" y="16"/>
                  <a:pt x="113" y="15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1" y="19"/>
                  <a:pt x="107" y="20"/>
                  <a:pt x="103" y="21"/>
                </a:cubicBezTo>
                <a:lnTo>
                  <a:pt x="102" y="18"/>
                </a:lnTo>
                <a:close/>
                <a:moveTo>
                  <a:pt x="352" y="16"/>
                </a:moveTo>
                <a:cubicBezTo>
                  <a:pt x="353" y="12"/>
                  <a:pt x="353" y="12"/>
                  <a:pt x="353" y="12"/>
                </a:cubicBezTo>
                <a:cubicBezTo>
                  <a:pt x="357" y="13"/>
                  <a:pt x="360" y="14"/>
                  <a:pt x="364" y="15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359" y="17"/>
                  <a:pt x="356" y="16"/>
                  <a:pt x="352" y="16"/>
                </a:cubicBezTo>
                <a:close/>
                <a:moveTo>
                  <a:pt x="125" y="12"/>
                </a:moveTo>
                <a:cubicBezTo>
                  <a:pt x="128" y="11"/>
                  <a:pt x="132" y="10"/>
                  <a:pt x="136" y="10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3" y="14"/>
                  <a:pt x="129" y="15"/>
                  <a:pt x="125" y="16"/>
                </a:cubicBezTo>
                <a:lnTo>
                  <a:pt x="125" y="12"/>
                </a:lnTo>
                <a:close/>
                <a:moveTo>
                  <a:pt x="330" y="11"/>
                </a:moveTo>
                <a:cubicBezTo>
                  <a:pt x="330" y="7"/>
                  <a:pt x="330" y="7"/>
                  <a:pt x="330" y="7"/>
                </a:cubicBezTo>
                <a:cubicBezTo>
                  <a:pt x="334" y="8"/>
                  <a:pt x="338" y="9"/>
                  <a:pt x="342" y="10"/>
                </a:cubicBezTo>
                <a:cubicBezTo>
                  <a:pt x="341" y="13"/>
                  <a:pt x="341" y="13"/>
                  <a:pt x="341" y="13"/>
                </a:cubicBezTo>
                <a:cubicBezTo>
                  <a:pt x="337" y="13"/>
                  <a:pt x="333" y="12"/>
                  <a:pt x="330" y="11"/>
                </a:cubicBezTo>
                <a:close/>
                <a:moveTo>
                  <a:pt x="147" y="8"/>
                </a:moveTo>
                <a:cubicBezTo>
                  <a:pt x="151" y="7"/>
                  <a:pt x="155" y="6"/>
                  <a:pt x="158" y="6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55" y="10"/>
                  <a:pt x="152" y="11"/>
                  <a:pt x="148" y="11"/>
                </a:cubicBezTo>
                <a:lnTo>
                  <a:pt x="147" y="8"/>
                </a:lnTo>
                <a:close/>
                <a:moveTo>
                  <a:pt x="307" y="8"/>
                </a:moveTo>
                <a:cubicBezTo>
                  <a:pt x="308" y="4"/>
                  <a:pt x="308" y="4"/>
                  <a:pt x="308" y="4"/>
                </a:cubicBezTo>
                <a:cubicBezTo>
                  <a:pt x="311" y="5"/>
                  <a:pt x="315" y="5"/>
                  <a:pt x="319" y="6"/>
                </a:cubicBezTo>
                <a:cubicBezTo>
                  <a:pt x="318" y="9"/>
                  <a:pt x="318" y="9"/>
                  <a:pt x="318" y="9"/>
                </a:cubicBezTo>
                <a:cubicBezTo>
                  <a:pt x="315" y="9"/>
                  <a:pt x="311" y="8"/>
                  <a:pt x="307" y="8"/>
                </a:cubicBezTo>
                <a:close/>
                <a:moveTo>
                  <a:pt x="170" y="4"/>
                </a:moveTo>
                <a:cubicBezTo>
                  <a:pt x="174" y="4"/>
                  <a:pt x="177" y="3"/>
                  <a:pt x="181" y="3"/>
                </a:cubicBezTo>
                <a:cubicBezTo>
                  <a:pt x="182" y="7"/>
                  <a:pt x="182" y="7"/>
                  <a:pt x="182" y="7"/>
                </a:cubicBezTo>
                <a:cubicBezTo>
                  <a:pt x="178" y="7"/>
                  <a:pt x="174" y="8"/>
                  <a:pt x="170" y="8"/>
                </a:cubicBezTo>
                <a:lnTo>
                  <a:pt x="170" y="4"/>
                </a:lnTo>
                <a:close/>
                <a:moveTo>
                  <a:pt x="284" y="6"/>
                </a:moveTo>
                <a:cubicBezTo>
                  <a:pt x="285" y="2"/>
                  <a:pt x="285" y="2"/>
                  <a:pt x="285" y="2"/>
                </a:cubicBezTo>
                <a:cubicBezTo>
                  <a:pt x="289" y="2"/>
                  <a:pt x="292" y="2"/>
                  <a:pt x="296" y="3"/>
                </a:cubicBezTo>
                <a:cubicBezTo>
                  <a:pt x="296" y="7"/>
                  <a:pt x="296" y="7"/>
                  <a:pt x="296" y="7"/>
                </a:cubicBezTo>
                <a:cubicBezTo>
                  <a:pt x="292" y="6"/>
                  <a:pt x="288" y="6"/>
                  <a:pt x="284" y="6"/>
                </a:cubicBezTo>
                <a:close/>
                <a:moveTo>
                  <a:pt x="193" y="2"/>
                </a:moveTo>
                <a:cubicBezTo>
                  <a:pt x="196" y="2"/>
                  <a:pt x="200" y="1"/>
                  <a:pt x="204" y="1"/>
                </a:cubicBezTo>
                <a:cubicBezTo>
                  <a:pt x="204" y="5"/>
                  <a:pt x="204" y="5"/>
                  <a:pt x="204" y="5"/>
                </a:cubicBezTo>
                <a:cubicBezTo>
                  <a:pt x="201" y="5"/>
                  <a:pt x="197" y="5"/>
                  <a:pt x="193" y="6"/>
                </a:cubicBezTo>
                <a:lnTo>
                  <a:pt x="193" y="2"/>
                </a:lnTo>
                <a:close/>
                <a:moveTo>
                  <a:pt x="262" y="4"/>
                </a:moveTo>
                <a:cubicBezTo>
                  <a:pt x="262" y="0"/>
                  <a:pt x="262" y="0"/>
                  <a:pt x="262" y="0"/>
                </a:cubicBezTo>
                <a:cubicBezTo>
                  <a:pt x="266" y="1"/>
                  <a:pt x="270" y="1"/>
                  <a:pt x="273" y="1"/>
                </a:cubicBezTo>
                <a:cubicBezTo>
                  <a:pt x="273" y="5"/>
                  <a:pt x="273" y="5"/>
                  <a:pt x="273" y="5"/>
                </a:cubicBezTo>
                <a:cubicBezTo>
                  <a:pt x="269" y="5"/>
                  <a:pt x="266" y="4"/>
                  <a:pt x="262" y="4"/>
                </a:cubicBezTo>
                <a:close/>
                <a:moveTo>
                  <a:pt x="216" y="1"/>
                </a:moveTo>
                <a:cubicBezTo>
                  <a:pt x="219" y="0"/>
                  <a:pt x="223" y="0"/>
                  <a:pt x="227" y="0"/>
                </a:cubicBezTo>
                <a:cubicBezTo>
                  <a:pt x="227" y="4"/>
                  <a:pt x="227" y="4"/>
                  <a:pt x="227" y="4"/>
                </a:cubicBezTo>
                <a:cubicBezTo>
                  <a:pt x="223" y="4"/>
                  <a:pt x="220" y="4"/>
                  <a:pt x="216" y="4"/>
                </a:cubicBezTo>
                <a:lnTo>
                  <a:pt x="216" y="1"/>
                </a:lnTo>
                <a:close/>
                <a:moveTo>
                  <a:pt x="239" y="4"/>
                </a:moveTo>
                <a:cubicBezTo>
                  <a:pt x="240" y="4"/>
                  <a:pt x="240" y="4"/>
                  <a:pt x="240" y="4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43" y="0"/>
                  <a:pt x="247" y="0"/>
                  <a:pt x="250" y="0"/>
                </a:cubicBezTo>
                <a:cubicBezTo>
                  <a:pt x="250" y="4"/>
                  <a:pt x="250" y="4"/>
                  <a:pt x="250" y="4"/>
                </a:cubicBezTo>
                <a:cubicBezTo>
                  <a:pt x="247" y="4"/>
                  <a:pt x="243" y="4"/>
                  <a:pt x="239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 flipH="1">
            <a:off x="6175376" y="3621088"/>
            <a:ext cx="1222375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 flipH="1">
            <a:off x="6175376" y="4605338"/>
            <a:ext cx="1227138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10 w 572"/>
              <a:gd name="T7" fmla="*/ 104 h 177"/>
              <a:gd name="T8" fmla="*/ 262 w 572"/>
              <a:gd name="T9" fmla="*/ 109 h 177"/>
              <a:gd name="T10" fmla="*/ 287 w 572"/>
              <a:gd name="T11" fmla="*/ 109 h 177"/>
              <a:gd name="T12" fmla="*/ 314 w 572"/>
              <a:gd name="T13" fmla="*/ 109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70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4 w 572"/>
              <a:gd name="T35" fmla="*/ 177 h 177"/>
              <a:gd name="T36" fmla="*/ 287 w 572"/>
              <a:gd name="T37" fmla="*/ 177 h 177"/>
              <a:gd name="T38" fmla="*/ 262 w 572"/>
              <a:gd name="T39" fmla="*/ 177 h 177"/>
              <a:gd name="T40" fmla="*/ 210 w 572"/>
              <a:gd name="T41" fmla="*/ 172 h 177"/>
              <a:gd name="T42" fmla="*/ 158 w 572"/>
              <a:gd name="T43" fmla="*/ 163 h 177"/>
              <a:gd name="T44" fmla="*/ 106 w 572"/>
              <a:gd name="T45" fmla="*/ 147 h 177"/>
              <a:gd name="T46" fmla="*/ 53 w 572"/>
              <a:gd name="T47" fmla="*/ 122 h 177"/>
              <a:gd name="T48" fmla="*/ 0 w 572"/>
              <a:gd name="T49" fmla="*/ 70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8" y="65"/>
                  <a:pt x="86" y="73"/>
                  <a:pt x="105" y="80"/>
                </a:cubicBezTo>
                <a:cubicBezTo>
                  <a:pt x="121" y="86"/>
                  <a:pt x="139" y="91"/>
                  <a:pt x="157" y="95"/>
                </a:cubicBezTo>
                <a:cubicBezTo>
                  <a:pt x="174" y="99"/>
                  <a:pt x="191" y="102"/>
                  <a:pt x="210" y="104"/>
                </a:cubicBezTo>
                <a:cubicBezTo>
                  <a:pt x="226" y="106"/>
                  <a:pt x="244" y="108"/>
                  <a:pt x="262" y="109"/>
                </a:cubicBezTo>
                <a:cubicBezTo>
                  <a:pt x="270" y="109"/>
                  <a:pt x="278" y="109"/>
                  <a:pt x="287" y="109"/>
                </a:cubicBezTo>
                <a:cubicBezTo>
                  <a:pt x="296" y="109"/>
                  <a:pt x="305" y="109"/>
                  <a:pt x="314" y="109"/>
                </a:cubicBezTo>
                <a:cubicBezTo>
                  <a:pt x="331" y="108"/>
                  <a:pt x="349" y="106"/>
                  <a:pt x="365" y="104"/>
                </a:cubicBezTo>
                <a:cubicBezTo>
                  <a:pt x="384" y="102"/>
                  <a:pt x="401" y="99"/>
                  <a:pt x="417" y="95"/>
                </a:cubicBezTo>
                <a:cubicBezTo>
                  <a:pt x="436" y="91"/>
                  <a:pt x="453" y="86"/>
                  <a:pt x="469" y="80"/>
                </a:cubicBezTo>
                <a:cubicBezTo>
                  <a:pt x="489" y="73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70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9" y="139"/>
                  <a:pt x="469" y="147"/>
                </a:cubicBezTo>
                <a:cubicBezTo>
                  <a:pt x="453" y="153"/>
                  <a:pt x="436" y="158"/>
                  <a:pt x="417" y="162"/>
                </a:cubicBezTo>
                <a:cubicBezTo>
                  <a:pt x="401" y="166"/>
                  <a:pt x="384" y="170"/>
                  <a:pt x="365" y="172"/>
                </a:cubicBezTo>
                <a:cubicBezTo>
                  <a:pt x="349" y="174"/>
                  <a:pt x="331" y="176"/>
                  <a:pt x="314" y="177"/>
                </a:cubicBezTo>
                <a:cubicBezTo>
                  <a:pt x="305" y="177"/>
                  <a:pt x="296" y="177"/>
                  <a:pt x="287" y="177"/>
                </a:cubicBezTo>
                <a:cubicBezTo>
                  <a:pt x="278" y="177"/>
                  <a:pt x="270" y="177"/>
                  <a:pt x="262" y="177"/>
                </a:cubicBezTo>
                <a:cubicBezTo>
                  <a:pt x="244" y="176"/>
                  <a:pt x="226" y="174"/>
                  <a:pt x="210" y="172"/>
                </a:cubicBezTo>
                <a:cubicBezTo>
                  <a:pt x="192" y="170"/>
                  <a:pt x="174" y="167"/>
                  <a:pt x="158" y="163"/>
                </a:cubicBezTo>
                <a:cubicBezTo>
                  <a:pt x="139" y="158"/>
                  <a:pt x="122" y="153"/>
                  <a:pt x="106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8" y="107"/>
                  <a:pt x="12" y="89"/>
                  <a:pt x="0" y="70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1"/>
                  <a:pt x="27" y="40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 flipH="1">
            <a:off x="6175376" y="4422776"/>
            <a:ext cx="1227138" cy="381000"/>
          </a:xfrm>
          <a:custGeom>
            <a:avLst/>
            <a:gdLst>
              <a:gd name="T0" fmla="*/ 53 w 572"/>
              <a:gd name="T1" fmla="*/ 57 h 178"/>
              <a:gd name="T2" fmla="*/ 105 w 572"/>
              <a:gd name="T3" fmla="*/ 81 h 178"/>
              <a:gd name="T4" fmla="*/ 157 w 572"/>
              <a:gd name="T5" fmla="*/ 96 h 178"/>
              <a:gd name="T6" fmla="*/ 210 w 572"/>
              <a:gd name="T7" fmla="*/ 105 h 178"/>
              <a:gd name="T8" fmla="*/ 262 w 572"/>
              <a:gd name="T9" fmla="*/ 109 h 178"/>
              <a:gd name="T10" fmla="*/ 287 w 572"/>
              <a:gd name="T11" fmla="*/ 110 h 178"/>
              <a:gd name="T12" fmla="*/ 314 w 572"/>
              <a:gd name="T13" fmla="*/ 109 h 178"/>
              <a:gd name="T14" fmla="*/ 365 w 572"/>
              <a:gd name="T15" fmla="*/ 105 h 178"/>
              <a:gd name="T16" fmla="*/ 417 w 572"/>
              <a:gd name="T17" fmla="*/ 96 h 178"/>
              <a:gd name="T18" fmla="*/ 469 w 572"/>
              <a:gd name="T19" fmla="*/ 81 h 178"/>
              <a:gd name="T20" fmla="*/ 521 w 572"/>
              <a:gd name="T21" fmla="*/ 56 h 178"/>
              <a:gd name="T22" fmla="*/ 572 w 572"/>
              <a:gd name="T23" fmla="*/ 1 h 178"/>
              <a:gd name="T24" fmla="*/ 572 w 572"/>
              <a:gd name="T25" fmla="*/ 70 h 178"/>
              <a:gd name="T26" fmla="*/ 521 w 572"/>
              <a:gd name="T27" fmla="*/ 123 h 178"/>
              <a:gd name="T28" fmla="*/ 469 w 572"/>
              <a:gd name="T29" fmla="*/ 148 h 178"/>
              <a:gd name="T30" fmla="*/ 417 w 572"/>
              <a:gd name="T31" fmla="*/ 163 h 178"/>
              <a:gd name="T32" fmla="*/ 365 w 572"/>
              <a:gd name="T33" fmla="*/ 173 h 178"/>
              <a:gd name="T34" fmla="*/ 314 w 572"/>
              <a:gd name="T35" fmla="*/ 178 h 178"/>
              <a:gd name="T36" fmla="*/ 287 w 572"/>
              <a:gd name="T37" fmla="*/ 178 h 178"/>
              <a:gd name="T38" fmla="*/ 262 w 572"/>
              <a:gd name="T39" fmla="*/ 178 h 178"/>
              <a:gd name="T40" fmla="*/ 210 w 572"/>
              <a:gd name="T41" fmla="*/ 173 h 178"/>
              <a:gd name="T42" fmla="*/ 158 w 572"/>
              <a:gd name="T43" fmla="*/ 164 h 178"/>
              <a:gd name="T44" fmla="*/ 106 w 572"/>
              <a:gd name="T45" fmla="*/ 148 h 178"/>
              <a:gd name="T46" fmla="*/ 53 w 572"/>
              <a:gd name="T47" fmla="*/ 123 h 178"/>
              <a:gd name="T48" fmla="*/ 0 w 572"/>
              <a:gd name="T49" fmla="*/ 70 h 178"/>
              <a:gd name="T50" fmla="*/ 0 w 572"/>
              <a:gd name="T51" fmla="*/ 0 h 178"/>
              <a:gd name="T52" fmla="*/ 53 w 572"/>
              <a:gd name="T53" fmla="*/ 5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8">
                <a:moveTo>
                  <a:pt x="53" y="57"/>
                </a:moveTo>
                <a:cubicBezTo>
                  <a:pt x="68" y="66"/>
                  <a:pt x="86" y="74"/>
                  <a:pt x="105" y="81"/>
                </a:cubicBezTo>
                <a:cubicBezTo>
                  <a:pt x="121" y="87"/>
                  <a:pt x="139" y="92"/>
                  <a:pt x="157" y="96"/>
                </a:cubicBezTo>
                <a:cubicBezTo>
                  <a:pt x="174" y="100"/>
                  <a:pt x="191" y="103"/>
                  <a:pt x="210" y="105"/>
                </a:cubicBezTo>
                <a:cubicBezTo>
                  <a:pt x="226" y="107"/>
                  <a:pt x="244" y="109"/>
                  <a:pt x="262" y="109"/>
                </a:cubicBezTo>
                <a:cubicBezTo>
                  <a:pt x="270" y="110"/>
                  <a:pt x="278" y="110"/>
                  <a:pt x="287" y="110"/>
                </a:cubicBezTo>
                <a:cubicBezTo>
                  <a:pt x="296" y="110"/>
                  <a:pt x="305" y="110"/>
                  <a:pt x="314" y="109"/>
                </a:cubicBezTo>
                <a:cubicBezTo>
                  <a:pt x="331" y="109"/>
                  <a:pt x="349" y="107"/>
                  <a:pt x="365" y="105"/>
                </a:cubicBezTo>
                <a:cubicBezTo>
                  <a:pt x="384" y="103"/>
                  <a:pt x="401" y="100"/>
                  <a:pt x="417" y="96"/>
                </a:cubicBezTo>
                <a:cubicBezTo>
                  <a:pt x="436" y="92"/>
                  <a:pt x="453" y="86"/>
                  <a:pt x="469" y="81"/>
                </a:cubicBezTo>
                <a:cubicBezTo>
                  <a:pt x="489" y="73"/>
                  <a:pt x="506" y="65"/>
                  <a:pt x="521" y="56"/>
                </a:cubicBezTo>
                <a:cubicBezTo>
                  <a:pt x="547" y="40"/>
                  <a:pt x="564" y="21"/>
                  <a:pt x="572" y="1"/>
                </a:cubicBezTo>
                <a:cubicBezTo>
                  <a:pt x="572" y="18"/>
                  <a:pt x="572" y="54"/>
                  <a:pt x="572" y="70"/>
                </a:cubicBezTo>
                <a:cubicBezTo>
                  <a:pt x="564" y="89"/>
                  <a:pt x="546" y="107"/>
                  <a:pt x="521" y="123"/>
                </a:cubicBezTo>
                <a:cubicBezTo>
                  <a:pt x="506" y="132"/>
                  <a:pt x="489" y="140"/>
                  <a:pt x="469" y="148"/>
                </a:cubicBezTo>
                <a:cubicBezTo>
                  <a:pt x="453" y="154"/>
                  <a:pt x="436" y="159"/>
                  <a:pt x="417" y="163"/>
                </a:cubicBezTo>
                <a:cubicBezTo>
                  <a:pt x="401" y="167"/>
                  <a:pt x="384" y="170"/>
                  <a:pt x="365" y="173"/>
                </a:cubicBezTo>
                <a:cubicBezTo>
                  <a:pt x="349" y="175"/>
                  <a:pt x="331" y="177"/>
                  <a:pt x="314" y="178"/>
                </a:cubicBezTo>
                <a:cubicBezTo>
                  <a:pt x="305" y="178"/>
                  <a:pt x="296" y="178"/>
                  <a:pt x="287" y="178"/>
                </a:cubicBezTo>
                <a:cubicBezTo>
                  <a:pt x="278" y="178"/>
                  <a:pt x="270" y="178"/>
                  <a:pt x="262" y="178"/>
                </a:cubicBezTo>
                <a:cubicBezTo>
                  <a:pt x="244" y="177"/>
                  <a:pt x="226" y="175"/>
                  <a:pt x="210" y="173"/>
                </a:cubicBezTo>
                <a:cubicBezTo>
                  <a:pt x="192" y="171"/>
                  <a:pt x="174" y="168"/>
                  <a:pt x="158" y="164"/>
                </a:cubicBezTo>
                <a:cubicBezTo>
                  <a:pt x="139" y="159"/>
                  <a:pt x="122" y="154"/>
                  <a:pt x="106" y="148"/>
                </a:cubicBezTo>
                <a:cubicBezTo>
                  <a:pt x="86" y="141"/>
                  <a:pt x="68" y="133"/>
                  <a:pt x="53" y="123"/>
                </a:cubicBezTo>
                <a:cubicBezTo>
                  <a:pt x="28" y="108"/>
                  <a:pt x="12" y="90"/>
                  <a:pt x="0" y="70"/>
                </a:cubicBezTo>
                <a:cubicBezTo>
                  <a:pt x="0" y="54"/>
                  <a:pt x="0" y="17"/>
                  <a:pt x="0" y="0"/>
                </a:cubicBezTo>
                <a:cubicBezTo>
                  <a:pt x="8" y="21"/>
                  <a:pt x="27" y="40"/>
                  <a:pt x="53" y="57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 flipH="1">
            <a:off x="6175376" y="4256088"/>
            <a:ext cx="1227138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10 w 572"/>
              <a:gd name="T7" fmla="*/ 104 h 177"/>
              <a:gd name="T8" fmla="*/ 262 w 572"/>
              <a:gd name="T9" fmla="*/ 108 h 177"/>
              <a:gd name="T10" fmla="*/ 287 w 572"/>
              <a:gd name="T11" fmla="*/ 109 h 177"/>
              <a:gd name="T12" fmla="*/ 314 w 572"/>
              <a:gd name="T13" fmla="*/ 108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4 w 572"/>
              <a:gd name="T35" fmla="*/ 177 h 177"/>
              <a:gd name="T36" fmla="*/ 287 w 572"/>
              <a:gd name="T37" fmla="*/ 177 h 177"/>
              <a:gd name="T38" fmla="*/ 262 w 572"/>
              <a:gd name="T39" fmla="*/ 177 h 177"/>
              <a:gd name="T40" fmla="*/ 210 w 572"/>
              <a:gd name="T41" fmla="*/ 172 h 177"/>
              <a:gd name="T42" fmla="*/ 158 w 572"/>
              <a:gd name="T43" fmla="*/ 163 h 177"/>
              <a:gd name="T44" fmla="*/ 106 w 572"/>
              <a:gd name="T45" fmla="*/ 147 h 177"/>
              <a:gd name="T46" fmla="*/ 53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8" y="65"/>
                  <a:pt x="86" y="73"/>
                  <a:pt x="105" y="80"/>
                </a:cubicBezTo>
                <a:cubicBezTo>
                  <a:pt x="121" y="86"/>
                  <a:pt x="139" y="91"/>
                  <a:pt x="157" y="95"/>
                </a:cubicBezTo>
                <a:cubicBezTo>
                  <a:pt x="174" y="99"/>
                  <a:pt x="191" y="102"/>
                  <a:pt x="210" y="104"/>
                </a:cubicBezTo>
                <a:cubicBezTo>
                  <a:pt x="226" y="106"/>
                  <a:pt x="244" y="108"/>
                  <a:pt x="262" y="108"/>
                </a:cubicBezTo>
                <a:cubicBezTo>
                  <a:pt x="270" y="109"/>
                  <a:pt x="278" y="109"/>
                  <a:pt x="287" y="109"/>
                </a:cubicBezTo>
                <a:cubicBezTo>
                  <a:pt x="296" y="109"/>
                  <a:pt x="305" y="109"/>
                  <a:pt x="314" y="108"/>
                </a:cubicBezTo>
                <a:cubicBezTo>
                  <a:pt x="331" y="108"/>
                  <a:pt x="349" y="106"/>
                  <a:pt x="365" y="104"/>
                </a:cubicBezTo>
                <a:cubicBezTo>
                  <a:pt x="384" y="102"/>
                  <a:pt x="401" y="99"/>
                  <a:pt x="417" y="95"/>
                </a:cubicBezTo>
                <a:cubicBezTo>
                  <a:pt x="436" y="91"/>
                  <a:pt x="453" y="85"/>
                  <a:pt x="469" y="80"/>
                </a:cubicBezTo>
                <a:cubicBezTo>
                  <a:pt x="489" y="72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9" y="139"/>
                  <a:pt x="469" y="147"/>
                </a:cubicBezTo>
                <a:cubicBezTo>
                  <a:pt x="453" y="153"/>
                  <a:pt x="436" y="158"/>
                  <a:pt x="417" y="162"/>
                </a:cubicBezTo>
                <a:cubicBezTo>
                  <a:pt x="401" y="166"/>
                  <a:pt x="384" y="170"/>
                  <a:pt x="365" y="172"/>
                </a:cubicBezTo>
                <a:cubicBezTo>
                  <a:pt x="349" y="174"/>
                  <a:pt x="331" y="176"/>
                  <a:pt x="314" y="177"/>
                </a:cubicBezTo>
                <a:cubicBezTo>
                  <a:pt x="305" y="177"/>
                  <a:pt x="296" y="177"/>
                  <a:pt x="287" y="177"/>
                </a:cubicBezTo>
                <a:cubicBezTo>
                  <a:pt x="278" y="177"/>
                  <a:pt x="270" y="177"/>
                  <a:pt x="262" y="177"/>
                </a:cubicBezTo>
                <a:cubicBezTo>
                  <a:pt x="244" y="176"/>
                  <a:pt x="226" y="174"/>
                  <a:pt x="210" y="172"/>
                </a:cubicBezTo>
                <a:cubicBezTo>
                  <a:pt x="192" y="170"/>
                  <a:pt x="174" y="167"/>
                  <a:pt x="158" y="163"/>
                </a:cubicBezTo>
                <a:cubicBezTo>
                  <a:pt x="139" y="158"/>
                  <a:pt x="122" y="153"/>
                  <a:pt x="106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8" y="107"/>
                  <a:pt x="12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7" y="39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 flipH="1">
            <a:off x="6175376" y="4086226"/>
            <a:ext cx="1227138" cy="379413"/>
          </a:xfrm>
          <a:custGeom>
            <a:avLst/>
            <a:gdLst>
              <a:gd name="T0" fmla="*/ 53 w 572"/>
              <a:gd name="T1" fmla="*/ 56 h 177"/>
              <a:gd name="T2" fmla="*/ 105 w 572"/>
              <a:gd name="T3" fmla="*/ 80 h 177"/>
              <a:gd name="T4" fmla="*/ 157 w 572"/>
              <a:gd name="T5" fmla="*/ 95 h 177"/>
              <a:gd name="T6" fmla="*/ 210 w 572"/>
              <a:gd name="T7" fmla="*/ 104 h 177"/>
              <a:gd name="T8" fmla="*/ 262 w 572"/>
              <a:gd name="T9" fmla="*/ 108 h 177"/>
              <a:gd name="T10" fmla="*/ 287 w 572"/>
              <a:gd name="T11" fmla="*/ 109 h 177"/>
              <a:gd name="T12" fmla="*/ 314 w 572"/>
              <a:gd name="T13" fmla="*/ 108 h 177"/>
              <a:gd name="T14" fmla="*/ 365 w 572"/>
              <a:gd name="T15" fmla="*/ 104 h 177"/>
              <a:gd name="T16" fmla="*/ 417 w 572"/>
              <a:gd name="T17" fmla="*/ 95 h 177"/>
              <a:gd name="T18" fmla="*/ 469 w 572"/>
              <a:gd name="T19" fmla="*/ 80 h 177"/>
              <a:gd name="T20" fmla="*/ 521 w 572"/>
              <a:gd name="T21" fmla="*/ 55 h 177"/>
              <a:gd name="T22" fmla="*/ 572 w 572"/>
              <a:gd name="T23" fmla="*/ 0 h 177"/>
              <a:gd name="T24" fmla="*/ 572 w 572"/>
              <a:gd name="T25" fmla="*/ 69 h 177"/>
              <a:gd name="T26" fmla="*/ 521 w 572"/>
              <a:gd name="T27" fmla="*/ 122 h 177"/>
              <a:gd name="T28" fmla="*/ 469 w 572"/>
              <a:gd name="T29" fmla="*/ 147 h 177"/>
              <a:gd name="T30" fmla="*/ 417 w 572"/>
              <a:gd name="T31" fmla="*/ 162 h 177"/>
              <a:gd name="T32" fmla="*/ 365 w 572"/>
              <a:gd name="T33" fmla="*/ 172 h 177"/>
              <a:gd name="T34" fmla="*/ 314 w 572"/>
              <a:gd name="T35" fmla="*/ 177 h 177"/>
              <a:gd name="T36" fmla="*/ 287 w 572"/>
              <a:gd name="T37" fmla="*/ 177 h 177"/>
              <a:gd name="T38" fmla="*/ 262 w 572"/>
              <a:gd name="T39" fmla="*/ 177 h 177"/>
              <a:gd name="T40" fmla="*/ 210 w 572"/>
              <a:gd name="T41" fmla="*/ 172 h 177"/>
              <a:gd name="T42" fmla="*/ 158 w 572"/>
              <a:gd name="T43" fmla="*/ 163 h 177"/>
              <a:gd name="T44" fmla="*/ 106 w 572"/>
              <a:gd name="T45" fmla="*/ 147 h 177"/>
              <a:gd name="T46" fmla="*/ 53 w 572"/>
              <a:gd name="T47" fmla="*/ 122 h 177"/>
              <a:gd name="T48" fmla="*/ 0 w 572"/>
              <a:gd name="T49" fmla="*/ 69 h 177"/>
              <a:gd name="T50" fmla="*/ 0 w 572"/>
              <a:gd name="T51" fmla="*/ 0 h 177"/>
              <a:gd name="T52" fmla="*/ 53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3" y="56"/>
                </a:moveTo>
                <a:cubicBezTo>
                  <a:pt x="68" y="65"/>
                  <a:pt x="86" y="73"/>
                  <a:pt x="105" y="80"/>
                </a:cubicBezTo>
                <a:cubicBezTo>
                  <a:pt x="121" y="86"/>
                  <a:pt x="139" y="91"/>
                  <a:pt x="157" y="95"/>
                </a:cubicBezTo>
                <a:cubicBezTo>
                  <a:pt x="174" y="99"/>
                  <a:pt x="191" y="102"/>
                  <a:pt x="210" y="104"/>
                </a:cubicBezTo>
                <a:cubicBezTo>
                  <a:pt x="226" y="106"/>
                  <a:pt x="244" y="108"/>
                  <a:pt x="262" y="108"/>
                </a:cubicBezTo>
                <a:cubicBezTo>
                  <a:pt x="270" y="109"/>
                  <a:pt x="278" y="109"/>
                  <a:pt x="287" y="109"/>
                </a:cubicBezTo>
                <a:cubicBezTo>
                  <a:pt x="296" y="109"/>
                  <a:pt x="305" y="109"/>
                  <a:pt x="314" y="108"/>
                </a:cubicBezTo>
                <a:cubicBezTo>
                  <a:pt x="331" y="108"/>
                  <a:pt x="349" y="106"/>
                  <a:pt x="365" y="104"/>
                </a:cubicBezTo>
                <a:cubicBezTo>
                  <a:pt x="384" y="102"/>
                  <a:pt x="401" y="99"/>
                  <a:pt x="417" y="95"/>
                </a:cubicBezTo>
                <a:cubicBezTo>
                  <a:pt x="436" y="91"/>
                  <a:pt x="453" y="85"/>
                  <a:pt x="469" y="80"/>
                </a:cubicBezTo>
                <a:cubicBezTo>
                  <a:pt x="489" y="72"/>
                  <a:pt x="506" y="64"/>
                  <a:pt x="521" y="55"/>
                </a:cubicBezTo>
                <a:cubicBezTo>
                  <a:pt x="547" y="39"/>
                  <a:pt x="564" y="20"/>
                  <a:pt x="572" y="0"/>
                </a:cubicBezTo>
                <a:cubicBezTo>
                  <a:pt x="572" y="17"/>
                  <a:pt x="572" y="53"/>
                  <a:pt x="572" y="69"/>
                </a:cubicBezTo>
                <a:cubicBezTo>
                  <a:pt x="564" y="88"/>
                  <a:pt x="546" y="106"/>
                  <a:pt x="521" y="122"/>
                </a:cubicBezTo>
                <a:cubicBezTo>
                  <a:pt x="506" y="131"/>
                  <a:pt x="489" y="139"/>
                  <a:pt x="469" y="147"/>
                </a:cubicBezTo>
                <a:cubicBezTo>
                  <a:pt x="453" y="153"/>
                  <a:pt x="436" y="158"/>
                  <a:pt x="417" y="162"/>
                </a:cubicBezTo>
                <a:cubicBezTo>
                  <a:pt x="401" y="166"/>
                  <a:pt x="384" y="169"/>
                  <a:pt x="365" y="172"/>
                </a:cubicBezTo>
                <a:cubicBezTo>
                  <a:pt x="349" y="174"/>
                  <a:pt x="331" y="176"/>
                  <a:pt x="314" y="177"/>
                </a:cubicBezTo>
                <a:cubicBezTo>
                  <a:pt x="305" y="177"/>
                  <a:pt x="296" y="177"/>
                  <a:pt x="287" y="177"/>
                </a:cubicBezTo>
                <a:cubicBezTo>
                  <a:pt x="278" y="177"/>
                  <a:pt x="270" y="177"/>
                  <a:pt x="262" y="177"/>
                </a:cubicBezTo>
                <a:cubicBezTo>
                  <a:pt x="244" y="176"/>
                  <a:pt x="226" y="174"/>
                  <a:pt x="210" y="172"/>
                </a:cubicBezTo>
                <a:cubicBezTo>
                  <a:pt x="192" y="170"/>
                  <a:pt x="174" y="167"/>
                  <a:pt x="158" y="163"/>
                </a:cubicBezTo>
                <a:cubicBezTo>
                  <a:pt x="139" y="158"/>
                  <a:pt x="122" y="153"/>
                  <a:pt x="106" y="147"/>
                </a:cubicBezTo>
                <a:cubicBezTo>
                  <a:pt x="86" y="140"/>
                  <a:pt x="68" y="132"/>
                  <a:pt x="53" y="122"/>
                </a:cubicBezTo>
                <a:cubicBezTo>
                  <a:pt x="28" y="107"/>
                  <a:pt x="12" y="89"/>
                  <a:pt x="0" y="69"/>
                </a:cubicBezTo>
                <a:cubicBezTo>
                  <a:pt x="0" y="53"/>
                  <a:pt x="0" y="17"/>
                  <a:pt x="0" y="0"/>
                </a:cubicBezTo>
                <a:cubicBezTo>
                  <a:pt x="8" y="20"/>
                  <a:pt x="27" y="39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 flipH="1">
            <a:off x="6175376" y="3910013"/>
            <a:ext cx="1227138" cy="381000"/>
          </a:xfrm>
          <a:custGeom>
            <a:avLst/>
            <a:gdLst>
              <a:gd name="T0" fmla="*/ 53 w 572"/>
              <a:gd name="T1" fmla="*/ 56 h 178"/>
              <a:gd name="T2" fmla="*/ 105 w 572"/>
              <a:gd name="T3" fmla="*/ 81 h 178"/>
              <a:gd name="T4" fmla="*/ 157 w 572"/>
              <a:gd name="T5" fmla="*/ 96 h 178"/>
              <a:gd name="T6" fmla="*/ 210 w 572"/>
              <a:gd name="T7" fmla="*/ 105 h 178"/>
              <a:gd name="T8" fmla="*/ 262 w 572"/>
              <a:gd name="T9" fmla="*/ 109 h 178"/>
              <a:gd name="T10" fmla="*/ 287 w 572"/>
              <a:gd name="T11" fmla="*/ 109 h 178"/>
              <a:gd name="T12" fmla="*/ 314 w 572"/>
              <a:gd name="T13" fmla="*/ 109 h 178"/>
              <a:gd name="T14" fmla="*/ 365 w 572"/>
              <a:gd name="T15" fmla="*/ 104 h 178"/>
              <a:gd name="T16" fmla="*/ 417 w 572"/>
              <a:gd name="T17" fmla="*/ 95 h 178"/>
              <a:gd name="T18" fmla="*/ 469 w 572"/>
              <a:gd name="T19" fmla="*/ 80 h 178"/>
              <a:gd name="T20" fmla="*/ 521 w 572"/>
              <a:gd name="T21" fmla="*/ 55 h 178"/>
              <a:gd name="T22" fmla="*/ 572 w 572"/>
              <a:gd name="T23" fmla="*/ 0 h 178"/>
              <a:gd name="T24" fmla="*/ 572 w 572"/>
              <a:gd name="T25" fmla="*/ 70 h 178"/>
              <a:gd name="T26" fmla="*/ 521 w 572"/>
              <a:gd name="T27" fmla="*/ 122 h 178"/>
              <a:gd name="T28" fmla="*/ 469 w 572"/>
              <a:gd name="T29" fmla="*/ 147 h 178"/>
              <a:gd name="T30" fmla="*/ 417 w 572"/>
              <a:gd name="T31" fmla="*/ 163 h 178"/>
              <a:gd name="T32" fmla="*/ 365 w 572"/>
              <a:gd name="T33" fmla="*/ 172 h 178"/>
              <a:gd name="T34" fmla="*/ 314 w 572"/>
              <a:gd name="T35" fmla="*/ 177 h 178"/>
              <a:gd name="T36" fmla="*/ 287 w 572"/>
              <a:gd name="T37" fmla="*/ 178 h 178"/>
              <a:gd name="T38" fmla="*/ 262 w 572"/>
              <a:gd name="T39" fmla="*/ 177 h 178"/>
              <a:gd name="T40" fmla="*/ 210 w 572"/>
              <a:gd name="T41" fmla="*/ 173 h 178"/>
              <a:gd name="T42" fmla="*/ 158 w 572"/>
              <a:gd name="T43" fmla="*/ 163 h 178"/>
              <a:gd name="T44" fmla="*/ 106 w 572"/>
              <a:gd name="T45" fmla="*/ 148 h 178"/>
              <a:gd name="T46" fmla="*/ 53 w 572"/>
              <a:gd name="T47" fmla="*/ 123 h 178"/>
              <a:gd name="T48" fmla="*/ 0 w 572"/>
              <a:gd name="T49" fmla="*/ 70 h 178"/>
              <a:gd name="T50" fmla="*/ 0 w 572"/>
              <a:gd name="T51" fmla="*/ 0 h 178"/>
              <a:gd name="T52" fmla="*/ 53 w 572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8">
                <a:moveTo>
                  <a:pt x="53" y="56"/>
                </a:moveTo>
                <a:cubicBezTo>
                  <a:pt x="68" y="65"/>
                  <a:pt x="86" y="73"/>
                  <a:pt x="105" y="81"/>
                </a:cubicBezTo>
                <a:cubicBezTo>
                  <a:pt x="121" y="86"/>
                  <a:pt x="139" y="91"/>
                  <a:pt x="157" y="96"/>
                </a:cubicBezTo>
                <a:cubicBezTo>
                  <a:pt x="174" y="99"/>
                  <a:pt x="191" y="102"/>
                  <a:pt x="210" y="105"/>
                </a:cubicBezTo>
                <a:cubicBezTo>
                  <a:pt x="226" y="107"/>
                  <a:pt x="244" y="108"/>
                  <a:pt x="262" y="109"/>
                </a:cubicBezTo>
                <a:cubicBezTo>
                  <a:pt x="270" y="109"/>
                  <a:pt x="278" y="109"/>
                  <a:pt x="287" y="109"/>
                </a:cubicBezTo>
                <a:cubicBezTo>
                  <a:pt x="296" y="109"/>
                  <a:pt x="305" y="109"/>
                  <a:pt x="314" y="109"/>
                </a:cubicBezTo>
                <a:cubicBezTo>
                  <a:pt x="331" y="108"/>
                  <a:pt x="349" y="107"/>
                  <a:pt x="365" y="104"/>
                </a:cubicBezTo>
                <a:cubicBezTo>
                  <a:pt x="384" y="102"/>
                  <a:pt x="401" y="99"/>
                  <a:pt x="417" y="95"/>
                </a:cubicBezTo>
                <a:cubicBezTo>
                  <a:pt x="436" y="91"/>
                  <a:pt x="453" y="86"/>
                  <a:pt x="469" y="80"/>
                </a:cubicBezTo>
                <a:cubicBezTo>
                  <a:pt x="489" y="73"/>
                  <a:pt x="506" y="64"/>
                  <a:pt x="521" y="55"/>
                </a:cubicBezTo>
                <a:cubicBezTo>
                  <a:pt x="547" y="39"/>
                  <a:pt x="564" y="21"/>
                  <a:pt x="572" y="0"/>
                </a:cubicBezTo>
                <a:cubicBezTo>
                  <a:pt x="572" y="18"/>
                  <a:pt x="572" y="54"/>
                  <a:pt x="572" y="70"/>
                </a:cubicBezTo>
                <a:cubicBezTo>
                  <a:pt x="564" y="89"/>
                  <a:pt x="546" y="107"/>
                  <a:pt x="521" y="122"/>
                </a:cubicBezTo>
                <a:cubicBezTo>
                  <a:pt x="506" y="131"/>
                  <a:pt x="489" y="140"/>
                  <a:pt x="469" y="147"/>
                </a:cubicBezTo>
                <a:cubicBezTo>
                  <a:pt x="453" y="153"/>
                  <a:pt x="436" y="158"/>
                  <a:pt x="417" y="163"/>
                </a:cubicBezTo>
                <a:cubicBezTo>
                  <a:pt x="401" y="167"/>
                  <a:pt x="384" y="170"/>
                  <a:pt x="365" y="172"/>
                </a:cubicBezTo>
                <a:cubicBezTo>
                  <a:pt x="349" y="175"/>
                  <a:pt x="331" y="176"/>
                  <a:pt x="314" y="177"/>
                </a:cubicBezTo>
                <a:cubicBezTo>
                  <a:pt x="305" y="177"/>
                  <a:pt x="296" y="178"/>
                  <a:pt x="287" y="178"/>
                </a:cubicBezTo>
                <a:cubicBezTo>
                  <a:pt x="278" y="178"/>
                  <a:pt x="270" y="177"/>
                  <a:pt x="262" y="177"/>
                </a:cubicBezTo>
                <a:cubicBezTo>
                  <a:pt x="244" y="176"/>
                  <a:pt x="226" y="175"/>
                  <a:pt x="210" y="173"/>
                </a:cubicBezTo>
                <a:cubicBezTo>
                  <a:pt x="192" y="170"/>
                  <a:pt x="174" y="167"/>
                  <a:pt x="158" y="163"/>
                </a:cubicBezTo>
                <a:cubicBezTo>
                  <a:pt x="139" y="159"/>
                  <a:pt x="122" y="154"/>
                  <a:pt x="106" y="148"/>
                </a:cubicBezTo>
                <a:cubicBezTo>
                  <a:pt x="86" y="140"/>
                  <a:pt x="68" y="132"/>
                  <a:pt x="53" y="123"/>
                </a:cubicBezTo>
                <a:cubicBezTo>
                  <a:pt x="28" y="107"/>
                  <a:pt x="12" y="89"/>
                  <a:pt x="0" y="70"/>
                </a:cubicBezTo>
                <a:cubicBezTo>
                  <a:pt x="0" y="54"/>
                  <a:pt x="0" y="18"/>
                  <a:pt x="0" y="0"/>
                </a:cubicBezTo>
                <a:cubicBezTo>
                  <a:pt x="8" y="21"/>
                  <a:pt x="27" y="40"/>
                  <a:pt x="53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2"/>
          <p:cNvSpPr>
            <a:spLocks noEditPoints="1"/>
          </p:cNvSpPr>
          <p:nvPr/>
        </p:nvSpPr>
        <p:spPr bwMode="auto">
          <a:xfrm flipH="1">
            <a:off x="6248401" y="3663951"/>
            <a:ext cx="1081088" cy="433388"/>
          </a:xfrm>
          <a:custGeom>
            <a:avLst/>
            <a:gdLst>
              <a:gd name="T0" fmla="*/ 0 w 504"/>
              <a:gd name="T1" fmla="*/ 101 h 202"/>
              <a:gd name="T2" fmla="*/ 252 w 504"/>
              <a:gd name="T3" fmla="*/ 0 h 202"/>
              <a:gd name="T4" fmla="*/ 504 w 504"/>
              <a:gd name="T5" fmla="*/ 101 h 202"/>
              <a:gd name="T6" fmla="*/ 252 w 504"/>
              <a:gd name="T7" fmla="*/ 202 h 202"/>
              <a:gd name="T8" fmla="*/ 252 w 504"/>
              <a:gd name="T9" fmla="*/ 202 h 202"/>
              <a:gd name="T10" fmla="*/ 0 w 504"/>
              <a:gd name="T11" fmla="*/ 101 h 202"/>
              <a:gd name="T12" fmla="*/ 29 w 504"/>
              <a:gd name="T13" fmla="*/ 101 h 202"/>
              <a:gd name="T14" fmla="*/ 252 w 504"/>
              <a:gd name="T15" fmla="*/ 174 h 202"/>
              <a:gd name="T16" fmla="*/ 475 w 504"/>
              <a:gd name="T17" fmla="*/ 101 h 202"/>
              <a:gd name="T18" fmla="*/ 252 w 504"/>
              <a:gd name="T19" fmla="*/ 28 h 202"/>
              <a:gd name="T20" fmla="*/ 29 w 504"/>
              <a:gd name="T21" fmla="*/ 10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202">
                <a:moveTo>
                  <a:pt x="0" y="101"/>
                </a:moveTo>
                <a:cubicBezTo>
                  <a:pt x="0" y="35"/>
                  <a:pt x="130" y="0"/>
                  <a:pt x="252" y="0"/>
                </a:cubicBezTo>
                <a:cubicBezTo>
                  <a:pt x="374" y="0"/>
                  <a:pt x="504" y="35"/>
                  <a:pt x="504" y="101"/>
                </a:cubicBezTo>
                <a:cubicBezTo>
                  <a:pt x="504" y="166"/>
                  <a:pt x="374" y="202"/>
                  <a:pt x="252" y="202"/>
                </a:cubicBezTo>
                <a:cubicBezTo>
                  <a:pt x="252" y="202"/>
                  <a:pt x="252" y="202"/>
                  <a:pt x="252" y="202"/>
                </a:cubicBezTo>
                <a:cubicBezTo>
                  <a:pt x="130" y="202"/>
                  <a:pt x="0" y="166"/>
                  <a:pt x="0" y="101"/>
                </a:cubicBezTo>
                <a:close/>
                <a:moveTo>
                  <a:pt x="29" y="101"/>
                </a:moveTo>
                <a:cubicBezTo>
                  <a:pt x="29" y="135"/>
                  <a:pt x="121" y="174"/>
                  <a:pt x="252" y="174"/>
                </a:cubicBezTo>
                <a:cubicBezTo>
                  <a:pt x="383" y="174"/>
                  <a:pt x="475" y="135"/>
                  <a:pt x="475" y="101"/>
                </a:cubicBezTo>
                <a:cubicBezTo>
                  <a:pt x="475" y="66"/>
                  <a:pt x="383" y="28"/>
                  <a:pt x="252" y="28"/>
                </a:cubicBezTo>
                <a:cubicBezTo>
                  <a:pt x="121" y="28"/>
                  <a:pt x="29" y="66"/>
                  <a:pt x="29" y="101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 flipH="1">
            <a:off x="6415088" y="3773488"/>
            <a:ext cx="746125" cy="188913"/>
          </a:xfrm>
          <a:custGeom>
            <a:avLst/>
            <a:gdLst>
              <a:gd name="T0" fmla="*/ 0 w 348"/>
              <a:gd name="T1" fmla="*/ 35 h 88"/>
              <a:gd name="T2" fmla="*/ 42 w 348"/>
              <a:gd name="T3" fmla="*/ 35 h 88"/>
              <a:gd name="T4" fmla="*/ 122 w 348"/>
              <a:gd name="T5" fmla="*/ 0 h 88"/>
              <a:gd name="T6" fmla="*/ 202 w 348"/>
              <a:gd name="T7" fmla="*/ 33 h 88"/>
              <a:gd name="T8" fmla="*/ 239 w 348"/>
              <a:gd name="T9" fmla="*/ 56 h 88"/>
              <a:gd name="T10" fmla="*/ 263 w 348"/>
              <a:gd name="T11" fmla="*/ 40 h 88"/>
              <a:gd name="T12" fmla="*/ 249 w 348"/>
              <a:gd name="T13" fmla="*/ 11 h 88"/>
              <a:gd name="T14" fmla="*/ 297 w 348"/>
              <a:gd name="T15" fmla="*/ 6 h 88"/>
              <a:gd name="T16" fmla="*/ 311 w 348"/>
              <a:gd name="T17" fmla="*/ 35 h 88"/>
              <a:gd name="T18" fmla="*/ 348 w 348"/>
              <a:gd name="T19" fmla="*/ 35 h 88"/>
              <a:gd name="T20" fmla="*/ 348 w 348"/>
              <a:gd name="T21" fmla="*/ 55 h 88"/>
              <a:gd name="T22" fmla="*/ 308 w 348"/>
              <a:gd name="T23" fmla="*/ 55 h 88"/>
              <a:gd name="T24" fmla="*/ 232 w 348"/>
              <a:gd name="T25" fmla="*/ 87 h 88"/>
              <a:gd name="T26" fmla="*/ 153 w 348"/>
              <a:gd name="T27" fmla="*/ 52 h 88"/>
              <a:gd name="T28" fmla="*/ 116 w 348"/>
              <a:gd name="T29" fmla="*/ 31 h 88"/>
              <a:gd name="T30" fmla="*/ 89 w 348"/>
              <a:gd name="T31" fmla="*/ 49 h 88"/>
              <a:gd name="T32" fmla="*/ 108 w 348"/>
              <a:gd name="T33" fmla="*/ 82 h 88"/>
              <a:gd name="T34" fmla="*/ 58 w 348"/>
              <a:gd name="T35" fmla="*/ 88 h 88"/>
              <a:gd name="T36" fmla="*/ 39 w 348"/>
              <a:gd name="T37" fmla="*/ 55 h 88"/>
              <a:gd name="T38" fmla="*/ 0 w 348"/>
              <a:gd name="T39" fmla="*/ 55 h 88"/>
              <a:gd name="T40" fmla="*/ 0 w 348"/>
              <a:gd name="T41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8" h="88">
                <a:moveTo>
                  <a:pt x="0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51" y="11"/>
                  <a:pt x="83" y="0"/>
                  <a:pt x="122" y="0"/>
                </a:cubicBezTo>
                <a:cubicBezTo>
                  <a:pt x="160" y="0"/>
                  <a:pt x="184" y="10"/>
                  <a:pt x="202" y="33"/>
                </a:cubicBezTo>
                <a:cubicBezTo>
                  <a:pt x="216" y="50"/>
                  <a:pt x="225" y="56"/>
                  <a:pt x="239" y="56"/>
                </a:cubicBezTo>
                <a:cubicBezTo>
                  <a:pt x="251" y="56"/>
                  <a:pt x="263" y="52"/>
                  <a:pt x="263" y="40"/>
                </a:cubicBezTo>
                <a:cubicBezTo>
                  <a:pt x="263" y="25"/>
                  <a:pt x="253" y="16"/>
                  <a:pt x="249" y="11"/>
                </a:cubicBezTo>
                <a:cubicBezTo>
                  <a:pt x="297" y="6"/>
                  <a:pt x="297" y="6"/>
                  <a:pt x="297" y="6"/>
                </a:cubicBezTo>
                <a:cubicBezTo>
                  <a:pt x="304" y="13"/>
                  <a:pt x="310" y="19"/>
                  <a:pt x="311" y="35"/>
                </a:cubicBezTo>
                <a:cubicBezTo>
                  <a:pt x="348" y="35"/>
                  <a:pt x="348" y="35"/>
                  <a:pt x="348" y="35"/>
                </a:cubicBezTo>
                <a:cubicBezTo>
                  <a:pt x="348" y="55"/>
                  <a:pt x="348" y="55"/>
                  <a:pt x="348" y="55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299" y="75"/>
                  <a:pt x="270" y="87"/>
                  <a:pt x="232" y="87"/>
                </a:cubicBezTo>
                <a:cubicBezTo>
                  <a:pt x="190" y="87"/>
                  <a:pt x="169" y="73"/>
                  <a:pt x="153" y="52"/>
                </a:cubicBezTo>
                <a:cubicBezTo>
                  <a:pt x="142" y="37"/>
                  <a:pt x="132" y="31"/>
                  <a:pt x="116" y="31"/>
                </a:cubicBezTo>
                <a:cubicBezTo>
                  <a:pt x="98" y="31"/>
                  <a:pt x="89" y="38"/>
                  <a:pt x="89" y="49"/>
                </a:cubicBezTo>
                <a:cubicBezTo>
                  <a:pt x="89" y="62"/>
                  <a:pt x="98" y="74"/>
                  <a:pt x="108" y="82"/>
                </a:cubicBezTo>
                <a:cubicBezTo>
                  <a:pt x="58" y="88"/>
                  <a:pt x="58" y="88"/>
                  <a:pt x="58" y="88"/>
                </a:cubicBezTo>
                <a:cubicBezTo>
                  <a:pt x="48" y="81"/>
                  <a:pt x="40" y="67"/>
                  <a:pt x="39" y="55"/>
                </a:cubicBezTo>
                <a:cubicBezTo>
                  <a:pt x="0" y="55"/>
                  <a:pt x="0" y="55"/>
                  <a:pt x="0" y="55"/>
                </a:cubicBezTo>
                <a:lnTo>
                  <a:pt x="0" y="3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Oval 114"/>
          <p:cNvSpPr>
            <a:spLocks noChangeArrowheads="1"/>
          </p:cNvSpPr>
          <p:nvPr/>
        </p:nvSpPr>
        <p:spPr bwMode="auto">
          <a:xfrm flipH="1">
            <a:off x="6310313" y="3584576"/>
            <a:ext cx="1019175" cy="412750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15"/>
          <p:cNvSpPr>
            <a:spLocks noEditPoints="1"/>
          </p:cNvSpPr>
          <p:nvPr/>
        </p:nvSpPr>
        <p:spPr bwMode="auto">
          <a:xfrm flipH="1">
            <a:off x="6303963" y="3579813"/>
            <a:ext cx="1028700" cy="422275"/>
          </a:xfrm>
          <a:custGeom>
            <a:avLst/>
            <a:gdLst>
              <a:gd name="T0" fmla="*/ 240 w 480"/>
              <a:gd name="T1" fmla="*/ 193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20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5 w 480"/>
              <a:gd name="T27" fmla="*/ 183 h 197"/>
              <a:gd name="T28" fmla="*/ 104 w 480"/>
              <a:gd name="T29" fmla="*/ 176 h 197"/>
              <a:gd name="T30" fmla="*/ 375 w 480"/>
              <a:gd name="T31" fmla="*/ 176 h 197"/>
              <a:gd name="T32" fmla="*/ 92 w 480"/>
              <a:gd name="T33" fmla="*/ 176 h 197"/>
              <a:gd name="T34" fmla="*/ 92 w 480"/>
              <a:gd name="T35" fmla="*/ 176 h 197"/>
              <a:gd name="T36" fmla="*/ 408 w 480"/>
              <a:gd name="T37" fmla="*/ 169 h 197"/>
              <a:gd name="T38" fmla="*/ 62 w 480"/>
              <a:gd name="T39" fmla="*/ 160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6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8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0 h 197"/>
              <a:gd name="T76" fmla="*/ 438 w 480"/>
              <a:gd name="T77" fmla="*/ 47 h 197"/>
              <a:gd name="T78" fmla="*/ 438 w 480"/>
              <a:gd name="T79" fmla="*/ 47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4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5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5"/>
                  <a:pt x="240" y="195"/>
                  <a:pt x="240" y="195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3" y="193"/>
                  <a:pt x="247" y="193"/>
                  <a:pt x="251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1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2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6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5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2" y="192"/>
                  <a:pt x="205" y="192"/>
                </a:cubicBezTo>
                <a:lnTo>
                  <a:pt x="205" y="196"/>
                </a:lnTo>
                <a:close/>
                <a:moveTo>
                  <a:pt x="285" y="195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1"/>
                  <a:pt x="293" y="191"/>
                  <a:pt x="296" y="191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3" y="195"/>
                  <a:pt x="289" y="195"/>
                  <a:pt x="285" y="195"/>
                </a:cubicBezTo>
                <a:close/>
                <a:moveTo>
                  <a:pt x="182" y="194"/>
                </a:moveTo>
                <a:cubicBezTo>
                  <a:pt x="178" y="194"/>
                  <a:pt x="175" y="193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1" y="189"/>
                  <a:pt x="315" y="188"/>
                  <a:pt x="319" y="18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60" y="191"/>
                </a:moveTo>
                <a:cubicBezTo>
                  <a:pt x="156" y="191"/>
                  <a:pt x="152" y="190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7"/>
                  <a:pt x="156" y="187"/>
                  <a:pt x="160" y="188"/>
                </a:cubicBezTo>
                <a:lnTo>
                  <a:pt x="160" y="191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5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8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6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2"/>
                  <a:pt x="134" y="183"/>
                  <a:pt x="138" y="184"/>
                </a:cubicBezTo>
                <a:lnTo>
                  <a:pt x="137" y="188"/>
                </a:lnTo>
                <a:close/>
                <a:moveTo>
                  <a:pt x="353" y="185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6" y="181"/>
                  <a:pt x="360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1" y="184"/>
                  <a:pt x="357" y="185"/>
                  <a:pt x="353" y="185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8" y="175"/>
                  <a:pt x="382" y="174"/>
                  <a:pt x="386" y="173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8"/>
                  <a:pt x="379" y="179"/>
                  <a:pt x="376" y="180"/>
                </a:cubicBezTo>
                <a:close/>
                <a:moveTo>
                  <a:pt x="92" y="176"/>
                </a:moveTo>
                <a:cubicBezTo>
                  <a:pt x="89" y="175"/>
                  <a:pt x="85" y="174"/>
                  <a:pt x="82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0"/>
                  <a:pt x="90" y="172"/>
                  <a:pt x="94" y="173"/>
                </a:cubicBezTo>
                <a:lnTo>
                  <a:pt x="92" y="176"/>
                </a:lnTo>
                <a:close/>
                <a:moveTo>
                  <a:pt x="398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1"/>
                  <a:pt x="398" y="173"/>
                </a:cubicBezTo>
                <a:close/>
                <a:moveTo>
                  <a:pt x="71" y="168"/>
                </a:moveTo>
                <a:cubicBezTo>
                  <a:pt x="67" y="167"/>
                  <a:pt x="64" y="165"/>
                  <a:pt x="60" y="164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8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7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2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5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1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39" y="153"/>
                </a:cubicBezTo>
                <a:close/>
                <a:moveTo>
                  <a:pt x="30" y="146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9"/>
                  <a:pt x="29" y="141"/>
                  <a:pt x="33" y="143"/>
                </a:cubicBezTo>
                <a:lnTo>
                  <a:pt x="30" y="146"/>
                </a:lnTo>
                <a:close/>
                <a:moveTo>
                  <a:pt x="458" y="139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1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4" y="134"/>
                  <a:pt x="461" y="137"/>
                  <a:pt x="458" y="139"/>
                </a:cubicBezTo>
                <a:close/>
                <a:moveTo>
                  <a:pt x="13" y="131"/>
                </a:moveTo>
                <a:cubicBezTo>
                  <a:pt x="11" y="128"/>
                  <a:pt x="8" y="124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2"/>
                  <a:pt x="14" y="125"/>
                  <a:pt x="16" y="128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6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4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6"/>
                  <a:pt x="0" y="102"/>
                  <a:pt x="0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5" y="106"/>
                  <a:pt x="6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79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4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3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9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3" y="53"/>
                  <a:pt x="456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0"/>
                  <a:pt x="30" y="50"/>
                  <a:pt x="30" y="50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6" y="51"/>
                  <a:pt x="33" y="54"/>
                </a:cubicBezTo>
                <a:close/>
                <a:moveTo>
                  <a:pt x="438" y="47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8"/>
                  <a:pt x="430" y="38"/>
                  <a:pt x="430" y="38"/>
                </a:cubicBezTo>
                <a:cubicBezTo>
                  <a:pt x="433" y="40"/>
                  <a:pt x="437" y="42"/>
                  <a:pt x="440" y="44"/>
                </a:cubicBezTo>
                <a:lnTo>
                  <a:pt x="438" y="47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5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3" y="30"/>
                  <a:pt x="416" y="32"/>
                  <a:pt x="419" y="33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4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29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4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3"/>
                  <a:pt x="398" y="25"/>
                </a:cubicBezTo>
                <a:lnTo>
                  <a:pt x="397" y="28"/>
                </a:lnTo>
                <a:close/>
                <a:moveTo>
                  <a:pt x="94" y="24"/>
                </a:moveTo>
                <a:cubicBezTo>
                  <a:pt x="93" y="21"/>
                  <a:pt x="93" y="21"/>
                  <a:pt x="93" y="21"/>
                </a:cubicBezTo>
                <a:cubicBezTo>
                  <a:pt x="96" y="20"/>
                  <a:pt x="100" y="18"/>
                  <a:pt x="104" y="17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4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5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6" y="18"/>
                </a:moveTo>
                <a:cubicBezTo>
                  <a:pt x="115" y="14"/>
                  <a:pt x="115" y="14"/>
                  <a:pt x="115" y="14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3" y="16"/>
                  <a:pt x="119" y="17"/>
                  <a:pt x="116" y="18"/>
                </a:cubicBezTo>
                <a:close/>
                <a:moveTo>
                  <a:pt x="353" y="16"/>
                </a:moveTo>
                <a:cubicBezTo>
                  <a:pt x="350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7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9"/>
                  <a:pt x="137" y="9"/>
                  <a:pt x="137" y="9"/>
                </a:cubicBezTo>
                <a:cubicBezTo>
                  <a:pt x="141" y="9"/>
                  <a:pt x="145" y="8"/>
                  <a:pt x="148" y="7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2" y="12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9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2" y="7"/>
                </a:cubicBezTo>
                <a:lnTo>
                  <a:pt x="331" y="11"/>
                </a:lnTo>
                <a:close/>
                <a:moveTo>
                  <a:pt x="160" y="9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8"/>
                  <a:pt x="164" y="9"/>
                  <a:pt x="160" y="9"/>
                </a:cubicBezTo>
                <a:close/>
                <a:moveTo>
                  <a:pt x="308" y="8"/>
                </a:moveTo>
                <a:cubicBezTo>
                  <a:pt x="305" y="7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2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7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8" y="1"/>
                  <a:pt x="282" y="1"/>
                  <a:pt x="286" y="2"/>
                </a:cubicBezTo>
                <a:lnTo>
                  <a:pt x="286" y="6"/>
                </a:lnTo>
                <a:close/>
                <a:moveTo>
                  <a:pt x="206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0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4"/>
                  <a:pt x="209" y="5"/>
                  <a:pt x="206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59" y="0"/>
                  <a:pt x="263" y="0"/>
                </a:cubicBezTo>
                <a:lnTo>
                  <a:pt x="263" y="4"/>
                </a:lnTo>
                <a:close/>
                <a:moveTo>
                  <a:pt x="228" y="4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1"/>
                  <a:pt x="240" y="1"/>
                </a:cubicBezTo>
                <a:cubicBezTo>
                  <a:pt x="240" y="1"/>
                  <a:pt x="240" y="1"/>
                  <a:pt x="240" y="1"/>
                </a:cubicBezTo>
                <a:cubicBezTo>
                  <a:pt x="240" y="5"/>
                  <a:pt x="240" y="5"/>
                  <a:pt x="240" y="5"/>
                </a:cubicBezTo>
                <a:cubicBezTo>
                  <a:pt x="240" y="5"/>
                  <a:pt x="240" y="5"/>
                  <a:pt x="240" y="5"/>
                </a:cubicBezTo>
                <a:cubicBezTo>
                  <a:pt x="236" y="5"/>
                  <a:pt x="232" y="4"/>
                  <a:pt x="22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 flipH="1">
            <a:off x="6207126" y="3389313"/>
            <a:ext cx="1222375" cy="557213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1"/>
                  <a:pt x="0" y="59"/>
                  <a:pt x="0" y="130"/>
                </a:cubicBezTo>
                <a:cubicBezTo>
                  <a:pt x="0" y="202"/>
                  <a:pt x="127" y="260"/>
                  <a:pt x="285" y="260"/>
                </a:cubicBezTo>
                <a:cubicBezTo>
                  <a:pt x="442" y="260"/>
                  <a:pt x="570" y="202"/>
                  <a:pt x="570" y="130"/>
                </a:cubicBezTo>
                <a:cubicBezTo>
                  <a:pt x="570" y="59"/>
                  <a:pt x="442" y="1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 flipH="1">
            <a:off x="6310313" y="3436938"/>
            <a:ext cx="1019175" cy="415925"/>
          </a:xfrm>
          <a:custGeom>
            <a:avLst/>
            <a:gdLst>
              <a:gd name="T0" fmla="*/ 238 w 475"/>
              <a:gd name="T1" fmla="*/ 0 h 194"/>
              <a:gd name="T2" fmla="*/ 0 w 475"/>
              <a:gd name="T3" fmla="*/ 97 h 194"/>
              <a:gd name="T4" fmla="*/ 238 w 475"/>
              <a:gd name="T5" fmla="*/ 194 h 194"/>
              <a:gd name="T6" fmla="*/ 475 w 475"/>
              <a:gd name="T7" fmla="*/ 97 h 194"/>
              <a:gd name="T8" fmla="*/ 238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8" y="0"/>
                </a:moveTo>
                <a:cubicBezTo>
                  <a:pt x="106" y="0"/>
                  <a:pt x="0" y="43"/>
                  <a:pt x="0" y="97"/>
                </a:cubicBezTo>
                <a:cubicBezTo>
                  <a:pt x="0" y="150"/>
                  <a:pt x="106" y="193"/>
                  <a:pt x="238" y="194"/>
                </a:cubicBezTo>
                <a:cubicBezTo>
                  <a:pt x="369" y="193"/>
                  <a:pt x="475" y="150"/>
                  <a:pt x="475" y="97"/>
                </a:cubicBezTo>
                <a:cubicBezTo>
                  <a:pt x="475" y="43"/>
                  <a:pt x="369" y="0"/>
                  <a:pt x="238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18"/>
          <p:cNvSpPr>
            <a:spLocks noEditPoints="1"/>
          </p:cNvSpPr>
          <p:nvPr/>
        </p:nvSpPr>
        <p:spPr bwMode="auto">
          <a:xfrm flipH="1">
            <a:off x="6303963" y="3432176"/>
            <a:ext cx="1028700" cy="422275"/>
          </a:xfrm>
          <a:custGeom>
            <a:avLst/>
            <a:gdLst>
              <a:gd name="T0" fmla="*/ 240 w 480"/>
              <a:gd name="T1" fmla="*/ 194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5 h 197"/>
              <a:gd name="T14" fmla="*/ 182 w 480"/>
              <a:gd name="T15" fmla="*/ 195 h 197"/>
              <a:gd name="T16" fmla="*/ 320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5 w 480"/>
              <a:gd name="T27" fmla="*/ 183 h 197"/>
              <a:gd name="T28" fmla="*/ 104 w 480"/>
              <a:gd name="T29" fmla="*/ 176 h 197"/>
              <a:gd name="T30" fmla="*/ 375 w 480"/>
              <a:gd name="T31" fmla="*/ 176 h 197"/>
              <a:gd name="T32" fmla="*/ 92 w 480"/>
              <a:gd name="T33" fmla="*/ 177 h 197"/>
              <a:gd name="T34" fmla="*/ 92 w 480"/>
              <a:gd name="T35" fmla="*/ 177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7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9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5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5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6"/>
                  <a:pt x="240" y="196"/>
                  <a:pt x="240" y="196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3" y="194"/>
                  <a:pt x="247" y="194"/>
                  <a:pt x="251" y="194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1" y="193"/>
                  <a:pt x="224" y="193"/>
                  <a:pt x="228" y="194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7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6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2" y="192"/>
                  <a:pt x="205" y="193"/>
                </a:cubicBezTo>
                <a:lnTo>
                  <a:pt x="205" y="196"/>
                </a:lnTo>
                <a:close/>
                <a:moveTo>
                  <a:pt x="285" y="196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2"/>
                  <a:pt x="293" y="191"/>
                  <a:pt x="296" y="191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93" y="195"/>
                  <a:pt x="289" y="195"/>
                  <a:pt x="285" y="196"/>
                </a:cubicBezTo>
                <a:close/>
                <a:moveTo>
                  <a:pt x="182" y="195"/>
                </a:moveTo>
                <a:cubicBezTo>
                  <a:pt x="178" y="194"/>
                  <a:pt x="175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5"/>
                </a:lnTo>
                <a:close/>
                <a:moveTo>
                  <a:pt x="308" y="193"/>
                </a:moveTo>
                <a:cubicBezTo>
                  <a:pt x="308" y="190"/>
                  <a:pt x="308" y="190"/>
                  <a:pt x="308" y="190"/>
                </a:cubicBezTo>
                <a:cubicBezTo>
                  <a:pt x="311" y="189"/>
                  <a:pt x="315" y="189"/>
                  <a:pt x="319" y="18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60" y="192"/>
                </a:moveTo>
                <a:cubicBezTo>
                  <a:pt x="156" y="191"/>
                  <a:pt x="152" y="191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7"/>
                  <a:pt x="156" y="187"/>
                  <a:pt x="160" y="188"/>
                </a:cubicBezTo>
                <a:lnTo>
                  <a:pt x="160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6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9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6" y="186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3"/>
                  <a:pt x="134" y="183"/>
                  <a:pt x="138" y="184"/>
                </a:cubicBezTo>
                <a:lnTo>
                  <a:pt x="137" y="188"/>
                </a:lnTo>
                <a:close/>
                <a:moveTo>
                  <a:pt x="353" y="186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6" y="181"/>
                  <a:pt x="360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1" y="184"/>
                  <a:pt x="357" y="185"/>
                  <a:pt x="353" y="186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8" y="175"/>
                  <a:pt x="382" y="174"/>
                  <a:pt x="386" y="173"/>
                </a:cubicBezTo>
                <a:cubicBezTo>
                  <a:pt x="387" y="177"/>
                  <a:pt x="387" y="177"/>
                  <a:pt x="387" y="177"/>
                </a:cubicBezTo>
                <a:cubicBezTo>
                  <a:pt x="383" y="178"/>
                  <a:pt x="379" y="179"/>
                  <a:pt x="376" y="180"/>
                </a:cubicBezTo>
                <a:close/>
                <a:moveTo>
                  <a:pt x="92" y="177"/>
                </a:moveTo>
                <a:cubicBezTo>
                  <a:pt x="89" y="175"/>
                  <a:pt x="85" y="174"/>
                  <a:pt x="82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1"/>
                  <a:pt x="90" y="172"/>
                  <a:pt x="94" y="173"/>
                </a:cubicBezTo>
                <a:lnTo>
                  <a:pt x="92" y="177"/>
                </a:lnTo>
                <a:close/>
                <a:moveTo>
                  <a:pt x="398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8" y="173"/>
                </a:cubicBezTo>
                <a:close/>
                <a:moveTo>
                  <a:pt x="71" y="169"/>
                </a:moveTo>
                <a:cubicBezTo>
                  <a:pt x="67" y="167"/>
                  <a:pt x="64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8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6"/>
                </a:cubicBezTo>
                <a:lnTo>
                  <a:pt x="50" y="159"/>
                </a:lnTo>
                <a:close/>
                <a:moveTo>
                  <a:pt x="439" y="154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1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39" y="154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6" y="139"/>
                  <a:pt x="29" y="141"/>
                  <a:pt x="33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2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4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1" y="128"/>
                  <a:pt x="8" y="125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3"/>
                  <a:pt x="14" y="126"/>
                  <a:pt x="16" y="129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7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5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7"/>
                  <a:pt x="0" y="103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5" y="106"/>
                  <a:pt x="6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80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5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4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9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3" y="53"/>
                  <a:pt x="456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9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50"/>
                  <a:pt x="36" y="52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1"/>
                  <a:pt x="437" y="43"/>
                  <a:pt x="440" y="44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9"/>
                  <a:pt x="50" y="39"/>
                  <a:pt x="50" y="39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5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3" y="30"/>
                  <a:pt x="416" y="32"/>
                  <a:pt x="419" y="34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5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30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4"/>
                  <a:pt x="398" y="25"/>
                </a:cubicBezTo>
                <a:lnTo>
                  <a:pt x="397" y="28"/>
                </a:lnTo>
                <a:close/>
                <a:moveTo>
                  <a:pt x="94" y="25"/>
                </a:moveTo>
                <a:cubicBezTo>
                  <a:pt x="93" y="21"/>
                  <a:pt x="93" y="21"/>
                  <a:pt x="93" y="21"/>
                </a:cubicBezTo>
                <a:cubicBezTo>
                  <a:pt x="96" y="20"/>
                  <a:pt x="100" y="19"/>
                  <a:pt x="104" y="18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5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6" y="18"/>
                </a:moveTo>
                <a:cubicBezTo>
                  <a:pt x="115" y="15"/>
                  <a:pt x="115" y="15"/>
                  <a:pt x="115" y="15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7"/>
                  <a:pt x="119" y="17"/>
                  <a:pt x="116" y="18"/>
                </a:cubicBezTo>
                <a:close/>
                <a:moveTo>
                  <a:pt x="353" y="16"/>
                </a:moveTo>
                <a:cubicBezTo>
                  <a:pt x="350" y="15"/>
                  <a:pt x="346" y="14"/>
                  <a:pt x="342" y="14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7" y="11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5" y="8"/>
                  <a:pt x="148" y="8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2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10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2" y="8"/>
                </a:cubicBezTo>
                <a:lnTo>
                  <a:pt x="331" y="11"/>
                </a:lnTo>
                <a:close/>
                <a:moveTo>
                  <a:pt x="160" y="10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9"/>
                  <a:pt x="164" y="9"/>
                  <a:pt x="160" y="10"/>
                </a:cubicBezTo>
                <a:close/>
                <a:moveTo>
                  <a:pt x="308" y="8"/>
                </a:moveTo>
                <a:cubicBezTo>
                  <a:pt x="305" y="8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3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7" y="6"/>
                  <a:pt x="183" y="7"/>
                </a:cubicBezTo>
                <a:close/>
                <a:moveTo>
                  <a:pt x="286" y="6"/>
                </a:moveTo>
                <a:cubicBezTo>
                  <a:pt x="282" y="6"/>
                  <a:pt x="278" y="5"/>
                  <a:pt x="274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6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5"/>
                  <a:pt x="209" y="5"/>
                  <a:pt x="206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59" y="1"/>
                  <a:pt x="263" y="1"/>
                </a:cubicBezTo>
                <a:lnTo>
                  <a:pt x="263" y="4"/>
                </a:lnTo>
                <a:close/>
                <a:moveTo>
                  <a:pt x="228" y="3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36" y="2"/>
                  <a:pt x="232" y="3"/>
                  <a:pt x="228" y="3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Oval 119"/>
          <p:cNvSpPr>
            <a:spLocks noChangeArrowheads="1"/>
          </p:cNvSpPr>
          <p:nvPr/>
        </p:nvSpPr>
        <p:spPr bwMode="auto">
          <a:xfrm flipH="1">
            <a:off x="6207126" y="3248026"/>
            <a:ext cx="1222375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Oval 120"/>
          <p:cNvSpPr>
            <a:spLocks noChangeArrowheads="1"/>
          </p:cNvSpPr>
          <p:nvPr/>
        </p:nvSpPr>
        <p:spPr bwMode="auto">
          <a:xfrm flipH="1">
            <a:off x="6310313" y="3294063"/>
            <a:ext cx="1019175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1"/>
          <p:cNvSpPr>
            <a:spLocks noEditPoints="1"/>
          </p:cNvSpPr>
          <p:nvPr/>
        </p:nvSpPr>
        <p:spPr bwMode="auto">
          <a:xfrm flipH="1">
            <a:off x="6303963" y="3290888"/>
            <a:ext cx="1028700" cy="422275"/>
          </a:xfrm>
          <a:custGeom>
            <a:avLst/>
            <a:gdLst>
              <a:gd name="T0" fmla="*/ 240 w 480"/>
              <a:gd name="T1" fmla="*/ 192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20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5 w 480"/>
              <a:gd name="T27" fmla="*/ 183 h 197"/>
              <a:gd name="T28" fmla="*/ 104 w 480"/>
              <a:gd name="T29" fmla="*/ 176 h 197"/>
              <a:gd name="T30" fmla="*/ 375 w 480"/>
              <a:gd name="T31" fmla="*/ 176 h 197"/>
              <a:gd name="T32" fmla="*/ 92 w 480"/>
              <a:gd name="T33" fmla="*/ 176 h 197"/>
              <a:gd name="T34" fmla="*/ 92 w 480"/>
              <a:gd name="T35" fmla="*/ 176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6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8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4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5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5"/>
                  <a:pt x="240" y="195"/>
                  <a:pt x="240" y="195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3" y="192"/>
                  <a:pt x="247" y="193"/>
                  <a:pt x="251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1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2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6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5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2" y="192"/>
                  <a:pt x="205" y="192"/>
                </a:cubicBezTo>
                <a:lnTo>
                  <a:pt x="205" y="196"/>
                </a:lnTo>
                <a:close/>
                <a:moveTo>
                  <a:pt x="285" y="195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1"/>
                  <a:pt x="293" y="191"/>
                  <a:pt x="296" y="191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3" y="195"/>
                  <a:pt x="289" y="195"/>
                  <a:pt x="285" y="195"/>
                </a:cubicBezTo>
                <a:close/>
                <a:moveTo>
                  <a:pt x="182" y="194"/>
                </a:moveTo>
                <a:cubicBezTo>
                  <a:pt x="178" y="194"/>
                  <a:pt x="175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1" y="189"/>
                  <a:pt x="315" y="188"/>
                  <a:pt x="319" y="18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60" y="192"/>
                </a:moveTo>
                <a:cubicBezTo>
                  <a:pt x="156" y="191"/>
                  <a:pt x="152" y="190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7"/>
                  <a:pt x="156" y="187"/>
                  <a:pt x="160" y="188"/>
                </a:cubicBezTo>
                <a:lnTo>
                  <a:pt x="160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5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8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6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2"/>
                  <a:pt x="134" y="183"/>
                  <a:pt x="138" y="184"/>
                </a:cubicBezTo>
                <a:lnTo>
                  <a:pt x="137" y="188"/>
                </a:lnTo>
                <a:close/>
                <a:moveTo>
                  <a:pt x="353" y="185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6" y="181"/>
                  <a:pt x="360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1" y="184"/>
                  <a:pt x="357" y="185"/>
                  <a:pt x="353" y="185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8" y="175"/>
                  <a:pt x="382" y="174"/>
                  <a:pt x="386" y="173"/>
                </a:cubicBezTo>
                <a:cubicBezTo>
                  <a:pt x="387" y="177"/>
                  <a:pt x="387" y="177"/>
                  <a:pt x="387" y="177"/>
                </a:cubicBezTo>
                <a:cubicBezTo>
                  <a:pt x="383" y="178"/>
                  <a:pt x="379" y="179"/>
                  <a:pt x="376" y="180"/>
                </a:cubicBezTo>
                <a:close/>
                <a:moveTo>
                  <a:pt x="92" y="176"/>
                </a:moveTo>
                <a:cubicBezTo>
                  <a:pt x="89" y="175"/>
                  <a:pt x="85" y="174"/>
                  <a:pt x="82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0"/>
                  <a:pt x="90" y="172"/>
                  <a:pt x="94" y="173"/>
                </a:cubicBezTo>
                <a:lnTo>
                  <a:pt x="92" y="176"/>
                </a:lnTo>
                <a:close/>
                <a:moveTo>
                  <a:pt x="398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8" y="173"/>
                </a:cubicBezTo>
                <a:close/>
                <a:moveTo>
                  <a:pt x="71" y="169"/>
                </a:moveTo>
                <a:cubicBezTo>
                  <a:pt x="67" y="167"/>
                  <a:pt x="64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7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5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1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39" y="153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9"/>
                  <a:pt x="29" y="141"/>
                  <a:pt x="33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1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4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1" y="128"/>
                  <a:pt x="8" y="124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2"/>
                  <a:pt x="14" y="125"/>
                  <a:pt x="16" y="128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6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4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6"/>
                  <a:pt x="0" y="103"/>
                  <a:pt x="0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5" y="106"/>
                  <a:pt x="6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79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4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3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9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3" y="53"/>
                  <a:pt x="456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6" y="51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0"/>
                  <a:pt x="437" y="42"/>
                  <a:pt x="440" y="44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5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3" y="30"/>
                  <a:pt x="416" y="32"/>
                  <a:pt x="419" y="33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4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29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3"/>
                  <a:pt x="398" y="25"/>
                </a:cubicBezTo>
                <a:lnTo>
                  <a:pt x="397" y="28"/>
                </a:lnTo>
                <a:close/>
                <a:moveTo>
                  <a:pt x="94" y="24"/>
                </a:moveTo>
                <a:cubicBezTo>
                  <a:pt x="93" y="21"/>
                  <a:pt x="93" y="21"/>
                  <a:pt x="93" y="21"/>
                </a:cubicBezTo>
                <a:cubicBezTo>
                  <a:pt x="96" y="20"/>
                  <a:pt x="100" y="19"/>
                  <a:pt x="104" y="17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4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6" y="18"/>
                </a:moveTo>
                <a:cubicBezTo>
                  <a:pt x="115" y="14"/>
                  <a:pt x="115" y="14"/>
                  <a:pt x="115" y="14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6"/>
                  <a:pt x="119" y="17"/>
                  <a:pt x="116" y="18"/>
                </a:cubicBezTo>
                <a:close/>
                <a:moveTo>
                  <a:pt x="353" y="16"/>
                </a:moveTo>
                <a:cubicBezTo>
                  <a:pt x="350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7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5" y="8"/>
                  <a:pt x="148" y="7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2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9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2" y="8"/>
                </a:cubicBezTo>
                <a:lnTo>
                  <a:pt x="331" y="11"/>
                </a:lnTo>
                <a:close/>
                <a:moveTo>
                  <a:pt x="160" y="9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8"/>
                  <a:pt x="164" y="9"/>
                  <a:pt x="160" y="9"/>
                </a:cubicBezTo>
                <a:close/>
                <a:moveTo>
                  <a:pt x="308" y="8"/>
                </a:moveTo>
                <a:cubicBezTo>
                  <a:pt x="305" y="7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2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7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6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0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4"/>
                  <a:pt x="209" y="5"/>
                  <a:pt x="206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59" y="0"/>
                  <a:pt x="263" y="0"/>
                </a:cubicBezTo>
                <a:lnTo>
                  <a:pt x="263" y="4"/>
                </a:lnTo>
                <a:close/>
                <a:moveTo>
                  <a:pt x="228" y="4"/>
                </a:moveTo>
                <a:cubicBezTo>
                  <a:pt x="228" y="0"/>
                  <a:pt x="228" y="0"/>
                  <a:pt x="228" y="0"/>
                </a:cubicBezTo>
                <a:cubicBezTo>
                  <a:pt x="232" y="0"/>
                  <a:pt x="236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4"/>
                  <a:pt x="240" y="4"/>
                  <a:pt x="240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6" y="4"/>
                  <a:pt x="232" y="4"/>
                  <a:pt x="22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Oval 122"/>
          <p:cNvSpPr>
            <a:spLocks noChangeArrowheads="1"/>
          </p:cNvSpPr>
          <p:nvPr/>
        </p:nvSpPr>
        <p:spPr bwMode="auto">
          <a:xfrm flipH="1">
            <a:off x="6207126" y="3046413"/>
            <a:ext cx="1222375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 flipH="1">
            <a:off x="6210301" y="3681413"/>
            <a:ext cx="1217613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8 h 177"/>
              <a:gd name="T10" fmla="*/ 284 w 568"/>
              <a:gd name="T11" fmla="*/ 109 h 177"/>
              <a:gd name="T12" fmla="*/ 257 w 568"/>
              <a:gd name="T13" fmla="*/ 108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69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2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69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8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8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5"/>
                  <a:pt x="101" y="80"/>
                </a:cubicBezTo>
                <a:cubicBezTo>
                  <a:pt x="82" y="72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2"/>
                </a:cubicBezTo>
                <a:cubicBezTo>
                  <a:pt x="170" y="166"/>
                  <a:pt x="187" y="169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2" y="132"/>
                  <a:pt x="516" y="122"/>
                </a:cubicBezTo>
                <a:cubicBezTo>
                  <a:pt x="542" y="107"/>
                  <a:pt x="560" y="89"/>
                  <a:pt x="568" y="69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0"/>
                  <a:pt x="543" y="39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 flipH="1">
            <a:off x="6210301" y="3511551"/>
            <a:ext cx="1217613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8 h 177"/>
              <a:gd name="T10" fmla="*/ 284 w 568"/>
              <a:gd name="T11" fmla="*/ 109 h 177"/>
              <a:gd name="T12" fmla="*/ 257 w 568"/>
              <a:gd name="T13" fmla="*/ 108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69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2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69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8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8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5"/>
                  <a:pt x="101" y="80"/>
                </a:cubicBezTo>
                <a:cubicBezTo>
                  <a:pt x="82" y="72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2"/>
                </a:cubicBezTo>
                <a:cubicBezTo>
                  <a:pt x="170" y="166"/>
                  <a:pt x="187" y="169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2" y="132"/>
                  <a:pt x="516" y="122"/>
                </a:cubicBezTo>
                <a:cubicBezTo>
                  <a:pt x="542" y="107"/>
                  <a:pt x="560" y="89"/>
                  <a:pt x="568" y="69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0"/>
                  <a:pt x="543" y="39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 flipH="1">
            <a:off x="6210301" y="3335338"/>
            <a:ext cx="1217613" cy="382588"/>
          </a:xfrm>
          <a:custGeom>
            <a:avLst/>
            <a:gdLst>
              <a:gd name="T0" fmla="*/ 516 w 568"/>
              <a:gd name="T1" fmla="*/ 56 h 178"/>
              <a:gd name="T2" fmla="*/ 465 w 568"/>
              <a:gd name="T3" fmla="*/ 80 h 178"/>
              <a:gd name="T4" fmla="*/ 413 w 568"/>
              <a:gd name="T5" fmla="*/ 96 h 178"/>
              <a:gd name="T6" fmla="*/ 361 w 568"/>
              <a:gd name="T7" fmla="*/ 105 h 178"/>
              <a:gd name="T8" fmla="*/ 309 w 568"/>
              <a:gd name="T9" fmla="*/ 109 h 178"/>
              <a:gd name="T10" fmla="*/ 284 w 568"/>
              <a:gd name="T11" fmla="*/ 109 h 178"/>
              <a:gd name="T12" fmla="*/ 257 w 568"/>
              <a:gd name="T13" fmla="*/ 109 h 178"/>
              <a:gd name="T14" fmla="*/ 205 w 568"/>
              <a:gd name="T15" fmla="*/ 104 h 178"/>
              <a:gd name="T16" fmla="*/ 153 w 568"/>
              <a:gd name="T17" fmla="*/ 95 h 178"/>
              <a:gd name="T18" fmla="*/ 101 w 568"/>
              <a:gd name="T19" fmla="*/ 80 h 178"/>
              <a:gd name="T20" fmla="*/ 50 w 568"/>
              <a:gd name="T21" fmla="*/ 55 h 178"/>
              <a:gd name="T22" fmla="*/ 0 w 568"/>
              <a:gd name="T23" fmla="*/ 0 h 178"/>
              <a:gd name="T24" fmla="*/ 0 w 568"/>
              <a:gd name="T25" fmla="*/ 70 h 178"/>
              <a:gd name="T26" fmla="*/ 50 w 568"/>
              <a:gd name="T27" fmla="*/ 122 h 178"/>
              <a:gd name="T28" fmla="*/ 102 w 568"/>
              <a:gd name="T29" fmla="*/ 147 h 178"/>
              <a:gd name="T30" fmla="*/ 153 w 568"/>
              <a:gd name="T31" fmla="*/ 163 h 178"/>
              <a:gd name="T32" fmla="*/ 205 w 568"/>
              <a:gd name="T33" fmla="*/ 172 h 178"/>
              <a:gd name="T34" fmla="*/ 257 w 568"/>
              <a:gd name="T35" fmla="*/ 177 h 178"/>
              <a:gd name="T36" fmla="*/ 284 w 568"/>
              <a:gd name="T37" fmla="*/ 178 h 178"/>
              <a:gd name="T38" fmla="*/ 309 w 568"/>
              <a:gd name="T39" fmla="*/ 177 h 178"/>
              <a:gd name="T40" fmla="*/ 361 w 568"/>
              <a:gd name="T41" fmla="*/ 173 h 178"/>
              <a:gd name="T42" fmla="*/ 413 w 568"/>
              <a:gd name="T43" fmla="*/ 163 h 178"/>
              <a:gd name="T44" fmla="*/ 465 w 568"/>
              <a:gd name="T45" fmla="*/ 148 h 178"/>
              <a:gd name="T46" fmla="*/ 516 w 568"/>
              <a:gd name="T47" fmla="*/ 123 h 178"/>
              <a:gd name="T48" fmla="*/ 568 w 568"/>
              <a:gd name="T49" fmla="*/ 70 h 178"/>
              <a:gd name="T50" fmla="*/ 568 w 568"/>
              <a:gd name="T51" fmla="*/ 0 h 178"/>
              <a:gd name="T52" fmla="*/ 516 w 568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8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6"/>
                </a:cubicBezTo>
                <a:cubicBezTo>
                  <a:pt x="396" y="99"/>
                  <a:pt x="379" y="102"/>
                  <a:pt x="361" y="105"/>
                </a:cubicBezTo>
                <a:cubicBezTo>
                  <a:pt x="344" y="107"/>
                  <a:pt x="327" y="108"/>
                  <a:pt x="309" y="109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9"/>
                </a:cubicBezTo>
                <a:cubicBezTo>
                  <a:pt x="239" y="108"/>
                  <a:pt x="222" y="107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4"/>
                  <a:pt x="50" y="55"/>
                </a:cubicBezTo>
                <a:cubicBezTo>
                  <a:pt x="24" y="39"/>
                  <a:pt x="4" y="21"/>
                  <a:pt x="0" y="0"/>
                </a:cubicBezTo>
                <a:cubicBezTo>
                  <a:pt x="0" y="18"/>
                  <a:pt x="0" y="53"/>
                  <a:pt x="0" y="70"/>
                </a:cubicBezTo>
                <a:cubicBezTo>
                  <a:pt x="8" y="89"/>
                  <a:pt x="25" y="107"/>
                  <a:pt x="50" y="122"/>
                </a:cubicBezTo>
                <a:cubicBezTo>
                  <a:pt x="65" y="131"/>
                  <a:pt x="82" y="140"/>
                  <a:pt x="102" y="147"/>
                </a:cubicBezTo>
                <a:cubicBezTo>
                  <a:pt x="118" y="153"/>
                  <a:pt x="135" y="158"/>
                  <a:pt x="153" y="163"/>
                </a:cubicBezTo>
                <a:cubicBezTo>
                  <a:pt x="170" y="167"/>
                  <a:pt x="187" y="170"/>
                  <a:pt x="205" y="172"/>
                </a:cubicBezTo>
                <a:cubicBezTo>
                  <a:pt x="222" y="175"/>
                  <a:pt x="239" y="176"/>
                  <a:pt x="257" y="177"/>
                </a:cubicBezTo>
                <a:cubicBezTo>
                  <a:pt x="266" y="177"/>
                  <a:pt x="275" y="178"/>
                  <a:pt x="284" y="178"/>
                </a:cubicBezTo>
                <a:cubicBezTo>
                  <a:pt x="292" y="178"/>
                  <a:pt x="301" y="177"/>
                  <a:pt x="309" y="177"/>
                </a:cubicBezTo>
                <a:cubicBezTo>
                  <a:pt x="327" y="176"/>
                  <a:pt x="344" y="175"/>
                  <a:pt x="361" y="173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9"/>
                  <a:pt x="449" y="154"/>
                  <a:pt x="465" y="148"/>
                </a:cubicBezTo>
                <a:cubicBezTo>
                  <a:pt x="484" y="140"/>
                  <a:pt x="502" y="132"/>
                  <a:pt x="516" y="123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3"/>
                  <a:pt x="568" y="18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26"/>
          <p:cNvSpPr>
            <a:spLocks noEditPoints="1"/>
          </p:cNvSpPr>
          <p:nvPr/>
        </p:nvSpPr>
        <p:spPr bwMode="auto">
          <a:xfrm flipH="1">
            <a:off x="6276976" y="3089276"/>
            <a:ext cx="1082675" cy="433388"/>
          </a:xfrm>
          <a:custGeom>
            <a:avLst/>
            <a:gdLst>
              <a:gd name="T0" fmla="*/ 253 w 505"/>
              <a:gd name="T1" fmla="*/ 202 h 202"/>
              <a:gd name="T2" fmla="*/ 253 w 505"/>
              <a:gd name="T3" fmla="*/ 202 h 202"/>
              <a:gd name="T4" fmla="*/ 0 w 505"/>
              <a:gd name="T5" fmla="*/ 101 h 202"/>
              <a:gd name="T6" fmla="*/ 253 w 505"/>
              <a:gd name="T7" fmla="*/ 0 h 202"/>
              <a:gd name="T8" fmla="*/ 505 w 505"/>
              <a:gd name="T9" fmla="*/ 101 h 202"/>
              <a:gd name="T10" fmla="*/ 253 w 505"/>
              <a:gd name="T11" fmla="*/ 202 h 202"/>
              <a:gd name="T12" fmla="*/ 253 w 505"/>
              <a:gd name="T13" fmla="*/ 28 h 202"/>
              <a:gd name="T14" fmla="*/ 30 w 505"/>
              <a:gd name="T15" fmla="*/ 101 h 202"/>
              <a:gd name="T16" fmla="*/ 253 w 505"/>
              <a:gd name="T17" fmla="*/ 174 h 202"/>
              <a:gd name="T18" fmla="*/ 475 w 505"/>
              <a:gd name="T19" fmla="*/ 101 h 202"/>
              <a:gd name="T20" fmla="*/ 253 w 505"/>
              <a:gd name="T21" fmla="*/ 2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2">
                <a:moveTo>
                  <a:pt x="253" y="202"/>
                </a:moveTo>
                <a:cubicBezTo>
                  <a:pt x="253" y="202"/>
                  <a:pt x="253" y="202"/>
                  <a:pt x="253" y="202"/>
                </a:cubicBezTo>
                <a:cubicBezTo>
                  <a:pt x="130" y="202"/>
                  <a:pt x="0" y="166"/>
                  <a:pt x="0" y="101"/>
                </a:cubicBezTo>
                <a:cubicBezTo>
                  <a:pt x="0" y="35"/>
                  <a:pt x="130" y="0"/>
                  <a:pt x="253" y="0"/>
                </a:cubicBezTo>
                <a:cubicBezTo>
                  <a:pt x="375" y="0"/>
                  <a:pt x="505" y="35"/>
                  <a:pt x="505" y="101"/>
                </a:cubicBezTo>
                <a:cubicBezTo>
                  <a:pt x="505" y="166"/>
                  <a:pt x="375" y="202"/>
                  <a:pt x="253" y="202"/>
                </a:cubicBezTo>
                <a:close/>
                <a:moveTo>
                  <a:pt x="253" y="28"/>
                </a:moveTo>
                <a:cubicBezTo>
                  <a:pt x="122" y="28"/>
                  <a:pt x="30" y="66"/>
                  <a:pt x="30" y="101"/>
                </a:cubicBezTo>
                <a:cubicBezTo>
                  <a:pt x="30" y="135"/>
                  <a:pt x="122" y="174"/>
                  <a:pt x="253" y="174"/>
                </a:cubicBezTo>
                <a:cubicBezTo>
                  <a:pt x="384" y="174"/>
                  <a:pt x="475" y="135"/>
                  <a:pt x="475" y="101"/>
                </a:cubicBezTo>
                <a:cubicBezTo>
                  <a:pt x="475" y="66"/>
                  <a:pt x="384" y="28"/>
                  <a:pt x="253" y="28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 flipH="1">
            <a:off x="6442076" y="3198813"/>
            <a:ext cx="754063" cy="188913"/>
          </a:xfrm>
          <a:custGeom>
            <a:avLst/>
            <a:gdLst>
              <a:gd name="T0" fmla="*/ 352 w 352"/>
              <a:gd name="T1" fmla="*/ 55 h 88"/>
              <a:gd name="T2" fmla="*/ 312 w 352"/>
              <a:gd name="T3" fmla="*/ 55 h 88"/>
              <a:gd name="T4" fmla="*/ 293 w 352"/>
              <a:gd name="T5" fmla="*/ 88 h 88"/>
              <a:gd name="T6" fmla="*/ 243 w 352"/>
              <a:gd name="T7" fmla="*/ 82 h 88"/>
              <a:gd name="T8" fmla="*/ 262 w 352"/>
              <a:gd name="T9" fmla="*/ 49 h 88"/>
              <a:gd name="T10" fmla="*/ 235 w 352"/>
              <a:gd name="T11" fmla="*/ 30 h 88"/>
              <a:gd name="T12" fmla="*/ 198 w 352"/>
              <a:gd name="T13" fmla="*/ 51 h 88"/>
              <a:gd name="T14" fmla="*/ 119 w 352"/>
              <a:gd name="T15" fmla="*/ 87 h 88"/>
              <a:gd name="T16" fmla="*/ 42 w 352"/>
              <a:gd name="T17" fmla="*/ 55 h 88"/>
              <a:gd name="T18" fmla="*/ 0 w 352"/>
              <a:gd name="T19" fmla="*/ 55 h 88"/>
              <a:gd name="T20" fmla="*/ 0 w 352"/>
              <a:gd name="T21" fmla="*/ 35 h 88"/>
              <a:gd name="T22" fmla="*/ 39 w 352"/>
              <a:gd name="T23" fmla="*/ 35 h 88"/>
              <a:gd name="T24" fmla="*/ 54 w 352"/>
              <a:gd name="T25" fmla="*/ 6 h 88"/>
              <a:gd name="T26" fmla="*/ 102 w 352"/>
              <a:gd name="T27" fmla="*/ 12 h 88"/>
              <a:gd name="T28" fmla="*/ 88 w 352"/>
              <a:gd name="T29" fmla="*/ 40 h 88"/>
              <a:gd name="T30" fmla="*/ 112 w 352"/>
              <a:gd name="T31" fmla="*/ 56 h 88"/>
              <a:gd name="T32" fmla="*/ 149 w 352"/>
              <a:gd name="T33" fmla="*/ 33 h 88"/>
              <a:gd name="T34" fmla="*/ 229 w 352"/>
              <a:gd name="T35" fmla="*/ 0 h 88"/>
              <a:gd name="T36" fmla="*/ 309 w 352"/>
              <a:gd name="T37" fmla="*/ 35 h 88"/>
              <a:gd name="T38" fmla="*/ 352 w 352"/>
              <a:gd name="T39" fmla="*/ 35 h 88"/>
              <a:gd name="T40" fmla="*/ 352 w 352"/>
              <a:gd name="T41" fmla="*/ 5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352" y="55"/>
                </a:moveTo>
                <a:cubicBezTo>
                  <a:pt x="312" y="55"/>
                  <a:pt x="312" y="55"/>
                  <a:pt x="312" y="55"/>
                </a:cubicBezTo>
                <a:cubicBezTo>
                  <a:pt x="310" y="67"/>
                  <a:pt x="303" y="81"/>
                  <a:pt x="293" y="88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53" y="74"/>
                  <a:pt x="262" y="62"/>
                  <a:pt x="262" y="49"/>
                </a:cubicBezTo>
                <a:cubicBezTo>
                  <a:pt x="262" y="38"/>
                  <a:pt x="252" y="30"/>
                  <a:pt x="235" y="30"/>
                </a:cubicBezTo>
                <a:cubicBezTo>
                  <a:pt x="219" y="30"/>
                  <a:pt x="208" y="37"/>
                  <a:pt x="198" y="51"/>
                </a:cubicBezTo>
                <a:cubicBezTo>
                  <a:pt x="182" y="72"/>
                  <a:pt x="161" y="87"/>
                  <a:pt x="119" y="87"/>
                </a:cubicBezTo>
                <a:cubicBezTo>
                  <a:pt x="81" y="87"/>
                  <a:pt x="51" y="75"/>
                  <a:pt x="42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19"/>
                  <a:pt x="47" y="13"/>
                  <a:pt x="54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97" y="17"/>
                  <a:pt x="88" y="26"/>
                  <a:pt x="88" y="40"/>
                </a:cubicBezTo>
                <a:cubicBezTo>
                  <a:pt x="88" y="52"/>
                  <a:pt x="100" y="56"/>
                  <a:pt x="112" y="56"/>
                </a:cubicBezTo>
                <a:cubicBezTo>
                  <a:pt x="126" y="56"/>
                  <a:pt x="135" y="50"/>
                  <a:pt x="149" y="33"/>
                </a:cubicBezTo>
                <a:cubicBezTo>
                  <a:pt x="167" y="10"/>
                  <a:pt x="190" y="0"/>
                  <a:pt x="229" y="0"/>
                </a:cubicBezTo>
                <a:cubicBezTo>
                  <a:pt x="267" y="0"/>
                  <a:pt x="300" y="11"/>
                  <a:pt x="309" y="35"/>
                </a:cubicBezTo>
                <a:cubicBezTo>
                  <a:pt x="352" y="35"/>
                  <a:pt x="352" y="35"/>
                  <a:pt x="352" y="35"/>
                </a:cubicBezTo>
                <a:lnTo>
                  <a:pt x="352" y="5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 flipH="1">
            <a:off x="4905376" y="4013201"/>
            <a:ext cx="1222375" cy="703263"/>
          </a:xfrm>
          <a:custGeom>
            <a:avLst/>
            <a:gdLst>
              <a:gd name="T0" fmla="*/ 770 w 770"/>
              <a:gd name="T1" fmla="*/ 435 h 443"/>
              <a:gd name="T2" fmla="*/ 770 w 770"/>
              <a:gd name="T3" fmla="*/ 1 h 443"/>
              <a:gd name="T4" fmla="*/ 0 w 770"/>
              <a:gd name="T5" fmla="*/ 0 h 443"/>
              <a:gd name="T6" fmla="*/ 0 w 770"/>
              <a:gd name="T7" fmla="*/ 443 h 443"/>
              <a:gd name="T8" fmla="*/ 770 w 770"/>
              <a:gd name="T9" fmla="*/ 43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0" h="443">
                <a:moveTo>
                  <a:pt x="770" y="435"/>
                </a:moveTo>
                <a:lnTo>
                  <a:pt x="770" y="1"/>
                </a:lnTo>
                <a:lnTo>
                  <a:pt x="0" y="0"/>
                </a:lnTo>
                <a:lnTo>
                  <a:pt x="0" y="443"/>
                </a:lnTo>
                <a:lnTo>
                  <a:pt x="770" y="435"/>
                </a:lnTo>
                <a:close/>
              </a:path>
            </a:pathLst>
          </a:custGeom>
          <a:solidFill>
            <a:srgbClr val="D9A7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 flipH="1">
            <a:off x="4905376" y="4314826"/>
            <a:ext cx="1220788" cy="558800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0"/>
                  <a:pt x="0" y="58"/>
                  <a:pt x="0" y="130"/>
                </a:cubicBezTo>
                <a:cubicBezTo>
                  <a:pt x="0" y="201"/>
                  <a:pt x="127" y="259"/>
                  <a:pt x="285" y="260"/>
                </a:cubicBezTo>
                <a:cubicBezTo>
                  <a:pt x="442" y="259"/>
                  <a:pt x="570" y="201"/>
                  <a:pt x="570" y="130"/>
                </a:cubicBezTo>
                <a:cubicBezTo>
                  <a:pt x="570" y="58"/>
                  <a:pt x="442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Oval 130"/>
          <p:cNvSpPr>
            <a:spLocks noChangeArrowheads="1"/>
          </p:cNvSpPr>
          <p:nvPr/>
        </p:nvSpPr>
        <p:spPr bwMode="auto">
          <a:xfrm flipH="1">
            <a:off x="5006976" y="4360863"/>
            <a:ext cx="1019175" cy="415925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31"/>
          <p:cNvSpPr>
            <a:spLocks noEditPoints="1"/>
          </p:cNvSpPr>
          <p:nvPr/>
        </p:nvSpPr>
        <p:spPr bwMode="auto">
          <a:xfrm flipH="1">
            <a:off x="5000626" y="4354513"/>
            <a:ext cx="1028700" cy="425450"/>
          </a:xfrm>
          <a:custGeom>
            <a:avLst/>
            <a:gdLst>
              <a:gd name="T0" fmla="*/ 240 w 480"/>
              <a:gd name="T1" fmla="*/ 196 h 199"/>
              <a:gd name="T2" fmla="*/ 228 w 480"/>
              <a:gd name="T3" fmla="*/ 198 h 199"/>
              <a:gd name="T4" fmla="*/ 228 w 480"/>
              <a:gd name="T5" fmla="*/ 198 h 199"/>
              <a:gd name="T6" fmla="*/ 274 w 480"/>
              <a:gd name="T7" fmla="*/ 198 h 199"/>
              <a:gd name="T8" fmla="*/ 194 w 480"/>
              <a:gd name="T9" fmla="*/ 193 h 199"/>
              <a:gd name="T10" fmla="*/ 285 w 480"/>
              <a:gd name="T11" fmla="*/ 193 h 199"/>
              <a:gd name="T12" fmla="*/ 182 w 480"/>
              <a:gd name="T13" fmla="*/ 196 h 199"/>
              <a:gd name="T14" fmla="*/ 182 w 480"/>
              <a:gd name="T15" fmla="*/ 196 h 199"/>
              <a:gd name="T16" fmla="*/ 319 w 480"/>
              <a:gd name="T17" fmla="*/ 193 h 199"/>
              <a:gd name="T18" fmla="*/ 149 w 480"/>
              <a:gd name="T19" fmla="*/ 187 h 199"/>
              <a:gd name="T20" fmla="*/ 330 w 480"/>
              <a:gd name="T21" fmla="*/ 187 h 199"/>
              <a:gd name="T22" fmla="*/ 137 w 480"/>
              <a:gd name="T23" fmla="*/ 189 h 199"/>
              <a:gd name="T24" fmla="*/ 137 w 480"/>
              <a:gd name="T25" fmla="*/ 189 h 199"/>
              <a:gd name="T26" fmla="*/ 364 w 480"/>
              <a:gd name="T27" fmla="*/ 184 h 199"/>
              <a:gd name="T28" fmla="*/ 104 w 480"/>
              <a:gd name="T29" fmla="*/ 177 h 199"/>
              <a:gd name="T30" fmla="*/ 374 w 480"/>
              <a:gd name="T31" fmla="*/ 178 h 199"/>
              <a:gd name="T32" fmla="*/ 92 w 480"/>
              <a:gd name="T33" fmla="*/ 178 h 199"/>
              <a:gd name="T34" fmla="*/ 92 w 480"/>
              <a:gd name="T35" fmla="*/ 178 h 199"/>
              <a:gd name="T36" fmla="*/ 408 w 480"/>
              <a:gd name="T37" fmla="*/ 170 h 199"/>
              <a:gd name="T38" fmla="*/ 62 w 480"/>
              <a:gd name="T39" fmla="*/ 162 h 199"/>
              <a:gd name="T40" fmla="*/ 417 w 480"/>
              <a:gd name="T41" fmla="*/ 162 h 199"/>
              <a:gd name="T42" fmla="*/ 50 w 480"/>
              <a:gd name="T43" fmla="*/ 160 h 199"/>
              <a:gd name="T44" fmla="*/ 50 w 480"/>
              <a:gd name="T45" fmla="*/ 160 h 199"/>
              <a:gd name="T46" fmla="*/ 449 w 480"/>
              <a:gd name="T47" fmla="*/ 148 h 199"/>
              <a:gd name="T48" fmla="*/ 24 w 480"/>
              <a:gd name="T49" fmla="*/ 138 h 199"/>
              <a:gd name="T50" fmla="*/ 455 w 480"/>
              <a:gd name="T51" fmla="*/ 138 h 199"/>
              <a:gd name="T52" fmla="*/ 13 w 480"/>
              <a:gd name="T53" fmla="*/ 132 h 199"/>
              <a:gd name="T54" fmla="*/ 13 w 480"/>
              <a:gd name="T55" fmla="*/ 132 h 199"/>
              <a:gd name="T56" fmla="*/ 477 w 480"/>
              <a:gd name="T57" fmla="*/ 112 h 199"/>
              <a:gd name="T58" fmla="*/ 4 w 480"/>
              <a:gd name="T59" fmla="*/ 100 h 199"/>
              <a:gd name="T60" fmla="*/ 480 w 480"/>
              <a:gd name="T61" fmla="*/ 100 h 199"/>
              <a:gd name="T62" fmla="*/ 474 w 480"/>
              <a:gd name="T63" fmla="*/ 90 h 199"/>
              <a:gd name="T64" fmla="*/ 2 w 480"/>
              <a:gd name="T65" fmla="*/ 88 h 199"/>
              <a:gd name="T66" fmla="*/ 470 w 480"/>
              <a:gd name="T67" fmla="*/ 79 h 199"/>
              <a:gd name="T68" fmla="*/ 470 w 480"/>
              <a:gd name="T69" fmla="*/ 79 h 199"/>
              <a:gd name="T70" fmla="*/ 24 w 480"/>
              <a:gd name="T71" fmla="*/ 62 h 199"/>
              <a:gd name="T72" fmla="*/ 449 w 480"/>
              <a:gd name="T73" fmla="*/ 52 h 199"/>
              <a:gd name="T74" fmla="*/ 30 w 480"/>
              <a:gd name="T75" fmla="*/ 52 h 199"/>
              <a:gd name="T76" fmla="*/ 438 w 480"/>
              <a:gd name="T77" fmla="*/ 49 h 199"/>
              <a:gd name="T78" fmla="*/ 438 w 480"/>
              <a:gd name="T79" fmla="*/ 49 h 199"/>
              <a:gd name="T80" fmla="*/ 62 w 480"/>
              <a:gd name="T81" fmla="*/ 38 h 199"/>
              <a:gd name="T82" fmla="*/ 409 w 480"/>
              <a:gd name="T83" fmla="*/ 30 h 199"/>
              <a:gd name="T84" fmla="*/ 71 w 480"/>
              <a:gd name="T85" fmla="*/ 30 h 199"/>
              <a:gd name="T86" fmla="*/ 397 w 480"/>
              <a:gd name="T87" fmla="*/ 30 h 199"/>
              <a:gd name="T88" fmla="*/ 397 w 480"/>
              <a:gd name="T89" fmla="*/ 30 h 199"/>
              <a:gd name="T90" fmla="*/ 105 w 480"/>
              <a:gd name="T91" fmla="*/ 22 h 199"/>
              <a:gd name="T92" fmla="*/ 365 w 480"/>
              <a:gd name="T93" fmla="*/ 16 h 199"/>
              <a:gd name="T94" fmla="*/ 115 w 480"/>
              <a:gd name="T95" fmla="*/ 16 h 199"/>
              <a:gd name="T96" fmla="*/ 353 w 480"/>
              <a:gd name="T97" fmla="*/ 17 h 199"/>
              <a:gd name="T98" fmla="*/ 353 w 480"/>
              <a:gd name="T99" fmla="*/ 17 h 199"/>
              <a:gd name="T100" fmla="*/ 149 w 480"/>
              <a:gd name="T101" fmla="*/ 13 h 199"/>
              <a:gd name="T102" fmla="*/ 320 w 480"/>
              <a:gd name="T103" fmla="*/ 7 h 199"/>
              <a:gd name="T104" fmla="*/ 160 w 480"/>
              <a:gd name="T105" fmla="*/ 7 h 199"/>
              <a:gd name="T106" fmla="*/ 308 w 480"/>
              <a:gd name="T107" fmla="*/ 9 h 199"/>
              <a:gd name="T108" fmla="*/ 308 w 480"/>
              <a:gd name="T109" fmla="*/ 9 h 199"/>
              <a:gd name="T110" fmla="*/ 194 w 480"/>
              <a:gd name="T111" fmla="*/ 7 h 199"/>
              <a:gd name="T112" fmla="*/ 274 w 480"/>
              <a:gd name="T113" fmla="*/ 2 h 199"/>
              <a:gd name="T114" fmla="*/ 205 w 480"/>
              <a:gd name="T115" fmla="*/ 2 h 199"/>
              <a:gd name="T116" fmla="*/ 263 w 480"/>
              <a:gd name="T117" fmla="*/ 6 h 199"/>
              <a:gd name="T118" fmla="*/ 263 w 480"/>
              <a:gd name="T119" fmla="*/ 6 h 199"/>
              <a:gd name="T120" fmla="*/ 240 w 480"/>
              <a:gd name="T1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9">
                <a:moveTo>
                  <a:pt x="240" y="199"/>
                </a:moveTo>
                <a:cubicBezTo>
                  <a:pt x="240" y="197"/>
                  <a:pt x="240" y="197"/>
                  <a:pt x="240" y="197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3" y="196"/>
                  <a:pt x="247" y="195"/>
                  <a:pt x="251" y="195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47" y="199"/>
                  <a:pt x="244" y="199"/>
                  <a:pt x="240" y="199"/>
                </a:cubicBezTo>
                <a:close/>
                <a:moveTo>
                  <a:pt x="228" y="198"/>
                </a:moveTo>
                <a:cubicBezTo>
                  <a:pt x="224" y="198"/>
                  <a:pt x="220" y="198"/>
                  <a:pt x="216" y="198"/>
                </a:cubicBezTo>
                <a:cubicBezTo>
                  <a:pt x="217" y="194"/>
                  <a:pt x="217" y="194"/>
                  <a:pt x="217" y="194"/>
                </a:cubicBezTo>
                <a:cubicBezTo>
                  <a:pt x="220" y="194"/>
                  <a:pt x="224" y="195"/>
                  <a:pt x="228" y="195"/>
                </a:cubicBezTo>
                <a:lnTo>
                  <a:pt x="228" y="198"/>
                </a:lnTo>
                <a:close/>
                <a:moveTo>
                  <a:pt x="262" y="198"/>
                </a:moveTo>
                <a:cubicBezTo>
                  <a:pt x="262" y="194"/>
                  <a:pt x="262" y="194"/>
                  <a:pt x="262" y="194"/>
                </a:cubicBezTo>
                <a:cubicBezTo>
                  <a:pt x="266" y="194"/>
                  <a:pt x="270" y="194"/>
                  <a:pt x="274" y="194"/>
                </a:cubicBezTo>
                <a:cubicBezTo>
                  <a:pt x="274" y="198"/>
                  <a:pt x="274" y="198"/>
                  <a:pt x="274" y="198"/>
                </a:cubicBezTo>
                <a:cubicBezTo>
                  <a:pt x="270" y="198"/>
                  <a:pt x="266" y="198"/>
                  <a:pt x="262" y="198"/>
                </a:cubicBezTo>
                <a:close/>
                <a:moveTo>
                  <a:pt x="205" y="198"/>
                </a:moveTo>
                <a:cubicBezTo>
                  <a:pt x="201" y="197"/>
                  <a:pt x="197" y="197"/>
                  <a:pt x="194" y="197"/>
                </a:cubicBezTo>
                <a:cubicBezTo>
                  <a:pt x="194" y="193"/>
                  <a:pt x="194" y="193"/>
                  <a:pt x="194" y="193"/>
                </a:cubicBezTo>
                <a:cubicBezTo>
                  <a:pt x="198" y="193"/>
                  <a:pt x="201" y="194"/>
                  <a:pt x="205" y="194"/>
                </a:cubicBezTo>
                <a:lnTo>
                  <a:pt x="205" y="198"/>
                </a:lnTo>
                <a:close/>
                <a:moveTo>
                  <a:pt x="285" y="197"/>
                </a:moveTo>
                <a:cubicBezTo>
                  <a:pt x="285" y="193"/>
                  <a:pt x="285" y="193"/>
                  <a:pt x="285" y="193"/>
                </a:cubicBezTo>
                <a:cubicBezTo>
                  <a:pt x="289" y="193"/>
                  <a:pt x="292" y="192"/>
                  <a:pt x="296" y="192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3" y="196"/>
                  <a:pt x="289" y="196"/>
                  <a:pt x="285" y="197"/>
                </a:cubicBezTo>
                <a:close/>
                <a:moveTo>
                  <a:pt x="182" y="196"/>
                </a:moveTo>
                <a:cubicBezTo>
                  <a:pt x="178" y="195"/>
                  <a:pt x="174" y="195"/>
                  <a:pt x="171" y="194"/>
                </a:cubicBezTo>
                <a:cubicBezTo>
                  <a:pt x="171" y="191"/>
                  <a:pt x="171" y="191"/>
                  <a:pt x="171" y="191"/>
                </a:cubicBezTo>
                <a:cubicBezTo>
                  <a:pt x="175" y="191"/>
                  <a:pt x="179" y="192"/>
                  <a:pt x="183" y="192"/>
                </a:cubicBezTo>
                <a:lnTo>
                  <a:pt x="182" y="196"/>
                </a:lnTo>
                <a:close/>
                <a:moveTo>
                  <a:pt x="308" y="194"/>
                </a:moveTo>
                <a:cubicBezTo>
                  <a:pt x="308" y="191"/>
                  <a:pt x="308" y="191"/>
                  <a:pt x="308" y="191"/>
                </a:cubicBezTo>
                <a:cubicBezTo>
                  <a:pt x="311" y="190"/>
                  <a:pt x="315" y="190"/>
                  <a:pt x="319" y="189"/>
                </a:cubicBezTo>
                <a:cubicBezTo>
                  <a:pt x="319" y="193"/>
                  <a:pt x="319" y="193"/>
                  <a:pt x="319" y="193"/>
                </a:cubicBezTo>
                <a:cubicBezTo>
                  <a:pt x="316" y="193"/>
                  <a:pt x="312" y="194"/>
                  <a:pt x="308" y="194"/>
                </a:cubicBezTo>
                <a:close/>
                <a:moveTo>
                  <a:pt x="159" y="193"/>
                </a:moveTo>
                <a:cubicBezTo>
                  <a:pt x="156" y="192"/>
                  <a:pt x="152" y="192"/>
                  <a:pt x="148" y="191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2" y="188"/>
                  <a:pt x="156" y="189"/>
                  <a:pt x="160" y="189"/>
                </a:cubicBezTo>
                <a:lnTo>
                  <a:pt x="159" y="193"/>
                </a:lnTo>
                <a:close/>
                <a:moveTo>
                  <a:pt x="331" y="191"/>
                </a:moveTo>
                <a:cubicBezTo>
                  <a:pt x="330" y="187"/>
                  <a:pt x="330" y="187"/>
                  <a:pt x="330" y="187"/>
                </a:cubicBezTo>
                <a:cubicBezTo>
                  <a:pt x="334" y="187"/>
                  <a:pt x="338" y="186"/>
                  <a:pt x="341" y="185"/>
                </a:cubicBezTo>
                <a:cubicBezTo>
                  <a:pt x="342" y="189"/>
                  <a:pt x="342" y="189"/>
                  <a:pt x="342" y="189"/>
                </a:cubicBezTo>
                <a:cubicBezTo>
                  <a:pt x="338" y="190"/>
                  <a:pt x="335" y="191"/>
                  <a:pt x="331" y="191"/>
                </a:cubicBezTo>
                <a:close/>
                <a:moveTo>
                  <a:pt x="137" y="189"/>
                </a:moveTo>
                <a:cubicBezTo>
                  <a:pt x="133" y="188"/>
                  <a:pt x="129" y="187"/>
                  <a:pt x="125" y="187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30" y="184"/>
                  <a:pt x="134" y="185"/>
                  <a:pt x="137" y="185"/>
                </a:cubicBezTo>
                <a:lnTo>
                  <a:pt x="137" y="189"/>
                </a:lnTo>
                <a:close/>
                <a:moveTo>
                  <a:pt x="353" y="187"/>
                </a:moveTo>
                <a:cubicBezTo>
                  <a:pt x="352" y="183"/>
                  <a:pt x="352" y="183"/>
                  <a:pt x="352" y="183"/>
                </a:cubicBezTo>
                <a:cubicBezTo>
                  <a:pt x="356" y="182"/>
                  <a:pt x="360" y="181"/>
                  <a:pt x="363" y="180"/>
                </a:cubicBezTo>
                <a:cubicBezTo>
                  <a:pt x="364" y="184"/>
                  <a:pt x="364" y="184"/>
                  <a:pt x="364" y="184"/>
                </a:cubicBezTo>
                <a:cubicBezTo>
                  <a:pt x="361" y="185"/>
                  <a:pt x="357" y="186"/>
                  <a:pt x="353" y="187"/>
                </a:cubicBezTo>
                <a:close/>
                <a:moveTo>
                  <a:pt x="114" y="184"/>
                </a:moveTo>
                <a:cubicBezTo>
                  <a:pt x="111" y="183"/>
                  <a:pt x="107" y="182"/>
                  <a:pt x="103" y="181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8" y="178"/>
                  <a:pt x="112" y="179"/>
                  <a:pt x="115" y="180"/>
                </a:cubicBezTo>
                <a:lnTo>
                  <a:pt x="114" y="184"/>
                </a:lnTo>
                <a:close/>
                <a:moveTo>
                  <a:pt x="375" y="181"/>
                </a:moveTo>
                <a:cubicBezTo>
                  <a:pt x="374" y="178"/>
                  <a:pt x="374" y="178"/>
                  <a:pt x="374" y="178"/>
                </a:cubicBezTo>
                <a:cubicBezTo>
                  <a:pt x="378" y="176"/>
                  <a:pt x="382" y="175"/>
                  <a:pt x="385" y="174"/>
                </a:cubicBezTo>
                <a:cubicBezTo>
                  <a:pt x="386" y="178"/>
                  <a:pt x="386" y="178"/>
                  <a:pt x="386" y="178"/>
                </a:cubicBezTo>
                <a:cubicBezTo>
                  <a:pt x="383" y="179"/>
                  <a:pt x="379" y="180"/>
                  <a:pt x="375" y="181"/>
                </a:cubicBezTo>
                <a:close/>
                <a:moveTo>
                  <a:pt x="92" y="178"/>
                </a:moveTo>
                <a:cubicBezTo>
                  <a:pt x="89" y="177"/>
                  <a:pt x="85" y="175"/>
                  <a:pt x="81" y="174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86" y="172"/>
                  <a:pt x="90" y="173"/>
                  <a:pt x="93" y="174"/>
                </a:cubicBezTo>
                <a:lnTo>
                  <a:pt x="92" y="178"/>
                </a:lnTo>
                <a:close/>
                <a:moveTo>
                  <a:pt x="397" y="174"/>
                </a:moveTo>
                <a:cubicBezTo>
                  <a:pt x="396" y="171"/>
                  <a:pt x="396" y="171"/>
                  <a:pt x="396" y="171"/>
                </a:cubicBezTo>
                <a:cubicBezTo>
                  <a:pt x="400" y="169"/>
                  <a:pt x="403" y="168"/>
                  <a:pt x="407" y="167"/>
                </a:cubicBezTo>
                <a:cubicBezTo>
                  <a:pt x="408" y="170"/>
                  <a:pt x="408" y="170"/>
                  <a:pt x="408" y="170"/>
                </a:cubicBezTo>
                <a:cubicBezTo>
                  <a:pt x="405" y="171"/>
                  <a:pt x="401" y="173"/>
                  <a:pt x="397" y="174"/>
                </a:cubicBezTo>
                <a:close/>
                <a:moveTo>
                  <a:pt x="71" y="170"/>
                </a:moveTo>
                <a:cubicBezTo>
                  <a:pt x="67" y="168"/>
                  <a:pt x="63" y="167"/>
                  <a:pt x="60" y="165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5" y="163"/>
                  <a:pt x="69" y="165"/>
                  <a:pt x="72" y="166"/>
                </a:cubicBezTo>
                <a:lnTo>
                  <a:pt x="71" y="170"/>
                </a:lnTo>
                <a:close/>
                <a:moveTo>
                  <a:pt x="419" y="165"/>
                </a:moveTo>
                <a:cubicBezTo>
                  <a:pt x="417" y="162"/>
                  <a:pt x="417" y="162"/>
                  <a:pt x="417" y="162"/>
                </a:cubicBezTo>
                <a:cubicBezTo>
                  <a:pt x="421" y="160"/>
                  <a:pt x="424" y="159"/>
                  <a:pt x="427" y="157"/>
                </a:cubicBezTo>
                <a:cubicBezTo>
                  <a:pt x="429" y="160"/>
                  <a:pt x="429" y="160"/>
                  <a:pt x="429" y="160"/>
                </a:cubicBezTo>
                <a:cubicBezTo>
                  <a:pt x="426" y="162"/>
                  <a:pt x="422" y="164"/>
                  <a:pt x="419" y="165"/>
                </a:cubicBezTo>
                <a:close/>
                <a:moveTo>
                  <a:pt x="50" y="160"/>
                </a:moveTo>
                <a:cubicBezTo>
                  <a:pt x="46" y="158"/>
                  <a:pt x="43" y="156"/>
                  <a:pt x="40" y="154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5" y="153"/>
                  <a:pt x="48" y="155"/>
                  <a:pt x="52" y="157"/>
                </a:cubicBezTo>
                <a:lnTo>
                  <a:pt x="50" y="160"/>
                </a:lnTo>
                <a:close/>
                <a:moveTo>
                  <a:pt x="439" y="155"/>
                </a:moveTo>
                <a:cubicBezTo>
                  <a:pt x="437" y="151"/>
                  <a:pt x="437" y="151"/>
                  <a:pt x="437" y="151"/>
                </a:cubicBezTo>
                <a:cubicBezTo>
                  <a:pt x="440" y="149"/>
                  <a:pt x="444" y="147"/>
                  <a:pt x="446" y="145"/>
                </a:cubicBezTo>
                <a:cubicBezTo>
                  <a:pt x="449" y="148"/>
                  <a:pt x="449" y="148"/>
                  <a:pt x="449" y="148"/>
                </a:cubicBezTo>
                <a:cubicBezTo>
                  <a:pt x="446" y="150"/>
                  <a:pt x="442" y="153"/>
                  <a:pt x="439" y="155"/>
                </a:cubicBezTo>
                <a:close/>
                <a:moveTo>
                  <a:pt x="30" y="148"/>
                </a:moveTo>
                <a:cubicBezTo>
                  <a:pt x="27" y="145"/>
                  <a:pt x="24" y="143"/>
                  <a:pt x="21" y="141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6" y="140"/>
                  <a:pt x="29" y="143"/>
                  <a:pt x="32" y="145"/>
                </a:cubicBezTo>
                <a:lnTo>
                  <a:pt x="30" y="148"/>
                </a:lnTo>
                <a:close/>
                <a:moveTo>
                  <a:pt x="458" y="141"/>
                </a:moveTo>
                <a:cubicBezTo>
                  <a:pt x="455" y="138"/>
                  <a:pt x="455" y="138"/>
                  <a:pt x="455" y="138"/>
                </a:cubicBezTo>
                <a:cubicBezTo>
                  <a:pt x="458" y="135"/>
                  <a:pt x="461" y="133"/>
                  <a:pt x="463" y="130"/>
                </a:cubicBezTo>
                <a:cubicBezTo>
                  <a:pt x="466" y="132"/>
                  <a:pt x="466" y="132"/>
                  <a:pt x="466" y="132"/>
                </a:cubicBezTo>
                <a:cubicBezTo>
                  <a:pt x="463" y="135"/>
                  <a:pt x="461" y="138"/>
                  <a:pt x="458" y="141"/>
                </a:cubicBezTo>
                <a:close/>
                <a:moveTo>
                  <a:pt x="13" y="132"/>
                </a:moveTo>
                <a:cubicBezTo>
                  <a:pt x="10" y="129"/>
                  <a:pt x="8" y="126"/>
                  <a:pt x="6" y="122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1" y="124"/>
                  <a:pt x="14" y="127"/>
                  <a:pt x="16" y="130"/>
                </a:cubicBezTo>
                <a:lnTo>
                  <a:pt x="13" y="132"/>
                </a:lnTo>
                <a:close/>
                <a:moveTo>
                  <a:pt x="473" y="123"/>
                </a:moveTo>
                <a:cubicBezTo>
                  <a:pt x="469" y="121"/>
                  <a:pt x="469" y="121"/>
                  <a:pt x="469" y="121"/>
                </a:cubicBezTo>
                <a:cubicBezTo>
                  <a:pt x="471" y="118"/>
                  <a:pt x="473" y="114"/>
                  <a:pt x="474" y="111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6" y="116"/>
                  <a:pt x="475" y="119"/>
                  <a:pt x="473" y="123"/>
                </a:cubicBezTo>
                <a:close/>
                <a:moveTo>
                  <a:pt x="2" y="112"/>
                </a:moveTo>
                <a:cubicBezTo>
                  <a:pt x="1" y="108"/>
                  <a:pt x="0" y="104"/>
                  <a:pt x="0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3"/>
                  <a:pt x="4" y="107"/>
                  <a:pt x="5" y="111"/>
                </a:cubicBezTo>
                <a:lnTo>
                  <a:pt x="2" y="112"/>
                </a:lnTo>
                <a:close/>
                <a:moveTo>
                  <a:pt x="480" y="100"/>
                </a:moveTo>
                <a:cubicBezTo>
                  <a:pt x="476" y="100"/>
                  <a:pt x="476" y="100"/>
                  <a:pt x="476" y="100"/>
                </a:cubicBezTo>
                <a:cubicBezTo>
                  <a:pt x="477" y="100"/>
                  <a:pt x="477" y="100"/>
                  <a:pt x="477" y="100"/>
                </a:cubicBezTo>
                <a:cubicBezTo>
                  <a:pt x="475" y="100"/>
                  <a:pt x="475" y="100"/>
                  <a:pt x="475" y="100"/>
                </a:cubicBezTo>
                <a:cubicBezTo>
                  <a:pt x="475" y="96"/>
                  <a:pt x="475" y="93"/>
                  <a:pt x="474" y="90"/>
                </a:cubicBezTo>
                <a:cubicBezTo>
                  <a:pt x="478" y="89"/>
                  <a:pt x="478" y="89"/>
                  <a:pt x="478" y="89"/>
                </a:cubicBezTo>
                <a:cubicBezTo>
                  <a:pt x="479" y="92"/>
                  <a:pt x="480" y="96"/>
                  <a:pt x="480" y="100"/>
                </a:cubicBezTo>
                <a:close/>
                <a:moveTo>
                  <a:pt x="6" y="89"/>
                </a:moveTo>
                <a:cubicBezTo>
                  <a:pt x="2" y="88"/>
                  <a:pt x="2" y="88"/>
                  <a:pt x="2" y="88"/>
                </a:cubicBezTo>
                <a:cubicBezTo>
                  <a:pt x="3" y="84"/>
                  <a:pt x="5" y="81"/>
                  <a:pt x="7" y="77"/>
                </a:cubicBezTo>
                <a:cubicBezTo>
                  <a:pt x="10" y="79"/>
                  <a:pt x="10" y="79"/>
                  <a:pt x="10" y="79"/>
                </a:cubicBezTo>
                <a:cubicBezTo>
                  <a:pt x="8" y="82"/>
                  <a:pt x="7" y="86"/>
                  <a:pt x="6" y="89"/>
                </a:cubicBezTo>
                <a:close/>
                <a:moveTo>
                  <a:pt x="470" y="79"/>
                </a:moveTo>
                <a:cubicBezTo>
                  <a:pt x="468" y="76"/>
                  <a:pt x="466" y="73"/>
                  <a:pt x="463" y="70"/>
                </a:cubicBezTo>
                <a:cubicBezTo>
                  <a:pt x="466" y="68"/>
                  <a:pt x="466" y="68"/>
                  <a:pt x="466" y="68"/>
                </a:cubicBezTo>
                <a:cubicBezTo>
                  <a:pt x="469" y="71"/>
                  <a:pt x="471" y="74"/>
                  <a:pt x="473" y="78"/>
                </a:cubicBezTo>
                <a:lnTo>
                  <a:pt x="470" y="79"/>
                </a:lnTo>
                <a:close/>
                <a:moveTo>
                  <a:pt x="16" y="70"/>
                </a:moveTo>
                <a:cubicBezTo>
                  <a:pt x="13" y="68"/>
                  <a:pt x="13" y="68"/>
                  <a:pt x="13" y="68"/>
                </a:cubicBezTo>
                <a:cubicBezTo>
                  <a:pt x="16" y="65"/>
                  <a:pt x="18" y="62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5"/>
                  <a:pt x="18" y="67"/>
                  <a:pt x="16" y="70"/>
                </a:cubicBezTo>
                <a:close/>
                <a:moveTo>
                  <a:pt x="456" y="62"/>
                </a:moveTo>
                <a:cubicBezTo>
                  <a:pt x="453" y="60"/>
                  <a:pt x="450" y="58"/>
                  <a:pt x="447" y="55"/>
                </a:cubicBezTo>
                <a:cubicBezTo>
                  <a:pt x="449" y="52"/>
                  <a:pt x="449" y="52"/>
                  <a:pt x="449" y="52"/>
                </a:cubicBezTo>
                <a:cubicBezTo>
                  <a:pt x="452" y="55"/>
                  <a:pt x="455" y="57"/>
                  <a:pt x="458" y="60"/>
                </a:cubicBezTo>
                <a:lnTo>
                  <a:pt x="456" y="62"/>
                </a:lnTo>
                <a:close/>
                <a:moveTo>
                  <a:pt x="33" y="55"/>
                </a:moveTo>
                <a:cubicBezTo>
                  <a:pt x="30" y="52"/>
                  <a:pt x="30" y="52"/>
                  <a:pt x="30" y="52"/>
                </a:cubicBezTo>
                <a:cubicBezTo>
                  <a:pt x="33" y="50"/>
                  <a:pt x="37" y="47"/>
                  <a:pt x="40" y="45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5" y="53"/>
                  <a:pt x="33" y="55"/>
                </a:cubicBezTo>
                <a:close/>
                <a:moveTo>
                  <a:pt x="438" y="49"/>
                </a:moveTo>
                <a:cubicBezTo>
                  <a:pt x="435" y="47"/>
                  <a:pt x="431" y="45"/>
                  <a:pt x="428" y="43"/>
                </a:cubicBezTo>
                <a:cubicBezTo>
                  <a:pt x="430" y="40"/>
                  <a:pt x="430" y="40"/>
                  <a:pt x="430" y="40"/>
                </a:cubicBezTo>
                <a:cubicBezTo>
                  <a:pt x="433" y="42"/>
                  <a:pt x="437" y="44"/>
                  <a:pt x="440" y="46"/>
                </a:cubicBezTo>
                <a:lnTo>
                  <a:pt x="438" y="49"/>
                </a:lnTo>
                <a:close/>
                <a:moveTo>
                  <a:pt x="52" y="43"/>
                </a:moveTo>
                <a:cubicBezTo>
                  <a:pt x="50" y="40"/>
                  <a:pt x="50" y="40"/>
                  <a:pt x="50" y="40"/>
                </a:cubicBezTo>
                <a:cubicBezTo>
                  <a:pt x="53" y="38"/>
                  <a:pt x="57" y="36"/>
                  <a:pt x="60" y="35"/>
                </a:cubicBezTo>
                <a:cubicBezTo>
                  <a:pt x="62" y="38"/>
                  <a:pt x="62" y="38"/>
                  <a:pt x="62" y="38"/>
                </a:cubicBezTo>
                <a:cubicBezTo>
                  <a:pt x="58" y="40"/>
                  <a:pt x="55" y="41"/>
                  <a:pt x="52" y="43"/>
                </a:cubicBezTo>
                <a:close/>
                <a:moveTo>
                  <a:pt x="418" y="38"/>
                </a:moveTo>
                <a:cubicBezTo>
                  <a:pt x="414" y="37"/>
                  <a:pt x="411" y="35"/>
                  <a:pt x="407" y="34"/>
                </a:cubicBezTo>
                <a:cubicBezTo>
                  <a:pt x="409" y="30"/>
                  <a:pt x="409" y="30"/>
                  <a:pt x="409" y="30"/>
                </a:cubicBezTo>
                <a:cubicBezTo>
                  <a:pt x="412" y="32"/>
                  <a:pt x="416" y="33"/>
                  <a:pt x="419" y="35"/>
                </a:cubicBezTo>
                <a:lnTo>
                  <a:pt x="418" y="38"/>
                </a:lnTo>
                <a:close/>
                <a:moveTo>
                  <a:pt x="72" y="33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28"/>
                  <a:pt x="78" y="27"/>
                  <a:pt x="82" y="26"/>
                </a:cubicBezTo>
                <a:cubicBezTo>
                  <a:pt x="83" y="29"/>
                  <a:pt x="83" y="29"/>
                  <a:pt x="83" y="29"/>
                </a:cubicBezTo>
                <a:cubicBezTo>
                  <a:pt x="79" y="31"/>
                  <a:pt x="76" y="32"/>
                  <a:pt x="72" y="33"/>
                </a:cubicBezTo>
                <a:close/>
                <a:moveTo>
                  <a:pt x="397" y="30"/>
                </a:moveTo>
                <a:cubicBezTo>
                  <a:pt x="393" y="28"/>
                  <a:pt x="390" y="27"/>
                  <a:pt x="386" y="26"/>
                </a:cubicBezTo>
                <a:cubicBezTo>
                  <a:pt x="387" y="22"/>
                  <a:pt x="387" y="22"/>
                  <a:pt x="387" y="22"/>
                </a:cubicBezTo>
                <a:cubicBezTo>
                  <a:pt x="391" y="23"/>
                  <a:pt x="395" y="25"/>
                  <a:pt x="398" y="26"/>
                </a:cubicBezTo>
                <a:lnTo>
                  <a:pt x="397" y="30"/>
                </a:lnTo>
                <a:close/>
                <a:moveTo>
                  <a:pt x="94" y="26"/>
                </a:moveTo>
                <a:cubicBezTo>
                  <a:pt x="92" y="22"/>
                  <a:pt x="92" y="22"/>
                  <a:pt x="92" y="22"/>
                </a:cubicBezTo>
                <a:cubicBezTo>
                  <a:pt x="96" y="21"/>
                  <a:pt x="100" y="20"/>
                  <a:pt x="103" y="19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1" y="23"/>
                  <a:pt x="97" y="25"/>
                  <a:pt x="94" y="26"/>
                </a:cubicBezTo>
                <a:close/>
                <a:moveTo>
                  <a:pt x="375" y="23"/>
                </a:moveTo>
                <a:cubicBezTo>
                  <a:pt x="372" y="22"/>
                  <a:pt x="368" y="21"/>
                  <a:pt x="364" y="20"/>
                </a:cubicBezTo>
                <a:cubicBezTo>
                  <a:pt x="365" y="16"/>
                  <a:pt x="365" y="16"/>
                  <a:pt x="365" y="16"/>
                </a:cubicBezTo>
                <a:cubicBezTo>
                  <a:pt x="369" y="17"/>
                  <a:pt x="373" y="18"/>
                  <a:pt x="376" y="19"/>
                </a:cubicBezTo>
                <a:lnTo>
                  <a:pt x="375" y="23"/>
                </a:lnTo>
                <a:close/>
                <a:moveTo>
                  <a:pt x="115" y="19"/>
                </a:moveTo>
                <a:cubicBezTo>
                  <a:pt x="115" y="16"/>
                  <a:pt x="115" y="16"/>
                  <a:pt x="115" y="16"/>
                </a:cubicBezTo>
                <a:cubicBezTo>
                  <a:pt x="118" y="15"/>
                  <a:pt x="122" y="14"/>
                  <a:pt x="126" y="13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3" y="18"/>
                  <a:pt x="119" y="19"/>
                  <a:pt x="115" y="19"/>
                </a:cubicBezTo>
                <a:close/>
                <a:moveTo>
                  <a:pt x="353" y="17"/>
                </a:moveTo>
                <a:cubicBezTo>
                  <a:pt x="349" y="16"/>
                  <a:pt x="346" y="15"/>
                  <a:pt x="342" y="15"/>
                </a:cubicBezTo>
                <a:cubicBezTo>
                  <a:pt x="343" y="11"/>
                  <a:pt x="343" y="11"/>
                  <a:pt x="343" y="11"/>
                </a:cubicBezTo>
                <a:cubicBezTo>
                  <a:pt x="346" y="12"/>
                  <a:pt x="350" y="12"/>
                  <a:pt x="354" y="13"/>
                </a:cubicBezTo>
                <a:lnTo>
                  <a:pt x="353" y="17"/>
                </a:lnTo>
                <a:close/>
                <a:moveTo>
                  <a:pt x="138" y="15"/>
                </a:moveTo>
                <a:cubicBezTo>
                  <a:pt x="137" y="11"/>
                  <a:pt x="137" y="11"/>
                  <a:pt x="137" y="11"/>
                </a:cubicBezTo>
                <a:cubicBezTo>
                  <a:pt x="141" y="10"/>
                  <a:pt x="144" y="9"/>
                  <a:pt x="148" y="9"/>
                </a:cubicBezTo>
                <a:cubicBezTo>
                  <a:pt x="149" y="13"/>
                  <a:pt x="149" y="13"/>
                  <a:pt x="149" y="13"/>
                </a:cubicBezTo>
                <a:cubicBezTo>
                  <a:pt x="145" y="13"/>
                  <a:pt x="141" y="14"/>
                  <a:pt x="138" y="15"/>
                </a:cubicBezTo>
                <a:close/>
                <a:moveTo>
                  <a:pt x="331" y="13"/>
                </a:moveTo>
                <a:cubicBezTo>
                  <a:pt x="327" y="12"/>
                  <a:pt x="323" y="11"/>
                  <a:pt x="320" y="11"/>
                </a:cubicBezTo>
                <a:cubicBezTo>
                  <a:pt x="320" y="7"/>
                  <a:pt x="320" y="7"/>
                  <a:pt x="320" y="7"/>
                </a:cubicBezTo>
                <a:cubicBezTo>
                  <a:pt x="324" y="8"/>
                  <a:pt x="328" y="8"/>
                  <a:pt x="331" y="9"/>
                </a:cubicBezTo>
                <a:lnTo>
                  <a:pt x="331" y="13"/>
                </a:lnTo>
                <a:close/>
                <a:moveTo>
                  <a:pt x="160" y="11"/>
                </a:moveTo>
                <a:cubicBezTo>
                  <a:pt x="160" y="7"/>
                  <a:pt x="160" y="7"/>
                  <a:pt x="160" y="7"/>
                </a:cubicBezTo>
                <a:cubicBezTo>
                  <a:pt x="163" y="6"/>
                  <a:pt x="167" y="6"/>
                  <a:pt x="171" y="5"/>
                </a:cubicBezTo>
                <a:cubicBezTo>
                  <a:pt x="171" y="9"/>
                  <a:pt x="171" y="9"/>
                  <a:pt x="171" y="9"/>
                </a:cubicBezTo>
                <a:cubicBezTo>
                  <a:pt x="168" y="10"/>
                  <a:pt x="164" y="10"/>
                  <a:pt x="160" y="11"/>
                </a:cubicBezTo>
                <a:close/>
                <a:moveTo>
                  <a:pt x="308" y="9"/>
                </a:moveTo>
                <a:cubicBezTo>
                  <a:pt x="305" y="9"/>
                  <a:pt x="301" y="8"/>
                  <a:pt x="297" y="8"/>
                </a:cubicBezTo>
                <a:cubicBezTo>
                  <a:pt x="297" y="4"/>
                  <a:pt x="297" y="4"/>
                  <a:pt x="297" y="4"/>
                </a:cubicBezTo>
                <a:cubicBezTo>
                  <a:pt x="301" y="5"/>
                  <a:pt x="305" y="5"/>
                  <a:pt x="309" y="6"/>
                </a:cubicBezTo>
                <a:lnTo>
                  <a:pt x="308" y="9"/>
                </a:lnTo>
                <a:close/>
                <a:moveTo>
                  <a:pt x="183" y="8"/>
                </a:moveTo>
                <a:cubicBezTo>
                  <a:pt x="182" y="4"/>
                  <a:pt x="182" y="4"/>
                  <a:pt x="182" y="4"/>
                </a:cubicBezTo>
                <a:cubicBezTo>
                  <a:pt x="186" y="4"/>
                  <a:pt x="190" y="3"/>
                  <a:pt x="194" y="3"/>
                </a:cubicBezTo>
                <a:cubicBezTo>
                  <a:pt x="194" y="7"/>
                  <a:pt x="194" y="7"/>
                  <a:pt x="194" y="7"/>
                </a:cubicBezTo>
                <a:cubicBezTo>
                  <a:pt x="190" y="7"/>
                  <a:pt x="186" y="8"/>
                  <a:pt x="183" y="8"/>
                </a:cubicBezTo>
                <a:close/>
                <a:moveTo>
                  <a:pt x="286" y="7"/>
                </a:moveTo>
                <a:cubicBezTo>
                  <a:pt x="282" y="7"/>
                  <a:pt x="278" y="6"/>
                  <a:pt x="274" y="6"/>
                </a:cubicBezTo>
                <a:cubicBezTo>
                  <a:pt x="274" y="2"/>
                  <a:pt x="274" y="2"/>
                  <a:pt x="274" y="2"/>
                </a:cubicBezTo>
                <a:cubicBezTo>
                  <a:pt x="278" y="3"/>
                  <a:pt x="282" y="3"/>
                  <a:pt x="286" y="3"/>
                </a:cubicBezTo>
                <a:lnTo>
                  <a:pt x="286" y="7"/>
                </a:lnTo>
                <a:close/>
                <a:moveTo>
                  <a:pt x="205" y="6"/>
                </a:moveTo>
                <a:cubicBezTo>
                  <a:pt x="205" y="2"/>
                  <a:pt x="205" y="2"/>
                  <a:pt x="205" y="2"/>
                </a:cubicBezTo>
                <a:cubicBezTo>
                  <a:pt x="209" y="2"/>
                  <a:pt x="213" y="2"/>
                  <a:pt x="217" y="2"/>
                </a:cubicBezTo>
                <a:cubicBezTo>
                  <a:pt x="217" y="6"/>
                  <a:pt x="217" y="6"/>
                  <a:pt x="217" y="6"/>
                </a:cubicBezTo>
                <a:cubicBezTo>
                  <a:pt x="213" y="6"/>
                  <a:pt x="209" y="6"/>
                  <a:pt x="205" y="6"/>
                </a:cubicBezTo>
                <a:close/>
                <a:moveTo>
                  <a:pt x="263" y="6"/>
                </a:moveTo>
                <a:cubicBezTo>
                  <a:pt x="259" y="5"/>
                  <a:pt x="255" y="5"/>
                  <a:pt x="251" y="5"/>
                </a:cubicBezTo>
                <a:cubicBezTo>
                  <a:pt x="252" y="1"/>
                  <a:pt x="252" y="1"/>
                  <a:pt x="252" y="1"/>
                </a:cubicBezTo>
                <a:cubicBezTo>
                  <a:pt x="255" y="2"/>
                  <a:pt x="259" y="2"/>
                  <a:pt x="263" y="2"/>
                </a:cubicBezTo>
                <a:lnTo>
                  <a:pt x="263" y="6"/>
                </a:lnTo>
                <a:close/>
                <a:moveTo>
                  <a:pt x="228" y="5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0"/>
                  <a:pt x="236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4"/>
                  <a:pt x="240" y="4"/>
                  <a:pt x="240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6" y="4"/>
                  <a:pt x="232" y="5"/>
                  <a:pt x="228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 flipH="1">
            <a:off x="4905376" y="4117976"/>
            <a:ext cx="1220788" cy="557213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0"/>
                  <a:pt x="0" y="58"/>
                  <a:pt x="0" y="130"/>
                </a:cubicBezTo>
                <a:cubicBezTo>
                  <a:pt x="0" y="201"/>
                  <a:pt x="127" y="260"/>
                  <a:pt x="285" y="260"/>
                </a:cubicBezTo>
                <a:cubicBezTo>
                  <a:pt x="442" y="260"/>
                  <a:pt x="570" y="216"/>
                  <a:pt x="570" y="130"/>
                </a:cubicBezTo>
                <a:cubicBezTo>
                  <a:pt x="570" y="58"/>
                  <a:pt x="442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Oval 133"/>
          <p:cNvSpPr>
            <a:spLocks noChangeArrowheads="1"/>
          </p:cNvSpPr>
          <p:nvPr/>
        </p:nvSpPr>
        <p:spPr bwMode="auto">
          <a:xfrm flipH="1">
            <a:off x="5006976" y="4159251"/>
            <a:ext cx="1019175" cy="412750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34"/>
          <p:cNvSpPr>
            <a:spLocks noEditPoints="1"/>
          </p:cNvSpPr>
          <p:nvPr/>
        </p:nvSpPr>
        <p:spPr bwMode="auto">
          <a:xfrm flipH="1">
            <a:off x="5000626" y="4154488"/>
            <a:ext cx="1028700" cy="422275"/>
          </a:xfrm>
          <a:custGeom>
            <a:avLst/>
            <a:gdLst>
              <a:gd name="T0" fmla="*/ 240 w 480"/>
              <a:gd name="T1" fmla="*/ 193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19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4 w 480"/>
              <a:gd name="T27" fmla="*/ 183 h 197"/>
              <a:gd name="T28" fmla="*/ 104 w 480"/>
              <a:gd name="T29" fmla="*/ 176 h 197"/>
              <a:gd name="T30" fmla="*/ 374 w 480"/>
              <a:gd name="T31" fmla="*/ 176 h 197"/>
              <a:gd name="T32" fmla="*/ 92 w 480"/>
              <a:gd name="T33" fmla="*/ 176 h 197"/>
              <a:gd name="T34" fmla="*/ 92 w 480"/>
              <a:gd name="T35" fmla="*/ 176 h 197"/>
              <a:gd name="T36" fmla="*/ 408 w 480"/>
              <a:gd name="T37" fmla="*/ 169 h 197"/>
              <a:gd name="T38" fmla="*/ 62 w 480"/>
              <a:gd name="T39" fmla="*/ 160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6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8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0 h 197"/>
              <a:gd name="T76" fmla="*/ 438 w 480"/>
              <a:gd name="T77" fmla="*/ 47 h 197"/>
              <a:gd name="T78" fmla="*/ 438 w 480"/>
              <a:gd name="T79" fmla="*/ 47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4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4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5"/>
                  <a:pt x="240" y="195"/>
                  <a:pt x="240" y="195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3" y="193"/>
                  <a:pt x="247" y="193"/>
                  <a:pt x="251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6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0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2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6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5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1" y="192"/>
                  <a:pt x="205" y="192"/>
                </a:cubicBezTo>
                <a:lnTo>
                  <a:pt x="205" y="196"/>
                </a:lnTo>
                <a:close/>
                <a:moveTo>
                  <a:pt x="285" y="195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1"/>
                  <a:pt x="292" y="191"/>
                  <a:pt x="296" y="191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3" y="195"/>
                  <a:pt x="289" y="195"/>
                  <a:pt x="285" y="195"/>
                </a:cubicBezTo>
                <a:close/>
                <a:moveTo>
                  <a:pt x="182" y="194"/>
                </a:moveTo>
                <a:cubicBezTo>
                  <a:pt x="178" y="194"/>
                  <a:pt x="174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1" y="189"/>
                  <a:pt x="315" y="188"/>
                  <a:pt x="319" y="188"/>
                </a:cubicBezTo>
                <a:cubicBezTo>
                  <a:pt x="319" y="192"/>
                  <a:pt x="319" y="192"/>
                  <a:pt x="319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59" y="191"/>
                </a:moveTo>
                <a:cubicBezTo>
                  <a:pt x="156" y="191"/>
                  <a:pt x="152" y="190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2" y="187"/>
                  <a:pt x="156" y="187"/>
                  <a:pt x="160" y="188"/>
                </a:cubicBezTo>
                <a:lnTo>
                  <a:pt x="159" y="191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5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8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5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2"/>
                  <a:pt x="134" y="183"/>
                  <a:pt x="137" y="184"/>
                </a:cubicBezTo>
                <a:lnTo>
                  <a:pt x="137" y="188"/>
                </a:lnTo>
                <a:close/>
                <a:moveTo>
                  <a:pt x="353" y="185"/>
                </a:moveTo>
                <a:cubicBezTo>
                  <a:pt x="352" y="182"/>
                  <a:pt x="352" y="182"/>
                  <a:pt x="352" y="182"/>
                </a:cubicBezTo>
                <a:cubicBezTo>
                  <a:pt x="356" y="181"/>
                  <a:pt x="360" y="180"/>
                  <a:pt x="363" y="179"/>
                </a:cubicBezTo>
                <a:cubicBezTo>
                  <a:pt x="364" y="183"/>
                  <a:pt x="364" y="183"/>
                  <a:pt x="364" y="183"/>
                </a:cubicBezTo>
                <a:cubicBezTo>
                  <a:pt x="361" y="184"/>
                  <a:pt x="357" y="185"/>
                  <a:pt x="353" y="185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5" y="180"/>
                </a:moveTo>
                <a:cubicBezTo>
                  <a:pt x="374" y="176"/>
                  <a:pt x="374" y="176"/>
                  <a:pt x="374" y="176"/>
                </a:cubicBezTo>
                <a:cubicBezTo>
                  <a:pt x="378" y="175"/>
                  <a:pt x="382" y="174"/>
                  <a:pt x="385" y="173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3" y="178"/>
                  <a:pt x="379" y="179"/>
                  <a:pt x="375" y="180"/>
                </a:cubicBezTo>
                <a:close/>
                <a:moveTo>
                  <a:pt x="92" y="176"/>
                </a:moveTo>
                <a:cubicBezTo>
                  <a:pt x="89" y="175"/>
                  <a:pt x="85" y="174"/>
                  <a:pt x="81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0"/>
                  <a:pt x="90" y="172"/>
                  <a:pt x="93" y="173"/>
                </a:cubicBezTo>
                <a:lnTo>
                  <a:pt x="92" y="176"/>
                </a:lnTo>
                <a:close/>
                <a:moveTo>
                  <a:pt x="397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1"/>
                  <a:pt x="397" y="173"/>
                </a:cubicBezTo>
                <a:close/>
                <a:moveTo>
                  <a:pt x="71" y="169"/>
                </a:moveTo>
                <a:cubicBezTo>
                  <a:pt x="67" y="167"/>
                  <a:pt x="63" y="166"/>
                  <a:pt x="60" y="164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7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2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5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0" y="148"/>
                  <a:pt x="444" y="146"/>
                  <a:pt x="446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2" y="151"/>
                  <a:pt x="439" y="153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9"/>
                  <a:pt x="29" y="141"/>
                  <a:pt x="32" y="143"/>
                </a:cubicBezTo>
                <a:lnTo>
                  <a:pt x="30" y="147"/>
                </a:lnTo>
                <a:close/>
                <a:moveTo>
                  <a:pt x="458" y="139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1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3" y="134"/>
                  <a:pt x="461" y="137"/>
                  <a:pt x="458" y="139"/>
                </a:cubicBezTo>
                <a:close/>
                <a:moveTo>
                  <a:pt x="13" y="131"/>
                </a:moveTo>
                <a:cubicBezTo>
                  <a:pt x="10" y="128"/>
                  <a:pt x="8" y="124"/>
                  <a:pt x="6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1" y="122"/>
                  <a:pt x="14" y="125"/>
                  <a:pt x="16" y="128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6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4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6"/>
                  <a:pt x="0" y="102"/>
                  <a:pt x="0" y="99"/>
                </a:cubicBezTo>
                <a:cubicBezTo>
                  <a:pt x="4" y="98"/>
                  <a:pt x="4" y="98"/>
                  <a:pt x="4" y="9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4" y="106"/>
                  <a:pt x="5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79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4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3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8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2" y="53"/>
                  <a:pt x="455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0"/>
                  <a:pt x="30" y="50"/>
                  <a:pt x="30" y="50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5" y="51"/>
                  <a:pt x="33" y="54"/>
                </a:cubicBezTo>
                <a:close/>
                <a:moveTo>
                  <a:pt x="438" y="47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0"/>
                  <a:pt x="437" y="42"/>
                  <a:pt x="440" y="44"/>
                </a:cubicBezTo>
                <a:lnTo>
                  <a:pt x="438" y="47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8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4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2" y="30"/>
                  <a:pt x="416" y="32"/>
                  <a:pt x="419" y="33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4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29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4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3"/>
                  <a:pt x="398" y="25"/>
                </a:cubicBezTo>
                <a:lnTo>
                  <a:pt x="397" y="28"/>
                </a:lnTo>
                <a:close/>
                <a:moveTo>
                  <a:pt x="94" y="24"/>
                </a:moveTo>
                <a:cubicBezTo>
                  <a:pt x="92" y="21"/>
                  <a:pt x="92" y="21"/>
                  <a:pt x="92" y="21"/>
                </a:cubicBezTo>
                <a:cubicBezTo>
                  <a:pt x="96" y="20"/>
                  <a:pt x="100" y="18"/>
                  <a:pt x="103" y="17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4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5" y="18"/>
                </a:moveTo>
                <a:cubicBezTo>
                  <a:pt x="115" y="14"/>
                  <a:pt x="115" y="14"/>
                  <a:pt x="115" y="14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6"/>
                  <a:pt x="119" y="17"/>
                  <a:pt x="115" y="18"/>
                </a:cubicBezTo>
                <a:close/>
                <a:moveTo>
                  <a:pt x="353" y="16"/>
                </a:moveTo>
                <a:cubicBezTo>
                  <a:pt x="349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6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9"/>
                  <a:pt x="137" y="9"/>
                  <a:pt x="137" y="9"/>
                </a:cubicBezTo>
                <a:cubicBezTo>
                  <a:pt x="141" y="9"/>
                  <a:pt x="144" y="8"/>
                  <a:pt x="148" y="7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1" y="12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9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1" y="7"/>
                </a:cubicBezTo>
                <a:lnTo>
                  <a:pt x="331" y="11"/>
                </a:lnTo>
                <a:close/>
                <a:moveTo>
                  <a:pt x="160" y="9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8"/>
                  <a:pt x="164" y="9"/>
                  <a:pt x="160" y="9"/>
                </a:cubicBezTo>
                <a:close/>
                <a:moveTo>
                  <a:pt x="308" y="8"/>
                </a:moveTo>
                <a:cubicBezTo>
                  <a:pt x="305" y="7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2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6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4" y="1"/>
                  <a:pt x="274" y="1"/>
                  <a:pt x="274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5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0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4"/>
                  <a:pt x="209" y="5"/>
                  <a:pt x="205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1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5" y="0"/>
                  <a:pt x="259" y="0"/>
                  <a:pt x="263" y="0"/>
                </a:cubicBezTo>
                <a:lnTo>
                  <a:pt x="263" y="4"/>
                </a:lnTo>
                <a:close/>
                <a:moveTo>
                  <a:pt x="228" y="4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1"/>
                  <a:pt x="240" y="1"/>
                </a:cubicBezTo>
                <a:cubicBezTo>
                  <a:pt x="240" y="1"/>
                  <a:pt x="240" y="1"/>
                  <a:pt x="240" y="1"/>
                </a:cubicBezTo>
                <a:cubicBezTo>
                  <a:pt x="240" y="5"/>
                  <a:pt x="240" y="5"/>
                  <a:pt x="240" y="5"/>
                </a:cubicBezTo>
                <a:cubicBezTo>
                  <a:pt x="240" y="5"/>
                  <a:pt x="240" y="5"/>
                  <a:pt x="240" y="5"/>
                </a:cubicBezTo>
                <a:cubicBezTo>
                  <a:pt x="236" y="5"/>
                  <a:pt x="232" y="4"/>
                  <a:pt x="22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 flipH="1">
            <a:off x="4905376" y="3963988"/>
            <a:ext cx="1220788" cy="557213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1"/>
                  <a:pt x="0" y="59"/>
                  <a:pt x="0" y="130"/>
                </a:cubicBezTo>
                <a:cubicBezTo>
                  <a:pt x="0" y="202"/>
                  <a:pt x="127" y="260"/>
                  <a:pt x="285" y="260"/>
                </a:cubicBezTo>
                <a:cubicBezTo>
                  <a:pt x="442" y="260"/>
                  <a:pt x="570" y="202"/>
                  <a:pt x="570" y="130"/>
                </a:cubicBezTo>
                <a:cubicBezTo>
                  <a:pt x="570" y="59"/>
                  <a:pt x="442" y="1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 flipH="1">
            <a:off x="5006976" y="4011613"/>
            <a:ext cx="1019175" cy="415925"/>
          </a:xfrm>
          <a:custGeom>
            <a:avLst/>
            <a:gdLst>
              <a:gd name="T0" fmla="*/ 238 w 475"/>
              <a:gd name="T1" fmla="*/ 0 h 194"/>
              <a:gd name="T2" fmla="*/ 0 w 475"/>
              <a:gd name="T3" fmla="*/ 97 h 194"/>
              <a:gd name="T4" fmla="*/ 238 w 475"/>
              <a:gd name="T5" fmla="*/ 194 h 194"/>
              <a:gd name="T6" fmla="*/ 475 w 475"/>
              <a:gd name="T7" fmla="*/ 97 h 194"/>
              <a:gd name="T8" fmla="*/ 238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8" y="0"/>
                </a:moveTo>
                <a:cubicBezTo>
                  <a:pt x="106" y="0"/>
                  <a:pt x="0" y="44"/>
                  <a:pt x="0" y="97"/>
                </a:cubicBezTo>
                <a:cubicBezTo>
                  <a:pt x="0" y="150"/>
                  <a:pt x="106" y="193"/>
                  <a:pt x="238" y="194"/>
                </a:cubicBezTo>
                <a:cubicBezTo>
                  <a:pt x="369" y="193"/>
                  <a:pt x="475" y="150"/>
                  <a:pt x="475" y="97"/>
                </a:cubicBezTo>
                <a:cubicBezTo>
                  <a:pt x="475" y="44"/>
                  <a:pt x="369" y="0"/>
                  <a:pt x="238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37"/>
          <p:cNvSpPr>
            <a:spLocks noEditPoints="1"/>
          </p:cNvSpPr>
          <p:nvPr/>
        </p:nvSpPr>
        <p:spPr bwMode="auto">
          <a:xfrm flipH="1">
            <a:off x="5000626" y="4006851"/>
            <a:ext cx="1028700" cy="422275"/>
          </a:xfrm>
          <a:custGeom>
            <a:avLst/>
            <a:gdLst>
              <a:gd name="T0" fmla="*/ 240 w 480"/>
              <a:gd name="T1" fmla="*/ 194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5 h 197"/>
              <a:gd name="T14" fmla="*/ 182 w 480"/>
              <a:gd name="T15" fmla="*/ 195 h 197"/>
              <a:gd name="T16" fmla="*/ 319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4 w 480"/>
              <a:gd name="T27" fmla="*/ 183 h 197"/>
              <a:gd name="T28" fmla="*/ 104 w 480"/>
              <a:gd name="T29" fmla="*/ 176 h 197"/>
              <a:gd name="T30" fmla="*/ 374 w 480"/>
              <a:gd name="T31" fmla="*/ 176 h 197"/>
              <a:gd name="T32" fmla="*/ 92 w 480"/>
              <a:gd name="T33" fmla="*/ 177 h 197"/>
              <a:gd name="T34" fmla="*/ 92 w 480"/>
              <a:gd name="T35" fmla="*/ 177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7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9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5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4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6"/>
                  <a:pt x="240" y="196"/>
                  <a:pt x="240" y="196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3" y="194"/>
                  <a:pt x="247" y="194"/>
                  <a:pt x="251" y="194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6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0" y="193"/>
                  <a:pt x="224" y="193"/>
                  <a:pt x="228" y="194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7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6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1" y="192"/>
                  <a:pt x="205" y="193"/>
                </a:cubicBezTo>
                <a:lnTo>
                  <a:pt x="205" y="196"/>
                </a:lnTo>
                <a:close/>
                <a:moveTo>
                  <a:pt x="285" y="196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2"/>
                  <a:pt x="292" y="191"/>
                  <a:pt x="296" y="191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93" y="195"/>
                  <a:pt x="289" y="195"/>
                  <a:pt x="285" y="196"/>
                </a:cubicBezTo>
                <a:close/>
                <a:moveTo>
                  <a:pt x="182" y="195"/>
                </a:moveTo>
                <a:cubicBezTo>
                  <a:pt x="178" y="194"/>
                  <a:pt x="174" y="194"/>
                  <a:pt x="171" y="193"/>
                </a:cubicBezTo>
                <a:cubicBezTo>
                  <a:pt x="171" y="190"/>
                  <a:pt x="171" y="190"/>
                  <a:pt x="171" y="190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5"/>
                </a:lnTo>
                <a:close/>
                <a:moveTo>
                  <a:pt x="308" y="193"/>
                </a:moveTo>
                <a:cubicBezTo>
                  <a:pt x="308" y="190"/>
                  <a:pt x="308" y="190"/>
                  <a:pt x="308" y="190"/>
                </a:cubicBezTo>
                <a:cubicBezTo>
                  <a:pt x="311" y="189"/>
                  <a:pt x="315" y="189"/>
                  <a:pt x="319" y="188"/>
                </a:cubicBezTo>
                <a:cubicBezTo>
                  <a:pt x="319" y="192"/>
                  <a:pt x="319" y="192"/>
                  <a:pt x="319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59" y="192"/>
                </a:moveTo>
                <a:cubicBezTo>
                  <a:pt x="156" y="191"/>
                  <a:pt x="152" y="191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2" y="187"/>
                  <a:pt x="156" y="187"/>
                  <a:pt x="160" y="188"/>
                </a:cubicBezTo>
                <a:lnTo>
                  <a:pt x="159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6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9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5" y="186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3"/>
                  <a:pt x="134" y="183"/>
                  <a:pt x="137" y="184"/>
                </a:cubicBezTo>
                <a:lnTo>
                  <a:pt x="137" y="188"/>
                </a:lnTo>
                <a:close/>
                <a:moveTo>
                  <a:pt x="353" y="186"/>
                </a:moveTo>
                <a:cubicBezTo>
                  <a:pt x="352" y="182"/>
                  <a:pt x="352" y="182"/>
                  <a:pt x="352" y="182"/>
                </a:cubicBezTo>
                <a:cubicBezTo>
                  <a:pt x="356" y="181"/>
                  <a:pt x="360" y="180"/>
                  <a:pt x="363" y="179"/>
                </a:cubicBezTo>
                <a:cubicBezTo>
                  <a:pt x="364" y="183"/>
                  <a:pt x="364" y="183"/>
                  <a:pt x="364" y="183"/>
                </a:cubicBezTo>
                <a:cubicBezTo>
                  <a:pt x="361" y="184"/>
                  <a:pt x="357" y="185"/>
                  <a:pt x="353" y="186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5" y="180"/>
                </a:moveTo>
                <a:cubicBezTo>
                  <a:pt x="374" y="176"/>
                  <a:pt x="374" y="176"/>
                  <a:pt x="374" y="176"/>
                </a:cubicBezTo>
                <a:cubicBezTo>
                  <a:pt x="378" y="175"/>
                  <a:pt x="382" y="174"/>
                  <a:pt x="385" y="173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3" y="178"/>
                  <a:pt x="379" y="179"/>
                  <a:pt x="375" y="180"/>
                </a:cubicBezTo>
                <a:close/>
                <a:moveTo>
                  <a:pt x="92" y="177"/>
                </a:moveTo>
                <a:cubicBezTo>
                  <a:pt x="89" y="175"/>
                  <a:pt x="85" y="174"/>
                  <a:pt x="81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1"/>
                  <a:pt x="90" y="172"/>
                  <a:pt x="93" y="173"/>
                </a:cubicBezTo>
                <a:lnTo>
                  <a:pt x="92" y="177"/>
                </a:lnTo>
                <a:close/>
                <a:moveTo>
                  <a:pt x="397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7" y="173"/>
                </a:cubicBezTo>
                <a:close/>
                <a:moveTo>
                  <a:pt x="71" y="169"/>
                </a:moveTo>
                <a:cubicBezTo>
                  <a:pt x="67" y="167"/>
                  <a:pt x="63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8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6"/>
                </a:cubicBezTo>
                <a:lnTo>
                  <a:pt x="50" y="159"/>
                </a:lnTo>
                <a:close/>
                <a:moveTo>
                  <a:pt x="439" y="154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0" y="148"/>
                  <a:pt x="444" y="146"/>
                  <a:pt x="446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2" y="151"/>
                  <a:pt x="439" y="154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6" y="139"/>
                  <a:pt x="29" y="141"/>
                  <a:pt x="32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2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3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0" y="128"/>
                  <a:pt x="8" y="125"/>
                  <a:pt x="6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1" y="123"/>
                  <a:pt x="14" y="126"/>
                  <a:pt x="16" y="129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7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5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7"/>
                  <a:pt x="0" y="103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4" y="106"/>
                  <a:pt x="5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80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5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7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4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4"/>
                  <a:pt x="18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2" y="53"/>
                  <a:pt x="455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9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50"/>
                  <a:pt x="35" y="52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1"/>
                  <a:pt x="437" y="43"/>
                  <a:pt x="440" y="45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9"/>
                  <a:pt x="50" y="39"/>
                  <a:pt x="50" y="39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8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4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2" y="30"/>
                  <a:pt x="416" y="32"/>
                  <a:pt x="419" y="34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5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30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4"/>
                  <a:pt x="398" y="25"/>
                </a:cubicBezTo>
                <a:lnTo>
                  <a:pt x="397" y="28"/>
                </a:lnTo>
                <a:close/>
                <a:moveTo>
                  <a:pt x="94" y="25"/>
                </a:moveTo>
                <a:cubicBezTo>
                  <a:pt x="92" y="21"/>
                  <a:pt x="92" y="21"/>
                  <a:pt x="92" y="21"/>
                </a:cubicBezTo>
                <a:cubicBezTo>
                  <a:pt x="96" y="20"/>
                  <a:pt x="100" y="19"/>
                  <a:pt x="103" y="18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5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5" y="18"/>
                </a:moveTo>
                <a:cubicBezTo>
                  <a:pt x="115" y="15"/>
                  <a:pt x="115" y="15"/>
                  <a:pt x="115" y="15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7"/>
                  <a:pt x="119" y="17"/>
                  <a:pt x="115" y="18"/>
                </a:cubicBezTo>
                <a:close/>
                <a:moveTo>
                  <a:pt x="353" y="16"/>
                </a:moveTo>
                <a:cubicBezTo>
                  <a:pt x="349" y="15"/>
                  <a:pt x="346" y="14"/>
                  <a:pt x="342" y="14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6" y="11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4" y="8"/>
                  <a:pt x="148" y="8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1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10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7"/>
                  <a:pt x="328" y="7"/>
                  <a:pt x="331" y="8"/>
                </a:cubicBezTo>
                <a:lnTo>
                  <a:pt x="331" y="11"/>
                </a:lnTo>
                <a:close/>
                <a:moveTo>
                  <a:pt x="160" y="10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9"/>
                  <a:pt x="164" y="9"/>
                  <a:pt x="160" y="10"/>
                </a:cubicBezTo>
                <a:close/>
                <a:moveTo>
                  <a:pt x="308" y="8"/>
                </a:moveTo>
                <a:cubicBezTo>
                  <a:pt x="305" y="8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4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3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6" y="6"/>
                  <a:pt x="183" y="7"/>
                </a:cubicBezTo>
                <a:close/>
                <a:moveTo>
                  <a:pt x="286" y="6"/>
                </a:moveTo>
                <a:cubicBezTo>
                  <a:pt x="282" y="6"/>
                  <a:pt x="278" y="5"/>
                  <a:pt x="274" y="5"/>
                </a:cubicBezTo>
                <a:cubicBezTo>
                  <a:pt x="274" y="1"/>
                  <a:pt x="274" y="1"/>
                  <a:pt x="274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5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5"/>
                  <a:pt x="209" y="5"/>
                  <a:pt x="205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1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5" y="0"/>
                  <a:pt x="259" y="1"/>
                  <a:pt x="263" y="1"/>
                </a:cubicBezTo>
                <a:lnTo>
                  <a:pt x="263" y="4"/>
                </a:lnTo>
                <a:close/>
                <a:moveTo>
                  <a:pt x="228" y="3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36" y="2"/>
                  <a:pt x="232" y="3"/>
                  <a:pt x="228" y="3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Oval 138"/>
          <p:cNvSpPr>
            <a:spLocks noChangeArrowheads="1"/>
          </p:cNvSpPr>
          <p:nvPr/>
        </p:nvSpPr>
        <p:spPr bwMode="auto">
          <a:xfrm flipH="1">
            <a:off x="4905376" y="3822701"/>
            <a:ext cx="1220788" cy="557213"/>
          </a:xfrm>
          <a:prstGeom prst="ellipse">
            <a:avLst/>
          </a:pr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Oval 139"/>
          <p:cNvSpPr>
            <a:spLocks noChangeArrowheads="1"/>
          </p:cNvSpPr>
          <p:nvPr/>
        </p:nvSpPr>
        <p:spPr bwMode="auto">
          <a:xfrm flipH="1">
            <a:off x="5006976" y="3868738"/>
            <a:ext cx="1019175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 flipH="1">
            <a:off x="5000626" y="3865563"/>
            <a:ext cx="1028700" cy="422275"/>
          </a:xfrm>
          <a:custGeom>
            <a:avLst/>
            <a:gdLst>
              <a:gd name="T0" fmla="*/ 240 w 480"/>
              <a:gd name="T1" fmla="*/ 192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19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4 w 480"/>
              <a:gd name="T27" fmla="*/ 183 h 197"/>
              <a:gd name="T28" fmla="*/ 104 w 480"/>
              <a:gd name="T29" fmla="*/ 176 h 197"/>
              <a:gd name="T30" fmla="*/ 374 w 480"/>
              <a:gd name="T31" fmla="*/ 176 h 197"/>
              <a:gd name="T32" fmla="*/ 92 w 480"/>
              <a:gd name="T33" fmla="*/ 176 h 197"/>
              <a:gd name="T34" fmla="*/ 92 w 480"/>
              <a:gd name="T35" fmla="*/ 176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6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9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5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4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5"/>
                  <a:pt x="240" y="195"/>
                  <a:pt x="240" y="195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0" y="192"/>
                  <a:pt x="240" y="192"/>
                  <a:pt x="240" y="192"/>
                </a:cubicBezTo>
                <a:cubicBezTo>
                  <a:pt x="243" y="192"/>
                  <a:pt x="247" y="193"/>
                  <a:pt x="251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6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0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2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6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5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1" y="192"/>
                  <a:pt x="205" y="192"/>
                </a:cubicBezTo>
                <a:lnTo>
                  <a:pt x="205" y="196"/>
                </a:lnTo>
                <a:close/>
                <a:moveTo>
                  <a:pt x="285" y="195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1"/>
                  <a:pt x="292" y="191"/>
                  <a:pt x="296" y="191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3" y="195"/>
                  <a:pt x="289" y="195"/>
                  <a:pt x="285" y="195"/>
                </a:cubicBezTo>
                <a:close/>
                <a:moveTo>
                  <a:pt x="182" y="194"/>
                </a:moveTo>
                <a:cubicBezTo>
                  <a:pt x="178" y="194"/>
                  <a:pt x="174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1" y="189"/>
                  <a:pt x="315" y="188"/>
                  <a:pt x="319" y="188"/>
                </a:cubicBezTo>
                <a:cubicBezTo>
                  <a:pt x="319" y="192"/>
                  <a:pt x="319" y="192"/>
                  <a:pt x="319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59" y="192"/>
                </a:moveTo>
                <a:cubicBezTo>
                  <a:pt x="156" y="191"/>
                  <a:pt x="152" y="190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2" y="187"/>
                  <a:pt x="156" y="187"/>
                  <a:pt x="160" y="188"/>
                </a:cubicBezTo>
                <a:lnTo>
                  <a:pt x="159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5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9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5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2"/>
                  <a:pt x="134" y="183"/>
                  <a:pt x="137" y="184"/>
                </a:cubicBezTo>
                <a:lnTo>
                  <a:pt x="137" y="188"/>
                </a:lnTo>
                <a:close/>
                <a:moveTo>
                  <a:pt x="353" y="185"/>
                </a:moveTo>
                <a:cubicBezTo>
                  <a:pt x="352" y="182"/>
                  <a:pt x="352" y="182"/>
                  <a:pt x="352" y="182"/>
                </a:cubicBezTo>
                <a:cubicBezTo>
                  <a:pt x="356" y="181"/>
                  <a:pt x="360" y="180"/>
                  <a:pt x="363" y="179"/>
                </a:cubicBezTo>
                <a:cubicBezTo>
                  <a:pt x="364" y="183"/>
                  <a:pt x="364" y="183"/>
                  <a:pt x="364" y="183"/>
                </a:cubicBezTo>
                <a:cubicBezTo>
                  <a:pt x="361" y="184"/>
                  <a:pt x="357" y="185"/>
                  <a:pt x="353" y="185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5" y="180"/>
                </a:moveTo>
                <a:cubicBezTo>
                  <a:pt x="374" y="176"/>
                  <a:pt x="374" y="176"/>
                  <a:pt x="374" y="176"/>
                </a:cubicBezTo>
                <a:cubicBezTo>
                  <a:pt x="378" y="175"/>
                  <a:pt x="382" y="174"/>
                  <a:pt x="385" y="173"/>
                </a:cubicBezTo>
                <a:cubicBezTo>
                  <a:pt x="386" y="177"/>
                  <a:pt x="386" y="177"/>
                  <a:pt x="386" y="177"/>
                </a:cubicBezTo>
                <a:cubicBezTo>
                  <a:pt x="383" y="178"/>
                  <a:pt x="379" y="179"/>
                  <a:pt x="375" y="180"/>
                </a:cubicBezTo>
                <a:close/>
                <a:moveTo>
                  <a:pt x="92" y="176"/>
                </a:moveTo>
                <a:cubicBezTo>
                  <a:pt x="89" y="175"/>
                  <a:pt x="85" y="174"/>
                  <a:pt x="81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0"/>
                  <a:pt x="90" y="172"/>
                  <a:pt x="93" y="173"/>
                </a:cubicBezTo>
                <a:lnTo>
                  <a:pt x="92" y="176"/>
                </a:lnTo>
                <a:close/>
                <a:moveTo>
                  <a:pt x="397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7" y="173"/>
                </a:cubicBezTo>
                <a:close/>
                <a:moveTo>
                  <a:pt x="71" y="169"/>
                </a:moveTo>
                <a:cubicBezTo>
                  <a:pt x="67" y="167"/>
                  <a:pt x="63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7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5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0" y="148"/>
                  <a:pt x="444" y="146"/>
                  <a:pt x="446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2" y="151"/>
                  <a:pt x="439" y="153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9"/>
                  <a:pt x="29" y="141"/>
                  <a:pt x="32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1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3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0" y="128"/>
                  <a:pt x="8" y="124"/>
                  <a:pt x="6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1" y="122"/>
                  <a:pt x="14" y="125"/>
                  <a:pt x="16" y="128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6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4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6"/>
                  <a:pt x="0" y="103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4" y="106"/>
                  <a:pt x="5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79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4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3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8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2" y="53"/>
                  <a:pt x="455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5" y="51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0"/>
                  <a:pt x="437" y="42"/>
                  <a:pt x="440" y="44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8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4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2" y="30"/>
                  <a:pt x="416" y="32"/>
                  <a:pt x="419" y="33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4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29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3"/>
                  <a:pt x="398" y="25"/>
                </a:cubicBezTo>
                <a:lnTo>
                  <a:pt x="397" y="28"/>
                </a:lnTo>
                <a:close/>
                <a:moveTo>
                  <a:pt x="94" y="24"/>
                </a:moveTo>
                <a:cubicBezTo>
                  <a:pt x="92" y="21"/>
                  <a:pt x="92" y="21"/>
                  <a:pt x="92" y="21"/>
                </a:cubicBezTo>
                <a:cubicBezTo>
                  <a:pt x="96" y="20"/>
                  <a:pt x="100" y="19"/>
                  <a:pt x="103" y="17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4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5" y="18"/>
                </a:moveTo>
                <a:cubicBezTo>
                  <a:pt x="115" y="15"/>
                  <a:pt x="115" y="15"/>
                  <a:pt x="115" y="15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6"/>
                  <a:pt x="119" y="17"/>
                  <a:pt x="115" y="18"/>
                </a:cubicBezTo>
                <a:close/>
                <a:moveTo>
                  <a:pt x="353" y="16"/>
                </a:moveTo>
                <a:cubicBezTo>
                  <a:pt x="349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6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4" y="8"/>
                  <a:pt x="148" y="7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1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10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1" y="8"/>
                </a:cubicBezTo>
                <a:lnTo>
                  <a:pt x="331" y="11"/>
                </a:lnTo>
                <a:close/>
                <a:moveTo>
                  <a:pt x="160" y="9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1" y="8"/>
                  <a:pt x="171" y="8"/>
                  <a:pt x="171" y="8"/>
                </a:cubicBezTo>
                <a:cubicBezTo>
                  <a:pt x="168" y="8"/>
                  <a:pt x="164" y="9"/>
                  <a:pt x="160" y="9"/>
                </a:cubicBezTo>
                <a:close/>
                <a:moveTo>
                  <a:pt x="308" y="8"/>
                </a:moveTo>
                <a:cubicBezTo>
                  <a:pt x="305" y="8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2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6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4" y="1"/>
                  <a:pt x="274" y="1"/>
                  <a:pt x="274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5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0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4"/>
                  <a:pt x="209" y="5"/>
                  <a:pt x="205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1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5" y="0"/>
                  <a:pt x="259" y="0"/>
                  <a:pt x="263" y="1"/>
                </a:cubicBezTo>
                <a:lnTo>
                  <a:pt x="263" y="4"/>
                </a:lnTo>
                <a:close/>
                <a:moveTo>
                  <a:pt x="228" y="4"/>
                </a:moveTo>
                <a:cubicBezTo>
                  <a:pt x="228" y="0"/>
                  <a:pt x="228" y="0"/>
                  <a:pt x="228" y="0"/>
                </a:cubicBezTo>
                <a:cubicBezTo>
                  <a:pt x="232" y="0"/>
                  <a:pt x="236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4"/>
                  <a:pt x="240" y="4"/>
                  <a:pt x="240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6" y="4"/>
                  <a:pt x="232" y="4"/>
                  <a:pt x="228" y="4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Oval 141"/>
          <p:cNvSpPr>
            <a:spLocks noChangeArrowheads="1"/>
          </p:cNvSpPr>
          <p:nvPr/>
        </p:nvSpPr>
        <p:spPr bwMode="auto">
          <a:xfrm flipH="1">
            <a:off x="4905376" y="3621088"/>
            <a:ext cx="1220788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 flipH="1">
            <a:off x="4906963" y="4605338"/>
            <a:ext cx="1217613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9 h 177"/>
              <a:gd name="T10" fmla="*/ 284 w 568"/>
              <a:gd name="T11" fmla="*/ 109 h 177"/>
              <a:gd name="T12" fmla="*/ 257 w 568"/>
              <a:gd name="T13" fmla="*/ 109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70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2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70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9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9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70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2"/>
                </a:cubicBezTo>
                <a:cubicBezTo>
                  <a:pt x="170" y="166"/>
                  <a:pt x="187" y="170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1" y="132"/>
                  <a:pt x="516" y="122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 flipH="1">
            <a:off x="4906963" y="4422776"/>
            <a:ext cx="1217613" cy="381000"/>
          </a:xfrm>
          <a:custGeom>
            <a:avLst/>
            <a:gdLst>
              <a:gd name="T0" fmla="*/ 516 w 568"/>
              <a:gd name="T1" fmla="*/ 57 h 178"/>
              <a:gd name="T2" fmla="*/ 465 w 568"/>
              <a:gd name="T3" fmla="*/ 81 h 178"/>
              <a:gd name="T4" fmla="*/ 413 w 568"/>
              <a:gd name="T5" fmla="*/ 96 h 178"/>
              <a:gd name="T6" fmla="*/ 361 w 568"/>
              <a:gd name="T7" fmla="*/ 105 h 178"/>
              <a:gd name="T8" fmla="*/ 309 w 568"/>
              <a:gd name="T9" fmla="*/ 109 h 178"/>
              <a:gd name="T10" fmla="*/ 284 w 568"/>
              <a:gd name="T11" fmla="*/ 110 h 178"/>
              <a:gd name="T12" fmla="*/ 257 w 568"/>
              <a:gd name="T13" fmla="*/ 109 h 178"/>
              <a:gd name="T14" fmla="*/ 205 w 568"/>
              <a:gd name="T15" fmla="*/ 105 h 178"/>
              <a:gd name="T16" fmla="*/ 153 w 568"/>
              <a:gd name="T17" fmla="*/ 96 h 178"/>
              <a:gd name="T18" fmla="*/ 101 w 568"/>
              <a:gd name="T19" fmla="*/ 81 h 178"/>
              <a:gd name="T20" fmla="*/ 50 w 568"/>
              <a:gd name="T21" fmla="*/ 56 h 178"/>
              <a:gd name="T22" fmla="*/ 0 w 568"/>
              <a:gd name="T23" fmla="*/ 1 h 178"/>
              <a:gd name="T24" fmla="*/ 0 w 568"/>
              <a:gd name="T25" fmla="*/ 70 h 178"/>
              <a:gd name="T26" fmla="*/ 50 w 568"/>
              <a:gd name="T27" fmla="*/ 123 h 178"/>
              <a:gd name="T28" fmla="*/ 102 w 568"/>
              <a:gd name="T29" fmla="*/ 148 h 178"/>
              <a:gd name="T30" fmla="*/ 153 w 568"/>
              <a:gd name="T31" fmla="*/ 163 h 178"/>
              <a:gd name="T32" fmla="*/ 205 w 568"/>
              <a:gd name="T33" fmla="*/ 173 h 178"/>
              <a:gd name="T34" fmla="*/ 257 w 568"/>
              <a:gd name="T35" fmla="*/ 178 h 178"/>
              <a:gd name="T36" fmla="*/ 284 w 568"/>
              <a:gd name="T37" fmla="*/ 178 h 178"/>
              <a:gd name="T38" fmla="*/ 309 w 568"/>
              <a:gd name="T39" fmla="*/ 178 h 178"/>
              <a:gd name="T40" fmla="*/ 361 w 568"/>
              <a:gd name="T41" fmla="*/ 173 h 178"/>
              <a:gd name="T42" fmla="*/ 413 w 568"/>
              <a:gd name="T43" fmla="*/ 164 h 178"/>
              <a:gd name="T44" fmla="*/ 465 w 568"/>
              <a:gd name="T45" fmla="*/ 148 h 178"/>
              <a:gd name="T46" fmla="*/ 516 w 568"/>
              <a:gd name="T47" fmla="*/ 123 h 178"/>
              <a:gd name="T48" fmla="*/ 568 w 568"/>
              <a:gd name="T49" fmla="*/ 70 h 178"/>
              <a:gd name="T50" fmla="*/ 568 w 568"/>
              <a:gd name="T51" fmla="*/ 0 h 178"/>
              <a:gd name="T52" fmla="*/ 516 w 568"/>
              <a:gd name="T53" fmla="*/ 5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8">
                <a:moveTo>
                  <a:pt x="516" y="57"/>
                </a:moveTo>
                <a:cubicBezTo>
                  <a:pt x="502" y="66"/>
                  <a:pt x="484" y="74"/>
                  <a:pt x="465" y="81"/>
                </a:cubicBezTo>
                <a:cubicBezTo>
                  <a:pt x="449" y="87"/>
                  <a:pt x="431" y="92"/>
                  <a:pt x="413" y="96"/>
                </a:cubicBezTo>
                <a:cubicBezTo>
                  <a:pt x="396" y="100"/>
                  <a:pt x="379" y="103"/>
                  <a:pt x="361" y="105"/>
                </a:cubicBezTo>
                <a:cubicBezTo>
                  <a:pt x="344" y="107"/>
                  <a:pt x="327" y="109"/>
                  <a:pt x="309" y="109"/>
                </a:cubicBezTo>
                <a:cubicBezTo>
                  <a:pt x="301" y="110"/>
                  <a:pt x="292" y="110"/>
                  <a:pt x="284" y="110"/>
                </a:cubicBezTo>
                <a:cubicBezTo>
                  <a:pt x="275" y="110"/>
                  <a:pt x="266" y="110"/>
                  <a:pt x="257" y="109"/>
                </a:cubicBezTo>
                <a:cubicBezTo>
                  <a:pt x="239" y="109"/>
                  <a:pt x="222" y="107"/>
                  <a:pt x="205" y="105"/>
                </a:cubicBezTo>
                <a:cubicBezTo>
                  <a:pt x="187" y="103"/>
                  <a:pt x="170" y="100"/>
                  <a:pt x="153" y="96"/>
                </a:cubicBezTo>
                <a:cubicBezTo>
                  <a:pt x="135" y="92"/>
                  <a:pt x="117" y="86"/>
                  <a:pt x="101" y="81"/>
                </a:cubicBezTo>
                <a:cubicBezTo>
                  <a:pt x="82" y="73"/>
                  <a:pt x="65" y="65"/>
                  <a:pt x="50" y="56"/>
                </a:cubicBezTo>
                <a:cubicBezTo>
                  <a:pt x="24" y="40"/>
                  <a:pt x="4" y="21"/>
                  <a:pt x="0" y="1"/>
                </a:cubicBezTo>
                <a:cubicBezTo>
                  <a:pt x="0" y="18"/>
                  <a:pt x="0" y="54"/>
                  <a:pt x="0" y="70"/>
                </a:cubicBezTo>
                <a:cubicBezTo>
                  <a:pt x="8" y="89"/>
                  <a:pt x="25" y="107"/>
                  <a:pt x="50" y="123"/>
                </a:cubicBezTo>
                <a:cubicBezTo>
                  <a:pt x="65" y="132"/>
                  <a:pt x="82" y="140"/>
                  <a:pt x="102" y="148"/>
                </a:cubicBezTo>
                <a:cubicBezTo>
                  <a:pt x="118" y="154"/>
                  <a:pt x="135" y="159"/>
                  <a:pt x="153" y="163"/>
                </a:cubicBezTo>
                <a:cubicBezTo>
                  <a:pt x="170" y="167"/>
                  <a:pt x="187" y="170"/>
                  <a:pt x="205" y="173"/>
                </a:cubicBezTo>
                <a:cubicBezTo>
                  <a:pt x="222" y="175"/>
                  <a:pt x="239" y="177"/>
                  <a:pt x="257" y="178"/>
                </a:cubicBezTo>
                <a:cubicBezTo>
                  <a:pt x="266" y="178"/>
                  <a:pt x="275" y="178"/>
                  <a:pt x="284" y="178"/>
                </a:cubicBezTo>
                <a:cubicBezTo>
                  <a:pt x="292" y="178"/>
                  <a:pt x="301" y="178"/>
                  <a:pt x="309" y="178"/>
                </a:cubicBezTo>
                <a:cubicBezTo>
                  <a:pt x="327" y="177"/>
                  <a:pt x="344" y="175"/>
                  <a:pt x="361" y="173"/>
                </a:cubicBezTo>
                <a:cubicBezTo>
                  <a:pt x="379" y="171"/>
                  <a:pt x="396" y="168"/>
                  <a:pt x="413" y="164"/>
                </a:cubicBezTo>
                <a:cubicBezTo>
                  <a:pt x="431" y="159"/>
                  <a:pt x="449" y="154"/>
                  <a:pt x="465" y="148"/>
                </a:cubicBezTo>
                <a:cubicBezTo>
                  <a:pt x="484" y="141"/>
                  <a:pt x="501" y="133"/>
                  <a:pt x="516" y="123"/>
                </a:cubicBezTo>
                <a:cubicBezTo>
                  <a:pt x="542" y="108"/>
                  <a:pt x="560" y="90"/>
                  <a:pt x="568" y="70"/>
                </a:cubicBezTo>
                <a:cubicBezTo>
                  <a:pt x="568" y="54"/>
                  <a:pt x="568" y="17"/>
                  <a:pt x="568" y="0"/>
                </a:cubicBezTo>
                <a:cubicBezTo>
                  <a:pt x="560" y="21"/>
                  <a:pt x="543" y="40"/>
                  <a:pt x="516" y="57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 flipH="1">
            <a:off x="4906963" y="4256088"/>
            <a:ext cx="1217613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8 h 177"/>
              <a:gd name="T10" fmla="*/ 284 w 568"/>
              <a:gd name="T11" fmla="*/ 109 h 177"/>
              <a:gd name="T12" fmla="*/ 257 w 568"/>
              <a:gd name="T13" fmla="*/ 108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69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2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69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8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8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5"/>
                  <a:pt x="101" y="80"/>
                </a:cubicBezTo>
                <a:cubicBezTo>
                  <a:pt x="82" y="72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2"/>
                </a:cubicBezTo>
                <a:cubicBezTo>
                  <a:pt x="170" y="166"/>
                  <a:pt x="187" y="170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1" y="132"/>
                  <a:pt x="516" y="122"/>
                </a:cubicBezTo>
                <a:cubicBezTo>
                  <a:pt x="542" y="107"/>
                  <a:pt x="560" y="89"/>
                  <a:pt x="568" y="69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0"/>
                  <a:pt x="543" y="39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 flipH="1">
            <a:off x="4906963" y="4086226"/>
            <a:ext cx="1217613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8 h 177"/>
              <a:gd name="T10" fmla="*/ 284 w 568"/>
              <a:gd name="T11" fmla="*/ 109 h 177"/>
              <a:gd name="T12" fmla="*/ 257 w 568"/>
              <a:gd name="T13" fmla="*/ 108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69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2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69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8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8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5"/>
                  <a:pt x="101" y="80"/>
                </a:cubicBezTo>
                <a:cubicBezTo>
                  <a:pt x="82" y="72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69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2"/>
                </a:cubicBezTo>
                <a:cubicBezTo>
                  <a:pt x="170" y="166"/>
                  <a:pt x="187" y="169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1" y="132"/>
                  <a:pt x="516" y="122"/>
                </a:cubicBezTo>
                <a:cubicBezTo>
                  <a:pt x="542" y="107"/>
                  <a:pt x="560" y="89"/>
                  <a:pt x="568" y="69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0"/>
                  <a:pt x="543" y="39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 flipH="1">
            <a:off x="4906963" y="3910013"/>
            <a:ext cx="1217613" cy="381000"/>
          </a:xfrm>
          <a:custGeom>
            <a:avLst/>
            <a:gdLst>
              <a:gd name="T0" fmla="*/ 516 w 568"/>
              <a:gd name="T1" fmla="*/ 56 h 178"/>
              <a:gd name="T2" fmla="*/ 465 w 568"/>
              <a:gd name="T3" fmla="*/ 81 h 178"/>
              <a:gd name="T4" fmla="*/ 413 w 568"/>
              <a:gd name="T5" fmla="*/ 96 h 178"/>
              <a:gd name="T6" fmla="*/ 361 w 568"/>
              <a:gd name="T7" fmla="*/ 105 h 178"/>
              <a:gd name="T8" fmla="*/ 309 w 568"/>
              <a:gd name="T9" fmla="*/ 109 h 178"/>
              <a:gd name="T10" fmla="*/ 284 w 568"/>
              <a:gd name="T11" fmla="*/ 109 h 178"/>
              <a:gd name="T12" fmla="*/ 257 w 568"/>
              <a:gd name="T13" fmla="*/ 109 h 178"/>
              <a:gd name="T14" fmla="*/ 205 w 568"/>
              <a:gd name="T15" fmla="*/ 104 h 178"/>
              <a:gd name="T16" fmla="*/ 153 w 568"/>
              <a:gd name="T17" fmla="*/ 95 h 178"/>
              <a:gd name="T18" fmla="*/ 101 w 568"/>
              <a:gd name="T19" fmla="*/ 80 h 178"/>
              <a:gd name="T20" fmla="*/ 50 w 568"/>
              <a:gd name="T21" fmla="*/ 55 h 178"/>
              <a:gd name="T22" fmla="*/ 0 w 568"/>
              <a:gd name="T23" fmla="*/ 0 h 178"/>
              <a:gd name="T24" fmla="*/ 0 w 568"/>
              <a:gd name="T25" fmla="*/ 70 h 178"/>
              <a:gd name="T26" fmla="*/ 50 w 568"/>
              <a:gd name="T27" fmla="*/ 122 h 178"/>
              <a:gd name="T28" fmla="*/ 102 w 568"/>
              <a:gd name="T29" fmla="*/ 147 h 178"/>
              <a:gd name="T30" fmla="*/ 153 w 568"/>
              <a:gd name="T31" fmla="*/ 163 h 178"/>
              <a:gd name="T32" fmla="*/ 205 w 568"/>
              <a:gd name="T33" fmla="*/ 172 h 178"/>
              <a:gd name="T34" fmla="*/ 257 w 568"/>
              <a:gd name="T35" fmla="*/ 177 h 178"/>
              <a:gd name="T36" fmla="*/ 284 w 568"/>
              <a:gd name="T37" fmla="*/ 178 h 178"/>
              <a:gd name="T38" fmla="*/ 309 w 568"/>
              <a:gd name="T39" fmla="*/ 177 h 178"/>
              <a:gd name="T40" fmla="*/ 361 w 568"/>
              <a:gd name="T41" fmla="*/ 173 h 178"/>
              <a:gd name="T42" fmla="*/ 413 w 568"/>
              <a:gd name="T43" fmla="*/ 163 h 178"/>
              <a:gd name="T44" fmla="*/ 465 w 568"/>
              <a:gd name="T45" fmla="*/ 148 h 178"/>
              <a:gd name="T46" fmla="*/ 516 w 568"/>
              <a:gd name="T47" fmla="*/ 123 h 178"/>
              <a:gd name="T48" fmla="*/ 568 w 568"/>
              <a:gd name="T49" fmla="*/ 70 h 178"/>
              <a:gd name="T50" fmla="*/ 568 w 568"/>
              <a:gd name="T51" fmla="*/ 0 h 178"/>
              <a:gd name="T52" fmla="*/ 516 w 568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8">
                <a:moveTo>
                  <a:pt x="516" y="56"/>
                </a:moveTo>
                <a:cubicBezTo>
                  <a:pt x="502" y="65"/>
                  <a:pt x="484" y="73"/>
                  <a:pt x="465" y="81"/>
                </a:cubicBezTo>
                <a:cubicBezTo>
                  <a:pt x="449" y="86"/>
                  <a:pt x="431" y="91"/>
                  <a:pt x="413" y="96"/>
                </a:cubicBezTo>
                <a:cubicBezTo>
                  <a:pt x="396" y="99"/>
                  <a:pt x="379" y="102"/>
                  <a:pt x="361" y="105"/>
                </a:cubicBezTo>
                <a:cubicBezTo>
                  <a:pt x="344" y="107"/>
                  <a:pt x="327" y="108"/>
                  <a:pt x="309" y="109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9"/>
                </a:cubicBezTo>
                <a:cubicBezTo>
                  <a:pt x="239" y="108"/>
                  <a:pt x="222" y="107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4"/>
                  <a:pt x="50" y="55"/>
                </a:cubicBezTo>
                <a:cubicBezTo>
                  <a:pt x="24" y="39"/>
                  <a:pt x="4" y="21"/>
                  <a:pt x="0" y="0"/>
                </a:cubicBezTo>
                <a:cubicBezTo>
                  <a:pt x="0" y="18"/>
                  <a:pt x="0" y="54"/>
                  <a:pt x="0" y="70"/>
                </a:cubicBezTo>
                <a:cubicBezTo>
                  <a:pt x="8" y="89"/>
                  <a:pt x="25" y="107"/>
                  <a:pt x="50" y="122"/>
                </a:cubicBezTo>
                <a:cubicBezTo>
                  <a:pt x="65" y="131"/>
                  <a:pt x="82" y="140"/>
                  <a:pt x="102" y="147"/>
                </a:cubicBezTo>
                <a:cubicBezTo>
                  <a:pt x="118" y="153"/>
                  <a:pt x="135" y="158"/>
                  <a:pt x="153" y="163"/>
                </a:cubicBezTo>
                <a:cubicBezTo>
                  <a:pt x="170" y="167"/>
                  <a:pt x="187" y="170"/>
                  <a:pt x="205" y="172"/>
                </a:cubicBezTo>
                <a:cubicBezTo>
                  <a:pt x="222" y="175"/>
                  <a:pt x="239" y="176"/>
                  <a:pt x="257" y="177"/>
                </a:cubicBezTo>
                <a:cubicBezTo>
                  <a:pt x="266" y="177"/>
                  <a:pt x="275" y="178"/>
                  <a:pt x="284" y="178"/>
                </a:cubicBezTo>
                <a:cubicBezTo>
                  <a:pt x="292" y="178"/>
                  <a:pt x="301" y="177"/>
                  <a:pt x="309" y="177"/>
                </a:cubicBezTo>
                <a:cubicBezTo>
                  <a:pt x="327" y="176"/>
                  <a:pt x="344" y="175"/>
                  <a:pt x="361" y="173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9"/>
                  <a:pt x="449" y="154"/>
                  <a:pt x="465" y="148"/>
                </a:cubicBezTo>
                <a:cubicBezTo>
                  <a:pt x="484" y="140"/>
                  <a:pt x="501" y="132"/>
                  <a:pt x="516" y="123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4"/>
                  <a:pt x="568" y="18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7"/>
          <p:cNvSpPr>
            <a:spLocks noEditPoints="1"/>
          </p:cNvSpPr>
          <p:nvPr/>
        </p:nvSpPr>
        <p:spPr bwMode="auto">
          <a:xfrm flipH="1">
            <a:off x="4973638" y="3663951"/>
            <a:ext cx="1082675" cy="433388"/>
          </a:xfrm>
          <a:custGeom>
            <a:avLst/>
            <a:gdLst>
              <a:gd name="T0" fmla="*/ 253 w 505"/>
              <a:gd name="T1" fmla="*/ 202 h 202"/>
              <a:gd name="T2" fmla="*/ 253 w 505"/>
              <a:gd name="T3" fmla="*/ 202 h 202"/>
              <a:gd name="T4" fmla="*/ 0 w 505"/>
              <a:gd name="T5" fmla="*/ 101 h 202"/>
              <a:gd name="T6" fmla="*/ 253 w 505"/>
              <a:gd name="T7" fmla="*/ 0 h 202"/>
              <a:gd name="T8" fmla="*/ 505 w 505"/>
              <a:gd name="T9" fmla="*/ 101 h 202"/>
              <a:gd name="T10" fmla="*/ 253 w 505"/>
              <a:gd name="T11" fmla="*/ 202 h 202"/>
              <a:gd name="T12" fmla="*/ 253 w 505"/>
              <a:gd name="T13" fmla="*/ 28 h 202"/>
              <a:gd name="T14" fmla="*/ 30 w 505"/>
              <a:gd name="T15" fmla="*/ 101 h 202"/>
              <a:gd name="T16" fmla="*/ 253 w 505"/>
              <a:gd name="T17" fmla="*/ 174 h 202"/>
              <a:gd name="T18" fmla="*/ 475 w 505"/>
              <a:gd name="T19" fmla="*/ 101 h 202"/>
              <a:gd name="T20" fmla="*/ 253 w 505"/>
              <a:gd name="T21" fmla="*/ 2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2">
                <a:moveTo>
                  <a:pt x="253" y="202"/>
                </a:moveTo>
                <a:cubicBezTo>
                  <a:pt x="253" y="202"/>
                  <a:pt x="253" y="202"/>
                  <a:pt x="253" y="202"/>
                </a:cubicBezTo>
                <a:cubicBezTo>
                  <a:pt x="130" y="202"/>
                  <a:pt x="0" y="166"/>
                  <a:pt x="0" y="101"/>
                </a:cubicBezTo>
                <a:cubicBezTo>
                  <a:pt x="0" y="35"/>
                  <a:pt x="130" y="0"/>
                  <a:pt x="253" y="0"/>
                </a:cubicBezTo>
                <a:cubicBezTo>
                  <a:pt x="375" y="0"/>
                  <a:pt x="505" y="35"/>
                  <a:pt x="505" y="101"/>
                </a:cubicBezTo>
                <a:cubicBezTo>
                  <a:pt x="505" y="166"/>
                  <a:pt x="375" y="202"/>
                  <a:pt x="253" y="202"/>
                </a:cubicBezTo>
                <a:close/>
                <a:moveTo>
                  <a:pt x="253" y="28"/>
                </a:moveTo>
                <a:cubicBezTo>
                  <a:pt x="121" y="28"/>
                  <a:pt x="30" y="66"/>
                  <a:pt x="30" y="101"/>
                </a:cubicBezTo>
                <a:cubicBezTo>
                  <a:pt x="30" y="135"/>
                  <a:pt x="121" y="174"/>
                  <a:pt x="253" y="174"/>
                </a:cubicBezTo>
                <a:cubicBezTo>
                  <a:pt x="384" y="174"/>
                  <a:pt x="475" y="135"/>
                  <a:pt x="475" y="101"/>
                </a:cubicBezTo>
                <a:cubicBezTo>
                  <a:pt x="475" y="66"/>
                  <a:pt x="384" y="28"/>
                  <a:pt x="253" y="28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 flipH="1">
            <a:off x="5138738" y="3773488"/>
            <a:ext cx="754063" cy="188913"/>
          </a:xfrm>
          <a:custGeom>
            <a:avLst/>
            <a:gdLst>
              <a:gd name="T0" fmla="*/ 352 w 352"/>
              <a:gd name="T1" fmla="*/ 55 h 88"/>
              <a:gd name="T2" fmla="*/ 311 w 352"/>
              <a:gd name="T3" fmla="*/ 55 h 88"/>
              <a:gd name="T4" fmla="*/ 293 w 352"/>
              <a:gd name="T5" fmla="*/ 88 h 88"/>
              <a:gd name="T6" fmla="*/ 243 w 352"/>
              <a:gd name="T7" fmla="*/ 82 h 88"/>
              <a:gd name="T8" fmla="*/ 262 w 352"/>
              <a:gd name="T9" fmla="*/ 49 h 88"/>
              <a:gd name="T10" fmla="*/ 235 w 352"/>
              <a:gd name="T11" fmla="*/ 30 h 88"/>
              <a:gd name="T12" fmla="*/ 197 w 352"/>
              <a:gd name="T13" fmla="*/ 51 h 88"/>
              <a:gd name="T14" fmla="*/ 119 w 352"/>
              <a:gd name="T15" fmla="*/ 87 h 88"/>
              <a:gd name="T16" fmla="*/ 42 w 352"/>
              <a:gd name="T17" fmla="*/ 55 h 88"/>
              <a:gd name="T18" fmla="*/ 0 w 352"/>
              <a:gd name="T19" fmla="*/ 55 h 88"/>
              <a:gd name="T20" fmla="*/ 0 w 352"/>
              <a:gd name="T21" fmla="*/ 35 h 88"/>
              <a:gd name="T22" fmla="*/ 39 w 352"/>
              <a:gd name="T23" fmla="*/ 35 h 88"/>
              <a:gd name="T24" fmla="*/ 53 w 352"/>
              <a:gd name="T25" fmla="*/ 6 h 88"/>
              <a:gd name="T26" fmla="*/ 102 w 352"/>
              <a:gd name="T27" fmla="*/ 12 h 88"/>
              <a:gd name="T28" fmla="*/ 87 w 352"/>
              <a:gd name="T29" fmla="*/ 40 h 88"/>
              <a:gd name="T30" fmla="*/ 111 w 352"/>
              <a:gd name="T31" fmla="*/ 57 h 88"/>
              <a:gd name="T32" fmla="*/ 148 w 352"/>
              <a:gd name="T33" fmla="*/ 33 h 88"/>
              <a:gd name="T34" fmla="*/ 229 w 352"/>
              <a:gd name="T35" fmla="*/ 0 h 88"/>
              <a:gd name="T36" fmla="*/ 308 w 352"/>
              <a:gd name="T37" fmla="*/ 35 h 88"/>
              <a:gd name="T38" fmla="*/ 352 w 352"/>
              <a:gd name="T39" fmla="*/ 35 h 88"/>
              <a:gd name="T40" fmla="*/ 352 w 352"/>
              <a:gd name="T41" fmla="*/ 5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352" y="55"/>
                </a:moveTo>
                <a:cubicBezTo>
                  <a:pt x="311" y="55"/>
                  <a:pt x="311" y="55"/>
                  <a:pt x="311" y="55"/>
                </a:cubicBezTo>
                <a:cubicBezTo>
                  <a:pt x="310" y="67"/>
                  <a:pt x="302" y="81"/>
                  <a:pt x="293" y="88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53" y="74"/>
                  <a:pt x="262" y="62"/>
                  <a:pt x="262" y="49"/>
                </a:cubicBezTo>
                <a:cubicBezTo>
                  <a:pt x="262" y="38"/>
                  <a:pt x="252" y="30"/>
                  <a:pt x="235" y="30"/>
                </a:cubicBezTo>
                <a:cubicBezTo>
                  <a:pt x="219" y="30"/>
                  <a:pt x="208" y="37"/>
                  <a:pt x="197" y="51"/>
                </a:cubicBezTo>
                <a:cubicBezTo>
                  <a:pt x="182" y="72"/>
                  <a:pt x="160" y="87"/>
                  <a:pt x="119" y="87"/>
                </a:cubicBezTo>
                <a:cubicBezTo>
                  <a:pt x="81" y="87"/>
                  <a:pt x="51" y="75"/>
                  <a:pt x="42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35"/>
                  <a:pt x="0" y="35"/>
                  <a:pt x="0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19"/>
                  <a:pt x="47" y="13"/>
                  <a:pt x="53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97" y="17"/>
                  <a:pt x="87" y="26"/>
                  <a:pt x="87" y="40"/>
                </a:cubicBezTo>
                <a:cubicBezTo>
                  <a:pt x="87" y="52"/>
                  <a:pt x="99" y="57"/>
                  <a:pt x="111" y="57"/>
                </a:cubicBezTo>
                <a:cubicBezTo>
                  <a:pt x="126" y="57"/>
                  <a:pt x="135" y="50"/>
                  <a:pt x="148" y="33"/>
                </a:cubicBezTo>
                <a:cubicBezTo>
                  <a:pt x="167" y="10"/>
                  <a:pt x="190" y="0"/>
                  <a:pt x="229" y="0"/>
                </a:cubicBezTo>
                <a:cubicBezTo>
                  <a:pt x="267" y="0"/>
                  <a:pt x="300" y="11"/>
                  <a:pt x="308" y="35"/>
                </a:cubicBezTo>
                <a:cubicBezTo>
                  <a:pt x="352" y="35"/>
                  <a:pt x="352" y="35"/>
                  <a:pt x="352" y="35"/>
                </a:cubicBezTo>
                <a:lnTo>
                  <a:pt x="352" y="5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Oval 149"/>
          <p:cNvSpPr>
            <a:spLocks noChangeArrowheads="1"/>
          </p:cNvSpPr>
          <p:nvPr/>
        </p:nvSpPr>
        <p:spPr bwMode="auto">
          <a:xfrm flipH="1">
            <a:off x="3695701" y="4508501"/>
            <a:ext cx="1017588" cy="414338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50"/>
          <p:cNvSpPr>
            <a:spLocks noEditPoints="1"/>
          </p:cNvSpPr>
          <p:nvPr/>
        </p:nvSpPr>
        <p:spPr bwMode="auto">
          <a:xfrm flipH="1">
            <a:off x="3689351" y="4503738"/>
            <a:ext cx="1028700" cy="422275"/>
          </a:xfrm>
          <a:custGeom>
            <a:avLst/>
            <a:gdLst>
              <a:gd name="T0" fmla="*/ 240 w 480"/>
              <a:gd name="T1" fmla="*/ 194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20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5 w 480"/>
              <a:gd name="T27" fmla="*/ 183 h 197"/>
              <a:gd name="T28" fmla="*/ 104 w 480"/>
              <a:gd name="T29" fmla="*/ 176 h 197"/>
              <a:gd name="T30" fmla="*/ 375 w 480"/>
              <a:gd name="T31" fmla="*/ 176 h 197"/>
              <a:gd name="T32" fmla="*/ 92 w 480"/>
              <a:gd name="T33" fmla="*/ 176 h 197"/>
              <a:gd name="T34" fmla="*/ 92 w 480"/>
              <a:gd name="T35" fmla="*/ 176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6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9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5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5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5"/>
                  <a:pt x="240" y="195"/>
                  <a:pt x="240" y="195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43" y="194"/>
                  <a:pt x="247" y="194"/>
                  <a:pt x="251" y="194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0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7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5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2" y="192"/>
                  <a:pt x="205" y="193"/>
                </a:cubicBezTo>
                <a:lnTo>
                  <a:pt x="205" y="196"/>
                </a:lnTo>
                <a:close/>
                <a:moveTo>
                  <a:pt x="285" y="196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1"/>
                  <a:pt x="293" y="191"/>
                  <a:pt x="296" y="191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3" y="195"/>
                  <a:pt x="289" y="195"/>
                  <a:pt x="285" y="196"/>
                </a:cubicBezTo>
                <a:close/>
                <a:moveTo>
                  <a:pt x="182" y="194"/>
                </a:moveTo>
                <a:cubicBezTo>
                  <a:pt x="178" y="194"/>
                  <a:pt x="175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89"/>
                  <a:pt x="308" y="189"/>
                  <a:pt x="308" y="189"/>
                </a:cubicBezTo>
                <a:cubicBezTo>
                  <a:pt x="311" y="189"/>
                  <a:pt x="315" y="189"/>
                  <a:pt x="319" y="18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59" y="192"/>
                </a:moveTo>
                <a:cubicBezTo>
                  <a:pt x="156" y="191"/>
                  <a:pt x="152" y="190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7"/>
                  <a:pt x="156" y="187"/>
                  <a:pt x="160" y="188"/>
                </a:cubicBezTo>
                <a:lnTo>
                  <a:pt x="159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6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9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6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3"/>
                  <a:pt x="134" y="183"/>
                  <a:pt x="138" y="184"/>
                </a:cubicBezTo>
                <a:lnTo>
                  <a:pt x="137" y="188"/>
                </a:lnTo>
                <a:close/>
                <a:moveTo>
                  <a:pt x="353" y="186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6" y="181"/>
                  <a:pt x="360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1" y="184"/>
                  <a:pt x="357" y="185"/>
                  <a:pt x="353" y="186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8" y="175"/>
                  <a:pt x="382" y="174"/>
                  <a:pt x="385" y="173"/>
                </a:cubicBezTo>
                <a:cubicBezTo>
                  <a:pt x="387" y="177"/>
                  <a:pt x="387" y="177"/>
                  <a:pt x="387" y="177"/>
                </a:cubicBezTo>
                <a:cubicBezTo>
                  <a:pt x="383" y="178"/>
                  <a:pt x="379" y="179"/>
                  <a:pt x="376" y="180"/>
                </a:cubicBezTo>
                <a:close/>
                <a:moveTo>
                  <a:pt x="92" y="176"/>
                </a:moveTo>
                <a:cubicBezTo>
                  <a:pt x="89" y="175"/>
                  <a:pt x="85" y="174"/>
                  <a:pt x="81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0"/>
                  <a:pt x="90" y="172"/>
                  <a:pt x="94" y="173"/>
                </a:cubicBezTo>
                <a:lnTo>
                  <a:pt x="92" y="176"/>
                </a:lnTo>
                <a:close/>
                <a:moveTo>
                  <a:pt x="398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8" y="173"/>
                </a:cubicBezTo>
                <a:close/>
                <a:moveTo>
                  <a:pt x="71" y="169"/>
                </a:moveTo>
                <a:cubicBezTo>
                  <a:pt x="67" y="167"/>
                  <a:pt x="64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8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6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0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39" y="153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9"/>
                  <a:pt x="29" y="141"/>
                  <a:pt x="33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2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4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1" y="128"/>
                  <a:pt x="8" y="124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2"/>
                  <a:pt x="14" y="125"/>
                  <a:pt x="16" y="128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6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4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7"/>
                  <a:pt x="0" y="103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5" y="106"/>
                  <a:pt x="6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80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5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4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9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3" y="53"/>
                  <a:pt x="456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6" y="52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0"/>
                  <a:pt x="437" y="42"/>
                  <a:pt x="440" y="44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8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5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3" y="30"/>
                  <a:pt x="416" y="32"/>
                  <a:pt x="419" y="33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5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29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3"/>
                  <a:pt x="398" y="25"/>
                </a:cubicBezTo>
                <a:lnTo>
                  <a:pt x="397" y="28"/>
                </a:lnTo>
                <a:close/>
                <a:moveTo>
                  <a:pt x="94" y="24"/>
                </a:moveTo>
                <a:cubicBezTo>
                  <a:pt x="93" y="21"/>
                  <a:pt x="93" y="21"/>
                  <a:pt x="93" y="21"/>
                </a:cubicBezTo>
                <a:cubicBezTo>
                  <a:pt x="96" y="20"/>
                  <a:pt x="100" y="19"/>
                  <a:pt x="104" y="18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4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6" y="18"/>
                </a:moveTo>
                <a:cubicBezTo>
                  <a:pt x="115" y="15"/>
                  <a:pt x="115" y="15"/>
                  <a:pt x="115" y="15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6"/>
                  <a:pt x="119" y="17"/>
                  <a:pt x="116" y="18"/>
                </a:cubicBezTo>
                <a:close/>
                <a:moveTo>
                  <a:pt x="353" y="16"/>
                </a:moveTo>
                <a:cubicBezTo>
                  <a:pt x="350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7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5" y="8"/>
                  <a:pt x="148" y="8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2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10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2" y="8"/>
                </a:cubicBezTo>
                <a:lnTo>
                  <a:pt x="331" y="11"/>
                </a:lnTo>
                <a:close/>
                <a:moveTo>
                  <a:pt x="160" y="10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8"/>
                  <a:pt x="164" y="9"/>
                  <a:pt x="160" y="10"/>
                </a:cubicBezTo>
                <a:close/>
                <a:moveTo>
                  <a:pt x="308" y="8"/>
                </a:moveTo>
                <a:cubicBezTo>
                  <a:pt x="305" y="8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3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7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6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4"/>
                  <a:pt x="209" y="5"/>
                  <a:pt x="206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59" y="0"/>
                  <a:pt x="263" y="1"/>
                </a:cubicBezTo>
                <a:lnTo>
                  <a:pt x="263" y="4"/>
                </a:lnTo>
                <a:close/>
                <a:moveTo>
                  <a:pt x="228" y="3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40" y="2"/>
                  <a:pt x="240" y="2"/>
                  <a:pt x="240" y="2"/>
                </a:cubicBezTo>
                <a:cubicBezTo>
                  <a:pt x="236" y="2"/>
                  <a:pt x="232" y="3"/>
                  <a:pt x="228" y="3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 flipH="1">
            <a:off x="3592513" y="4314826"/>
            <a:ext cx="1222375" cy="558800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0"/>
                  <a:pt x="0" y="58"/>
                  <a:pt x="0" y="130"/>
                </a:cubicBezTo>
                <a:cubicBezTo>
                  <a:pt x="0" y="201"/>
                  <a:pt x="127" y="259"/>
                  <a:pt x="285" y="260"/>
                </a:cubicBezTo>
                <a:cubicBezTo>
                  <a:pt x="442" y="259"/>
                  <a:pt x="570" y="201"/>
                  <a:pt x="570" y="130"/>
                </a:cubicBezTo>
                <a:cubicBezTo>
                  <a:pt x="570" y="58"/>
                  <a:pt x="442" y="0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Oval 152"/>
          <p:cNvSpPr>
            <a:spLocks noChangeArrowheads="1"/>
          </p:cNvSpPr>
          <p:nvPr/>
        </p:nvSpPr>
        <p:spPr bwMode="auto">
          <a:xfrm flipH="1">
            <a:off x="3695701" y="4360863"/>
            <a:ext cx="1017588" cy="415925"/>
          </a:xfrm>
          <a:prstGeom prst="ellipse">
            <a:avLst/>
          </a:pr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53"/>
          <p:cNvSpPr>
            <a:spLocks noEditPoints="1"/>
          </p:cNvSpPr>
          <p:nvPr/>
        </p:nvSpPr>
        <p:spPr bwMode="auto">
          <a:xfrm flipH="1">
            <a:off x="3689351" y="4354513"/>
            <a:ext cx="1028700" cy="425450"/>
          </a:xfrm>
          <a:custGeom>
            <a:avLst/>
            <a:gdLst>
              <a:gd name="T0" fmla="*/ 240 w 480"/>
              <a:gd name="T1" fmla="*/ 196 h 199"/>
              <a:gd name="T2" fmla="*/ 228 w 480"/>
              <a:gd name="T3" fmla="*/ 198 h 199"/>
              <a:gd name="T4" fmla="*/ 228 w 480"/>
              <a:gd name="T5" fmla="*/ 198 h 199"/>
              <a:gd name="T6" fmla="*/ 274 w 480"/>
              <a:gd name="T7" fmla="*/ 198 h 199"/>
              <a:gd name="T8" fmla="*/ 194 w 480"/>
              <a:gd name="T9" fmla="*/ 193 h 199"/>
              <a:gd name="T10" fmla="*/ 285 w 480"/>
              <a:gd name="T11" fmla="*/ 193 h 199"/>
              <a:gd name="T12" fmla="*/ 182 w 480"/>
              <a:gd name="T13" fmla="*/ 196 h 199"/>
              <a:gd name="T14" fmla="*/ 182 w 480"/>
              <a:gd name="T15" fmla="*/ 196 h 199"/>
              <a:gd name="T16" fmla="*/ 320 w 480"/>
              <a:gd name="T17" fmla="*/ 193 h 199"/>
              <a:gd name="T18" fmla="*/ 149 w 480"/>
              <a:gd name="T19" fmla="*/ 187 h 199"/>
              <a:gd name="T20" fmla="*/ 330 w 480"/>
              <a:gd name="T21" fmla="*/ 187 h 199"/>
              <a:gd name="T22" fmla="*/ 137 w 480"/>
              <a:gd name="T23" fmla="*/ 189 h 199"/>
              <a:gd name="T24" fmla="*/ 137 w 480"/>
              <a:gd name="T25" fmla="*/ 189 h 199"/>
              <a:gd name="T26" fmla="*/ 365 w 480"/>
              <a:gd name="T27" fmla="*/ 184 h 199"/>
              <a:gd name="T28" fmla="*/ 104 w 480"/>
              <a:gd name="T29" fmla="*/ 177 h 199"/>
              <a:gd name="T30" fmla="*/ 375 w 480"/>
              <a:gd name="T31" fmla="*/ 178 h 199"/>
              <a:gd name="T32" fmla="*/ 92 w 480"/>
              <a:gd name="T33" fmla="*/ 178 h 199"/>
              <a:gd name="T34" fmla="*/ 92 w 480"/>
              <a:gd name="T35" fmla="*/ 178 h 199"/>
              <a:gd name="T36" fmla="*/ 408 w 480"/>
              <a:gd name="T37" fmla="*/ 170 h 199"/>
              <a:gd name="T38" fmla="*/ 62 w 480"/>
              <a:gd name="T39" fmla="*/ 162 h 199"/>
              <a:gd name="T40" fmla="*/ 417 w 480"/>
              <a:gd name="T41" fmla="*/ 162 h 199"/>
              <a:gd name="T42" fmla="*/ 50 w 480"/>
              <a:gd name="T43" fmla="*/ 160 h 199"/>
              <a:gd name="T44" fmla="*/ 50 w 480"/>
              <a:gd name="T45" fmla="*/ 160 h 199"/>
              <a:gd name="T46" fmla="*/ 449 w 480"/>
              <a:gd name="T47" fmla="*/ 148 h 199"/>
              <a:gd name="T48" fmla="*/ 24 w 480"/>
              <a:gd name="T49" fmla="*/ 138 h 199"/>
              <a:gd name="T50" fmla="*/ 455 w 480"/>
              <a:gd name="T51" fmla="*/ 138 h 199"/>
              <a:gd name="T52" fmla="*/ 13 w 480"/>
              <a:gd name="T53" fmla="*/ 132 h 199"/>
              <a:gd name="T54" fmla="*/ 13 w 480"/>
              <a:gd name="T55" fmla="*/ 132 h 199"/>
              <a:gd name="T56" fmla="*/ 477 w 480"/>
              <a:gd name="T57" fmla="*/ 112 h 199"/>
              <a:gd name="T58" fmla="*/ 4 w 480"/>
              <a:gd name="T59" fmla="*/ 100 h 199"/>
              <a:gd name="T60" fmla="*/ 480 w 480"/>
              <a:gd name="T61" fmla="*/ 100 h 199"/>
              <a:gd name="T62" fmla="*/ 474 w 480"/>
              <a:gd name="T63" fmla="*/ 90 h 199"/>
              <a:gd name="T64" fmla="*/ 2 w 480"/>
              <a:gd name="T65" fmla="*/ 88 h 199"/>
              <a:gd name="T66" fmla="*/ 470 w 480"/>
              <a:gd name="T67" fmla="*/ 79 h 199"/>
              <a:gd name="T68" fmla="*/ 470 w 480"/>
              <a:gd name="T69" fmla="*/ 79 h 199"/>
              <a:gd name="T70" fmla="*/ 24 w 480"/>
              <a:gd name="T71" fmla="*/ 62 h 199"/>
              <a:gd name="T72" fmla="*/ 449 w 480"/>
              <a:gd name="T73" fmla="*/ 52 h 199"/>
              <a:gd name="T74" fmla="*/ 30 w 480"/>
              <a:gd name="T75" fmla="*/ 52 h 199"/>
              <a:gd name="T76" fmla="*/ 438 w 480"/>
              <a:gd name="T77" fmla="*/ 49 h 199"/>
              <a:gd name="T78" fmla="*/ 438 w 480"/>
              <a:gd name="T79" fmla="*/ 49 h 199"/>
              <a:gd name="T80" fmla="*/ 62 w 480"/>
              <a:gd name="T81" fmla="*/ 38 h 199"/>
              <a:gd name="T82" fmla="*/ 409 w 480"/>
              <a:gd name="T83" fmla="*/ 30 h 199"/>
              <a:gd name="T84" fmla="*/ 71 w 480"/>
              <a:gd name="T85" fmla="*/ 30 h 199"/>
              <a:gd name="T86" fmla="*/ 397 w 480"/>
              <a:gd name="T87" fmla="*/ 30 h 199"/>
              <a:gd name="T88" fmla="*/ 397 w 480"/>
              <a:gd name="T89" fmla="*/ 30 h 199"/>
              <a:gd name="T90" fmla="*/ 105 w 480"/>
              <a:gd name="T91" fmla="*/ 22 h 199"/>
              <a:gd name="T92" fmla="*/ 365 w 480"/>
              <a:gd name="T93" fmla="*/ 16 h 199"/>
              <a:gd name="T94" fmla="*/ 115 w 480"/>
              <a:gd name="T95" fmla="*/ 16 h 199"/>
              <a:gd name="T96" fmla="*/ 353 w 480"/>
              <a:gd name="T97" fmla="*/ 17 h 199"/>
              <a:gd name="T98" fmla="*/ 353 w 480"/>
              <a:gd name="T99" fmla="*/ 17 h 199"/>
              <a:gd name="T100" fmla="*/ 149 w 480"/>
              <a:gd name="T101" fmla="*/ 13 h 199"/>
              <a:gd name="T102" fmla="*/ 320 w 480"/>
              <a:gd name="T103" fmla="*/ 7 h 199"/>
              <a:gd name="T104" fmla="*/ 160 w 480"/>
              <a:gd name="T105" fmla="*/ 7 h 199"/>
              <a:gd name="T106" fmla="*/ 308 w 480"/>
              <a:gd name="T107" fmla="*/ 9 h 199"/>
              <a:gd name="T108" fmla="*/ 308 w 480"/>
              <a:gd name="T109" fmla="*/ 9 h 199"/>
              <a:gd name="T110" fmla="*/ 194 w 480"/>
              <a:gd name="T111" fmla="*/ 7 h 199"/>
              <a:gd name="T112" fmla="*/ 275 w 480"/>
              <a:gd name="T113" fmla="*/ 2 h 199"/>
              <a:gd name="T114" fmla="*/ 205 w 480"/>
              <a:gd name="T115" fmla="*/ 2 h 199"/>
              <a:gd name="T116" fmla="*/ 263 w 480"/>
              <a:gd name="T117" fmla="*/ 6 h 199"/>
              <a:gd name="T118" fmla="*/ 263 w 480"/>
              <a:gd name="T119" fmla="*/ 6 h 199"/>
              <a:gd name="T120" fmla="*/ 240 w 480"/>
              <a:gd name="T1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9">
                <a:moveTo>
                  <a:pt x="240" y="199"/>
                </a:moveTo>
                <a:cubicBezTo>
                  <a:pt x="240" y="197"/>
                  <a:pt x="240" y="197"/>
                  <a:pt x="240" y="197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3" y="196"/>
                  <a:pt x="247" y="195"/>
                  <a:pt x="251" y="195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47" y="199"/>
                  <a:pt x="244" y="199"/>
                  <a:pt x="240" y="199"/>
                </a:cubicBezTo>
                <a:close/>
                <a:moveTo>
                  <a:pt x="228" y="198"/>
                </a:moveTo>
                <a:cubicBezTo>
                  <a:pt x="224" y="198"/>
                  <a:pt x="220" y="198"/>
                  <a:pt x="217" y="198"/>
                </a:cubicBezTo>
                <a:cubicBezTo>
                  <a:pt x="217" y="194"/>
                  <a:pt x="217" y="194"/>
                  <a:pt x="217" y="194"/>
                </a:cubicBezTo>
                <a:cubicBezTo>
                  <a:pt x="220" y="194"/>
                  <a:pt x="224" y="195"/>
                  <a:pt x="228" y="195"/>
                </a:cubicBezTo>
                <a:lnTo>
                  <a:pt x="228" y="198"/>
                </a:lnTo>
                <a:close/>
                <a:moveTo>
                  <a:pt x="262" y="198"/>
                </a:moveTo>
                <a:cubicBezTo>
                  <a:pt x="262" y="194"/>
                  <a:pt x="262" y="194"/>
                  <a:pt x="262" y="194"/>
                </a:cubicBezTo>
                <a:cubicBezTo>
                  <a:pt x="266" y="194"/>
                  <a:pt x="270" y="194"/>
                  <a:pt x="274" y="194"/>
                </a:cubicBezTo>
                <a:cubicBezTo>
                  <a:pt x="274" y="198"/>
                  <a:pt x="274" y="198"/>
                  <a:pt x="274" y="198"/>
                </a:cubicBezTo>
                <a:cubicBezTo>
                  <a:pt x="270" y="198"/>
                  <a:pt x="266" y="198"/>
                  <a:pt x="262" y="198"/>
                </a:cubicBezTo>
                <a:close/>
                <a:moveTo>
                  <a:pt x="205" y="198"/>
                </a:moveTo>
                <a:cubicBezTo>
                  <a:pt x="201" y="197"/>
                  <a:pt x="197" y="197"/>
                  <a:pt x="194" y="197"/>
                </a:cubicBezTo>
                <a:cubicBezTo>
                  <a:pt x="194" y="193"/>
                  <a:pt x="194" y="193"/>
                  <a:pt x="194" y="193"/>
                </a:cubicBezTo>
                <a:cubicBezTo>
                  <a:pt x="198" y="193"/>
                  <a:pt x="202" y="194"/>
                  <a:pt x="205" y="194"/>
                </a:cubicBezTo>
                <a:lnTo>
                  <a:pt x="205" y="198"/>
                </a:lnTo>
                <a:close/>
                <a:moveTo>
                  <a:pt x="285" y="197"/>
                </a:moveTo>
                <a:cubicBezTo>
                  <a:pt x="285" y="193"/>
                  <a:pt x="285" y="193"/>
                  <a:pt x="285" y="193"/>
                </a:cubicBezTo>
                <a:cubicBezTo>
                  <a:pt x="289" y="193"/>
                  <a:pt x="293" y="192"/>
                  <a:pt x="296" y="192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3" y="196"/>
                  <a:pt x="289" y="196"/>
                  <a:pt x="285" y="197"/>
                </a:cubicBezTo>
                <a:close/>
                <a:moveTo>
                  <a:pt x="182" y="196"/>
                </a:moveTo>
                <a:cubicBezTo>
                  <a:pt x="178" y="195"/>
                  <a:pt x="175" y="195"/>
                  <a:pt x="171" y="194"/>
                </a:cubicBezTo>
                <a:cubicBezTo>
                  <a:pt x="171" y="191"/>
                  <a:pt x="171" y="191"/>
                  <a:pt x="171" y="191"/>
                </a:cubicBezTo>
                <a:cubicBezTo>
                  <a:pt x="175" y="191"/>
                  <a:pt x="179" y="192"/>
                  <a:pt x="183" y="192"/>
                </a:cubicBezTo>
                <a:lnTo>
                  <a:pt x="182" y="196"/>
                </a:lnTo>
                <a:close/>
                <a:moveTo>
                  <a:pt x="308" y="194"/>
                </a:moveTo>
                <a:cubicBezTo>
                  <a:pt x="308" y="191"/>
                  <a:pt x="308" y="191"/>
                  <a:pt x="308" y="191"/>
                </a:cubicBezTo>
                <a:cubicBezTo>
                  <a:pt x="311" y="190"/>
                  <a:pt x="315" y="190"/>
                  <a:pt x="319" y="189"/>
                </a:cubicBezTo>
                <a:cubicBezTo>
                  <a:pt x="320" y="193"/>
                  <a:pt x="320" y="193"/>
                  <a:pt x="320" y="193"/>
                </a:cubicBezTo>
                <a:cubicBezTo>
                  <a:pt x="316" y="194"/>
                  <a:pt x="312" y="194"/>
                  <a:pt x="308" y="194"/>
                </a:cubicBezTo>
                <a:close/>
                <a:moveTo>
                  <a:pt x="159" y="193"/>
                </a:moveTo>
                <a:cubicBezTo>
                  <a:pt x="156" y="192"/>
                  <a:pt x="152" y="192"/>
                  <a:pt x="148" y="191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53" y="188"/>
                  <a:pt x="156" y="189"/>
                  <a:pt x="160" y="189"/>
                </a:cubicBezTo>
                <a:lnTo>
                  <a:pt x="159" y="193"/>
                </a:lnTo>
                <a:close/>
                <a:moveTo>
                  <a:pt x="331" y="191"/>
                </a:moveTo>
                <a:cubicBezTo>
                  <a:pt x="330" y="187"/>
                  <a:pt x="330" y="187"/>
                  <a:pt x="330" y="187"/>
                </a:cubicBezTo>
                <a:cubicBezTo>
                  <a:pt x="334" y="187"/>
                  <a:pt x="338" y="186"/>
                  <a:pt x="341" y="185"/>
                </a:cubicBezTo>
                <a:cubicBezTo>
                  <a:pt x="342" y="189"/>
                  <a:pt x="342" y="189"/>
                  <a:pt x="342" y="189"/>
                </a:cubicBezTo>
                <a:cubicBezTo>
                  <a:pt x="338" y="190"/>
                  <a:pt x="335" y="191"/>
                  <a:pt x="331" y="191"/>
                </a:cubicBezTo>
                <a:close/>
                <a:moveTo>
                  <a:pt x="137" y="189"/>
                </a:moveTo>
                <a:cubicBezTo>
                  <a:pt x="133" y="188"/>
                  <a:pt x="129" y="187"/>
                  <a:pt x="126" y="187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30" y="184"/>
                  <a:pt x="134" y="185"/>
                  <a:pt x="138" y="185"/>
                </a:cubicBezTo>
                <a:lnTo>
                  <a:pt x="137" y="189"/>
                </a:lnTo>
                <a:close/>
                <a:moveTo>
                  <a:pt x="353" y="187"/>
                </a:moveTo>
                <a:cubicBezTo>
                  <a:pt x="353" y="183"/>
                  <a:pt x="353" y="183"/>
                  <a:pt x="353" y="183"/>
                </a:cubicBezTo>
                <a:cubicBezTo>
                  <a:pt x="356" y="182"/>
                  <a:pt x="360" y="181"/>
                  <a:pt x="364" y="180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1" y="185"/>
                  <a:pt x="357" y="186"/>
                  <a:pt x="353" y="187"/>
                </a:cubicBezTo>
                <a:close/>
                <a:moveTo>
                  <a:pt x="114" y="184"/>
                </a:moveTo>
                <a:cubicBezTo>
                  <a:pt x="111" y="183"/>
                  <a:pt x="107" y="182"/>
                  <a:pt x="103" y="181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8" y="178"/>
                  <a:pt x="112" y="179"/>
                  <a:pt x="115" y="180"/>
                </a:cubicBezTo>
                <a:lnTo>
                  <a:pt x="114" y="184"/>
                </a:lnTo>
                <a:close/>
                <a:moveTo>
                  <a:pt x="376" y="181"/>
                </a:moveTo>
                <a:cubicBezTo>
                  <a:pt x="375" y="178"/>
                  <a:pt x="375" y="178"/>
                  <a:pt x="375" y="178"/>
                </a:cubicBezTo>
                <a:cubicBezTo>
                  <a:pt x="378" y="177"/>
                  <a:pt x="382" y="175"/>
                  <a:pt x="385" y="174"/>
                </a:cubicBezTo>
                <a:cubicBezTo>
                  <a:pt x="387" y="178"/>
                  <a:pt x="387" y="178"/>
                  <a:pt x="387" y="178"/>
                </a:cubicBezTo>
                <a:cubicBezTo>
                  <a:pt x="383" y="179"/>
                  <a:pt x="379" y="180"/>
                  <a:pt x="376" y="181"/>
                </a:cubicBezTo>
                <a:close/>
                <a:moveTo>
                  <a:pt x="92" y="178"/>
                </a:moveTo>
                <a:cubicBezTo>
                  <a:pt x="89" y="177"/>
                  <a:pt x="85" y="175"/>
                  <a:pt x="81" y="174"/>
                </a:cubicBezTo>
                <a:cubicBezTo>
                  <a:pt x="83" y="170"/>
                  <a:pt x="83" y="170"/>
                  <a:pt x="83" y="170"/>
                </a:cubicBezTo>
                <a:cubicBezTo>
                  <a:pt x="86" y="172"/>
                  <a:pt x="90" y="173"/>
                  <a:pt x="94" y="174"/>
                </a:cubicBezTo>
                <a:lnTo>
                  <a:pt x="92" y="178"/>
                </a:lnTo>
                <a:close/>
                <a:moveTo>
                  <a:pt x="398" y="174"/>
                </a:moveTo>
                <a:cubicBezTo>
                  <a:pt x="396" y="171"/>
                  <a:pt x="396" y="171"/>
                  <a:pt x="396" y="171"/>
                </a:cubicBezTo>
                <a:cubicBezTo>
                  <a:pt x="400" y="169"/>
                  <a:pt x="403" y="168"/>
                  <a:pt x="407" y="167"/>
                </a:cubicBezTo>
                <a:cubicBezTo>
                  <a:pt x="408" y="170"/>
                  <a:pt x="408" y="170"/>
                  <a:pt x="408" y="170"/>
                </a:cubicBezTo>
                <a:cubicBezTo>
                  <a:pt x="405" y="172"/>
                  <a:pt x="401" y="173"/>
                  <a:pt x="398" y="174"/>
                </a:cubicBezTo>
                <a:close/>
                <a:moveTo>
                  <a:pt x="71" y="170"/>
                </a:moveTo>
                <a:cubicBezTo>
                  <a:pt x="67" y="168"/>
                  <a:pt x="64" y="167"/>
                  <a:pt x="60" y="165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5" y="163"/>
                  <a:pt x="69" y="165"/>
                  <a:pt x="72" y="166"/>
                </a:cubicBezTo>
                <a:lnTo>
                  <a:pt x="71" y="170"/>
                </a:lnTo>
                <a:close/>
                <a:moveTo>
                  <a:pt x="419" y="166"/>
                </a:moveTo>
                <a:cubicBezTo>
                  <a:pt x="417" y="162"/>
                  <a:pt x="417" y="162"/>
                  <a:pt x="417" y="162"/>
                </a:cubicBezTo>
                <a:cubicBezTo>
                  <a:pt x="421" y="160"/>
                  <a:pt x="424" y="159"/>
                  <a:pt x="427" y="157"/>
                </a:cubicBezTo>
                <a:cubicBezTo>
                  <a:pt x="429" y="160"/>
                  <a:pt x="429" y="160"/>
                  <a:pt x="429" y="160"/>
                </a:cubicBezTo>
                <a:cubicBezTo>
                  <a:pt x="426" y="162"/>
                  <a:pt x="422" y="164"/>
                  <a:pt x="419" y="166"/>
                </a:cubicBezTo>
                <a:close/>
                <a:moveTo>
                  <a:pt x="50" y="160"/>
                </a:moveTo>
                <a:cubicBezTo>
                  <a:pt x="46" y="158"/>
                  <a:pt x="43" y="156"/>
                  <a:pt x="40" y="154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5" y="153"/>
                  <a:pt x="48" y="155"/>
                  <a:pt x="52" y="157"/>
                </a:cubicBezTo>
                <a:lnTo>
                  <a:pt x="50" y="160"/>
                </a:lnTo>
                <a:close/>
                <a:moveTo>
                  <a:pt x="439" y="155"/>
                </a:moveTo>
                <a:cubicBezTo>
                  <a:pt x="437" y="151"/>
                  <a:pt x="437" y="151"/>
                  <a:pt x="437" y="151"/>
                </a:cubicBezTo>
                <a:cubicBezTo>
                  <a:pt x="440" y="149"/>
                  <a:pt x="444" y="147"/>
                  <a:pt x="447" y="145"/>
                </a:cubicBezTo>
                <a:cubicBezTo>
                  <a:pt x="449" y="148"/>
                  <a:pt x="449" y="148"/>
                  <a:pt x="449" y="148"/>
                </a:cubicBezTo>
                <a:cubicBezTo>
                  <a:pt x="446" y="150"/>
                  <a:pt x="443" y="153"/>
                  <a:pt x="439" y="155"/>
                </a:cubicBezTo>
                <a:close/>
                <a:moveTo>
                  <a:pt x="30" y="148"/>
                </a:moveTo>
                <a:cubicBezTo>
                  <a:pt x="27" y="145"/>
                  <a:pt x="24" y="143"/>
                  <a:pt x="21" y="141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6" y="140"/>
                  <a:pt x="29" y="143"/>
                  <a:pt x="33" y="145"/>
                </a:cubicBezTo>
                <a:lnTo>
                  <a:pt x="30" y="148"/>
                </a:lnTo>
                <a:close/>
                <a:moveTo>
                  <a:pt x="458" y="141"/>
                </a:moveTo>
                <a:cubicBezTo>
                  <a:pt x="455" y="138"/>
                  <a:pt x="455" y="138"/>
                  <a:pt x="455" y="138"/>
                </a:cubicBezTo>
                <a:cubicBezTo>
                  <a:pt x="458" y="135"/>
                  <a:pt x="461" y="133"/>
                  <a:pt x="463" y="130"/>
                </a:cubicBezTo>
                <a:cubicBezTo>
                  <a:pt x="466" y="132"/>
                  <a:pt x="466" y="132"/>
                  <a:pt x="466" y="132"/>
                </a:cubicBezTo>
                <a:cubicBezTo>
                  <a:pt x="464" y="135"/>
                  <a:pt x="461" y="138"/>
                  <a:pt x="458" y="141"/>
                </a:cubicBezTo>
                <a:close/>
                <a:moveTo>
                  <a:pt x="13" y="132"/>
                </a:moveTo>
                <a:cubicBezTo>
                  <a:pt x="11" y="129"/>
                  <a:pt x="8" y="126"/>
                  <a:pt x="7" y="122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2" y="124"/>
                  <a:pt x="14" y="127"/>
                  <a:pt x="16" y="130"/>
                </a:cubicBezTo>
                <a:lnTo>
                  <a:pt x="13" y="132"/>
                </a:lnTo>
                <a:close/>
                <a:moveTo>
                  <a:pt x="473" y="123"/>
                </a:moveTo>
                <a:cubicBezTo>
                  <a:pt x="469" y="121"/>
                  <a:pt x="469" y="121"/>
                  <a:pt x="469" y="121"/>
                </a:cubicBezTo>
                <a:cubicBezTo>
                  <a:pt x="471" y="118"/>
                  <a:pt x="473" y="114"/>
                  <a:pt x="474" y="111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6" y="116"/>
                  <a:pt x="475" y="119"/>
                  <a:pt x="473" y="123"/>
                </a:cubicBezTo>
                <a:close/>
                <a:moveTo>
                  <a:pt x="2" y="112"/>
                </a:moveTo>
                <a:cubicBezTo>
                  <a:pt x="1" y="108"/>
                  <a:pt x="0" y="104"/>
                  <a:pt x="0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3"/>
                  <a:pt x="5" y="107"/>
                  <a:pt x="6" y="111"/>
                </a:cubicBezTo>
                <a:lnTo>
                  <a:pt x="2" y="112"/>
                </a:lnTo>
                <a:close/>
                <a:moveTo>
                  <a:pt x="480" y="100"/>
                </a:moveTo>
                <a:cubicBezTo>
                  <a:pt x="476" y="100"/>
                  <a:pt x="476" y="100"/>
                  <a:pt x="476" y="100"/>
                </a:cubicBezTo>
                <a:cubicBezTo>
                  <a:pt x="477" y="100"/>
                  <a:pt x="477" y="100"/>
                  <a:pt x="477" y="100"/>
                </a:cubicBezTo>
                <a:cubicBezTo>
                  <a:pt x="475" y="100"/>
                  <a:pt x="475" y="100"/>
                  <a:pt x="475" y="100"/>
                </a:cubicBezTo>
                <a:cubicBezTo>
                  <a:pt x="475" y="96"/>
                  <a:pt x="475" y="93"/>
                  <a:pt x="474" y="90"/>
                </a:cubicBezTo>
                <a:cubicBezTo>
                  <a:pt x="478" y="89"/>
                  <a:pt x="478" y="89"/>
                  <a:pt x="478" y="89"/>
                </a:cubicBezTo>
                <a:cubicBezTo>
                  <a:pt x="479" y="92"/>
                  <a:pt x="480" y="96"/>
                  <a:pt x="480" y="100"/>
                </a:cubicBezTo>
                <a:close/>
                <a:moveTo>
                  <a:pt x="6" y="89"/>
                </a:moveTo>
                <a:cubicBezTo>
                  <a:pt x="2" y="88"/>
                  <a:pt x="2" y="88"/>
                  <a:pt x="2" y="88"/>
                </a:cubicBezTo>
                <a:cubicBezTo>
                  <a:pt x="3" y="84"/>
                  <a:pt x="5" y="81"/>
                  <a:pt x="7" y="77"/>
                </a:cubicBezTo>
                <a:cubicBezTo>
                  <a:pt x="10" y="79"/>
                  <a:pt x="10" y="79"/>
                  <a:pt x="10" y="79"/>
                </a:cubicBezTo>
                <a:cubicBezTo>
                  <a:pt x="8" y="82"/>
                  <a:pt x="7" y="86"/>
                  <a:pt x="6" y="89"/>
                </a:cubicBezTo>
                <a:close/>
                <a:moveTo>
                  <a:pt x="470" y="79"/>
                </a:moveTo>
                <a:cubicBezTo>
                  <a:pt x="468" y="76"/>
                  <a:pt x="466" y="73"/>
                  <a:pt x="463" y="70"/>
                </a:cubicBezTo>
                <a:cubicBezTo>
                  <a:pt x="466" y="68"/>
                  <a:pt x="466" y="68"/>
                  <a:pt x="466" y="68"/>
                </a:cubicBezTo>
                <a:cubicBezTo>
                  <a:pt x="469" y="71"/>
                  <a:pt x="471" y="74"/>
                  <a:pt x="473" y="78"/>
                </a:cubicBezTo>
                <a:lnTo>
                  <a:pt x="470" y="79"/>
                </a:lnTo>
                <a:close/>
                <a:moveTo>
                  <a:pt x="16" y="70"/>
                </a:moveTo>
                <a:cubicBezTo>
                  <a:pt x="13" y="68"/>
                  <a:pt x="13" y="68"/>
                  <a:pt x="13" y="68"/>
                </a:cubicBezTo>
                <a:cubicBezTo>
                  <a:pt x="16" y="65"/>
                  <a:pt x="18" y="62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5"/>
                  <a:pt x="19" y="67"/>
                  <a:pt x="16" y="70"/>
                </a:cubicBezTo>
                <a:close/>
                <a:moveTo>
                  <a:pt x="456" y="62"/>
                </a:moveTo>
                <a:cubicBezTo>
                  <a:pt x="453" y="60"/>
                  <a:pt x="450" y="58"/>
                  <a:pt x="447" y="55"/>
                </a:cubicBezTo>
                <a:cubicBezTo>
                  <a:pt x="449" y="52"/>
                  <a:pt x="449" y="52"/>
                  <a:pt x="449" y="52"/>
                </a:cubicBezTo>
                <a:cubicBezTo>
                  <a:pt x="453" y="55"/>
                  <a:pt x="456" y="57"/>
                  <a:pt x="458" y="60"/>
                </a:cubicBezTo>
                <a:lnTo>
                  <a:pt x="456" y="62"/>
                </a:lnTo>
                <a:close/>
                <a:moveTo>
                  <a:pt x="33" y="55"/>
                </a:moveTo>
                <a:cubicBezTo>
                  <a:pt x="30" y="52"/>
                  <a:pt x="30" y="52"/>
                  <a:pt x="30" y="52"/>
                </a:cubicBezTo>
                <a:cubicBezTo>
                  <a:pt x="33" y="50"/>
                  <a:pt x="37" y="47"/>
                  <a:pt x="40" y="45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6" y="53"/>
                  <a:pt x="33" y="55"/>
                </a:cubicBezTo>
                <a:close/>
                <a:moveTo>
                  <a:pt x="438" y="49"/>
                </a:moveTo>
                <a:cubicBezTo>
                  <a:pt x="435" y="47"/>
                  <a:pt x="431" y="45"/>
                  <a:pt x="428" y="43"/>
                </a:cubicBezTo>
                <a:cubicBezTo>
                  <a:pt x="430" y="40"/>
                  <a:pt x="430" y="40"/>
                  <a:pt x="430" y="40"/>
                </a:cubicBezTo>
                <a:cubicBezTo>
                  <a:pt x="433" y="42"/>
                  <a:pt x="437" y="44"/>
                  <a:pt x="440" y="46"/>
                </a:cubicBezTo>
                <a:lnTo>
                  <a:pt x="438" y="49"/>
                </a:lnTo>
                <a:close/>
                <a:moveTo>
                  <a:pt x="52" y="43"/>
                </a:moveTo>
                <a:cubicBezTo>
                  <a:pt x="50" y="40"/>
                  <a:pt x="50" y="40"/>
                  <a:pt x="50" y="40"/>
                </a:cubicBezTo>
                <a:cubicBezTo>
                  <a:pt x="53" y="38"/>
                  <a:pt x="57" y="36"/>
                  <a:pt x="60" y="35"/>
                </a:cubicBezTo>
                <a:cubicBezTo>
                  <a:pt x="62" y="38"/>
                  <a:pt x="62" y="38"/>
                  <a:pt x="62" y="38"/>
                </a:cubicBezTo>
                <a:cubicBezTo>
                  <a:pt x="58" y="40"/>
                  <a:pt x="55" y="41"/>
                  <a:pt x="52" y="43"/>
                </a:cubicBezTo>
                <a:close/>
                <a:moveTo>
                  <a:pt x="418" y="38"/>
                </a:moveTo>
                <a:cubicBezTo>
                  <a:pt x="415" y="37"/>
                  <a:pt x="411" y="35"/>
                  <a:pt x="407" y="34"/>
                </a:cubicBezTo>
                <a:cubicBezTo>
                  <a:pt x="409" y="30"/>
                  <a:pt x="409" y="30"/>
                  <a:pt x="409" y="30"/>
                </a:cubicBezTo>
                <a:cubicBezTo>
                  <a:pt x="413" y="32"/>
                  <a:pt x="416" y="33"/>
                  <a:pt x="419" y="35"/>
                </a:cubicBezTo>
                <a:lnTo>
                  <a:pt x="418" y="38"/>
                </a:lnTo>
                <a:close/>
                <a:moveTo>
                  <a:pt x="72" y="33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29"/>
                  <a:pt x="78" y="27"/>
                  <a:pt x="82" y="26"/>
                </a:cubicBezTo>
                <a:cubicBezTo>
                  <a:pt x="83" y="29"/>
                  <a:pt x="83" y="29"/>
                  <a:pt x="83" y="29"/>
                </a:cubicBezTo>
                <a:cubicBezTo>
                  <a:pt x="79" y="31"/>
                  <a:pt x="76" y="32"/>
                  <a:pt x="72" y="33"/>
                </a:cubicBezTo>
                <a:close/>
                <a:moveTo>
                  <a:pt x="397" y="30"/>
                </a:moveTo>
                <a:cubicBezTo>
                  <a:pt x="393" y="28"/>
                  <a:pt x="390" y="27"/>
                  <a:pt x="386" y="26"/>
                </a:cubicBezTo>
                <a:cubicBezTo>
                  <a:pt x="387" y="22"/>
                  <a:pt x="387" y="22"/>
                  <a:pt x="387" y="22"/>
                </a:cubicBezTo>
                <a:cubicBezTo>
                  <a:pt x="391" y="23"/>
                  <a:pt x="395" y="25"/>
                  <a:pt x="398" y="26"/>
                </a:cubicBezTo>
                <a:lnTo>
                  <a:pt x="397" y="30"/>
                </a:lnTo>
                <a:close/>
                <a:moveTo>
                  <a:pt x="94" y="26"/>
                </a:moveTo>
                <a:cubicBezTo>
                  <a:pt x="93" y="22"/>
                  <a:pt x="93" y="22"/>
                  <a:pt x="93" y="22"/>
                </a:cubicBezTo>
                <a:cubicBezTo>
                  <a:pt x="96" y="21"/>
                  <a:pt x="100" y="20"/>
                  <a:pt x="104" y="19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1" y="23"/>
                  <a:pt x="97" y="25"/>
                  <a:pt x="94" y="26"/>
                </a:cubicBezTo>
                <a:close/>
                <a:moveTo>
                  <a:pt x="375" y="23"/>
                </a:moveTo>
                <a:cubicBezTo>
                  <a:pt x="372" y="22"/>
                  <a:pt x="368" y="21"/>
                  <a:pt x="364" y="20"/>
                </a:cubicBezTo>
                <a:cubicBezTo>
                  <a:pt x="365" y="16"/>
                  <a:pt x="365" y="16"/>
                  <a:pt x="365" y="16"/>
                </a:cubicBezTo>
                <a:cubicBezTo>
                  <a:pt x="369" y="17"/>
                  <a:pt x="373" y="18"/>
                  <a:pt x="376" y="19"/>
                </a:cubicBezTo>
                <a:lnTo>
                  <a:pt x="375" y="23"/>
                </a:lnTo>
                <a:close/>
                <a:moveTo>
                  <a:pt x="116" y="20"/>
                </a:moveTo>
                <a:cubicBezTo>
                  <a:pt x="115" y="16"/>
                  <a:pt x="115" y="16"/>
                  <a:pt x="115" y="16"/>
                </a:cubicBezTo>
                <a:cubicBezTo>
                  <a:pt x="118" y="15"/>
                  <a:pt x="122" y="14"/>
                  <a:pt x="126" y="13"/>
                </a:cubicBezTo>
                <a:cubicBezTo>
                  <a:pt x="127" y="17"/>
                  <a:pt x="127" y="17"/>
                  <a:pt x="127" y="17"/>
                </a:cubicBezTo>
                <a:cubicBezTo>
                  <a:pt x="123" y="18"/>
                  <a:pt x="119" y="19"/>
                  <a:pt x="116" y="20"/>
                </a:cubicBezTo>
                <a:close/>
                <a:moveTo>
                  <a:pt x="353" y="17"/>
                </a:moveTo>
                <a:cubicBezTo>
                  <a:pt x="350" y="16"/>
                  <a:pt x="346" y="15"/>
                  <a:pt x="342" y="15"/>
                </a:cubicBezTo>
                <a:cubicBezTo>
                  <a:pt x="343" y="11"/>
                  <a:pt x="343" y="11"/>
                  <a:pt x="343" y="11"/>
                </a:cubicBezTo>
                <a:cubicBezTo>
                  <a:pt x="347" y="12"/>
                  <a:pt x="350" y="12"/>
                  <a:pt x="354" y="13"/>
                </a:cubicBezTo>
                <a:lnTo>
                  <a:pt x="353" y="17"/>
                </a:lnTo>
                <a:close/>
                <a:moveTo>
                  <a:pt x="138" y="15"/>
                </a:moveTo>
                <a:cubicBezTo>
                  <a:pt x="137" y="11"/>
                  <a:pt x="137" y="11"/>
                  <a:pt x="137" y="11"/>
                </a:cubicBezTo>
                <a:cubicBezTo>
                  <a:pt x="141" y="10"/>
                  <a:pt x="145" y="9"/>
                  <a:pt x="148" y="9"/>
                </a:cubicBezTo>
                <a:cubicBezTo>
                  <a:pt x="149" y="13"/>
                  <a:pt x="149" y="13"/>
                  <a:pt x="149" y="13"/>
                </a:cubicBezTo>
                <a:cubicBezTo>
                  <a:pt x="145" y="13"/>
                  <a:pt x="142" y="14"/>
                  <a:pt x="138" y="15"/>
                </a:cubicBezTo>
                <a:close/>
                <a:moveTo>
                  <a:pt x="331" y="13"/>
                </a:moveTo>
                <a:cubicBezTo>
                  <a:pt x="327" y="12"/>
                  <a:pt x="323" y="11"/>
                  <a:pt x="320" y="11"/>
                </a:cubicBezTo>
                <a:cubicBezTo>
                  <a:pt x="320" y="7"/>
                  <a:pt x="320" y="7"/>
                  <a:pt x="320" y="7"/>
                </a:cubicBezTo>
                <a:cubicBezTo>
                  <a:pt x="324" y="8"/>
                  <a:pt x="328" y="8"/>
                  <a:pt x="332" y="9"/>
                </a:cubicBezTo>
                <a:lnTo>
                  <a:pt x="331" y="13"/>
                </a:lnTo>
                <a:close/>
                <a:moveTo>
                  <a:pt x="160" y="11"/>
                </a:moveTo>
                <a:cubicBezTo>
                  <a:pt x="160" y="7"/>
                  <a:pt x="160" y="7"/>
                  <a:pt x="160" y="7"/>
                </a:cubicBezTo>
                <a:cubicBezTo>
                  <a:pt x="163" y="6"/>
                  <a:pt x="167" y="6"/>
                  <a:pt x="171" y="5"/>
                </a:cubicBezTo>
                <a:cubicBezTo>
                  <a:pt x="172" y="9"/>
                  <a:pt x="172" y="9"/>
                  <a:pt x="172" y="9"/>
                </a:cubicBezTo>
                <a:cubicBezTo>
                  <a:pt x="168" y="10"/>
                  <a:pt x="164" y="10"/>
                  <a:pt x="160" y="11"/>
                </a:cubicBezTo>
                <a:close/>
                <a:moveTo>
                  <a:pt x="308" y="9"/>
                </a:moveTo>
                <a:cubicBezTo>
                  <a:pt x="305" y="9"/>
                  <a:pt x="301" y="8"/>
                  <a:pt x="297" y="8"/>
                </a:cubicBezTo>
                <a:cubicBezTo>
                  <a:pt x="297" y="4"/>
                  <a:pt x="297" y="4"/>
                  <a:pt x="297" y="4"/>
                </a:cubicBezTo>
                <a:cubicBezTo>
                  <a:pt x="301" y="5"/>
                  <a:pt x="305" y="5"/>
                  <a:pt x="309" y="6"/>
                </a:cubicBezTo>
                <a:lnTo>
                  <a:pt x="308" y="9"/>
                </a:lnTo>
                <a:close/>
                <a:moveTo>
                  <a:pt x="183" y="8"/>
                </a:moveTo>
                <a:cubicBezTo>
                  <a:pt x="182" y="4"/>
                  <a:pt x="182" y="4"/>
                  <a:pt x="182" y="4"/>
                </a:cubicBezTo>
                <a:cubicBezTo>
                  <a:pt x="186" y="4"/>
                  <a:pt x="190" y="3"/>
                  <a:pt x="194" y="3"/>
                </a:cubicBezTo>
                <a:cubicBezTo>
                  <a:pt x="194" y="7"/>
                  <a:pt x="194" y="7"/>
                  <a:pt x="194" y="7"/>
                </a:cubicBezTo>
                <a:cubicBezTo>
                  <a:pt x="190" y="7"/>
                  <a:pt x="187" y="8"/>
                  <a:pt x="183" y="8"/>
                </a:cubicBezTo>
                <a:close/>
                <a:moveTo>
                  <a:pt x="286" y="7"/>
                </a:moveTo>
                <a:cubicBezTo>
                  <a:pt x="282" y="7"/>
                  <a:pt x="278" y="6"/>
                  <a:pt x="274" y="6"/>
                </a:cubicBezTo>
                <a:cubicBezTo>
                  <a:pt x="275" y="2"/>
                  <a:pt x="275" y="2"/>
                  <a:pt x="275" y="2"/>
                </a:cubicBezTo>
                <a:cubicBezTo>
                  <a:pt x="278" y="3"/>
                  <a:pt x="282" y="3"/>
                  <a:pt x="286" y="3"/>
                </a:cubicBezTo>
                <a:lnTo>
                  <a:pt x="286" y="7"/>
                </a:lnTo>
                <a:close/>
                <a:moveTo>
                  <a:pt x="206" y="6"/>
                </a:moveTo>
                <a:cubicBezTo>
                  <a:pt x="205" y="2"/>
                  <a:pt x="205" y="2"/>
                  <a:pt x="205" y="2"/>
                </a:cubicBezTo>
                <a:cubicBezTo>
                  <a:pt x="209" y="2"/>
                  <a:pt x="213" y="2"/>
                  <a:pt x="217" y="2"/>
                </a:cubicBezTo>
                <a:cubicBezTo>
                  <a:pt x="217" y="6"/>
                  <a:pt x="217" y="6"/>
                  <a:pt x="217" y="6"/>
                </a:cubicBezTo>
                <a:cubicBezTo>
                  <a:pt x="213" y="6"/>
                  <a:pt x="209" y="6"/>
                  <a:pt x="206" y="6"/>
                </a:cubicBezTo>
                <a:close/>
                <a:moveTo>
                  <a:pt x="263" y="6"/>
                </a:moveTo>
                <a:cubicBezTo>
                  <a:pt x="259" y="5"/>
                  <a:pt x="255" y="5"/>
                  <a:pt x="252" y="5"/>
                </a:cubicBezTo>
                <a:cubicBezTo>
                  <a:pt x="252" y="1"/>
                  <a:pt x="252" y="1"/>
                  <a:pt x="252" y="1"/>
                </a:cubicBezTo>
                <a:cubicBezTo>
                  <a:pt x="256" y="2"/>
                  <a:pt x="259" y="2"/>
                  <a:pt x="263" y="2"/>
                </a:cubicBezTo>
                <a:lnTo>
                  <a:pt x="263" y="6"/>
                </a:lnTo>
                <a:close/>
                <a:moveTo>
                  <a:pt x="228" y="5"/>
                </a:moveTo>
                <a:cubicBezTo>
                  <a:pt x="228" y="0"/>
                  <a:pt x="228" y="0"/>
                  <a:pt x="228" y="0"/>
                </a:cubicBezTo>
                <a:cubicBezTo>
                  <a:pt x="232" y="0"/>
                  <a:pt x="236" y="0"/>
                  <a:pt x="240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4"/>
                  <a:pt x="240" y="4"/>
                  <a:pt x="240" y="4"/>
                </a:cubicBezTo>
                <a:cubicBezTo>
                  <a:pt x="240" y="4"/>
                  <a:pt x="240" y="4"/>
                  <a:pt x="240" y="4"/>
                </a:cubicBezTo>
                <a:cubicBezTo>
                  <a:pt x="236" y="4"/>
                  <a:pt x="232" y="5"/>
                  <a:pt x="228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 flipH="1">
            <a:off x="3592513" y="4171951"/>
            <a:ext cx="1222375" cy="557213"/>
          </a:xfrm>
          <a:custGeom>
            <a:avLst/>
            <a:gdLst>
              <a:gd name="T0" fmla="*/ 285 w 570"/>
              <a:gd name="T1" fmla="*/ 0 h 260"/>
              <a:gd name="T2" fmla="*/ 0 w 570"/>
              <a:gd name="T3" fmla="*/ 130 h 260"/>
              <a:gd name="T4" fmla="*/ 285 w 570"/>
              <a:gd name="T5" fmla="*/ 260 h 260"/>
              <a:gd name="T6" fmla="*/ 570 w 570"/>
              <a:gd name="T7" fmla="*/ 130 h 260"/>
              <a:gd name="T8" fmla="*/ 285 w 570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0" h="260">
                <a:moveTo>
                  <a:pt x="285" y="0"/>
                </a:moveTo>
                <a:cubicBezTo>
                  <a:pt x="127" y="1"/>
                  <a:pt x="0" y="59"/>
                  <a:pt x="0" y="130"/>
                </a:cubicBezTo>
                <a:cubicBezTo>
                  <a:pt x="0" y="202"/>
                  <a:pt x="127" y="260"/>
                  <a:pt x="285" y="260"/>
                </a:cubicBezTo>
                <a:cubicBezTo>
                  <a:pt x="442" y="260"/>
                  <a:pt x="570" y="202"/>
                  <a:pt x="570" y="130"/>
                </a:cubicBezTo>
                <a:cubicBezTo>
                  <a:pt x="570" y="59"/>
                  <a:pt x="442" y="1"/>
                  <a:pt x="285" y="0"/>
                </a:cubicBezTo>
                <a:close/>
              </a:path>
            </a:pathLst>
          </a:custGeom>
          <a:solidFill>
            <a:srgbClr val="BE8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 flipH="1">
            <a:off x="3695701" y="4219576"/>
            <a:ext cx="1017588" cy="415925"/>
          </a:xfrm>
          <a:custGeom>
            <a:avLst/>
            <a:gdLst>
              <a:gd name="T0" fmla="*/ 238 w 475"/>
              <a:gd name="T1" fmla="*/ 0 h 194"/>
              <a:gd name="T2" fmla="*/ 0 w 475"/>
              <a:gd name="T3" fmla="*/ 97 h 194"/>
              <a:gd name="T4" fmla="*/ 238 w 475"/>
              <a:gd name="T5" fmla="*/ 194 h 194"/>
              <a:gd name="T6" fmla="*/ 475 w 475"/>
              <a:gd name="T7" fmla="*/ 97 h 194"/>
              <a:gd name="T8" fmla="*/ 238 w 475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94">
                <a:moveTo>
                  <a:pt x="238" y="0"/>
                </a:moveTo>
                <a:cubicBezTo>
                  <a:pt x="106" y="0"/>
                  <a:pt x="0" y="43"/>
                  <a:pt x="0" y="97"/>
                </a:cubicBezTo>
                <a:cubicBezTo>
                  <a:pt x="0" y="150"/>
                  <a:pt x="106" y="193"/>
                  <a:pt x="238" y="194"/>
                </a:cubicBezTo>
                <a:cubicBezTo>
                  <a:pt x="369" y="193"/>
                  <a:pt x="475" y="150"/>
                  <a:pt x="475" y="97"/>
                </a:cubicBezTo>
                <a:cubicBezTo>
                  <a:pt x="475" y="43"/>
                  <a:pt x="369" y="0"/>
                  <a:pt x="238" y="0"/>
                </a:cubicBezTo>
                <a:close/>
              </a:path>
            </a:pathLst>
          </a:custGeom>
          <a:solidFill>
            <a:srgbClr val="FBD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56"/>
          <p:cNvSpPr>
            <a:spLocks noEditPoints="1"/>
          </p:cNvSpPr>
          <p:nvPr/>
        </p:nvSpPr>
        <p:spPr bwMode="auto">
          <a:xfrm flipH="1">
            <a:off x="3689351" y="4214813"/>
            <a:ext cx="1028700" cy="422275"/>
          </a:xfrm>
          <a:custGeom>
            <a:avLst/>
            <a:gdLst>
              <a:gd name="T0" fmla="*/ 240 w 480"/>
              <a:gd name="T1" fmla="*/ 193 h 197"/>
              <a:gd name="T2" fmla="*/ 228 w 480"/>
              <a:gd name="T3" fmla="*/ 197 h 197"/>
              <a:gd name="T4" fmla="*/ 228 w 480"/>
              <a:gd name="T5" fmla="*/ 197 h 197"/>
              <a:gd name="T6" fmla="*/ 274 w 480"/>
              <a:gd name="T7" fmla="*/ 196 h 197"/>
              <a:gd name="T8" fmla="*/ 194 w 480"/>
              <a:gd name="T9" fmla="*/ 192 h 197"/>
              <a:gd name="T10" fmla="*/ 285 w 480"/>
              <a:gd name="T11" fmla="*/ 192 h 197"/>
              <a:gd name="T12" fmla="*/ 182 w 480"/>
              <a:gd name="T13" fmla="*/ 194 h 197"/>
              <a:gd name="T14" fmla="*/ 182 w 480"/>
              <a:gd name="T15" fmla="*/ 194 h 197"/>
              <a:gd name="T16" fmla="*/ 320 w 480"/>
              <a:gd name="T17" fmla="*/ 192 h 197"/>
              <a:gd name="T18" fmla="*/ 149 w 480"/>
              <a:gd name="T19" fmla="*/ 186 h 197"/>
              <a:gd name="T20" fmla="*/ 330 w 480"/>
              <a:gd name="T21" fmla="*/ 186 h 197"/>
              <a:gd name="T22" fmla="*/ 137 w 480"/>
              <a:gd name="T23" fmla="*/ 188 h 197"/>
              <a:gd name="T24" fmla="*/ 137 w 480"/>
              <a:gd name="T25" fmla="*/ 188 h 197"/>
              <a:gd name="T26" fmla="*/ 365 w 480"/>
              <a:gd name="T27" fmla="*/ 183 h 197"/>
              <a:gd name="T28" fmla="*/ 104 w 480"/>
              <a:gd name="T29" fmla="*/ 176 h 197"/>
              <a:gd name="T30" fmla="*/ 375 w 480"/>
              <a:gd name="T31" fmla="*/ 176 h 197"/>
              <a:gd name="T32" fmla="*/ 92 w 480"/>
              <a:gd name="T33" fmla="*/ 177 h 197"/>
              <a:gd name="T34" fmla="*/ 92 w 480"/>
              <a:gd name="T35" fmla="*/ 177 h 197"/>
              <a:gd name="T36" fmla="*/ 408 w 480"/>
              <a:gd name="T37" fmla="*/ 169 h 197"/>
              <a:gd name="T38" fmla="*/ 62 w 480"/>
              <a:gd name="T39" fmla="*/ 161 h 197"/>
              <a:gd name="T40" fmla="*/ 417 w 480"/>
              <a:gd name="T41" fmla="*/ 161 h 197"/>
              <a:gd name="T42" fmla="*/ 50 w 480"/>
              <a:gd name="T43" fmla="*/ 159 h 197"/>
              <a:gd name="T44" fmla="*/ 50 w 480"/>
              <a:gd name="T45" fmla="*/ 159 h 197"/>
              <a:gd name="T46" fmla="*/ 449 w 480"/>
              <a:gd name="T47" fmla="*/ 147 h 197"/>
              <a:gd name="T48" fmla="*/ 24 w 480"/>
              <a:gd name="T49" fmla="*/ 137 h 197"/>
              <a:gd name="T50" fmla="*/ 455 w 480"/>
              <a:gd name="T51" fmla="*/ 137 h 197"/>
              <a:gd name="T52" fmla="*/ 13 w 480"/>
              <a:gd name="T53" fmla="*/ 131 h 197"/>
              <a:gd name="T54" fmla="*/ 13 w 480"/>
              <a:gd name="T55" fmla="*/ 131 h 197"/>
              <a:gd name="T56" fmla="*/ 477 w 480"/>
              <a:gd name="T57" fmla="*/ 111 h 197"/>
              <a:gd name="T58" fmla="*/ 4 w 480"/>
              <a:gd name="T59" fmla="*/ 99 h 197"/>
              <a:gd name="T60" fmla="*/ 480 w 480"/>
              <a:gd name="T61" fmla="*/ 99 h 197"/>
              <a:gd name="T62" fmla="*/ 474 w 480"/>
              <a:gd name="T63" fmla="*/ 88 h 197"/>
              <a:gd name="T64" fmla="*/ 2 w 480"/>
              <a:gd name="T65" fmla="*/ 87 h 197"/>
              <a:gd name="T66" fmla="*/ 470 w 480"/>
              <a:gd name="T67" fmla="*/ 78 h 197"/>
              <a:gd name="T68" fmla="*/ 470 w 480"/>
              <a:gd name="T69" fmla="*/ 78 h 197"/>
              <a:gd name="T70" fmla="*/ 24 w 480"/>
              <a:gd name="T71" fmla="*/ 61 h 197"/>
              <a:gd name="T72" fmla="*/ 449 w 480"/>
              <a:gd name="T73" fmla="*/ 51 h 197"/>
              <a:gd name="T74" fmla="*/ 30 w 480"/>
              <a:gd name="T75" fmla="*/ 51 h 197"/>
              <a:gd name="T76" fmla="*/ 438 w 480"/>
              <a:gd name="T77" fmla="*/ 48 h 197"/>
              <a:gd name="T78" fmla="*/ 438 w 480"/>
              <a:gd name="T79" fmla="*/ 48 h 197"/>
              <a:gd name="T80" fmla="*/ 62 w 480"/>
              <a:gd name="T81" fmla="*/ 37 h 197"/>
              <a:gd name="T82" fmla="*/ 409 w 480"/>
              <a:gd name="T83" fmla="*/ 29 h 197"/>
              <a:gd name="T84" fmla="*/ 71 w 480"/>
              <a:gd name="T85" fmla="*/ 29 h 197"/>
              <a:gd name="T86" fmla="*/ 397 w 480"/>
              <a:gd name="T87" fmla="*/ 28 h 197"/>
              <a:gd name="T88" fmla="*/ 397 w 480"/>
              <a:gd name="T89" fmla="*/ 28 h 197"/>
              <a:gd name="T90" fmla="*/ 105 w 480"/>
              <a:gd name="T91" fmla="*/ 21 h 197"/>
              <a:gd name="T92" fmla="*/ 365 w 480"/>
              <a:gd name="T93" fmla="*/ 15 h 197"/>
              <a:gd name="T94" fmla="*/ 115 w 480"/>
              <a:gd name="T95" fmla="*/ 15 h 197"/>
              <a:gd name="T96" fmla="*/ 353 w 480"/>
              <a:gd name="T97" fmla="*/ 16 h 197"/>
              <a:gd name="T98" fmla="*/ 353 w 480"/>
              <a:gd name="T99" fmla="*/ 16 h 197"/>
              <a:gd name="T100" fmla="*/ 149 w 480"/>
              <a:gd name="T101" fmla="*/ 11 h 197"/>
              <a:gd name="T102" fmla="*/ 320 w 480"/>
              <a:gd name="T103" fmla="*/ 6 h 197"/>
              <a:gd name="T104" fmla="*/ 160 w 480"/>
              <a:gd name="T105" fmla="*/ 6 h 197"/>
              <a:gd name="T106" fmla="*/ 308 w 480"/>
              <a:gd name="T107" fmla="*/ 8 h 197"/>
              <a:gd name="T108" fmla="*/ 308 w 480"/>
              <a:gd name="T109" fmla="*/ 8 h 197"/>
              <a:gd name="T110" fmla="*/ 194 w 480"/>
              <a:gd name="T111" fmla="*/ 6 h 197"/>
              <a:gd name="T112" fmla="*/ 275 w 480"/>
              <a:gd name="T113" fmla="*/ 1 h 197"/>
              <a:gd name="T114" fmla="*/ 205 w 480"/>
              <a:gd name="T115" fmla="*/ 1 h 197"/>
              <a:gd name="T116" fmla="*/ 263 w 480"/>
              <a:gd name="T117" fmla="*/ 4 h 197"/>
              <a:gd name="T118" fmla="*/ 263 w 480"/>
              <a:gd name="T119" fmla="*/ 4 h 197"/>
              <a:gd name="T120" fmla="*/ 240 w 480"/>
              <a:gd name="T121" fmla="*/ 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0" h="197">
                <a:moveTo>
                  <a:pt x="240" y="197"/>
                </a:moveTo>
                <a:cubicBezTo>
                  <a:pt x="240" y="196"/>
                  <a:pt x="240" y="196"/>
                  <a:pt x="240" y="196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0" y="193"/>
                  <a:pt x="240" y="193"/>
                  <a:pt x="240" y="193"/>
                </a:cubicBezTo>
                <a:cubicBezTo>
                  <a:pt x="243" y="193"/>
                  <a:pt x="247" y="193"/>
                  <a:pt x="251" y="193"/>
                </a:cubicBezTo>
                <a:cubicBezTo>
                  <a:pt x="251" y="197"/>
                  <a:pt x="251" y="197"/>
                  <a:pt x="251" y="197"/>
                </a:cubicBezTo>
                <a:cubicBezTo>
                  <a:pt x="247" y="197"/>
                  <a:pt x="244" y="197"/>
                  <a:pt x="240" y="197"/>
                </a:cubicBezTo>
                <a:close/>
                <a:moveTo>
                  <a:pt x="228" y="197"/>
                </a:moveTo>
                <a:cubicBezTo>
                  <a:pt x="224" y="197"/>
                  <a:pt x="220" y="197"/>
                  <a:pt x="217" y="197"/>
                </a:cubicBezTo>
                <a:cubicBezTo>
                  <a:pt x="217" y="193"/>
                  <a:pt x="217" y="193"/>
                  <a:pt x="217" y="193"/>
                </a:cubicBezTo>
                <a:cubicBezTo>
                  <a:pt x="220" y="193"/>
                  <a:pt x="224" y="193"/>
                  <a:pt x="228" y="193"/>
                </a:cubicBezTo>
                <a:lnTo>
                  <a:pt x="228" y="197"/>
                </a:lnTo>
                <a:close/>
                <a:moveTo>
                  <a:pt x="262" y="197"/>
                </a:moveTo>
                <a:cubicBezTo>
                  <a:pt x="262" y="193"/>
                  <a:pt x="262" y="193"/>
                  <a:pt x="262" y="193"/>
                </a:cubicBezTo>
                <a:cubicBezTo>
                  <a:pt x="266" y="193"/>
                  <a:pt x="270" y="193"/>
                  <a:pt x="274" y="1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70" y="197"/>
                  <a:pt x="266" y="197"/>
                  <a:pt x="262" y="197"/>
                </a:cubicBezTo>
                <a:close/>
                <a:moveTo>
                  <a:pt x="205" y="196"/>
                </a:moveTo>
                <a:cubicBezTo>
                  <a:pt x="201" y="196"/>
                  <a:pt x="197" y="196"/>
                  <a:pt x="194" y="196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8" y="192"/>
                  <a:pt x="202" y="192"/>
                  <a:pt x="205" y="193"/>
                </a:cubicBezTo>
                <a:lnTo>
                  <a:pt x="205" y="196"/>
                </a:lnTo>
                <a:close/>
                <a:moveTo>
                  <a:pt x="285" y="196"/>
                </a:moveTo>
                <a:cubicBezTo>
                  <a:pt x="285" y="192"/>
                  <a:pt x="285" y="192"/>
                  <a:pt x="285" y="192"/>
                </a:cubicBezTo>
                <a:cubicBezTo>
                  <a:pt x="289" y="192"/>
                  <a:pt x="293" y="191"/>
                  <a:pt x="296" y="191"/>
                </a:cubicBezTo>
                <a:cubicBezTo>
                  <a:pt x="297" y="195"/>
                  <a:pt x="297" y="195"/>
                  <a:pt x="297" y="195"/>
                </a:cubicBezTo>
                <a:cubicBezTo>
                  <a:pt x="293" y="195"/>
                  <a:pt x="289" y="195"/>
                  <a:pt x="285" y="196"/>
                </a:cubicBezTo>
                <a:close/>
                <a:moveTo>
                  <a:pt x="182" y="194"/>
                </a:moveTo>
                <a:cubicBezTo>
                  <a:pt x="178" y="194"/>
                  <a:pt x="175" y="194"/>
                  <a:pt x="171" y="193"/>
                </a:cubicBezTo>
                <a:cubicBezTo>
                  <a:pt x="171" y="189"/>
                  <a:pt x="171" y="189"/>
                  <a:pt x="171" y="189"/>
                </a:cubicBezTo>
                <a:cubicBezTo>
                  <a:pt x="175" y="190"/>
                  <a:pt x="179" y="190"/>
                  <a:pt x="183" y="191"/>
                </a:cubicBezTo>
                <a:lnTo>
                  <a:pt x="182" y="194"/>
                </a:lnTo>
                <a:close/>
                <a:moveTo>
                  <a:pt x="308" y="193"/>
                </a:moveTo>
                <a:cubicBezTo>
                  <a:pt x="308" y="190"/>
                  <a:pt x="308" y="190"/>
                  <a:pt x="308" y="190"/>
                </a:cubicBezTo>
                <a:cubicBezTo>
                  <a:pt x="311" y="189"/>
                  <a:pt x="315" y="189"/>
                  <a:pt x="319" y="188"/>
                </a:cubicBezTo>
                <a:cubicBezTo>
                  <a:pt x="320" y="192"/>
                  <a:pt x="320" y="192"/>
                  <a:pt x="320" y="192"/>
                </a:cubicBezTo>
                <a:cubicBezTo>
                  <a:pt x="316" y="192"/>
                  <a:pt x="312" y="193"/>
                  <a:pt x="308" y="193"/>
                </a:cubicBezTo>
                <a:close/>
                <a:moveTo>
                  <a:pt x="159" y="192"/>
                </a:moveTo>
                <a:cubicBezTo>
                  <a:pt x="156" y="191"/>
                  <a:pt x="152" y="191"/>
                  <a:pt x="148" y="190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153" y="187"/>
                  <a:pt x="156" y="187"/>
                  <a:pt x="160" y="188"/>
                </a:cubicBezTo>
                <a:lnTo>
                  <a:pt x="159" y="192"/>
                </a:lnTo>
                <a:close/>
                <a:moveTo>
                  <a:pt x="331" y="190"/>
                </a:moveTo>
                <a:cubicBezTo>
                  <a:pt x="330" y="186"/>
                  <a:pt x="330" y="186"/>
                  <a:pt x="330" y="186"/>
                </a:cubicBezTo>
                <a:cubicBezTo>
                  <a:pt x="334" y="186"/>
                  <a:pt x="338" y="185"/>
                  <a:pt x="341" y="184"/>
                </a:cubicBezTo>
                <a:cubicBezTo>
                  <a:pt x="342" y="188"/>
                  <a:pt x="342" y="188"/>
                  <a:pt x="342" y="188"/>
                </a:cubicBezTo>
                <a:cubicBezTo>
                  <a:pt x="338" y="189"/>
                  <a:pt x="335" y="189"/>
                  <a:pt x="331" y="190"/>
                </a:cubicBezTo>
                <a:close/>
                <a:moveTo>
                  <a:pt x="137" y="188"/>
                </a:moveTo>
                <a:cubicBezTo>
                  <a:pt x="133" y="187"/>
                  <a:pt x="129" y="186"/>
                  <a:pt x="126" y="185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30" y="183"/>
                  <a:pt x="134" y="183"/>
                  <a:pt x="138" y="184"/>
                </a:cubicBezTo>
                <a:lnTo>
                  <a:pt x="137" y="188"/>
                </a:lnTo>
                <a:close/>
                <a:moveTo>
                  <a:pt x="353" y="186"/>
                </a:moveTo>
                <a:cubicBezTo>
                  <a:pt x="353" y="182"/>
                  <a:pt x="353" y="182"/>
                  <a:pt x="353" y="182"/>
                </a:cubicBezTo>
                <a:cubicBezTo>
                  <a:pt x="356" y="181"/>
                  <a:pt x="360" y="180"/>
                  <a:pt x="364" y="179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1" y="184"/>
                  <a:pt x="357" y="185"/>
                  <a:pt x="353" y="186"/>
                </a:cubicBezTo>
                <a:close/>
                <a:moveTo>
                  <a:pt x="114" y="183"/>
                </a:moveTo>
                <a:cubicBezTo>
                  <a:pt x="111" y="182"/>
                  <a:pt x="107" y="181"/>
                  <a:pt x="103" y="18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7"/>
                  <a:pt x="112" y="178"/>
                  <a:pt x="115" y="179"/>
                </a:cubicBezTo>
                <a:lnTo>
                  <a:pt x="114" y="183"/>
                </a:lnTo>
                <a:close/>
                <a:moveTo>
                  <a:pt x="376" y="180"/>
                </a:moveTo>
                <a:cubicBezTo>
                  <a:pt x="375" y="176"/>
                  <a:pt x="375" y="176"/>
                  <a:pt x="375" y="176"/>
                </a:cubicBezTo>
                <a:cubicBezTo>
                  <a:pt x="378" y="175"/>
                  <a:pt x="382" y="174"/>
                  <a:pt x="385" y="173"/>
                </a:cubicBezTo>
                <a:cubicBezTo>
                  <a:pt x="387" y="177"/>
                  <a:pt x="387" y="177"/>
                  <a:pt x="387" y="177"/>
                </a:cubicBezTo>
                <a:cubicBezTo>
                  <a:pt x="383" y="178"/>
                  <a:pt x="379" y="179"/>
                  <a:pt x="376" y="180"/>
                </a:cubicBezTo>
                <a:close/>
                <a:moveTo>
                  <a:pt x="92" y="177"/>
                </a:moveTo>
                <a:cubicBezTo>
                  <a:pt x="89" y="175"/>
                  <a:pt x="85" y="174"/>
                  <a:pt x="81" y="173"/>
                </a:cubicBezTo>
                <a:cubicBezTo>
                  <a:pt x="83" y="169"/>
                  <a:pt x="83" y="169"/>
                  <a:pt x="83" y="169"/>
                </a:cubicBezTo>
                <a:cubicBezTo>
                  <a:pt x="86" y="171"/>
                  <a:pt x="90" y="172"/>
                  <a:pt x="94" y="173"/>
                </a:cubicBezTo>
                <a:lnTo>
                  <a:pt x="92" y="177"/>
                </a:lnTo>
                <a:close/>
                <a:moveTo>
                  <a:pt x="398" y="173"/>
                </a:moveTo>
                <a:cubicBezTo>
                  <a:pt x="396" y="169"/>
                  <a:pt x="396" y="169"/>
                  <a:pt x="396" y="169"/>
                </a:cubicBezTo>
                <a:cubicBezTo>
                  <a:pt x="400" y="168"/>
                  <a:pt x="403" y="167"/>
                  <a:pt x="407" y="165"/>
                </a:cubicBezTo>
                <a:cubicBezTo>
                  <a:pt x="408" y="169"/>
                  <a:pt x="408" y="169"/>
                  <a:pt x="408" y="169"/>
                </a:cubicBezTo>
                <a:cubicBezTo>
                  <a:pt x="405" y="170"/>
                  <a:pt x="401" y="172"/>
                  <a:pt x="398" y="173"/>
                </a:cubicBezTo>
                <a:close/>
                <a:moveTo>
                  <a:pt x="71" y="169"/>
                </a:moveTo>
                <a:cubicBezTo>
                  <a:pt x="67" y="167"/>
                  <a:pt x="64" y="166"/>
                  <a:pt x="60" y="164"/>
                </a:cubicBezTo>
                <a:cubicBezTo>
                  <a:pt x="62" y="161"/>
                  <a:pt x="62" y="161"/>
                  <a:pt x="62" y="161"/>
                </a:cubicBezTo>
                <a:cubicBezTo>
                  <a:pt x="65" y="162"/>
                  <a:pt x="69" y="164"/>
                  <a:pt x="72" y="165"/>
                </a:cubicBezTo>
                <a:lnTo>
                  <a:pt x="71" y="169"/>
                </a:lnTo>
                <a:close/>
                <a:moveTo>
                  <a:pt x="419" y="164"/>
                </a:moveTo>
                <a:cubicBezTo>
                  <a:pt x="417" y="161"/>
                  <a:pt x="417" y="161"/>
                  <a:pt x="417" y="161"/>
                </a:cubicBezTo>
                <a:cubicBezTo>
                  <a:pt x="421" y="159"/>
                  <a:pt x="424" y="158"/>
                  <a:pt x="427" y="156"/>
                </a:cubicBezTo>
                <a:cubicBezTo>
                  <a:pt x="429" y="159"/>
                  <a:pt x="429" y="159"/>
                  <a:pt x="429" y="159"/>
                </a:cubicBezTo>
                <a:cubicBezTo>
                  <a:pt x="426" y="161"/>
                  <a:pt x="422" y="163"/>
                  <a:pt x="419" y="164"/>
                </a:cubicBezTo>
                <a:close/>
                <a:moveTo>
                  <a:pt x="50" y="159"/>
                </a:moveTo>
                <a:cubicBezTo>
                  <a:pt x="46" y="157"/>
                  <a:pt x="43" y="155"/>
                  <a:pt x="40" y="153"/>
                </a:cubicBezTo>
                <a:cubicBezTo>
                  <a:pt x="42" y="150"/>
                  <a:pt x="42" y="150"/>
                  <a:pt x="42" y="150"/>
                </a:cubicBezTo>
                <a:cubicBezTo>
                  <a:pt x="45" y="152"/>
                  <a:pt x="48" y="154"/>
                  <a:pt x="52" y="156"/>
                </a:cubicBezTo>
                <a:lnTo>
                  <a:pt x="50" y="159"/>
                </a:lnTo>
                <a:close/>
                <a:moveTo>
                  <a:pt x="439" y="153"/>
                </a:moveTo>
                <a:cubicBezTo>
                  <a:pt x="437" y="150"/>
                  <a:pt x="437" y="150"/>
                  <a:pt x="437" y="150"/>
                </a:cubicBezTo>
                <a:cubicBezTo>
                  <a:pt x="440" y="148"/>
                  <a:pt x="444" y="146"/>
                  <a:pt x="447" y="144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6" y="149"/>
                  <a:pt x="443" y="151"/>
                  <a:pt x="439" y="153"/>
                </a:cubicBezTo>
                <a:close/>
                <a:moveTo>
                  <a:pt x="30" y="147"/>
                </a:moveTo>
                <a:cubicBezTo>
                  <a:pt x="27" y="144"/>
                  <a:pt x="24" y="142"/>
                  <a:pt x="21" y="139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6" y="139"/>
                  <a:pt x="29" y="141"/>
                  <a:pt x="33" y="144"/>
                </a:cubicBezTo>
                <a:lnTo>
                  <a:pt x="30" y="147"/>
                </a:lnTo>
                <a:close/>
                <a:moveTo>
                  <a:pt x="458" y="140"/>
                </a:moveTo>
                <a:cubicBezTo>
                  <a:pt x="455" y="137"/>
                  <a:pt x="455" y="137"/>
                  <a:pt x="455" y="137"/>
                </a:cubicBezTo>
                <a:cubicBezTo>
                  <a:pt x="458" y="134"/>
                  <a:pt x="461" y="132"/>
                  <a:pt x="463" y="129"/>
                </a:cubicBezTo>
                <a:cubicBezTo>
                  <a:pt x="466" y="131"/>
                  <a:pt x="466" y="131"/>
                  <a:pt x="466" y="131"/>
                </a:cubicBezTo>
                <a:cubicBezTo>
                  <a:pt x="464" y="134"/>
                  <a:pt x="461" y="137"/>
                  <a:pt x="458" y="140"/>
                </a:cubicBezTo>
                <a:close/>
                <a:moveTo>
                  <a:pt x="13" y="131"/>
                </a:moveTo>
                <a:cubicBezTo>
                  <a:pt x="11" y="128"/>
                  <a:pt x="8" y="125"/>
                  <a:pt x="7" y="121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12" y="122"/>
                  <a:pt x="14" y="126"/>
                  <a:pt x="16" y="129"/>
                </a:cubicBezTo>
                <a:lnTo>
                  <a:pt x="13" y="131"/>
                </a:lnTo>
                <a:close/>
                <a:moveTo>
                  <a:pt x="473" y="122"/>
                </a:moveTo>
                <a:cubicBezTo>
                  <a:pt x="469" y="120"/>
                  <a:pt x="469" y="120"/>
                  <a:pt x="469" y="120"/>
                </a:cubicBezTo>
                <a:cubicBezTo>
                  <a:pt x="471" y="117"/>
                  <a:pt x="473" y="113"/>
                  <a:pt x="474" y="110"/>
                </a:cubicBezTo>
                <a:cubicBezTo>
                  <a:pt x="477" y="111"/>
                  <a:pt x="477" y="111"/>
                  <a:pt x="477" y="111"/>
                </a:cubicBezTo>
                <a:cubicBezTo>
                  <a:pt x="476" y="115"/>
                  <a:pt x="475" y="118"/>
                  <a:pt x="473" y="122"/>
                </a:cubicBezTo>
                <a:close/>
                <a:moveTo>
                  <a:pt x="2" y="110"/>
                </a:moveTo>
                <a:cubicBezTo>
                  <a:pt x="1" y="107"/>
                  <a:pt x="0" y="103"/>
                  <a:pt x="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2"/>
                  <a:pt x="5" y="106"/>
                  <a:pt x="6" y="109"/>
                </a:cubicBezTo>
                <a:lnTo>
                  <a:pt x="2" y="110"/>
                </a:lnTo>
                <a:close/>
                <a:moveTo>
                  <a:pt x="480" y="99"/>
                </a:moveTo>
                <a:cubicBezTo>
                  <a:pt x="476" y="99"/>
                  <a:pt x="476" y="99"/>
                  <a:pt x="476" y="99"/>
                </a:cubicBezTo>
                <a:cubicBezTo>
                  <a:pt x="477" y="99"/>
                  <a:pt x="477" y="99"/>
                  <a:pt x="477" y="99"/>
                </a:cubicBezTo>
                <a:cubicBezTo>
                  <a:pt x="475" y="99"/>
                  <a:pt x="475" y="99"/>
                  <a:pt x="475" y="99"/>
                </a:cubicBezTo>
                <a:cubicBezTo>
                  <a:pt x="475" y="95"/>
                  <a:pt x="475" y="92"/>
                  <a:pt x="474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9" y="91"/>
                  <a:pt x="480" y="95"/>
                  <a:pt x="480" y="99"/>
                </a:cubicBezTo>
                <a:close/>
                <a:moveTo>
                  <a:pt x="6" y="88"/>
                </a:moveTo>
                <a:cubicBezTo>
                  <a:pt x="2" y="87"/>
                  <a:pt x="2" y="87"/>
                  <a:pt x="2" y="87"/>
                </a:cubicBezTo>
                <a:cubicBezTo>
                  <a:pt x="3" y="83"/>
                  <a:pt x="5" y="80"/>
                  <a:pt x="7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8" y="81"/>
                  <a:pt x="7" y="85"/>
                  <a:pt x="6" y="88"/>
                </a:cubicBezTo>
                <a:close/>
                <a:moveTo>
                  <a:pt x="470" y="78"/>
                </a:moveTo>
                <a:cubicBezTo>
                  <a:pt x="468" y="75"/>
                  <a:pt x="466" y="72"/>
                  <a:pt x="463" y="69"/>
                </a:cubicBezTo>
                <a:cubicBezTo>
                  <a:pt x="466" y="67"/>
                  <a:pt x="466" y="67"/>
                  <a:pt x="466" y="67"/>
                </a:cubicBezTo>
                <a:cubicBezTo>
                  <a:pt x="469" y="70"/>
                  <a:pt x="471" y="73"/>
                  <a:pt x="473" y="76"/>
                </a:cubicBezTo>
                <a:lnTo>
                  <a:pt x="470" y="78"/>
                </a:lnTo>
                <a:close/>
                <a:moveTo>
                  <a:pt x="16" y="69"/>
                </a:moveTo>
                <a:cubicBezTo>
                  <a:pt x="13" y="66"/>
                  <a:pt x="13" y="66"/>
                  <a:pt x="13" y="66"/>
                </a:cubicBezTo>
                <a:cubicBezTo>
                  <a:pt x="16" y="64"/>
                  <a:pt x="18" y="61"/>
                  <a:pt x="21" y="58"/>
                </a:cubicBezTo>
                <a:cubicBezTo>
                  <a:pt x="24" y="61"/>
                  <a:pt x="24" y="61"/>
                  <a:pt x="24" y="61"/>
                </a:cubicBezTo>
                <a:cubicBezTo>
                  <a:pt x="21" y="63"/>
                  <a:pt x="19" y="66"/>
                  <a:pt x="16" y="69"/>
                </a:cubicBezTo>
                <a:close/>
                <a:moveTo>
                  <a:pt x="456" y="61"/>
                </a:moveTo>
                <a:cubicBezTo>
                  <a:pt x="453" y="59"/>
                  <a:pt x="450" y="56"/>
                  <a:pt x="447" y="54"/>
                </a:cubicBezTo>
                <a:cubicBezTo>
                  <a:pt x="449" y="51"/>
                  <a:pt x="449" y="51"/>
                  <a:pt x="449" y="51"/>
                </a:cubicBezTo>
                <a:cubicBezTo>
                  <a:pt x="453" y="53"/>
                  <a:pt x="456" y="56"/>
                  <a:pt x="458" y="58"/>
                </a:cubicBezTo>
                <a:lnTo>
                  <a:pt x="456" y="61"/>
                </a:lnTo>
                <a:close/>
                <a:moveTo>
                  <a:pt x="33" y="54"/>
                </a:moveTo>
                <a:cubicBezTo>
                  <a:pt x="30" y="51"/>
                  <a:pt x="30" y="51"/>
                  <a:pt x="30" y="51"/>
                </a:cubicBezTo>
                <a:cubicBezTo>
                  <a:pt x="33" y="48"/>
                  <a:pt x="37" y="46"/>
                  <a:pt x="40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39" y="49"/>
                  <a:pt x="36" y="52"/>
                  <a:pt x="33" y="54"/>
                </a:cubicBezTo>
                <a:close/>
                <a:moveTo>
                  <a:pt x="438" y="48"/>
                </a:moveTo>
                <a:cubicBezTo>
                  <a:pt x="435" y="46"/>
                  <a:pt x="431" y="44"/>
                  <a:pt x="428" y="42"/>
                </a:cubicBezTo>
                <a:cubicBezTo>
                  <a:pt x="430" y="39"/>
                  <a:pt x="430" y="39"/>
                  <a:pt x="430" y="39"/>
                </a:cubicBezTo>
                <a:cubicBezTo>
                  <a:pt x="433" y="41"/>
                  <a:pt x="437" y="43"/>
                  <a:pt x="440" y="44"/>
                </a:cubicBezTo>
                <a:lnTo>
                  <a:pt x="438" y="48"/>
                </a:lnTo>
                <a:close/>
                <a:moveTo>
                  <a:pt x="52" y="42"/>
                </a:moveTo>
                <a:cubicBezTo>
                  <a:pt x="50" y="38"/>
                  <a:pt x="50" y="38"/>
                  <a:pt x="50" y="38"/>
                </a:cubicBezTo>
                <a:cubicBezTo>
                  <a:pt x="53" y="37"/>
                  <a:pt x="57" y="35"/>
                  <a:pt x="60" y="33"/>
                </a:cubicBezTo>
                <a:cubicBezTo>
                  <a:pt x="62" y="37"/>
                  <a:pt x="62" y="37"/>
                  <a:pt x="62" y="37"/>
                </a:cubicBezTo>
                <a:cubicBezTo>
                  <a:pt x="58" y="38"/>
                  <a:pt x="55" y="40"/>
                  <a:pt x="52" y="42"/>
                </a:cubicBezTo>
                <a:close/>
                <a:moveTo>
                  <a:pt x="418" y="37"/>
                </a:moveTo>
                <a:cubicBezTo>
                  <a:pt x="415" y="35"/>
                  <a:pt x="411" y="34"/>
                  <a:pt x="407" y="32"/>
                </a:cubicBezTo>
                <a:cubicBezTo>
                  <a:pt x="409" y="29"/>
                  <a:pt x="409" y="29"/>
                  <a:pt x="409" y="29"/>
                </a:cubicBezTo>
                <a:cubicBezTo>
                  <a:pt x="413" y="30"/>
                  <a:pt x="416" y="32"/>
                  <a:pt x="419" y="34"/>
                </a:cubicBezTo>
                <a:lnTo>
                  <a:pt x="418" y="37"/>
                </a:lnTo>
                <a:close/>
                <a:moveTo>
                  <a:pt x="72" y="32"/>
                </a:moveTo>
                <a:cubicBezTo>
                  <a:pt x="71" y="29"/>
                  <a:pt x="71" y="29"/>
                  <a:pt x="71" y="29"/>
                </a:cubicBezTo>
                <a:cubicBezTo>
                  <a:pt x="74" y="27"/>
                  <a:pt x="78" y="26"/>
                  <a:pt x="82" y="25"/>
                </a:cubicBezTo>
                <a:cubicBezTo>
                  <a:pt x="83" y="28"/>
                  <a:pt x="83" y="28"/>
                  <a:pt x="83" y="28"/>
                </a:cubicBezTo>
                <a:cubicBezTo>
                  <a:pt x="79" y="30"/>
                  <a:pt x="76" y="31"/>
                  <a:pt x="72" y="32"/>
                </a:cubicBezTo>
                <a:close/>
                <a:moveTo>
                  <a:pt x="397" y="28"/>
                </a:moveTo>
                <a:cubicBezTo>
                  <a:pt x="393" y="27"/>
                  <a:pt x="390" y="26"/>
                  <a:pt x="386" y="25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91" y="22"/>
                  <a:pt x="395" y="24"/>
                  <a:pt x="398" y="25"/>
                </a:cubicBezTo>
                <a:lnTo>
                  <a:pt x="397" y="28"/>
                </a:lnTo>
                <a:close/>
                <a:moveTo>
                  <a:pt x="94" y="25"/>
                </a:moveTo>
                <a:cubicBezTo>
                  <a:pt x="93" y="21"/>
                  <a:pt x="93" y="21"/>
                  <a:pt x="93" y="21"/>
                </a:cubicBezTo>
                <a:cubicBezTo>
                  <a:pt x="96" y="20"/>
                  <a:pt x="100" y="19"/>
                  <a:pt x="104" y="18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1" y="22"/>
                  <a:pt x="97" y="23"/>
                  <a:pt x="94" y="25"/>
                </a:cubicBezTo>
                <a:close/>
                <a:moveTo>
                  <a:pt x="375" y="21"/>
                </a:moveTo>
                <a:cubicBezTo>
                  <a:pt x="372" y="20"/>
                  <a:pt x="368" y="19"/>
                  <a:pt x="364" y="18"/>
                </a:cubicBezTo>
                <a:cubicBezTo>
                  <a:pt x="365" y="15"/>
                  <a:pt x="365" y="15"/>
                  <a:pt x="365" y="15"/>
                </a:cubicBezTo>
                <a:cubicBezTo>
                  <a:pt x="369" y="16"/>
                  <a:pt x="373" y="17"/>
                  <a:pt x="376" y="18"/>
                </a:cubicBezTo>
                <a:lnTo>
                  <a:pt x="375" y="21"/>
                </a:lnTo>
                <a:close/>
                <a:moveTo>
                  <a:pt x="116" y="18"/>
                </a:moveTo>
                <a:cubicBezTo>
                  <a:pt x="115" y="15"/>
                  <a:pt x="115" y="15"/>
                  <a:pt x="115" y="15"/>
                </a:cubicBezTo>
                <a:cubicBezTo>
                  <a:pt x="118" y="14"/>
                  <a:pt x="122" y="13"/>
                  <a:pt x="126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3" y="17"/>
                  <a:pt x="119" y="17"/>
                  <a:pt x="116" y="18"/>
                </a:cubicBezTo>
                <a:close/>
                <a:moveTo>
                  <a:pt x="353" y="16"/>
                </a:moveTo>
                <a:cubicBezTo>
                  <a:pt x="350" y="15"/>
                  <a:pt x="346" y="14"/>
                  <a:pt x="342" y="13"/>
                </a:cubicBezTo>
                <a:cubicBezTo>
                  <a:pt x="343" y="10"/>
                  <a:pt x="343" y="10"/>
                  <a:pt x="343" y="10"/>
                </a:cubicBezTo>
                <a:cubicBezTo>
                  <a:pt x="347" y="10"/>
                  <a:pt x="350" y="11"/>
                  <a:pt x="354" y="12"/>
                </a:cubicBezTo>
                <a:lnTo>
                  <a:pt x="353" y="16"/>
                </a:lnTo>
                <a:close/>
                <a:moveTo>
                  <a:pt x="138" y="13"/>
                </a:moveTo>
                <a:cubicBezTo>
                  <a:pt x="137" y="10"/>
                  <a:pt x="137" y="10"/>
                  <a:pt x="137" y="10"/>
                </a:cubicBezTo>
                <a:cubicBezTo>
                  <a:pt x="141" y="9"/>
                  <a:pt x="145" y="8"/>
                  <a:pt x="148" y="8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45" y="12"/>
                  <a:pt x="142" y="13"/>
                  <a:pt x="138" y="13"/>
                </a:cubicBezTo>
                <a:close/>
                <a:moveTo>
                  <a:pt x="331" y="11"/>
                </a:moveTo>
                <a:cubicBezTo>
                  <a:pt x="327" y="11"/>
                  <a:pt x="323" y="10"/>
                  <a:pt x="320" y="10"/>
                </a:cubicBezTo>
                <a:cubicBezTo>
                  <a:pt x="320" y="6"/>
                  <a:pt x="320" y="6"/>
                  <a:pt x="320" y="6"/>
                </a:cubicBezTo>
                <a:cubicBezTo>
                  <a:pt x="324" y="6"/>
                  <a:pt x="328" y="7"/>
                  <a:pt x="332" y="8"/>
                </a:cubicBezTo>
                <a:lnTo>
                  <a:pt x="331" y="11"/>
                </a:lnTo>
                <a:close/>
                <a:moveTo>
                  <a:pt x="160" y="10"/>
                </a:moveTo>
                <a:cubicBezTo>
                  <a:pt x="160" y="6"/>
                  <a:pt x="160" y="6"/>
                  <a:pt x="160" y="6"/>
                </a:cubicBezTo>
                <a:cubicBezTo>
                  <a:pt x="163" y="5"/>
                  <a:pt x="167" y="5"/>
                  <a:pt x="171" y="4"/>
                </a:cubicBezTo>
                <a:cubicBezTo>
                  <a:pt x="172" y="8"/>
                  <a:pt x="172" y="8"/>
                  <a:pt x="172" y="8"/>
                </a:cubicBezTo>
                <a:cubicBezTo>
                  <a:pt x="168" y="9"/>
                  <a:pt x="164" y="9"/>
                  <a:pt x="160" y="10"/>
                </a:cubicBezTo>
                <a:close/>
                <a:moveTo>
                  <a:pt x="308" y="8"/>
                </a:moveTo>
                <a:cubicBezTo>
                  <a:pt x="305" y="8"/>
                  <a:pt x="301" y="7"/>
                  <a:pt x="297" y="7"/>
                </a:cubicBezTo>
                <a:cubicBezTo>
                  <a:pt x="297" y="3"/>
                  <a:pt x="297" y="3"/>
                  <a:pt x="297" y="3"/>
                </a:cubicBezTo>
                <a:cubicBezTo>
                  <a:pt x="301" y="3"/>
                  <a:pt x="305" y="4"/>
                  <a:pt x="309" y="4"/>
                </a:cubicBezTo>
                <a:lnTo>
                  <a:pt x="308" y="8"/>
                </a:lnTo>
                <a:close/>
                <a:moveTo>
                  <a:pt x="183" y="7"/>
                </a:moveTo>
                <a:cubicBezTo>
                  <a:pt x="182" y="3"/>
                  <a:pt x="182" y="3"/>
                  <a:pt x="182" y="3"/>
                </a:cubicBezTo>
                <a:cubicBezTo>
                  <a:pt x="186" y="3"/>
                  <a:pt x="190" y="2"/>
                  <a:pt x="194" y="2"/>
                </a:cubicBezTo>
                <a:cubicBezTo>
                  <a:pt x="194" y="6"/>
                  <a:pt x="194" y="6"/>
                  <a:pt x="194" y="6"/>
                </a:cubicBezTo>
                <a:cubicBezTo>
                  <a:pt x="190" y="6"/>
                  <a:pt x="187" y="6"/>
                  <a:pt x="183" y="7"/>
                </a:cubicBezTo>
                <a:close/>
                <a:moveTo>
                  <a:pt x="286" y="6"/>
                </a:moveTo>
                <a:cubicBezTo>
                  <a:pt x="282" y="5"/>
                  <a:pt x="278" y="5"/>
                  <a:pt x="274" y="5"/>
                </a:cubicBezTo>
                <a:cubicBezTo>
                  <a:pt x="275" y="1"/>
                  <a:pt x="275" y="1"/>
                  <a:pt x="275" y="1"/>
                </a:cubicBezTo>
                <a:cubicBezTo>
                  <a:pt x="278" y="1"/>
                  <a:pt x="282" y="2"/>
                  <a:pt x="286" y="2"/>
                </a:cubicBezTo>
                <a:lnTo>
                  <a:pt x="286" y="6"/>
                </a:lnTo>
                <a:close/>
                <a:moveTo>
                  <a:pt x="206" y="5"/>
                </a:moveTo>
                <a:cubicBezTo>
                  <a:pt x="205" y="1"/>
                  <a:pt x="205" y="1"/>
                  <a:pt x="205" y="1"/>
                </a:cubicBezTo>
                <a:cubicBezTo>
                  <a:pt x="209" y="1"/>
                  <a:pt x="213" y="1"/>
                  <a:pt x="217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13" y="5"/>
                  <a:pt x="209" y="5"/>
                  <a:pt x="206" y="5"/>
                </a:cubicBezTo>
                <a:close/>
                <a:moveTo>
                  <a:pt x="263" y="4"/>
                </a:moveTo>
                <a:cubicBezTo>
                  <a:pt x="259" y="4"/>
                  <a:pt x="255" y="4"/>
                  <a:pt x="252" y="4"/>
                </a:cubicBezTo>
                <a:cubicBezTo>
                  <a:pt x="252" y="0"/>
                  <a:pt x="252" y="0"/>
                  <a:pt x="252" y="0"/>
                </a:cubicBezTo>
                <a:cubicBezTo>
                  <a:pt x="256" y="0"/>
                  <a:pt x="259" y="0"/>
                  <a:pt x="263" y="1"/>
                </a:cubicBezTo>
                <a:lnTo>
                  <a:pt x="263" y="4"/>
                </a:lnTo>
                <a:close/>
                <a:moveTo>
                  <a:pt x="228" y="5"/>
                </a:moveTo>
                <a:cubicBezTo>
                  <a:pt x="228" y="1"/>
                  <a:pt x="228" y="1"/>
                  <a:pt x="228" y="1"/>
                </a:cubicBezTo>
                <a:cubicBezTo>
                  <a:pt x="232" y="1"/>
                  <a:pt x="236" y="1"/>
                  <a:pt x="240" y="1"/>
                </a:cubicBezTo>
                <a:cubicBezTo>
                  <a:pt x="240" y="1"/>
                  <a:pt x="240" y="1"/>
                  <a:pt x="240" y="1"/>
                </a:cubicBezTo>
                <a:cubicBezTo>
                  <a:pt x="240" y="5"/>
                  <a:pt x="240" y="5"/>
                  <a:pt x="240" y="5"/>
                </a:cubicBezTo>
                <a:cubicBezTo>
                  <a:pt x="240" y="5"/>
                  <a:pt x="240" y="5"/>
                  <a:pt x="240" y="5"/>
                </a:cubicBezTo>
                <a:cubicBezTo>
                  <a:pt x="236" y="5"/>
                  <a:pt x="232" y="5"/>
                  <a:pt x="228" y="5"/>
                </a:cubicBezTo>
                <a:close/>
              </a:path>
            </a:pathLst>
          </a:custGeom>
          <a:solidFill>
            <a:srgbClr val="D4B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Oval 157"/>
          <p:cNvSpPr>
            <a:spLocks noChangeArrowheads="1"/>
          </p:cNvSpPr>
          <p:nvPr/>
        </p:nvSpPr>
        <p:spPr bwMode="auto">
          <a:xfrm flipH="1">
            <a:off x="3592513" y="3970338"/>
            <a:ext cx="1222375" cy="557213"/>
          </a:xfrm>
          <a:prstGeom prst="ellipse">
            <a:avLst/>
          </a:pr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58"/>
          <p:cNvSpPr>
            <a:spLocks/>
          </p:cNvSpPr>
          <p:nvPr/>
        </p:nvSpPr>
        <p:spPr bwMode="auto">
          <a:xfrm flipH="1">
            <a:off x="3595688" y="4605338"/>
            <a:ext cx="1216025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9 h 177"/>
              <a:gd name="T10" fmla="*/ 284 w 568"/>
              <a:gd name="T11" fmla="*/ 109 h 177"/>
              <a:gd name="T12" fmla="*/ 257 w 568"/>
              <a:gd name="T13" fmla="*/ 109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70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3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70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9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9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70"/>
                </a:cubicBezTo>
                <a:cubicBezTo>
                  <a:pt x="8" y="88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3"/>
                </a:cubicBezTo>
                <a:cubicBezTo>
                  <a:pt x="170" y="166"/>
                  <a:pt x="187" y="170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1" y="132"/>
                  <a:pt x="516" y="122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 flipH="1">
            <a:off x="3595688" y="4435476"/>
            <a:ext cx="1216025" cy="379413"/>
          </a:xfrm>
          <a:custGeom>
            <a:avLst/>
            <a:gdLst>
              <a:gd name="T0" fmla="*/ 516 w 568"/>
              <a:gd name="T1" fmla="*/ 56 h 177"/>
              <a:gd name="T2" fmla="*/ 465 w 568"/>
              <a:gd name="T3" fmla="*/ 80 h 177"/>
              <a:gd name="T4" fmla="*/ 413 w 568"/>
              <a:gd name="T5" fmla="*/ 95 h 177"/>
              <a:gd name="T6" fmla="*/ 361 w 568"/>
              <a:gd name="T7" fmla="*/ 104 h 177"/>
              <a:gd name="T8" fmla="*/ 309 w 568"/>
              <a:gd name="T9" fmla="*/ 109 h 177"/>
              <a:gd name="T10" fmla="*/ 284 w 568"/>
              <a:gd name="T11" fmla="*/ 109 h 177"/>
              <a:gd name="T12" fmla="*/ 257 w 568"/>
              <a:gd name="T13" fmla="*/ 109 h 177"/>
              <a:gd name="T14" fmla="*/ 205 w 568"/>
              <a:gd name="T15" fmla="*/ 104 h 177"/>
              <a:gd name="T16" fmla="*/ 153 w 568"/>
              <a:gd name="T17" fmla="*/ 95 h 177"/>
              <a:gd name="T18" fmla="*/ 101 w 568"/>
              <a:gd name="T19" fmla="*/ 80 h 177"/>
              <a:gd name="T20" fmla="*/ 50 w 568"/>
              <a:gd name="T21" fmla="*/ 55 h 177"/>
              <a:gd name="T22" fmla="*/ 0 w 568"/>
              <a:gd name="T23" fmla="*/ 0 h 177"/>
              <a:gd name="T24" fmla="*/ 0 w 568"/>
              <a:gd name="T25" fmla="*/ 70 h 177"/>
              <a:gd name="T26" fmla="*/ 50 w 568"/>
              <a:gd name="T27" fmla="*/ 122 h 177"/>
              <a:gd name="T28" fmla="*/ 102 w 568"/>
              <a:gd name="T29" fmla="*/ 147 h 177"/>
              <a:gd name="T30" fmla="*/ 153 w 568"/>
              <a:gd name="T31" fmla="*/ 163 h 177"/>
              <a:gd name="T32" fmla="*/ 205 w 568"/>
              <a:gd name="T33" fmla="*/ 172 h 177"/>
              <a:gd name="T34" fmla="*/ 257 w 568"/>
              <a:gd name="T35" fmla="*/ 177 h 177"/>
              <a:gd name="T36" fmla="*/ 284 w 568"/>
              <a:gd name="T37" fmla="*/ 177 h 177"/>
              <a:gd name="T38" fmla="*/ 309 w 568"/>
              <a:gd name="T39" fmla="*/ 177 h 177"/>
              <a:gd name="T40" fmla="*/ 361 w 568"/>
              <a:gd name="T41" fmla="*/ 172 h 177"/>
              <a:gd name="T42" fmla="*/ 413 w 568"/>
              <a:gd name="T43" fmla="*/ 163 h 177"/>
              <a:gd name="T44" fmla="*/ 465 w 568"/>
              <a:gd name="T45" fmla="*/ 147 h 177"/>
              <a:gd name="T46" fmla="*/ 516 w 568"/>
              <a:gd name="T47" fmla="*/ 122 h 177"/>
              <a:gd name="T48" fmla="*/ 568 w 568"/>
              <a:gd name="T49" fmla="*/ 70 h 177"/>
              <a:gd name="T50" fmla="*/ 568 w 568"/>
              <a:gd name="T51" fmla="*/ 0 h 177"/>
              <a:gd name="T52" fmla="*/ 516 w 568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7">
                <a:moveTo>
                  <a:pt x="516" y="56"/>
                </a:moveTo>
                <a:cubicBezTo>
                  <a:pt x="502" y="65"/>
                  <a:pt x="484" y="73"/>
                  <a:pt x="465" y="80"/>
                </a:cubicBezTo>
                <a:cubicBezTo>
                  <a:pt x="449" y="86"/>
                  <a:pt x="431" y="91"/>
                  <a:pt x="413" y="95"/>
                </a:cubicBezTo>
                <a:cubicBezTo>
                  <a:pt x="396" y="99"/>
                  <a:pt x="379" y="102"/>
                  <a:pt x="361" y="104"/>
                </a:cubicBezTo>
                <a:cubicBezTo>
                  <a:pt x="344" y="106"/>
                  <a:pt x="327" y="108"/>
                  <a:pt x="309" y="109"/>
                </a:cubicBezTo>
                <a:cubicBezTo>
                  <a:pt x="301" y="109"/>
                  <a:pt x="292" y="109"/>
                  <a:pt x="284" y="109"/>
                </a:cubicBezTo>
                <a:cubicBezTo>
                  <a:pt x="275" y="109"/>
                  <a:pt x="266" y="109"/>
                  <a:pt x="257" y="109"/>
                </a:cubicBezTo>
                <a:cubicBezTo>
                  <a:pt x="239" y="108"/>
                  <a:pt x="222" y="106"/>
                  <a:pt x="205" y="104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4"/>
                  <a:pt x="50" y="55"/>
                </a:cubicBezTo>
                <a:cubicBezTo>
                  <a:pt x="24" y="39"/>
                  <a:pt x="4" y="20"/>
                  <a:pt x="0" y="0"/>
                </a:cubicBezTo>
                <a:cubicBezTo>
                  <a:pt x="0" y="17"/>
                  <a:pt x="0" y="53"/>
                  <a:pt x="0" y="70"/>
                </a:cubicBezTo>
                <a:cubicBezTo>
                  <a:pt x="8" y="89"/>
                  <a:pt x="25" y="106"/>
                  <a:pt x="50" y="122"/>
                </a:cubicBezTo>
                <a:cubicBezTo>
                  <a:pt x="65" y="131"/>
                  <a:pt x="82" y="139"/>
                  <a:pt x="102" y="147"/>
                </a:cubicBezTo>
                <a:cubicBezTo>
                  <a:pt x="118" y="153"/>
                  <a:pt x="135" y="158"/>
                  <a:pt x="153" y="163"/>
                </a:cubicBezTo>
                <a:cubicBezTo>
                  <a:pt x="170" y="166"/>
                  <a:pt x="187" y="170"/>
                  <a:pt x="205" y="172"/>
                </a:cubicBezTo>
                <a:cubicBezTo>
                  <a:pt x="222" y="174"/>
                  <a:pt x="239" y="176"/>
                  <a:pt x="257" y="177"/>
                </a:cubicBezTo>
                <a:cubicBezTo>
                  <a:pt x="266" y="177"/>
                  <a:pt x="275" y="177"/>
                  <a:pt x="284" y="177"/>
                </a:cubicBezTo>
                <a:cubicBezTo>
                  <a:pt x="292" y="177"/>
                  <a:pt x="301" y="177"/>
                  <a:pt x="309" y="177"/>
                </a:cubicBezTo>
                <a:cubicBezTo>
                  <a:pt x="327" y="176"/>
                  <a:pt x="344" y="174"/>
                  <a:pt x="361" y="172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8"/>
                  <a:pt x="449" y="153"/>
                  <a:pt x="465" y="147"/>
                </a:cubicBezTo>
                <a:cubicBezTo>
                  <a:pt x="484" y="140"/>
                  <a:pt x="501" y="132"/>
                  <a:pt x="516" y="122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3"/>
                  <a:pt x="568" y="17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 flipH="1">
            <a:off x="3595688" y="4259263"/>
            <a:ext cx="1216025" cy="382588"/>
          </a:xfrm>
          <a:custGeom>
            <a:avLst/>
            <a:gdLst>
              <a:gd name="T0" fmla="*/ 516 w 568"/>
              <a:gd name="T1" fmla="*/ 56 h 178"/>
              <a:gd name="T2" fmla="*/ 465 w 568"/>
              <a:gd name="T3" fmla="*/ 81 h 178"/>
              <a:gd name="T4" fmla="*/ 413 w 568"/>
              <a:gd name="T5" fmla="*/ 96 h 178"/>
              <a:gd name="T6" fmla="*/ 361 w 568"/>
              <a:gd name="T7" fmla="*/ 105 h 178"/>
              <a:gd name="T8" fmla="*/ 309 w 568"/>
              <a:gd name="T9" fmla="*/ 109 h 178"/>
              <a:gd name="T10" fmla="*/ 284 w 568"/>
              <a:gd name="T11" fmla="*/ 110 h 178"/>
              <a:gd name="T12" fmla="*/ 257 w 568"/>
              <a:gd name="T13" fmla="*/ 109 h 178"/>
              <a:gd name="T14" fmla="*/ 205 w 568"/>
              <a:gd name="T15" fmla="*/ 105 h 178"/>
              <a:gd name="T16" fmla="*/ 153 w 568"/>
              <a:gd name="T17" fmla="*/ 95 h 178"/>
              <a:gd name="T18" fmla="*/ 101 w 568"/>
              <a:gd name="T19" fmla="*/ 80 h 178"/>
              <a:gd name="T20" fmla="*/ 50 w 568"/>
              <a:gd name="T21" fmla="*/ 55 h 178"/>
              <a:gd name="T22" fmla="*/ 0 w 568"/>
              <a:gd name="T23" fmla="*/ 0 h 178"/>
              <a:gd name="T24" fmla="*/ 0 w 568"/>
              <a:gd name="T25" fmla="*/ 70 h 178"/>
              <a:gd name="T26" fmla="*/ 50 w 568"/>
              <a:gd name="T27" fmla="*/ 122 h 178"/>
              <a:gd name="T28" fmla="*/ 102 w 568"/>
              <a:gd name="T29" fmla="*/ 147 h 178"/>
              <a:gd name="T30" fmla="*/ 153 w 568"/>
              <a:gd name="T31" fmla="*/ 163 h 178"/>
              <a:gd name="T32" fmla="*/ 205 w 568"/>
              <a:gd name="T33" fmla="*/ 172 h 178"/>
              <a:gd name="T34" fmla="*/ 257 w 568"/>
              <a:gd name="T35" fmla="*/ 177 h 178"/>
              <a:gd name="T36" fmla="*/ 284 w 568"/>
              <a:gd name="T37" fmla="*/ 178 h 178"/>
              <a:gd name="T38" fmla="*/ 309 w 568"/>
              <a:gd name="T39" fmla="*/ 177 h 178"/>
              <a:gd name="T40" fmla="*/ 361 w 568"/>
              <a:gd name="T41" fmla="*/ 173 h 178"/>
              <a:gd name="T42" fmla="*/ 413 w 568"/>
              <a:gd name="T43" fmla="*/ 163 h 178"/>
              <a:gd name="T44" fmla="*/ 465 w 568"/>
              <a:gd name="T45" fmla="*/ 148 h 178"/>
              <a:gd name="T46" fmla="*/ 516 w 568"/>
              <a:gd name="T47" fmla="*/ 123 h 178"/>
              <a:gd name="T48" fmla="*/ 568 w 568"/>
              <a:gd name="T49" fmla="*/ 70 h 178"/>
              <a:gd name="T50" fmla="*/ 568 w 568"/>
              <a:gd name="T51" fmla="*/ 0 h 178"/>
              <a:gd name="T52" fmla="*/ 516 w 568"/>
              <a:gd name="T53" fmla="*/ 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8" h="178">
                <a:moveTo>
                  <a:pt x="516" y="56"/>
                </a:moveTo>
                <a:cubicBezTo>
                  <a:pt x="502" y="65"/>
                  <a:pt x="484" y="74"/>
                  <a:pt x="465" y="81"/>
                </a:cubicBezTo>
                <a:cubicBezTo>
                  <a:pt x="449" y="86"/>
                  <a:pt x="431" y="92"/>
                  <a:pt x="413" y="96"/>
                </a:cubicBezTo>
                <a:cubicBezTo>
                  <a:pt x="396" y="99"/>
                  <a:pt x="379" y="102"/>
                  <a:pt x="361" y="105"/>
                </a:cubicBezTo>
                <a:cubicBezTo>
                  <a:pt x="344" y="107"/>
                  <a:pt x="327" y="108"/>
                  <a:pt x="309" y="109"/>
                </a:cubicBezTo>
                <a:cubicBezTo>
                  <a:pt x="301" y="109"/>
                  <a:pt x="292" y="110"/>
                  <a:pt x="284" y="110"/>
                </a:cubicBezTo>
                <a:cubicBezTo>
                  <a:pt x="275" y="110"/>
                  <a:pt x="266" y="109"/>
                  <a:pt x="257" y="109"/>
                </a:cubicBezTo>
                <a:cubicBezTo>
                  <a:pt x="239" y="108"/>
                  <a:pt x="222" y="107"/>
                  <a:pt x="205" y="105"/>
                </a:cubicBezTo>
                <a:cubicBezTo>
                  <a:pt x="187" y="102"/>
                  <a:pt x="170" y="99"/>
                  <a:pt x="153" y="95"/>
                </a:cubicBezTo>
                <a:cubicBezTo>
                  <a:pt x="135" y="91"/>
                  <a:pt x="117" y="86"/>
                  <a:pt x="101" y="80"/>
                </a:cubicBezTo>
                <a:cubicBezTo>
                  <a:pt x="82" y="73"/>
                  <a:pt x="65" y="65"/>
                  <a:pt x="50" y="55"/>
                </a:cubicBezTo>
                <a:cubicBezTo>
                  <a:pt x="24" y="39"/>
                  <a:pt x="4" y="21"/>
                  <a:pt x="0" y="0"/>
                </a:cubicBezTo>
                <a:cubicBezTo>
                  <a:pt x="0" y="18"/>
                  <a:pt x="0" y="54"/>
                  <a:pt x="0" y="70"/>
                </a:cubicBezTo>
                <a:cubicBezTo>
                  <a:pt x="8" y="89"/>
                  <a:pt x="25" y="107"/>
                  <a:pt x="50" y="122"/>
                </a:cubicBezTo>
                <a:cubicBezTo>
                  <a:pt x="65" y="131"/>
                  <a:pt x="82" y="140"/>
                  <a:pt x="102" y="147"/>
                </a:cubicBezTo>
                <a:cubicBezTo>
                  <a:pt x="118" y="153"/>
                  <a:pt x="135" y="159"/>
                  <a:pt x="153" y="163"/>
                </a:cubicBezTo>
                <a:cubicBezTo>
                  <a:pt x="170" y="167"/>
                  <a:pt x="187" y="170"/>
                  <a:pt x="205" y="172"/>
                </a:cubicBezTo>
                <a:cubicBezTo>
                  <a:pt x="222" y="175"/>
                  <a:pt x="239" y="176"/>
                  <a:pt x="257" y="177"/>
                </a:cubicBezTo>
                <a:cubicBezTo>
                  <a:pt x="266" y="178"/>
                  <a:pt x="275" y="178"/>
                  <a:pt x="284" y="178"/>
                </a:cubicBezTo>
                <a:cubicBezTo>
                  <a:pt x="292" y="178"/>
                  <a:pt x="301" y="178"/>
                  <a:pt x="309" y="177"/>
                </a:cubicBezTo>
                <a:cubicBezTo>
                  <a:pt x="327" y="176"/>
                  <a:pt x="344" y="175"/>
                  <a:pt x="361" y="173"/>
                </a:cubicBezTo>
                <a:cubicBezTo>
                  <a:pt x="379" y="170"/>
                  <a:pt x="396" y="167"/>
                  <a:pt x="413" y="163"/>
                </a:cubicBezTo>
                <a:cubicBezTo>
                  <a:pt x="431" y="159"/>
                  <a:pt x="449" y="154"/>
                  <a:pt x="465" y="148"/>
                </a:cubicBezTo>
                <a:cubicBezTo>
                  <a:pt x="484" y="140"/>
                  <a:pt x="501" y="132"/>
                  <a:pt x="516" y="123"/>
                </a:cubicBezTo>
                <a:cubicBezTo>
                  <a:pt x="542" y="107"/>
                  <a:pt x="560" y="89"/>
                  <a:pt x="568" y="70"/>
                </a:cubicBezTo>
                <a:cubicBezTo>
                  <a:pt x="568" y="54"/>
                  <a:pt x="568" y="18"/>
                  <a:pt x="568" y="0"/>
                </a:cubicBezTo>
                <a:cubicBezTo>
                  <a:pt x="560" y="21"/>
                  <a:pt x="543" y="40"/>
                  <a:pt x="516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61"/>
          <p:cNvSpPr>
            <a:spLocks noEditPoints="1"/>
          </p:cNvSpPr>
          <p:nvPr/>
        </p:nvSpPr>
        <p:spPr bwMode="auto">
          <a:xfrm flipH="1">
            <a:off x="3660776" y="4013201"/>
            <a:ext cx="1082675" cy="434975"/>
          </a:xfrm>
          <a:custGeom>
            <a:avLst/>
            <a:gdLst>
              <a:gd name="T0" fmla="*/ 253 w 505"/>
              <a:gd name="T1" fmla="*/ 203 h 203"/>
              <a:gd name="T2" fmla="*/ 253 w 505"/>
              <a:gd name="T3" fmla="*/ 203 h 203"/>
              <a:gd name="T4" fmla="*/ 0 w 505"/>
              <a:gd name="T5" fmla="*/ 101 h 203"/>
              <a:gd name="T6" fmla="*/ 253 w 505"/>
              <a:gd name="T7" fmla="*/ 0 h 203"/>
              <a:gd name="T8" fmla="*/ 505 w 505"/>
              <a:gd name="T9" fmla="*/ 101 h 203"/>
              <a:gd name="T10" fmla="*/ 253 w 505"/>
              <a:gd name="T11" fmla="*/ 203 h 203"/>
              <a:gd name="T12" fmla="*/ 253 w 505"/>
              <a:gd name="T13" fmla="*/ 28 h 203"/>
              <a:gd name="T14" fmla="*/ 30 w 505"/>
              <a:gd name="T15" fmla="*/ 101 h 203"/>
              <a:gd name="T16" fmla="*/ 253 w 505"/>
              <a:gd name="T17" fmla="*/ 174 h 203"/>
              <a:gd name="T18" fmla="*/ 475 w 505"/>
              <a:gd name="T19" fmla="*/ 101 h 203"/>
              <a:gd name="T20" fmla="*/ 253 w 505"/>
              <a:gd name="T21" fmla="*/ 2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3">
                <a:moveTo>
                  <a:pt x="253" y="203"/>
                </a:moveTo>
                <a:cubicBezTo>
                  <a:pt x="253" y="203"/>
                  <a:pt x="253" y="203"/>
                  <a:pt x="253" y="203"/>
                </a:cubicBezTo>
                <a:cubicBezTo>
                  <a:pt x="130" y="203"/>
                  <a:pt x="0" y="167"/>
                  <a:pt x="0" y="101"/>
                </a:cubicBezTo>
                <a:cubicBezTo>
                  <a:pt x="0" y="36"/>
                  <a:pt x="130" y="0"/>
                  <a:pt x="253" y="0"/>
                </a:cubicBezTo>
                <a:cubicBezTo>
                  <a:pt x="375" y="0"/>
                  <a:pt x="505" y="36"/>
                  <a:pt x="505" y="101"/>
                </a:cubicBezTo>
                <a:cubicBezTo>
                  <a:pt x="505" y="167"/>
                  <a:pt x="375" y="203"/>
                  <a:pt x="253" y="203"/>
                </a:cubicBezTo>
                <a:close/>
                <a:moveTo>
                  <a:pt x="253" y="28"/>
                </a:moveTo>
                <a:cubicBezTo>
                  <a:pt x="122" y="28"/>
                  <a:pt x="30" y="66"/>
                  <a:pt x="30" y="101"/>
                </a:cubicBezTo>
                <a:cubicBezTo>
                  <a:pt x="30" y="135"/>
                  <a:pt x="122" y="174"/>
                  <a:pt x="253" y="174"/>
                </a:cubicBezTo>
                <a:cubicBezTo>
                  <a:pt x="384" y="174"/>
                  <a:pt x="475" y="135"/>
                  <a:pt x="475" y="101"/>
                </a:cubicBezTo>
                <a:cubicBezTo>
                  <a:pt x="475" y="66"/>
                  <a:pt x="384" y="28"/>
                  <a:pt x="253" y="28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 flipH="1">
            <a:off x="3825876" y="4124326"/>
            <a:ext cx="755650" cy="188913"/>
          </a:xfrm>
          <a:custGeom>
            <a:avLst/>
            <a:gdLst>
              <a:gd name="T0" fmla="*/ 352 w 352"/>
              <a:gd name="T1" fmla="*/ 55 h 88"/>
              <a:gd name="T2" fmla="*/ 312 w 352"/>
              <a:gd name="T3" fmla="*/ 55 h 88"/>
              <a:gd name="T4" fmla="*/ 293 w 352"/>
              <a:gd name="T5" fmla="*/ 88 h 88"/>
              <a:gd name="T6" fmla="*/ 243 w 352"/>
              <a:gd name="T7" fmla="*/ 81 h 88"/>
              <a:gd name="T8" fmla="*/ 262 w 352"/>
              <a:gd name="T9" fmla="*/ 49 h 88"/>
              <a:gd name="T10" fmla="*/ 235 w 352"/>
              <a:gd name="T11" fmla="*/ 30 h 88"/>
              <a:gd name="T12" fmla="*/ 198 w 352"/>
              <a:gd name="T13" fmla="*/ 50 h 88"/>
              <a:gd name="T14" fmla="*/ 119 w 352"/>
              <a:gd name="T15" fmla="*/ 85 h 88"/>
              <a:gd name="T16" fmla="*/ 42 w 352"/>
              <a:gd name="T17" fmla="*/ 51 h 88"/>
              <a:gd name="T18" fmla="*/ 0 w 352"/>
              <a:gd name="T19" fmla="*/ 51 h 88"/>
              <a:gd name="T20" fmla="*/ 0 w 352"/>
              <a:gd name="T21" fmla="*/ 35 h 88"/>
              <a:gd name="T22" fmla="*/ 39 w 352"/>
              <a:gd name="T23" fmla="*/ 35 h 88"/>
              <a:gd name="T24" fmla="*/ 54 w 352"/>
              <a:gd name="T25" fmla="*/ 6 h 88"/>
              <a:gd name="T26" fmla="*/ 102 w 352"/>
              <a:gd name="T27" fmla="*/ 11 h 88"/>
              <a:gd name="T28" fmla="*/ 88 w 352"/>
              <a:gd name="T29" fmla="*/ 39 h 88"/>
              <a:gd name="T30" fmla="*/ 112 w 352"/>
              <a:gd name="T31" fmla="*/ 56 h 88"/>
              <a:gd name="T32" fmla="*/ 149 w 352"/>
              <a:gd name="T33" fmla="*/ 32 h 88"/>
              <a:gd name="T34" fmla="*/ 229 w 352"/>
              <a:gd name="T35" fmla="*/ 0 h 88"/>
              <a:gd name="T36" fmla="*/ 309 w 352"/>
              <a:gd name="T37" fmla="*/ 35 h 88"/>
              <a:gd name="T38" fmla="*/ 352 w 352"/>
              <a:gd name="T39" fmla="*/ 35 h 88"/>
              <a:gd name="T40" fmla="*/ 352 w 352"/>
              <a:gd name="T41" fmla="*/ 5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352" y="55"/>
                </a:moveTo>
                <a:cubicBezTo>
                  <a:pt x="312" y="55"/>
                  <a:pt x="312" y="55"/>
                  <a:pt x="312" y="55"/>
                </a:cubicBezTo>
                <a:cubicBezTo>
                  <a:pt x="310" y="67"/>
                  <a:pt x="303" y="80"/>
                  <a:pt x="293" y="88"/>
                </a:cubicBezTo>
                <a:cubicBezTo>
                  <a:pt x="243" y="81"/>
                  <a:pt x="243" y="81"/>
                  <a:pt x="243" y="81"/>
                </a:cubicBezTo>
                <a:cubicBezTo>
                  <a:pt x="253" y="73"/>
                  <a:pt x="262" y="61"/>
                  <a:pt x="262" y="49"/>
                </a:cubicBezTo>
                <a:cubicBezTo>
                  <a:pt x="262" y="37"/>
                  <a:pt x="252" y="30"/>
                  <a:pt x="235" y="30"/>
                </a:cubicBezTo>
                <a:cubicBezTo>
                  <a:pt x="219" y="30"/>
                  <a:pt x="208" y="36"/>
                  <a:pt x="198" y="50"/>
                </a:cubicBezTo>
                <a:cubicBezTo>
                  <a:pt x="182" y="71"/>
                  <a:pt x="161" y="85"/>
                  <a:pt x="119" y="85"/>
                </a:cubicBezTo>
                <a:cubicBezTo>
                  <a:pt x="81" y="85"/>
                  <a:pt x="51" y="75"/>
                  <a:pt x="42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35"/>
                  <a:pt x="0" y="35"/>
                  <a:pt x="0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41" y="19"/>
                  <a:pt x="47" y="12"/>
                  <a:pt x="54" y="6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7" y="16"/>
                  <a:pt x="88" y="25"/>
                  <a:pt x="88" y="39"/>
                </a:cubicBezTo>
                <a:cubicBezTo>
                  <a:pt x="88" y="52"/>
                  <a:pt x="100" y="56"/>
                  <a:pt x="112" y="56"/>
                </a:cubicBezTo>
                <a:cubicBezTo>
                  <a:pt x="126" y="56"/>
                  <a:pt x="135" y="49"/>
                  <a:pt x="149" y="32"/>
                </a:cubicBezTo>
                <a:cubicBezTo>
                  <a:pt x="167" y="9"/>
                  <a:pt x="190" y="0"/>
                  <a:pt x="229" y="0"/>
                </a:cubicBezTo>
                <a:cubicBezTo>
                  <a:pt x="267" y="0"/>
                  <a:pt x="300" y="11"/>
                  <a:pt x="309" y="35"/>
                </a:cubicBezTo>
                <a:cubicBezTo>
                  <a:pt x="352" y="35"/>
                  <a:pt x="352" y="35"/>
                  <a:pt x="352" y="35"/>
                </a:cubicBezTo>
                <a:lnTo>
                  <a:pt x="352" y="5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 flipH="1">
            <a:off x="2335213" y="4314826"/>
            <a:ext cx="1223963" cy="558800"/>
          </a:xfrm>
          <a:custGeom>
            <a:avLst/>
            <a:gdLst>
              <a:gd name="T0" fmla="*/ 286 w 571"/>
              <a:gd name="T1" fmla="*/ 0 h 260"/>
              <a:gd name="T2" fmla="*/ 0 w 571"/>
              <a:gd name="T3" fmla="*/ 130 h 260"/>
              <a:gd name="T4" fmla="*/ 286 w 571"/>
              <a:gd name="T5" fmla="*/ 260 h 260"/>
              <a:gd name="T6" fmla="*/ 571 w 571"/>
              <a:gd name="T7" fmla="*/ 130 h 260"/>
              <a:gd name="T8" fmla="*/ 286 w 571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260">
                <a:moveTo>
                  <a:pt x="286" y="0"/>
                </a:moveTo>
                <a:cubicBezTo>
                  <a:pt x="128" y="0"/>
                  <a:pt x="0" y="58"/>
                  <a:pt x="0" y="130"/>
                </a:cubicBezTo>
                <a:cubicBezTo>
                  <a:pt x="0" y="201"/>
                  <a:pt x="128" y="259"/>
                  <a:pt x="286" y="260"/>
                </a:cubicBezTo>
                <a:cubicBezTo>
                  <a:pt x="443" y="259"/>
                  <a:pt x="571" y="201"/>
                  <a:pt x="571" y="130"/>
                </a:cubicBezTo>
                <a:cubicBezTo>
                  <a:pt x="571" y="58"/>
                  <a:pt x="443" y="0"/>
                  <a:pt x="286" y="0"/>
                </a:cubicBezTo>
                <a:close/>
              </a:path>
            </a:pathLst>
          </a:custGeom>
          <a:solidFill>
            <a:srgbClr val="F2D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 flipH="1">
            <a:off x="2335213" y="4605338"/>
            <a:ext cx="1225550" cy="379413"/>
          </a:xfrm>
          <a:custGeom>
            <a:avLst/>
            <a:gdLst>
              <a:gd name="T0" fmla="*/ 520 w 572"/>
              <a:gd name="T1" fmla="*/ 56 h 177"/>
              <a:gd name="T2" fmla="*/ 468 w 572"/>
              <a:gd name="T3" fmla="*/ 80 h 177"/>
              <a:gd name="T4" fmla="*/ 416 w 572"/>
              <a:gd name="T5" fmla="*/ 95 h 177"/>
              <a:gd name="T6" fmla="*/ 364 w 572"/>
              <a:gd name="T7" fmla="*/ 104 h 177"/>
              <a:gd name="T8" fmla="*/ 312 w 572"/>
              <a:gd name="T9" fmla="*/ 109 h 177"/>
              <a:gd name="T10" fmla="*/ 287 w 572"/>
              <a:gd name="T11" fmla="*/ 109 h 177"/>
              <a:gd name="T12" fmla="*/ 260 w 572"/>
              <a:gd name="T13" fmla="*/ 109 h 177"/>
              <a:gd name="T14" fmla="*/ 208 w 572"/>
              <a:gd name="T15" fmla="*/ 104 h 177"/>
              <a:gd name="T16" fmla="*/ 156 w 572"/>
              <a:gd name="T17" fmla="*/ 95 h 177"/>
              <a:gd name="T18" fmla="*/ 104 w 572"/>
              <a:gd name="T19" fmla="*/ 80 h 177"/>
              <a:gd name="T20" fmla="*/ 51 w 572"/>
              <a:gd name="T21" fmla="*/ 55 h 177"/>
              <a:gd name="T22" fmla="*/ 0 w 572"/>
              <a:gd name="T23" fmla="*/ 0 h 177"/>
              <a:gd name="T24" fmla="*/ 0 w 572"/>
              <a:gd name="T25" fmla="*/ 70 h 177"/>
              <a:gd name="T26" fmla="*/ 51 w 572"/>
              <a:gd name="T27" fmla="*/ 122 h 177"/>
              <a:gd name="T28" fmla="*/ 104 w 572"/>
              <a:gd name="T29" fmla="*/ 147 h 177"/>
              <a:gd name="T30" fmla="*/ 156 w 572"/>
              <a:gd name="T31" fmla="*/ 162 h 177"/>
              <a:gd name="T32" fmla="*/ 208 w 572"/>
              <a:gd name="T33" fmla="*/ 172 h 177"/>
              <a:gd name="T34" fmla="*/ 260 w 572"/>
              <a:gd name="T35" fmla="*/ 177 h 177"/>
              <a:gd name="T36" fmla="*/ 286 w 572"/>
              <a:gd name="T37" fmla="*/ 177 h 177"/>
              <a:gd name="T38" fmla="*/ 312 w 572"/>
              <a:gd name="T39" fmla="*/ 177 h 177"/>
              <a:gd name="T40" fmla="*/ 364 w 572"/>
              <a:gd name="T41" fmla="*/ 172 h 177"/>
              <a:gd name="T42" fmla="*/ 416 w 572"/>
              <a:gd name="T43" fmla="*/ 163 h 177"/>
              <a:gd name="T44" fmla="*/ 468 w 572"/>
              <a:gd name="T45" fmla="*/ 147 h 177"/>
              <a:gd name="T46" fmla="*/ 520 w 572"/>
              <a:gd name="T47" fmla="*/ 122 h 177"/>
              <a:gd name="T48" fmla="*/ 572 w 572"/>
              <a:gd name="T49" fmla="*/ 70 h 177"/>
              <a:gd name="T50" fmla="*/ 572 w 572"/>
              <a:gd name="T51" fmla="*/ 0 h 177"/>
              <a:gd name="T52" fmla="*/ 520 w 572"/>
              <a:gd name="T53" fmla="*/ 5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2" h="177">
                <a:moveTo>
                  <a:pt x="520" y="56"/>
                </a:moveTo>
                <a:cubicBezTo>
                  <a:pt x="505" y="65"/>
                  <a:pt x="487" y="73"/>
                  <a:pt x="468" y="80"/>
                </a:cubicBezTo>
                <a:cubicBezTo>
                  <a:pt x="452" y="86"/>
                  <a:pt x="434" y="91"/>
                  <a:pt x="416" y="95"/>
                </a:cubicBezTo>
                <a:cubicBezTo>
                  <a:pt x="399" y="99"/>
                  <a:pt x="382" y="102"/>
                  <a:pt x="364" y="104"/>
                </a:cubicBezTo>
                <a:cubicBezTo>
                  <a:pt x="347" y="106"/>
                  <a:pt x="330" y="108"/>
                  <a:pt x="312" y="109"/>
                </a:cubicBezTo>
                <a:cubicBezTo>
                  <a:pt x="304" y="109"/>
                  <a:pt x="295" y="109"/>
                  <a:pt x="287" y="109"/>
                </a:cubicBezTo>
                <a:cubicBezTo>
                  <a:pt x="278" y="109"/>
                  <a:pt x="269" y="109"/>
                  <a:pt x="260" y="109"/>
                </a:cubicBezTo>
                <a:cubicBezTo>
                  <a:pt x="242" y="108"/>
                  <a:pt x="225" y="106"/>
                  <a:pt x="208" y="104"/>
                </a:cubicBezTo>
                <a:cubicBezTo>
                  <a:pt x="190" y="102"/>
                  <a:pt x="173" y="99"/>
                  <a:pt x="156" y="95"/>
                </a:cubicBezTo>
                <a:cubicBezTo>
                  <a:pt x="137" y="91"/>
                  <a:pt x="120" y="86"/>
                  <a:pt x="104" y="80"/>
                </a:cubicBezTo>
                <a:cubicBezTo>
                  <a:pt x="84" y="73"/>
                  <a:pt x="66" y="64"/>
                  <a:pt x="51" y="55"/>
                </a:cubicBezTo>
                <a:cubicBezTo>
                  <a:pt x="26" y="39"/>
                  <a:pt x="8" y="20"/>
                  <a:pt x="0" y="0"/>
                </a:cubicBezTo>
                <a:cubicBezTo>
                  <a:pt x="0" y="17"/>
                  <a:pt x="0" y="53"/>
                  <a:pt x="0" y="70"/>
                </a:cubicBezTo>
                <a:cubicBezTo>
                  <a:pt x="8" y="88"/>
                  <a:pt x="27" y="106"/>
                  <a:pt x="51" y="122"/>
                </a:cubicBezTo>
                <a:cubicBezTo>
                  <a:pt x="66" y="131"/>
                  <a:pt x="84" y="139"/>
                  <a:pt x="104" y="147"/>
                </a:cubicBezTo>
                <a:cubicBezTo>
                  <a:pt x="120" y="153"/>
                  <a:pt x="137" y="158"/>
                  <a:pt x="156" y="162"/>
                </a:cubicBezTo>
                <a:cubicBezTo>
                  <a:pt x="172" y="166"/>
                  <a:pt x="190" y="170"/>
                  <a:pt x="208" y="172"/>
                </a:cubicBezTo>
                <a:cubicBezTo>
                  <a:pt x="225" y="174"/>
                  <a:pt x="242" y="176"/>
                  <a:pt x="260" y="177"/>
                </a:cubicBezTo>
                <a:cubicBezTo>
                  <a:pt x="269" y="177"/>
                  <a:pt x="278" y="177"/>
                  <a:pt x="286" y="177"/>
                </a:cubicBezTo>
                <a:cubicBezTo>
                  <a:pt x="295" y="177"/>
                  <a:pt x="303" y="177"/>
                  <a:pt x="312" y="177"/>
                </a:cubicBezTo>
                <a:cubicBezTo>
                  <a:pt x="330" y="176"/>
                  <a:pt x="347" y="174"/>
                  <a:pt x="364" y="172"/>
                </a:cubicBezTo>
                <a:cubicBezTo>
                  <a:pt x="382" y="170"/>
                  <a:pt x="399" y="167"/>
                  <a:pt x="416" y="163"/>
                </a:cubicBezTo>
                <a:cubicBezTo>
                  <a:pt x="434" y="158"/>
                  <a:pt x="452" y="153"/>
                  <a:pt x="468" y="147"/>
                </a:cubicBezTo>
                <a:cubicBezTo>
                  <a:pt x="487" y="140"/>
                  <a:pt x="505" y="132"/>
                  <a:pt x="520" y="122"/>
                </a:cubicBezTo>
                <a:cubicBezTo>
                  <a:pt x="545" y="107"/>
                  <a:pt x="564" y="89"/>
                  <a:pt x="572" y="70"/>
                </a:cubicBezTo>
                <a:cubicBezTo>
                  <a:pt x="572" y="53"/>
                  <a:pt x="572" y="17"/>
                  <a:pt x="572" y="0"/>
                </a:cubicBezTo>
                <a:cubicBezTo>
                  <a:pt x="564" y="21"/>
                  <a:pt x="546" y="40"/>
                  <a:pt x="520" y="56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65"/>
          <p:cNvSpPr>
            <a:spLocks noEditPoints="1"/>
          </p:cNvSpPr>
          <p:nvPr/>
        </p:nvSpPr>
        <p:spPr bwMode="auto">
          <a:xfrm flipH="1">
            <a:off x="2403476" y="4356101"/>
            <a:ext cx="1082675" cy="434975"/>
          </a:xfrm>
          <a:custGeom>
            <a:avLst/>
            <a:gdLst>
              <a:gd name="T0" fmla="*/ 253 w 505"/>
              <a:gd name="T1" fmla="*/ 203 h 203"/>
              <a:gd name="T2" fmla="*/ 252 w 505"/>
              <a:gd name="T3" fmla="*/ 203 h 203"/>
              <a:gd name="T4" fmla="*/ 0 w 505"/>
              <a:gd name="T5" fmla="*/ 102 h 203"/>
              <a:gd name="T6" fmla="*/ 252 w 505"/>
              <a:gd name="T7" fmla="*/ 0 h 203"/>
              <a:gd name="T8" fmla="*/ 505 w 505"/>
              <a:gd name="T9" fmla="*/ 102 h 203"/>
              <a:gd name="T10" fmla="*/ 253 w 505"/>
              <a:gd name="T11" fmla="*/ 203 h 203"/>
              <a:gd name="T12" fmla="*/ 252 w 505"/>
              <a:gd name="T13" fmla="*/ 28 h 203"/>
              <a:gd name="T14" fmla="*/ 30 w 505"/>
              <a:gd name="T15" fmla="*/ 101 h 203"/>
              <a:gd name="T16" fmla="*/ 252 w 505"/>
              <a:gd name="T17" fmla="*/ 175 h 203"/>
              <a:gd name="T18" fmla="*/ 475 w 505"/>
              <a:gd name="T19" fmla="*/ 101 h 203"/>
              <a:gd name="T20" fmla="*/ 252 w 505"/>
              <a:gd name="T21" fmla="*/ 2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5" h="203">
                <a:moveTo>
                  <a:pt x="253" y="203"/>
                </a:moveTo>
                <a:cubicBezTo>
                  <a:pt x="252" y="203"/>
                  <a:pt x="252" y="203"/>
                  <a:pt x="252" y="203"/>
                </a:cubicBezTo>
                <a:cubicBezTo>
                  <a:pt x="130" y="203"/>
                  <a:pt x="0" y="167"/>
                  <a:pt x="0" y="102"/>
                </a:cubicBezTo>
                <a:cubicBezTo>
                  <a:pt x="0" y="36"/>
                  <a:pt x="130" y="0"/>
                  <a:pt x="252" y="0"/>
                </a:cubicBezTo>
                <a:cubicBezTo>
                  <a:pt x="375" y="0"/>
                  <a:pt x="505" y="36"/>
                  <a:pt x="505" y="102"/>
                </a:cubicBezTo>
                <a:cubicBezTo>
                  <a:pt x="505" y="167"/>
                  <a:pt x="375" y="203"/>
                  <a:pt x="253" y="203"/>
                </a:cubicBezTo>
                <a:close/>
                <a:moveTo>
                  <a:pt x="252" y="28"/>
                </a:moveTo>
                <a:cubicBezTo>
                  <a:pt x="121" y="29"/>
                  <a:pt x="30" y="67"/>
                  <a:pt x="30" y="101"/>
                </a:cubicBezTo>
                <a:cubicBezTo>
                  <a:pt x="30" y="136"/>
                  <a:pt x="121" y="174"/>
                  <a:pt x="252" y="175"/>
                </a:cubicBezTo>
                <a:cubicBezTo>
                  <a:pt x="384" y="174"/>
                  <a:pt x="475" y="136"/>
                  <a:pt x="475" y="101"/>
                </a:cubicBezTo>
                <a:cubicBezTo>
                  <a:pt x="475" y="67"/>
                  <a:pt x="384" y="29"/>
                  <a:pt x="252" y="28"/>
                </a:cubicBez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 flipH="1">
            <a:off x="2565401" y="4467226"/>
            <a:ext cx="755650" cy="188913"/>
          </a:xfrm>
          <a:custGeom>
            <a:avLst/>
            <a:gdLst>
              <a:gd name="T0" fmla="*/ 352 w 352"/>
              <a:gd name="T1" fmla="*/ 55 h 88"/>
              <a:gd name="T2" fmla="*/ 310 w 352"/>
              <a:gd name="T3" fmla="*/ 55 h 88"/>
              <a:gd name="T4" fmla="*/ 292 w 352"/>
              <a:gd name="T5" fmla="*/ 88 h 88"/>
              <a:gd name="T6" fmla="*/ 242 w 352"/>
              <a:gd name="T7" fmla="*/ 82 h 88"/>
              <a:gd name="T8" fmla="*/ 260 w 352"/>
              <a:gd name="T9" fmla="*/ 49 h 88"/>
              <a:gd name="T10" fmla="*/ 234 w 352"/>
              <a:gd name="T11" fmla="*/ 30 h 88"/>
              <a:gd name="T12" fmla="*/ 196 w 352"/>
              <a:gd name="T13" fmla="*/ 51 h 88"/>
              <a:gd name="T14" fmla="*/ 118 w 352"/>
              <a:gd name="T15" fmla="*/ 85 h 88"/>
              <a:gd name="T16" fmla="*/ 41 w 352"/>
              <a:gd name="T17" fmla="*/ 51 h 88"/>
              <a:gd name="T18" fmla="*/ 0 w 352"/>
              <a:gd name="T19" fmla="*/ 51 h 88"/>
              <a:gd name="T20" fmla="*/ 0 w 352"/>
              <a:gd name="T21" fmla="*/ 35 h 88"/>
              <a:gd name="T22" fmla="*/ 38 w 352"/>
              <a:gd name="T23" fmla="*/ 35 h 88"/>
              <a:gd name="T24" fmla="*/ 52 w 352"/>
              <a:gd name="T25" fmla="*/ 6 h 88"/>
              <a:gd name="T26" fmla="*/ 101 w 352"/>
              <a:gd name="T27" fmla="*/ 11 h 88"/>
              <a:gd name="T28" fmla="*/ 86 w 352"/>
              <a:gd name="T29" fmla="*/ 39 h 88"/>
              <a:gd name="T30" fmla="*/ 110 w 352"/>
              <a:gd name="T31" fmla="*/ 56 h 88"/>
              <a:gd name="T32" fmla="*/ 147 w 352"/>
              <a:gd name="T33" fmla="*/ 33 h 88"/>
              <a:gd name="T34" fmla="*/ 228 w 352"/>
              <a:gd name="T35" fmla="*/ 0 h 88"/>
              <a:gd name="T36" fmla="*/ 307 w 352"/>
              <a:gd name="T37" fmla="*/ 35 h 88"/>
              <a:gd name="T38" fmla="*/ 352 w 352"/>
              <a:gd name="T39" fmla="*/ 35 h 88"/>
              <a:gd name="T40" fmla="*/ 352 w 352"/>
              <a:gd name="T41" fmla="*/ 5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88">
                <a:moveTo>
                  <a:pt x="352" y="55"/>
                </a:moveTo>
                <a:cubicBezTo>
                  <a:pt x="310" y="55"/>
                  <a:pt x="310" y="55"/>
                  <a:pt x="310" y="55"/>
                </a:cubicBezTo>
                <a:cubicBezTo>
                  <a:pt x="309" y="67"/>
                  <a:pt x="301" y="80"/>
                  <a:pt x="292" y="88"/>
                </a:cubicBezTo>
                <a:cubicBezTo>
                  <a:pt x="242" y="82"/>
                  <a:pt x="242" y="82"/>
                  <a:pt x="242" y="82"/>
                </a:cubicBezTo>
                <a:cubicBezTo>
                  <a:pt x="251" y="73"/>
                  <a:pt x="260" y="62"/>
                  <a:pt x="260" y="49"/>
                </a:cubicBezTo>
                <a:cubicBezTo>
                  <a:pt x="260" y="38"/>
                  <a:pt x="251" y="30"/>
                  <a:pt x="234" y="30"/>
                </a:cubicBezTo>
                <a:cubicBezTo>
                  <a:pt x="217" y="30"/>
                  <a:pt x="207" y="36"/>
                  <a:pt x="196" y="51"/>
                </a:cubicBezTo>
                <a:cubicBezTo>
                  <a:pt x="181" y="72"/>
                  <a:pt x="159" y="85"/>
                  <a:pt x="118" y="85"/>
                </a:cubicBezTo>
                <a:cubicBezTo>
                  <a:pt x="80" y="85"/>
                  <a:pt x="50" y="75"/>
                  <a:pt x="41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35"/>
                  <a:pt x="0" y="35"/>
                  <a:pt x="0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9" y="19"/>
                  <a:pt x="45" y="12"/>
                  <a:pt x="52" y="6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6" y="16"/>
                  <a:pt x="86" y="25"/>
                  <a:pt x="86" y="39"/>
                </a:cubicBezTo>
                <a:cubicBezTo>
                  <a:pt x="86" y="52"/>
                  <a:pt x="98" y="56"/>
                  <a:pt x="110" y="56"/>
                </a:cubicBezTo>
                <a:cubicBezTo>
                  <a:pt x="125" y="56"/>
                  <a:pt x="134" y="49"/>
                  <a:pt x="147" y="33"/>
                </a:cubicBezTo>
                <a:cubicBezTo>
                  <a:pt x="165" y="9"/>
                  <a:pt x="189" y="0"/>
                  <a:pt x="228" y="0"/>
                </a:cubicBezTo>
                <a:cubicBezTo>
                  <a:pt x="266" y="0"/>
                  <a:pt x="299" y="11"/>
                  <a:pt x="307" y="35"/>
                </a:cubicBezTo>
                <a:cubicBezTo>
                  <a:pt x="352" y="35"/>
                  <a:pt x="352" y="35"/>
                  <a:pt x="352" y="35"/>
                </a:cubicBezTo>
                <a:lnTo>
                  <a:pt x="352" y="55"/>
                </a:lnTo>
                <a:close/>
              </a:path>
            </a:pathLst>
          </a:custGeom>
          <a:solidFill>
            <a:srgbClr val="DDB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文本框 168"/>
          <p:cNvSpPr txBox="1"/>
          <p:nvPr/>
        </p:nvSpPr>
        <p:spPr>
          <a:xfrm>
            <a:off x="2450306" y="5753101"/>
            <a:ext cx="7291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自</a:t>
            </a:r>
            <a:r>
              <a:rPr lang="en-US" altLang="zh-CN" sz="1400" dirty="0"/>
              <a:t>2009 </a:t>
            </a:r>
            <a:r>
              <a:rPr lang="zh-CN" altLang="en-US" sz="1400" dirty="0"/>
              <a:t>年起，超级富豪们所控制的财富每年以</a:t>
            </a:r>
            <a:r>
              <a:rPr lang="en-US" altLang="zh-CN" sz="1400" dirty="0"/>
              <a:t>11% </a:t>
            </a:r>
            <a:r>
              <a:rPr lang="zh-CN" altLang="en-US" sz="1400" dirty="0"/>
              <a:t>的速度增长。</a:t>
            </a:r>
            <a:endParaRPr lang="en-US" altLang="zh-CN" sz="1400" dirty="0"/>
          </a:p>
          <a:p>
            <a:r>
              <a:rPr lang="zh-CN" altLang="en-US" sz="1400" dirty="0"/>
              <a:t>这个累积率是普通储户远远难以企及的。不难预见在</a:t>
            </a:r>
            <a:r>
              <a:rPr lang="en-US" altLang="zh-CN" sz="1400" dirty="0"/>
              <a:t>25 </a:t>
            </a:r>
            <a:r>
              <a:rPr lang="zh-CN" altLang="en-US" sz="1400" dirty="0"/>
              <a:t>年内地球上将出现第一位万亿富豪。</a:t>
            </a:r>
            <a:endParaRPr lang="en-US" altLang="zh-CN" sz="1400" dirty="0"/>
          </a:p>
          <a:p>
            <a:r>
              <a:rPr lang="zh-CN" altLang="en-US" sz="1400" dirty="0"/>
              <a:t>在这样的环境下，如果你已身为富豪，那想不变得更富都很难。</a:t>
            </a:r>
          </a:p>
        </p:txBody>
      </p:sp>
    </p:spTree>
    <p:extLst>
      <p:ext uri="{BB962C8B-B14F-4D97-AF65-F5344CB8AC3E}">
        <p14:creationId xmlns:p14="http://schemas.microsoft.com/office/powerpoint/2010/main" val="19593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23919" y="576060"/>
            <a:ext cx="5314496" cy="5723140"/>
          </a:xfrm>
          <a:custGeom>
            <a:avLst/>
            <a:gdLst>
              <a:gd name="T0" fmla="*/ 844 w 2060"/>
              <a:gd name="T1" fmla="*/ 629 h 2316"/>
              <a:gd name="T2" fmla="*/ 779 w 2060"/>
              <a:gd name="T3" fmla="*/ 518 h 2316"/>
              <a:gd name="T4" fmla="*/ 725 w 2060"/>
              <a:gd name="T5" fmla="*/ 465 h 2316"/>
              <a:gd name="T6" fmla="*/ 729 w 2060"/>
              <a:gd name="T7" fmla="*/ 387 h 2316"/>
              <a:gd name="T8" fmla="*/ 759 w 2060"/>
              <a:gd name="T9" fmla="*/ 338 h 2316"/>
              <a:gd name="T10" fmla="*/ 778 w 2060"/>
              <a:gd name="T11" fmla="*/ 262 h 2316"/>
              <a:gd name="T12" fmla="*/ 836 w 2060"/>
              <a:gd name="T13" fmla="*/ 137 h 2316"/>
              <a:gd name="T14" fmla="*/ 731 w 2060"/>
              <a:gd name="T15" fmla="*/ 104 h 2316"/>
              <a:gd name="T16" fmla="*/ 640 w 2060"/>
              <a:gd name="T17" fmla="*/ 138 h 2316"/>
              <a:gd name="T18" fmla="*/ 479 w 2060"/>
              <a:gd name="T19" fmla="*/ 23 h 2316"/>
              <a:gd name="T20" fmla="*/ 345 w 2060"/>
              <a:gd name="T21" fmla="*/ 22 h 2316"/>
              <a:gd name="T22" fmla="*/ 282 w 2060"/>
              <a:gd name="T23" fmla="*/ 70 h 2316"/>
              <a:gd name="T24" fmla="*/ 356 w 2060"/>
              <a:gd name="T25" fmla="*/ 143 h 2316"/>
              <a:gd name="T26" fmla="*/ 336 w 2060"/>
              <a:gd name="T27" fmla="*/ 263 h 2316"/>
              <a:gd name="T28" fmla="*/ 449 w 2060"/>
              <a:gd name="T29" fmla="*/ 412 h 2316"/>
              <a:gd name="T30" fmla="*/ 425 w 2060"/>
              <a:gd name="T31" fmla="*/ 525 h 2316"/>
              <a:gd name="T32" fmla="*/ 286 w 2060"/>
              <a:gd name="T33" fmla="*/ 712 h 2316"/>
              <a:gd name="T34" fmla="*/ 145 w 2060"/>
              <a:gd name="T35" fmla="*/ 804 h 2316"/>
              <a:gd name="T36" fmla="*/ 85 w 2060"/>
              <a:gd name="T37" fmla="*/ 905 h 2316"/>
              <a:gd name="T38" fmla="*/ 158 w 2060"/>
              <a:gd name="T39" fmla="*/ 1029 h 2316"/>
              <a:gd name="T40" fmla="*/ 91 w 2060"/>
              <a:gd name="T41" fmla="*/ 1095 h 2316"/>
              <a:gd name="T42" fmla="*/ 12 w 2060"/>
              <a:gd name="T43" fmla="*/ 1127 h 2316"/>
              <a:gd name="T44" fmla="*/ 124 w 2060"/>
              <a:gd name="T45" fmla="*/ 1187 h 2316"/>
              <a:gd name="T46" fmla="*/ 109 w 2060"/>
              <a:gd name="T47" fmla="*/ 1336 h 2316"/>
              <a:gd name="T48" fmla="*/ 278 w 2060"/>
              <a:gd name="T49" fmla="*/ 1275 h 2316"/>
              <a:gd name="T50" fmla="*/ 307 w 2060"/>
              <a:gd name="T51" fmla="*/ 1347 h 2316"/>
              <a:gd name="T52" fmla="*/ 322 w 2060"/>
              <a:gd name="T53" fmla="*/ 1513 h 2316"/>
              <a:gd name="T54" fmla="*/ 454 w 2060"/>
              <a:gd name="T55" fmla="*/ 1873 h 2316"/>
              <a:gd name="T56" fmla="*/ 597 w 2060"/>
              <a:gd name="T57" fmla="*/ 2214 h 2316"/>
              <a:gd name="T58" fmla="*/ 767 w 2060"/>
              <a:gd name="T59" fmla="*/ 2200 h 2316"/>
              <a:gd name="T60" fmla="*/ 843 w 2060"/>
              <a:gd name="T61" fmla="*/ 1962 h 2316"/>
              <a:gd name="T62" fmla="*/ 896 w 2060"/>
              <a:gd name="T63" fmla="*/ 1706 h 2316"/>
              <a:gd name="T64" fmla="*/ 1010 w 2060"/>
              <a:gd name="T65" fmla="*/ 1610 h 2316"/>
              <a:gd name="T66" fmla="*/ 1295 w 2060"/>
              <a:gd name="T67" fmla="*/ 1389 h 2316"/>
              <a:gd name="T68" fmla="*/ 1338 w 2060"/>
              <a:gd name="T69" fmla="*/ 1286 h 2316"/>
              <a:gd name="T70" fmla="*/ 1468 w 2060"/>
              <a:gd name="T71" fmla="*/ 1175 h 2316"/>
              <a:gd name="T72" fmla="*/ 1430 w 2060"/>
              <a:gd name="T73" fmla="*/ 1006 h 2316"/>
              <a:gd name="T74" fmla="*/ 1480 w 2060"/>
              <a:gd name="T75" fmla="*/ 891 h 2316"/>
              <a:gd name="T76" fmla="*/ 1727 w 2060"/>
              <a:gd name="T77" fmla="*/ 1003 h 2316"/>
              <a:gd name="T78" fmla="*/ 1665 w 2060"/>
              <a:gd name="T79" fmla="*/ 1158 h 2316"/>
              <a:gd name="T80" fmla="*/ 1766 w 2060"/>
              <a:gd name="T81" fmla="*/ 1269 h 2316"/>
              <a:gd name="T82" fmla="*/ 1886 w 2060"/>
              <a:gd name="T83" fmla="*/ 1014 h 2316"/>
              <a:gd name="T84" fmla="*/ 1942 w 2060"/>
              <a:gd name="T85" fmla="*/ 876 h 2316"/>
              <a:gd name="T86" fmla="*/ 2060 w 2060"/>
              <a:gd name="T87" fmla="*/ 774 h 2316"/>
              <a:gd name="T88" fmla="*/ 2010 w 2060"/>
              <a:gd name="T89" fmla="*/ 678 h 2316"/>
              <a:gd name="T90" fmla="*/ 1895 w 2060"/>
              <a:gd name="T91" fmla="*/ 666 h 2316"/>
              <a:gd name="T92" fmla="*/ 1665 w 2060"/>
              <a:gd name="T93" fmla="*/ 794 h 2316"/>
              <a:gd name="T94" fmla="*/ 1543 w 2060"/>
              <a:gd name="T95" fmla="*/ 868 h 2316"/>
              <a:gd name="T96" fmla="*/ 1404 w 2060"/>
              <a:gd name="T97" fmla="*/ 793 h 2316"/>
              <a:gd name="T98" fmla="*/ 1146 w 2060"/>
              <a:gd name="T99" fmla="*/ 846 h 2316"/>
              <a:gd name="T100" fmla="*/ 1052 w 2060"/>
              <a:gd name="T101" fmla="*/ 812 h 2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60" h="2316">
                <a:moveTo>
                  <a:pt x="828" y="706"/>
                </a:moveTo>
                <a:cubicBezTo>
                  <a:pt x="828" y="706"/>
                  <a:pt x="842" y="683"/>
                  <a:pt x="842" y="671"/>
                </a:cubicBezTo>
                <a:cubicBezTo>
                  <a:pt x="842" y="659"/>
                  <a:pt x="826" y="648"/>
                  <a:pt x="844" y="629"/>
                </a:cubicBezTo>
                <a:cubicBezTo>
                  <a:pt x="862" y="610"/>
                  <a:pt x="908" y="584"/>
                  <a:pt x="903" y="584"/>
                </a:cubicBezTo>
                <a:cubicBezTo>
                  <a:pt x="898" y="583"/>
                  <a:pt x="884" y="580"/>
                  <a:pt x="843" y="554"/>
                </a:cubicBezTo>
                <a:cubicBezTo>
                  <a:pt x="801" y="527"/>
                  <a:pt x="803" y="514"/>
                  <a:pt x="779" y="518"/>
                </a:cubicBezTo>
                <a:cubicBezTo>
                  <a:pt x="755" y="521"/>
                  <a:pt x="748" y="497"/>
                  <a:pt x="747" y="492"/>
                </a:cubicBezTo>
                <a:cubicBezTo>
                  <a:pt x="747" y="487"/>
                  <a:pt x="727" y="495"/>
                  <a:pt x="727" y="495"/>
                </a:cubicBezTo>
                <a:cubicBezTo>
                  <a:pt x="727" y="495"/>
                  <a:pt x="729" y="488"/>
                  <a:pt x="725" y="465"/>
                </a:cubicBezTo>
                <a:cubicBezTo>
                  <a:pt x="722" y="443"/>
                  <a:pt x="706" y="431"/>
                  <a:pt x="699" y="426"/>
                </a:cubicBezTo>
                <a:cubicBezTo>
                  <a:pt x="693" y="421"/>
                  <a:pt x="692" y="411"/>
                  <a:pt x="700" y="392"/>
                </a:cubicBezTo>
                <a:cubicBezTo>
                  <a:pt x="709" y="373"/>
                  <a:pt x="729" y="387"/>
                  <a:pt x="729" y="387"/>
                </a:cubicBezTo>
                <a:cubicBezTo>
                  <a:pt x="747" y="408"/>
                  <a:pt x="747" y="408"/>
                  <a:pt x="747" y="408"/>
                </a:cubicBezTo>
                <a:cubicBezTo>
                  <a:pt x="747" y="408"/>
                  <a:pt x="754" y="393"/>
                  <a:pt x="768" y="390"/>
                </a:cubicBezTo>
                <a:cubicBezTo>
                  <a:pt x="782" y="387"/>
                  <a:pt x="759" y="338"/>
                  <a:pt x="759" y="338"/>
                </a:cubicBezTo>
                <a:cubicBezTo>
                  <a:pt x="759" y="338"/>
                  <a:pt x="749" y="339"/>
                  <a:pt x="735" y="315"/>
                </a:cubicBezTo>
                <a:cubicBezTo>
                  <a:pt x="722" y="291"/>
                  <a:pt x="743" y="265"/>
                  <a:pt x="743" y="265"/>
                </a:cubicBezTo>
                <a:cubicBezTo>
                  <a:pt x="778" y="262"/>
                  <a:pt x="778" y="262"/>
                  <a:pt x="778" y="262"/>
                </a:cubicBezTo>
                <a:cubicBezTo>
                  <a:pt x="778" y="262"/>
                  <a:pt x="776" y="226"/>
                  <a:pt x="780" y="223"/>
                </a:cubicBezTo>
                <a:cubicBezTo>
                  <a:pt x="784" y="220"/>
                  <a:pt x="816" y="199"/>
                  <a:pt x="816" y="199"/>
                </a:cubicBezTo>
                <a:cubicBezTo>
                  <a:pt x="816" y="199"/>
                  <a:pt x="849" y="133"/>
                  <a:pt x="836" y="137"/>
                </a:cubicBezTo>
                <a:cubicBezTo>
                  <a:pt x="822" y="140"/>
                  <a:pt x="812" y="143"/>
                  <a:pt x="812" y="143"/>
                </a:cubicBezTo>
                <a:cubicBezTo>
                  <a:pt x="812" y="143"/>
                  <a:pt x="791" y="104"/>
                  <a:pt x="777" y="98"/>
                </a:cubicBezTo>
                <a:cubicBezTo>
                  <a:pt x="762" y="92"/>
                  <a:pt x="731" y="104"/>
                  <a:pt x="731" y="104"/>
                </a:cubicBezTo>
                <a:cubicBezTo>
                  <a:pt x="717" y="94"/>
                  <a:pt x="717" y="94"/>
                  <a:pt x="717" y="94"/>
                </a:cubicBezTo>
                <a:cubicBezTo>
                  <a:pt x="717" y="94"/>
                  <a:pt x="685" y="125"/>
                  <a:pt x="670" y="131"/>
                </a:cubicBezTo>
                <a:cubicBezTo>
                  <a:pt x="656" y="137"/>
                  <a:pt x="646" y="143"/>
                  <a:pt x="640" y="138"/>
                </a:cubicBezTo>
                <a:cubicBezTo>
                  <a:pt x="635" y="134"/>
                  <a:pt x="571" y="83"/>
                  <a:pt x="551" y="72"/>
                </a:cubicBezTo>
                <a:cubicBezTo>
                  <a:pt x="532" y="61"/>
                  <a:pt x="503" y="29"/>
                  <a:pt x="503" y="29"/>
                </a:cubicBezTo>
                <a:cubicBezTo>
                  <a:pt x="503" y="29"/>
                  <a:pt x="482" y="24"/>
                  <a:pt x="479" y="23"/>
                </a:cubicBezTo>
                <a:cubicBezTo>
                  <a:pt x="475" y="21"/>
                  <a:pt x="434" y="0"/>
                  <a:pt x="434" y="0"/>
                </a:cubicBezTo>
                <a:cubicBezTo>
                  <a:pt x="434" y="0"/>
                  <a:pt x="382" y="23"/>
                  <a:pt x="377" y="23"/>
                </a:cubicBezTo>
                <a:cubicBezTo>
                  <a:pt x="373" y="24"/>
                  <a:pt x="345" y="22"/>
                  <a:pt x="345" y="22"/>
                </a:cubicBezTo>
                <a:cubicBezTo>
                  <a:pt x="345" y="22"/>
                  <a:pt x="360" y="42"/>
                  <a:pt x="348" y="40"/>
                </a:cubicBezTo>
                <a:cubicBezTo>
                  <a:pt x="336" y="37"/>
                  <a:pt x="300" y="36"/>
                  <a:pt x="300" y="36"/>
                </a:cubicBezTo>
                <a:cubicBezTo>
                  <a:pt x="300" y="36"/>
                  <a:pt x="300" y="59"/>
                  <a:pt x="282" y="70"/>
                </a:cubicBezTo>
                <a:cubicBezTo>
                  <a:pt x="263" y="80"/>
                  <a:pt x="264" y="90"/>
                  <a:pt x="264" y="104"/>
                </a:cubicBezTo>
                <a:cubicBezTo>
                  <a:pt x="264" y="118"/>
                  <a:pt x="310" y="99"/>
                  <a:pt x="315" y="120"/>
                </a:cubicBezTo>
                <a:cubicBezTo>
                  <a:pt x="320" y="142"/>
                  <a:pt x="356" y="125"/>
                  <a:pt x="356" y="143"/>
                </a:cubicBezTo>
                <a:cubicBezTo>
                  <a:pt x="356" y="161"/>
                  <a:pt x="384" y="149"/>
                  <a:pt x="382" y="172"/>
                </a:cubicBezTo>
                <a:cubicBezTo>
                  <a:pt x="379" y="195"/>
                  <a:pt x="351" y="229"/>
                  <a:pt x="351" y="229"/>
                </a:cubicBezTo>
                <a:cubicBezTo>
                  <a:pt x="351" y="229"/>
                  <a:pt x="332" y="233"/>
                  <a:pt x="336" y="263"/>
                </a:cubicBezTo>
                <a:cubicBezTo>
                  <a:pt x="341" y="293"/>
                  <a:pt x="347" y="323"/>
                  <a:pt x="352" y="341"/>
                </a:cubicBezTo>
                <a:cubicBezTo>
                  <a:pt x="356" y="359"/>
                  <a:pt x="435" y="371"/>
                  <a:pt x="442" y="386"/>
                </a:cubicBezTo>
                <a:cubicBezTo>
                  <a:pt x="449" y="400"/>
                  <a:pt x="431" y="414"/>
                  <a:pt x="449" y="412"/>
                </a:cubicBezTo>
                <a:cubicBezTo>
                  <a:pt x="467" y="411"/>
                  <a:pt x="489" y="405"/>
                  <a:pt x="473" y="423"/>
                </a:cubicBezTo>
                <a:cubicBezTo>
                  <a:pt x="458" y="440"/>
                  <a:pt x="421" y="440"/>
                  <a:pt x="423" y="470"/>
                </a:cubicBezTo>
                <a:cubicBezTo>
                  <a:pt x="425" y="500"/>
                  <a:pt x="443" y="518"/>
                  <a:pt x="425" y="525"/>
                </a:cubicBezTo>
                <a:cubicBezTo>
                  <a:pt x="407" y="533"/>
                  <a:pt x="397" y="577"/>
                  <a:pt x="377" y="595"/>
                </a:cubicBezTo>
                <a:cubicBezTo>
                  <a:pt x="356" y="613"/>
                  <a:pt x="341" y="608"/>
                  <a:pt x="337" y="621"/>
                </a:cubicBezTo>
                <a:cubicBezTo>
                  <a:pt x="334" y="634"/>
                  <a:pt x="316" y="701"/>
                  <a:pt x="286" y="712"/>
                </a:cubicBezTo>
                <a:cubicBezTo>
                  <a:pt x="256" y="723"/>
                  <a:pt x="264" y="758"/>
                  <a:pt x="244" y="769"/>
                </a:cubicBezTo>
                <a:cubicBezTo>
                  <a:pt x="223" y="781"/>
                  <a:pt x="203" y="783"/>
                  <a:pt x="186" y="797"/>
                </a:cubicBezTo>
                <a:cubicBezTo>
                  <a:pt x="168" y="811"/>
                  <a:pt x="154" y="823"/>
                  <a:pt x="145" y="804"/>
                </a:cubicBezTo>
                <a:cubicBezTo>
                  <a:pt x="137" y="784"/>
                  <a:pt x="119" y="781"/>
                  <a:pt x="103" y="810"/>
                </a:cubicBezTo>
                <a:cubicBezTo>
                  <a:pt x="88" y="838"/>
                  <a:pt x="76" y="840"/>
                  <a:pt x="65" y="857"/>
                </a:cubicBezTo>
                <a:cubicBezTo>
                  <a:pt x="54" y="874"/>
                  <a:pt x="65" y="899"/>
                  <a:pt x="85" y="905"/>
                </a:cubicBezTo>
                <a:cubicBezTo>
                  <a:pt x="104" y="911"/>
                  <a:pt x="115" y="924"/>
                  <a:pt x="107" y="940"/>
                </a:cubicBezTo>
                <a:cubicBezTo>
                  <a:pt x="99" y="955"/>
                  <a:pt x="119" y="973"/>
                  <a:pt x="138" y="984"/>
                </a:cubicBezTo>
                <a:cubicBezTo>
                  <a:pt x="156" y="994"/>
                  <a:pt x="157" y="1002"/>
                  <a:pt x="158" y="1029"/>
                </a:cubicBezTo>
                <a:cubicBezTo>
                  <a:pt x="159" y="1056"/>
                  <a:pt x="148" y="1076"/>
                  <a:pt x="141" y="1074"/>
                </a:cubicBezTo>
                <a:cubicBezTo>
                  <a:pt x="134" y="1073"/>
                  <a:pt x="117" y="1061"/>
                  <a:pt x="113" y="1062"/>
                </a:cubicBezTo>
                <a:cubicBezTo>
                  <a:pt x="109" y="1064"/>
                  <a:pt x="91" y="1095"/>
                  <a:pt x="91" y="1095"/>
                </a:cubicBezTo>
                <a:cubicBezTo>
                  <a:pt x="14" y="1077"/>
                  <a:pt x="14" y="1077"/>
                  <a:pt x="14" y="1077"/>
                </a:cubicBezTo>
                <a:cubicBezTo>
                  <a:pt x="4" y="1091"/>
                  <a:pt x="4" y="1091"/>
                  <a:pt x="4" y="1091"/>
                </a:cubicBezTo>
                <a:cubicBezTo>
                  <a:pt x="12" y="1127"/>
                  <a:pt x="12" y="1127"/>
                  <a:pt x="12" y="1127"/>
                </a:cubicBezTo>
                <a:cubicBezTo>
                  <a:pt x="0" y="1174"/>
                  <a:pt x="0" y="1174"/>
                  <a:pt x="0" y="1174"/>
                </a:cubicBezTo>
                <a:cubicBezTo>
                  <a:pt x="69" y="1197"/>
                  <a:pt x="69" y="1197"/>
                  <a:pt x="69" y="1197"/>
                </a:cubicBezTo>
                <a:cubicBezTo>
                  <a:pt x="124" y="1187"/>
                  <a:pt x="124" y="1187"/>
                  <a:pt x="124" y="1187"/>
                </a:cubicBezTo>
                <a:cubicBezTo>
                  <a:pt x="124" y="1187"/>
                  <a:pt x="145" y="1196"/>
                  <a:pt x="128" y="1209"/>
                </a:cubicBezTo>
                <a:cubicBezTo>
                  <a:pt x="112" y="1222"/>
                  <a:pt x="48" y="1239"/>
                  <a:pt x="48" y="1239"/>
                </a:cubicBezTo>
                <a:cubicBezTo>
                  <a:pt x="48" y="1239"/>
                  <a:pt x="104" y="1334"/>
                  <a:pt x="109" y="1336"/>
                </a:cubicBezTo>
                <a:cubicBezTo>
                  <a:pt x="115" y="1339"/>
                  <a:pt x="165" y="1395"/>
                  <a:pt x="165" y="1395"/>
                </a:cubicBezTo>
                <a:cubicBezTo>
                  <a:pt x="165" y="1395"/>
                  <a:pt x="246" y="1337"/>
                  <a:pt x="259" y="1323"/>
                </a:cubicBezTo>
                <a:cubicBezTo>
                  <a:pt x="272" y="1308"/>
                  <a:pt x="285" y="1284"/>
                  <a:pt x="278" y="1275"/>
                </a:cubicBezTo>
                <a:cubicBezTo>
                  <a:pt x="271" y="1265"/>
                  <a:pt x="292" y="1204"/>
                  <a:pt x="292" y="1204"/>
                </a:cubicBezTo>
                <a:cubicBezTo>
                  <a:pt x="292" y="1204"/>
                  <a:pt x="275" y="1253"/>
                  <a:pt x="296" y="1283"/>
                </a:cubicBezTo>
                <a:cubicBezTo>
                  <a:pt x="318" y="1312"/>
                  <a:pt x="307" y="1347"/>
                  <a:pt x="307" y="1347"/>
                </a:cubicBezTo>
                <a:cubicBezTo>
                  <a:pt x="324" y="1384"/>
                  <a:pt x="324" y="1384"/>
                  <a:pt x="324" y="1384"/>
                </a:cubicBezTo>
                <a:cubicBezTo>
                  <a:pt x="308" y="1458"/>
                  <a:pt x="308" y="1458"/>
                  <a:pt x="308" y="1458"/>
                </a:cubicBezTo>
                <a:cubicBezTo>
                  <a:pt x="308" y="1458"/>
                  <a:pt x="324" y="1489"/>
                  <a:pt x="322" y="1513"/>
                </a:cubicBezTo>
                <a:cubicBezTo>
                  <a:pt x="320" y="1537"/>
                  <a:pt x="358" y="1630"/>
                  <a:pt x="359" y="1661"/>
                </a:cubicBezTo>
                <a:cubicBezTo>
                  <a:pt x="359" y="1692"/>
                  <a:pt x="392" y="1759"/>
                  <a:pt x="392" y="1759"/>
                </a:cubicBezTo>
                <a:cubicBezTo>
                  <a:pt x="454" y="1873"/>
                  <a:pt x="454" y="1873"/>
                  <a:pt x="454" y="1873"/>
                </a:cubicBezTo>
                <a:cubicBezTo>
                  <a:pt x="509" y="2004"/>
                  <a:pt x="509" y="2004"/>
                  <a:pt x="509" y="2004"/>
                </a:cubicBezTo>
                <a:cubicBezTo>
                  <a:pt x="509" y="2004"/>
                  <a:pt x="558" y="2094"/>
                  <a:pt x="574" y="2135"/>
                </a:cubicBezTo>
                <a:cubicBezTo>
                  <a:pt x="589" y="2175"/>
                  <a:pt x="572" y="2187"/>
                  <a:pt x="597" y="2214"/>
                </a:cubicBezTo>
                <a:cubicBezTo>
                  <a:pt x="622" y="2242"/>
                  <a:pt x="658" y="2308"/>
                  <a:pt x="658" y="2312"/>
                </a:cubicBezTo>
                <a:cubicBezTo>
                  <a:pt x="658" y="2316"/>
                  <a:pt x="705" y="2254"/>
                  <a:pt x="705" y="2254"/>
                </a:cubicBezTo>
                <a:cubicBezTo>
                  <a:pt x="705" y="2254"/>
                  <a:pt x="708" y="2208"/>
                  <a:pt x="767" y="2200"/>
                </a:cubicBezTo>
                <a:cubicBezTo>
                  <a:pt x="767" y="2200"/>
                  <a:pt x="775" y="2125"/>
                  <a:pt x="794" y="2118"/>
                </a:cubicBezTo>
                <a:cubicBezTo>
                  <a:pt x="813" y="2112"/>
                  <a:pt x="826" y="2059"/>
                  <a:pt x="826" y="2024"/>
                </a:cubicBezTo>
                <a:cubicBezTo>
                  <a:pt x="826" y="1989"/>
                  <a:pt x="843" y="1962"/>
                  <a:pt x="843" y="1962"/>
                </a:cubicBezTo>
                <a:cubicBezTo>
                  <a:pt x="843" y="1962"/>
                  <a:pt x="857" y="1852"/>
                  <a:pt x="852" y="1810"/>
                </a:cubicBezTo>
                <a:cubicBezTo>
                  <a:pt x="847" y="1768"/>
                  <a:pt x="853" y="1737"/>
                  <a:pt x="858" y="1730"/>
                </a:cubicBezTo>
                <a:cubicBezTo>
                  <a:pt x="863" y="1724"/>
                  <a:pt x="896" y="1706"/>
                  <a:pt x="896" y="1706"/>
                </a:cubicBezTo>
                <a:cubicBezTo>
                  <a:pt x="906" y="1724"/>
                  <a:pt x="906" y="1724"/>
                  <a:pt x="906" y="1724"/>
                </a:cubicBezTo>
                <a:cubicBezTo>
                  <a:pt x="906" y="1724"/>
                  <a:pt x="998" y="1651"/>
                  <a:pt x="998" y="1647"/>
                </a:cubicBezTo>
                <a:cubicBezTo>
                  <a:pt x="999" y="1644"/>
                  <a:pt x="1010" y="1610"/>
                  <a:pt x="1010" y="1610"/>
                </a:cubicBezTo>
                <a:cubicBezTo>
                  <a:pt x="1151" y="1506"/>
                  <a:pt x="1151" y="1506"/>
                  <a:pt x="1151" y="1506"/>
                </a:cubicBezTo>
                <a:cubicBezTo>
                  <a:pt x="1215" y="1427"/>
                  <a:pt x="1215" y="1427"/>
                  <a:pt x="1215" y="1427"/>
                </a:cubicBezTo>
                <a:cubicBezTo>
                  <a:pt x="1295" y="1389"/>
                  <a:pt x="1295" y="1389"/>
                  <a:pt x="1295" y="1389"/>
                </a:cubicBezTo>
                <a:cubicBezTo>
                  <a:pt x="1338" y="1342"/>
                  <a:pt x="1338" y="1342"/>
                  <a:pt x="1338" y="1342"/>
                </a:cubicBezTo>
                <a:cubicBezTo>
                  <a:pt x="1329" y="1318"/>
                  <a:pt x="1329" y="1318"/>
                  <a:pt x="1329" y="1318"/>
                </a:cubicBezTo>
                <a:cubicBezTo>
                  <a:pt x="1329" y="1318"/>
                  <a:pt x="1307" y="1306"/>
                  <a:pt x="1338" y="1286"/>
                </a:cubicBezTo>
                <a:cubicBezTo>
                  <a:pt x="1370" y="1266"/>
                  <a:pt x="1407" y="1243"/>
                  <a:pt x="1410" y="1241"/>
                </a:cubicBezTo>
                <a:cubicBezTo>
                  <a:pt x="1414" y="1240"/>
                  <a:pt x="1456" y="1236"/>
                  <a:pt x="1456" y="1236"/>
                </a:cubicBezTo>
                <a:cubicBezTo>
                  <a:pt x="1456" y="1236"/>
                  <a:pt x="1469" y="1181"/>
                  <a:pt x="1468" y="1175"/>
                </a:cubicBezTo>
                <a:cubicBezTo>
                  <a:pt x="1466" y="1170"/>
                  <a:pt x="1468" y="1141"/>
                  <a:pt x="1460" y="1121"/>
                </a:cubicBezTo>
                <a:cubicBezTo>
                  <a:pt x="1452" y="1102"/>
                  <a:pt x="1450" y="1112"/>
                  <a:pt x="1429" y="1068"/>
                </a:cubicBezTo>
                <a:cubicBezTo>
                  <a:pt x="1409" y="1023"/>
                  <a:pt x="1408" y="1019"/>
                  <a:pt x="1430" y="1006"/>
                </a:cubicBezTo>
                <a:cubicBezTo>
                  <a:pt x="1452" y="993"/>
                  <a:pt x="1482" y="990"/>
                  <a:pt x="1472" y="980"/>
                </a:cubicBezTo>
                <a:cubicBezTo>
                  <a:pt x="1462" y="970"/>
                  <a:pt x="1433" y="965"/>
                  <a:pt x="1427" y="950"/>
                </a:cubicBezTo>
                <a:cubicBezTo>
                  <a:pt x="1420" y="936"/>
                  <a:pt x="1449" y="857"/>
                  <a:pt x="1480" y="891"/>
                </a:cubicBezTo>
                <a:cubicBezTo>
                  <a:pt x="1511" y="925"/>
                  <a:pt x="1534" y="916"/>
                  <a:pt x="1534" y="916"/>
                </a:cubicBezTo>
                <a:cubicBezTo>
                  <a:pt x="1534" y="916"/>
                  <a:pt x="1542" y="963"/>
                  <a:pt x="1543" y="975"/>
                </a:cubicBezTo>
                <a:cubicBezTo>
                  <a:pt x="1544" y="988"/>
                  <a:pt x="1738" y="988"/>
                  <a:pt x="1727" y="1003"/>
                </a:cubicBezTo>
                <a:cubicBezTo>
                  <a:pt x="1716" y="1018"/>
                  <a:pt x="1718" y="1019"/>
                  <a:pt x="1701" y="1037"/>
                </a:cubicBezTo>
                <a:cubicBezTo>
                  <a:pt x="1684" y="1055"/>
                  <a:pt x="1665" y="1077"/>
                  <a:pt x="1652" y="1078"/>
                </a:cubicBezTo>
                <a:cubicBezTo>
                  <a:pt x="1638" y="1079"/>
                  <a:pt x="1665" y="1150"/>
                  <a:pt x="1665" y="1158"/>
                </a:cubicBezTo>
                <a:cubicBezTo>
                  <a:pt x="1665" y="1166"/>
                  <a:pt x="1689" y="1104"/>
                  <a:pt x="1703" y="1107"/>
                </a:cubicBezTo>
                <a:cubicBezTo>
                  <a:pt x="1717" y="1109"/>
                  <a:pt x="1720" y="1039"/>
                  <a:pt x="1725" y="1141"/>
                </a:cubicBezTo>
                <a:cubicBezTo>
                  <a:pt x="1729" y="1243"/>
                  <a:pt x="1766" y="1269"/>
                  <a:pt x="1766" y="1269"/>
                </a:cubicBezTo>
                <a:cubicBezTo>
                  <a:pt x="1766" y="1269"/>
                  <a:pt x="1752" y="1086"/>
                  <a:pt x="1793" y="1088"/>
                </a:cubicBezTo>
                <a:cubicBezTo>
                  <a:pt x="1834" y="1091"/>
                  <a:pt x="1851" y="1104"/>
                  <a:pt x="1858" y="1083"/>
                </a:cubicBezTo>
                <a:cubicBezTo>
                  <a:pt x="1865" y="1061"/>
                  <a:pt x="1889" y="1023"/>
                  <a:pt x="1886" y="1014"/>
                </a:cubicBezTo>
                <a:cubicBezTo>
                  <a:pt x="1882" y="1005"/>
                  <a:pt x="1877" y="965"/>
                  <a:pt x="1877" y="965"/>
                </a:cubicBezTo>
                <a:cubicBezTo>
                  <a:pt x="1877" y="965"/>
                  <a:pt x="1929" y="942"/>
                  <a:pt x="1929" y="932"/>
                </a:cubicBezTo>
                <a:cubicBezTo>
                  <a:pt x="1929" y="922"/>
                  <a:pt x="1942" y="879"/>
                  <a:pt x="1942" y="876"/>
                </a:cubicBezTo>
                <a:cubicBezTo>
                  <a:pt x="1942" y="873"/>
                  <a:pt x="1991" y="833"/>
                  <a:pt x="1995" y="830"/>
                </a:cubicBezTo>
                <a:cubicBezTo>
                  <a:pt x="2000" y="828"/>
                  <a:pt x="2058" y="817"/>
                  <a:pt x="2058" y="817"/>
                </a:cubicBezTo>
                <a:cubicBezTo>
                  <a:pt x="2060" y="774"/>
                  <a:pt x="2060" y="774"/>
                  <a:pt x="2060" y="774"/>
                </a:cubicBezTo>
                <a:cubicBezTo>
                  <a:pt x="2050" y="724"/>
                  <a:pt x="2050" y="724"/>
                  <a:pt x="2050" y="724"/>
                </a:cubicBezTo>
                <a:cubicBezTo>
                  <a:pt x="2050" y="724"/>
                  <a:pt x="2016" y="747"/>
                  <a:pt x="2011" y="724"/>
                </a:cubicBezTo>
                <a:cubicBezTo>
                  <a:pt x="2007" y="701"/>
                  <a:pt x="2010" y="678"/>
                  <a:pt x="2010" y="678"/>
                </a:cubicBezTo>
                <a:cubicBezTo>
                  <a:pt x="2010" y="678"/>
                  <a:pt x="1985" y="702"/>
                  <a:pt x="1979" y="673"/>
                </a:cubicBezTo>
                <a:cubicBezTo>
                  <a:pt x="1974" y="643"/>
                  <a:pt x="1971" y="638"/>
                  <a:pt x="1953" y="645"/>
                </a:cubicBezTo>
                <a:cubicBezTo>
                  <a:pt x="1935" y="652"/>
                  <a:pt x="1910" y="668"/>
                  <a:pt x="1895" y="666"/>
                </a:cubicBezTo>
                <a:cubicBezTo>
                  <a:pt x="1880" y="664"/>
                  <a:pt x="1866" y="661"/>
                  <a:pt x="1866" y="661"/>
                </a:cubicBezTo>
                <a:cubicBezTo>
                  <a:pt x="1866" y="661"/>
                  <a:pt x="1767" y="762"/>
                  <a:pt x="1712" y="775"/>
                </a:cubicBezTo>
                <a:cubicBezTo>
                  <a:pt x="1657" y="789"/>
                  <a:pt x="1665" y="794"/>
                  <a:pt x="1665" y="794"/>
                </a:cubicBezTo>
                <a:cubicBezTo>
                  <a:pt x="1701" y="830"/>
                  <a:pt x="1701" y="830"/>
                  <a:pt x="1701" y="830"/>
                </a:cubicBezTo>
                <a:cubicBezTo>
                  <a:pt x="1609" y="858"/>
                  <a:pt x="1609" y="858"/>
                  <a:pt x="1609" y="858"/>
                </a:cubicBezTo>
                <a:cubicBezTo>
                  <a:pt x="1609" y="858"/>
                  <a:pt x="1565" y="873"/>
                  <a:pt x="1543" y="868"/>
                </a:cubicBezTo>
                <a:cubicBezTo>
                  <a:pt x="1521" y="863"/>
                  <a:pt x="1485" y="842"/>
                  <a:pt x="1476" y="831"/>
                </a:cubicBezTo>
                <a:cubicBezTo>
                  <a:pt x="1467" y="821"/>
                  <a:pt x="1451" y="750"/>
                  <a:pt x="1451" y="750"/>
                </a:cubicBezTo>
                <a:cubicBezTo>
                  <a:pt x="1451" y="750"/>
                  <a:pt x="1410" y="769"/>
                  <a:pt x="1404" y="793"/>
                </a:cubicBezTo>
                <a:cubicBezTo>
                  <a:pt x="1398" y="817"/>
                  <a:pt x="1423" y="859"/>
                  <a:pt x="1392" y="869"/>
                </a:cubicBezTo>
                <a:cubicBezTo>
                  <a:pt x="1362" y="879"/>
                  <a:pt x="1270" y="892"/>
                  <a:pt x="1241" y="881"/>
                </a:cubicBezTo>
                <a:cubicBezTo>
                  <a:pt x="1211" y="869"/>
                  <a:pt x="1146" y="846"/>
                  <a:pt x="1146" y="846"/>
                </a:cubicBezTo>
                <a:cubicBezTo>
                  <a:pt x="1134" y="803"/>
                  <a:pt x="1134" y="803"/>
                  <a:pt x="1134" y="803"/>
                </a:cubicBezTo>
                <a:cubicBezTo>
                  <a:pt x="1091" y="799"/>
                  <a:pt x="1091" y="799"/>
                  <a:pt x="1091" y="799"/>
                </a:cubicBezTo>
                <a:cubicBezTo>
                  <a:pt x="1091" y="799"/>
                  <a:pt x="1061" y="812"/>
                  <a:pt x="1052" y="812"/>
                </a:cubicBezTo>
                <a:cubicBezTo>
                  <a:pt x="1043" y="812"/>
                  <a:pt x="961" y="763"/>
                  <a:pt x="914" y="742"/>
                </a:cubicBezTo>
                <a:cubicBezTo>
                  <a:pt x="867" y="722"/>
                  <a:pt x="838" y="718"/>
                  <a:pt x="828" y="706"/>
                </a:cubicBezTo>
                <a:close/>
              </a:path>
            </a:pathLst>
          </a:custGeom>
          <a:solidFill>
            <a:schemeClr val="accent5">
              <a:lumMod val="50000"/>
              <a:alpha val="1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文本框 241"/>
          <p:cNvSpPr txBox="1"/>
          <p:nvPr/>
        </p:nvSpPr>
        <p:spPr>
          <a:xfrm>
            <a:off x="2514046" y="4943105"/>
            <a:ext cx="716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dirty="0">
                <a:solidFill>
                  <a:schemeClr val="accent5">
                    <a:lumMod val="50000"/>
                  </a:schemeClr>
                </a:solidFill>
              </a:rPr>
              <a:t>(UBS/PWC (2016) ‘Billionaires Insights: Are billionaires feeling the pressure?’)</a:t>
            </a:r>
            <a:endParaRPr lang="zh-CN" altLang="en-US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1061261" y="3014149"/>
            <a:ext cx="10284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$2,100,000,000,000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5" name="文本框 244"/>
          <p:cNvSpPr txBox="1"/>
          <p:nvPr/>
        </p:nvSpPr>
        <p:spPr>
          <a:xfrm>
            <a:off x="1988028" y="4479353"/>
            <a:ext cx="821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未来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年中，将有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位富豪将其财产移交给自己的继承人，总价值高达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</a:rPr>
              <a:t>2.1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万亿美元，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比拥有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</a:rPr>
              <a:t>13</a:t>
            </a: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</a:rPr>
              <a:t>亿人口的印度全国国内生产总值还多。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21998" y="1979032"/>
            <a:ext cx="7548004" cy="1023618"/>
            <a:chOff x="1901370" y="2200261"/>
            <a:chExt cx="8002926" cy="1085313"/>
          </a:xfrm>
        </p:grpSpPr>
        <p:grpSp>
          <p:nvGrpSpPr>
            <p:cNvPr id="35" name="组合 34"/>
            <p:cNvGrpSpPr/>
            <p:nvPr/>
          </p:nvGrpSpPr>
          <p:grpSpPr>
            <a:xfrm flipH="1">
              <a:off x="1901370" y="2200261"/>
              <a:ext cx="857703" cy="1085313"/>
              <a:chOff x="2365375" y="2725738"/>
              <a:chExt cx="1471613" cy="1862138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 flipH="1">
              <a:off x="3483427" y="2200261"/>
              <a:ext cx="857703" cy="1085313"/>
              <a:chOff x="2365375" y="2725738"/>
              <a:chExt cx="1471613" cy="1862138"/>
            </a:xfrm>
          </p:grpSpPr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 flipH="1">
              <a:off x="5065484" y="2200261"/>
              <a:ext cx="857703" cy="1085313"/>
              <a:chOff x="2365375" y="2725738"/>
              <a:chExt cx="1471613" cy="1862138"/>
            </a:xfrm>
          </p:grpSpPr>
          <p:sp>
            <p:nvSpPr>
              <p:cNvPr id="155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 flipH="1">
              <a:off x="6647541" y="2200261"/>
              <a:ext cx="857703" cy="1085313"/>
              <a:chOff x="2365375" y="2725738"/>
              <a:chExt cx="1471613" cy="1862138"/>
            </a:xfrm>
          </p:grpSpPr>
          <p:sp>
            <p:nvSpPr>
              <p:cNvPr id="184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 flipH="1">
              <a:off x="8229598" y="2200261"/>
              <a:ext cx="857703" cy="1085313"/>
              <a:chOff x="2365375" y="2725738"/>
              <a:chExt cx="1471613" cy="1862138"/>
            </a:xfrm>
          </p:grpSpPr>
          <p:sp>
            <p:nvSpPr>
              <p:cNvPr id="213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flipH="1">
              <a:off x="2718365" y="2200261"/>
              <a:ext cx="857703" cy="1085313"/>
              <a:chOff x="2365375" y="2725738"/>
              <a:chExt cx="1471613" cy="1862138"/>
            </a:xfrm>
          </p:grpSpPr>
          <p:sp>
            <p:nvSpPr>
              <p:cNvPr id="247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 flipH="1">
              <a:off x="4300422" y="2200261"/>
              <a:ext cx="857703" cy="1085313"/>
              <a:chOff x="2365375" y="2725738"/>
              <a:chExt cx="1471613" cy="1862138"/>
            </a:xfrm>
          </p:grpSpPr>
          <p:sp>
            <p:nvSpPr>
              <p:cNvPr id="276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4" name="组合 303"/>
            <p:cNvGrpSpPr/>
            <p:nvPr/>
          </p:nvGrpSpPr>
          <p:grpSpPr>
            <a:xfrm flipH="1">
              <a:off x="5882479" y="2200261"/>
              <a:ext cx="857703" cy="1085313"/>
              <a:chOff x="2365375" y="2725738"/>
              <a:chExt cx="1471613" cy="1862138"/>
            </a:xfrm>
          </p:grpSpPr>
          <p:sp>
            <p:nvSpPr>
              <p:cNvPr id="305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 flipH="1">
              <a:off x="7464536" y="2200261"/>
              <a:ext cx="857703" cy="1085313"/>
              <a:chOff x="2365375" y="2725738"/>
              <a:chExt cx="1471613" cy="1862138"/>
            </a:xfrm>
          </p:grpSpPr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2" name="组合 361"/>
            <p:cNvGrpSpPr/>
            <p:nvPr/>
          </p:nvGrpSpPr>
          <p:grpSpPr>
            <a:xfrm flipH="1">
              <a:off x="9046593" y="2200261"/>
              <a:ext cx="857703" cy="1085313"/>
              <a:chOff x="2365375" y="2725738"/>
              <a:chExt cx="1471613" cy="1862138"/>
            </a:xfrm>
          </p:grpSpPr>
          <p:sp>
            <p:nvSpPr>
              <p:cNvPr id="363" name="Freeform 6"/>
              <p:cNvSpPr>
                <a:spLocks/>
              </p:cNvSpPr>
              <p:nvPr/>
            </p:nvSpPr>
            <p:spPr bwMode="auto">
              <a:xfrm>
                <a:off x="2735263" y="2852738"/>
                <a:ext cx="733425" cy="895350"/>
              </a:xfrm>
              <a:custGeom>
                <a:avLst/>
                <a:gdLst>
                  <a:gd name="T0" fmla="*/ 294 w 294"/>
                  <a:gd name="T1" fmla="*/ 174 h 358"/>
                  <a:gd name="T2" fmla="*/ 147 w 294"/>
                  <a:gd name="T3" fmla="*/ 0 h 358"/>
                  <a:gd name="T4" fmla="*/ 0 w 294"/>
                  <a:gd name="T5" fmla="*/ 174 h 358"/>
                  <a:gd name="T6" fmla="*/ 147 w 294"/>
                  <a:gd name="T7" fmla="*/ 358 h 358"/>
                  <a:gd name="T8" fmla="*/ 294 w 294"/>
                  <a:gd name="T9" fmla="*/ 17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358">
                    <a:moveTo>
                      <a:pt x="294" y="174"/>
                    </a:moveTo>
                    <a:cubicBezTo>
                      <a:pt x="294" y="73"/>
                      <a:pt x="239" y="0"/>
                      <a:pt x="147" y="0"/>
                    </a:cubicBezTo>
                    <a:cubicBezTo>
                      <a:pt x="57" y="0"/>
                      <a:pt x="0" y="73"/>
                      <a:pt x="0" y="174"/>
                    </a:cubicBezTo>
                    <a:cubicBezTo>
                      <a:pt x="0" y="276"/>
                      <a:pt x="66" y="358"/>
                      <a:pt x="147" y="358"/>
                    </a:cubicBezTo>
                    <a:cubicBezTo>
                      <a:pt x="229" y="358"/>
                      <a:pt x="294" y="276"/>
                      <a:pt x="294" y="174"/>
                    </a:cubicBezTo>
                    <a:close/>
                  </a:path>
                </a:pathLst>
              </a:cu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7"/>
              <p:cNvSpPr>
                <a:spLocks/>
              </p:cNvSpPr>
              <p:nvPr/>
            </p:nvSpPr>
            <p:spPr bwMode="auto">
              <a:xfrm>
                <a:off x="2735263" y="3101975"/>
                <a:ext cx="733425" cy="738188"/>
              </a:xfrm>
              <a:custGeom>
                <a:avLst/>
                <a:gdLst>
                  <a:gd name="T0" fmla="*/ 294 w 294"/>
                  <a:gd name="T1" fmla="*/ 106 h 295"/>
                  <a:gd name="T2" fmla="*/ 152 w 294"/>
                  <a:gd name="T3" fmla="*/ 6 h 295"/>
                  <a:gd name="T4" fmla="*/ 147 w 294"/>
                  <a:gd name="T5" fmla="*/ 1 h 295"/>
                  <a:gd name="T6" fmla="*/ 147 w 294"/>
                  <a:gd name="T7" fmla="*/ 0 h 295"/>
                  <a:gd name="T8" fmla="*/ 147 w 294"/>
                  <a:gd name="T9" fmla="*/ 0 h 295"/>
                  <a:gd name="T10" fmla="*/ 147 w 294"/>
                  <a:gd name="T11" fmla="*/ 0 h 295"/>
                  <a:gd name="T12" fmla="*/ 147 w 294"/>
                  <a:gd name="T13" fmla="*/ 0 h 295"/>
                  <a:gd name="T14" fmla="*/ 147 w 294"/>
                  <a:gd name="T15" fmla="*/ 0 h 295"/>
                  <a:gd name="T16" fmla="*/ 147 w 294"/>
                  <a:gd name="T17" fmla="*/ 0 h 295"/>
                  <a:gd name="T18" fmla="*/ 143 w 294"/>
                  <a:gd name="T19" fmla="*/ 6 h 295"/>
                  <a:gd name="T20" fmla="*/ 1 w 294"/>
                  <a:gd name="T21" fmla="*/ 106 h 295"/>
                  <a:gd name="T22" fmla="*/ 0 w 294"/>
                  <a:gd name="T23" fmla="*/ 106 h 295"/>
                  <a:gd name="T24" fmla="*/ 146 w 294"/>
                  <a:gd name="T25" fmla="*/ 295 h 295"/>
                  <a:gd name="T26" fmla="*/ 146 w 294"/>
                  <a:gd name="T27" fmla="*/ 294 h 295"/>
                  <a:gd name="T28" fmla="*/ 147 w 294"/>
                  <a:gd name="T29" fmla="*/ 294 h 295"/>
                  <a:gd name="T30" fmla="*/ 147 w 294"/>
                  <a:gd name="T31" fmla="*/ 294 h 295"/>
                  <a:gd name="T32" fmla="*/ 147 w 294"/>
                  <a:gd name="T33" fmla="*/ 294 h 295"/>
                  <a:gd name="T34" fmla="*/ 147 w 294"/>
                  <a:gd name="T35" fmla="*/ 294 h 295"/>
                  <a:gd name="T36" fmla="*/ 147 w 294"/>
                  <a:gd name="T37" fmla="*/ 294 h 295"/>
                  <a:gd name="T38" fmla="*/ 147 w 294"/>
                  <a:gd name="T39" fmla="*/ 294 h 295"/>
                  <a:gd name="T40" fmla="*/ 147 w 294"/>
                  <a:gd name="T41" fmla="*/ 294 h 295"/>
                  <a:gd name="T42" fmla="*/ 146 w 294"/>
                  <a:gd name="T43" fmla="*/ 294 h 295"/>
                  <a:gd name="T44" fmla="*/ 146 w 294"/>
                  <a:gd name="T45" fmla="*/ 295 h 295"/>
                  <a:gd name="T46" fmla="*/ 294 w 294"/>
                  <a:gd name="T47" fmla="*/ 10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4" h="295">
                    <a:moveTo>
                      <a:pt x="294" y="106"/>
                    </a:moveTo>
                    <a:cubicBezTo>
                      <a:pt x="210" y="82"/>
                      <a:pt x="173" y="33"/>
                      <a:pt x="152" y="6"/>
                    </a:cubicBezTo>
                    <a:cubicBezTo>
                      <a:pt x="150" y="4"/>
                      <a:pt x="148" y="2"/>
                      <a:pt x="147" y="1"/>
                    </a:cubicBezTo>
                    <a:cubicBezTo>
                      <a:pt x="147" y="1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2"/>
                      <a:pt x="145" y="4"/>
                      <a:pt x="143" y="6"/>
                    </a:cubicBezTo>
                    <a:cubicBezTo>
                      <a:pt x="121" y="33"/>
                      <a:pt x="84" y="82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26" y="295"/>
                      <a:pt x="146" y="295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6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7" y="294"/>
                      <a:pt x="146" y="294"/>
                      <a:pt x="146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270" y="295"/>
                      <a:pt x="294" y="106"/>
                      <a:pt x="294" y="106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8"/>
              <p:cNvSpPr>
                <a:spLocks noChangeArrowheads="1"/>
              </p:cNvSpPr>
              <p:nvPr/>
            </p:nvSpPr>
            <p:spPr bwMode="auto">
              <a:xfrm>
                <a:off x="3062288" y="3271838"/>
                <a:ext cx="61913" cy="60325"/>
              </a:xfrm>
              <a:prstGeom prst="ellipse">
                <a:avLst/>
              </a:prstGeom>
              <a:solidFill>
                <a:srgbClr val="EA4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9"/>
              <p:cNvSpPr>
                <a:spLocks noChangeArrowheads="1"/>
              </p:cNvSpPr>
              <p:nvPr/>
            </p:nvSpPr>
            <p:spPr bwMode="auto">
              <a:xfrm>
                <a:off x="2909888" y="2725738"/>
                <a:ext cx="376238" cy="328613"/>
              </a:xfrm>
              <a:prstGeom prst="ellipse">
                <a:avLst/>
              </a:prstGeom>
              <a:solidFill>
                <a:srgbClr val="8E5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0"/>
              <p:cNvSpPr>
                <a:spLocks/>
              </p:cNvSpPr>
              <p:nvPr/>
            </p:nvSpPr>
            <p:spPr bwMode="auto">
              <a:xfrm>
                <a:off x="2949575" y="3665538"/>
                <a:ext cx="317500" cy="271463"/>
              </a:xfrm>
              <a:custGeom>
                <a:avLst/>
                <a:gdLst>
                  <a:gd name="T0" fmla="*/ 0 w 127"/>
                  <a:gd name="T1" fmla="*/ 109 h 109"/>
                  <a:gd name="T2" fmla="*/ 127 w 127"/>
                  <a:gd name="T3" fmla="*/ 109 h 109"/>
                  <a:gd name="T4" fmla="*/ 114 w 127"/>
                  <a:gd name="T5" fmla="*/ 37 h 109"/>
                  <a:gd name="T6" fmla="*/ 76 w 127"/>
                  <a:gd name="T7" fmla="*/ 15 h 109"/>
                  <a:gd name="T8" fmla="*/ 76 w 127"/>
                  <a:gd name="T9" fmla="*/ 0 h 109"/>
                  <a:gd name="T10" fmla="*/ 64 w 127"/>
                  <a:gd name="T11" fmla="*/ 7 h 109"/>
                  <a:gd name="T12" fmla="*/ 52 w 127"/>
                  <a:gd name="T13" fmla="*/ 0 h 109"/>
                  <a:gd name="T14" fmla="*/ 52 w 127"/>
                  <a:gd name="T15" fmla="*/ 15 h 109"/>
                  <a:gd name="T16" fmla="*/ 14 w 127"/>
                  <a:gd name="T17" fmla="*/ 37 h 109"/>
                  <a:gd name="T18" fmla="*/ 0 w 12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09">
                    <a:moveTo>
                      <a:pt x="0" y="109"/>
                    </a:move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10" y="85"/>
                      <a:pt x="114" y="37"/>
                      <a:pt x="114" y="3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8" y="85"/>
                      <a:pt x="0" y="109"/>
                    </a:cubicBez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11"/>
              <p:cNvSpPr>
                <a:spLocks noChangeArrowheads="1"/>
              </p:cNvSpPr>
              <p:nvPr/>
            </p:nvSpPr>
            <p:spPr bwMode="auto">
              <a:xfrm>
                <a:off x="2674938" y="3360738"/>
                <a:ext cx="157163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12"/>
              <p:cNvSpPr>
                <a:spLocks noChangeArrowheads="1"/>
              </p:cNvSpPr>
              <p:nvPr/>
            </p:nvSpPr>
            <p:spPr bwMode="auto">
              <a:xfrm>
                <a:off x="3368675" y="3360738"/>
                <a:ext cx="158750" cy="182563"/>
              </a:xfrm>
              <a:prstGeom prst="ellipse">
                <a:avLst/>
              </a:pr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3"/>
              <p:cNvSpPr>
                <a:spLocks/>
              </p:cNvSpPr>
              <p:nvPr/>
            </p:nvSpPr>
            <p:spPr bwMode="auto">
              <a:xfrm>
                <a:off x="2365375" y="3927475"/>
                <a:ext cx="1471613" cy="660400"/>
              </a:xfrm>
              <a:custGeom>
                <a:avLst/>
                <a:gdLst>
                  <a:gd name="T0" fmla="*/ 589 w 589"/>
                  <a:gd name="T1" fmla="*/ 264 h 264"/>
                  <a:gd name="T2" fmla="*/ 564 w 589"/>
                  <a:gd name="T3" fmla="*/ 123 h 264"/>
                  <a:gd name="T4" fmla="*/ 511 w 589"/>
                  <a:gd name="T5" fmla="*/ 53 h 264"/>
                  <a:gd name="T6" fmla="*/ 355 w 589"/>
                  <a:gd name="T7" fmla="*/ 0 h 264"/>
                  <a:gd name="T8" fmla="*/ 237 w 589"/>
                  <a:gd name="T9" fmla="*/ 0 h 264"/>
                  <a:gd name="T10" fmla="*/ 79 w 589"/>
                  <a:gd name="T11" fmla="*/ 53 h 264"/>
                  <a:gd name="T12" fmla="*/ 25 w 589"/>
                  <a:gd name="T13" fmla="*/ 123 h 264"/>
                  <a:gd name="T14" fmla="*/ 0 w 589"/>
                  <a:gd name="T15" fmla="*/ 264 h 264"/>
                  <a:gd name="T16" fmla="*/ 589 w 589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64">
                    <a:moveTo>
                      <a:pt x="589" y="264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58" y="92"/>
                      <a:pt x="538" y="66"/>
                      <a:pt x="511" y="53"/>
                    </a:cubicBezTo>
                    <a:cubicBezTo>
                      <a:pt x="470" y="34"/>
                      <a:pt x="410" y="14"/>
                      <a:pt x="355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183" y="15"/>
                      <a:pt x="121" y="34"/>
                      <a:pt x="79" y="53"/>
                    </a:cubicBezTo>
                    <a:cubicBezTo>
                      <a:pt x="51" y="66"/>
                      <a:pt x="30" y="93"/>
                      <a:pt x="25" y="123"/>
                    </a:cubicBezTo>
                    <a:cubicBezTo>
                      <a:pt x="0" y="264"/>
                      <a:pt x="0" y="264"/>
                      <a:pt x="0" y="264"/>
                    </a:cubicBezTo>
                    <a:lnTo>
                      <a:pt x="589" y="264"/>
                    </a:lnTo>
                    <a:close/>
                  </a:path>
                </a:pathLst>
              </a:custGeom>
              <a:solidFill>
                <a:srgbClr val="FFD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4"/>
              <p:cNvSpPr>
                <a:spLocks/>
              </p:cNvSpPr>
              <p:nvPr/>
            </p:nvSpPr>
            <p:spPr bwMode="auto">
              <a:xfrm>
                <a:off x="2365375" y="4037013"/>
                <a:ext cx="1471613" cy="550863"/>
              </a:xfrm>
              <a:custGeom>
                <a:avLst/>
                <a:gdLst>
                  <a:gd name="T0" fmla="*/ 564 w 589"/>
                  <a:gd name="T1" fmla="*/ 79 h 220"/>
                  <a:gd name="T2" fmla="*/ 511 w 589"/>
                  <a:gd name="T3" fmla="*/ 9 h 220"/>
                  <a:gd name="T4" fmla="*/ 490 w 589"/>
                  <a:gd name="T5" fmla="*/ 0 h 220"/>
                  <a:gd name="T6" fmla="*/ 295 w 589"/>
                  <a:gd name="T7" fmla="*/ 122 h 220"/>
                  <a:gd name="T8" fmla="*/ 99 w 589"/>
                  <a:gd name="T9" fmla="*/ 1 h 220"/>
                  <a:gd name="T10" fmla="*/ 79 w 589"/>
                  <a:gd name="T11" fmla="*/ 9 h 220"/>
                  <a:gd name="T12" fmla="*/ 25 w 589"/>
                  <a:gd name="T13" fmla="*/ 79 h 220"/>
                  <a:gd name="T14" fmla="*/ 0 w 589"/>
                  <a:gd name="T15" fmla="*/ 220 h 220"/>
                  <a:gd name="T16" fmla="*/ 589 w 589"/>
                  <a:gd name="T17" fmla="*/ 220 h 220"/>
                  <a:gd name="T18" fmla="*/ 564 w 589"/>
                  <a:gd name="T19" fmla="*/ 7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9" h="220">
                    <a:moveTo>
                      <a:pt x="564" y="79"/>
                    </a:moveTo>
                    <a:cubicBezTo>
                      <a:pt x="558" y="48"/>
                      <a:pt x="538" y="22"/>
                      <a:pt x="511" y="9"/>
                    </a:cubicBezTo>
                    <a:cubicBezTo>
                      <a:pt x="504" y="6"/>
                      <a:pt x="497" y="3"/>
                      <a:pt x="490" y="0"/>
                    </a:cubicBezTo>
                    <a:cubicBezTo>
                      <a:pt x="458" y="72"/>
                      <a:pt x="383" y="122"/>
                      <a:pt x="295" y="122"/>
                    </a:cubicBezTo>
                    <a:cubicBezTo>
                      <a:pt x="207" y="122"/>
                      <a:pt x="132" y="72"/>
                      <a:pt x="99" y="1"/>
                    </a:cubicBezTo>
                    <a:cubicBezTo>
                      <a:pt x="92" y="4"/>
                      <a:pt x="85" y="7"/>
                      <a:pt x="79" y="9"/>
                    </a:cubicBezTo>
                    <a:cubicBezTo>
                      <a:pt x="51" y="22"/>
                      <a:pt x="30" y="49"/>
                      <a:pt x="25" y="7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589" y="220"/>
                      <a:pt x="589" y="220"/>
                      <a:pt x="589" y="220"/>
                    </a:cubicBezTo>
                    <a:lnTo>
                      <a:pt x="564" y="79"/>
                    </a:lnTo>
                    <a:close/>
                  </a:path>
                </a:pathLst>
              </a:cu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Oval 15"/>
              <p:cNvSpPr>
                <a:spLocks noChangeArrowheads="1"/>
              </p:cNvSpPr>
              <p:nvPr/>
            </p:nvSpPr>
            <p:spPr bwMode="auto">
              <a:xfrm>
                <a:off x="3063875" y="4032250"/>
                <a:ext cx="58738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6"/>
              <p:cNvSpPr>
                <a:spLocks/>
              </p:cNvSpPr>
              <p:nvPr/>
            </p:nvSpPr>
            <p:spPr bwMode="auto">
              <a:xfrm>
                <a:off x="3076575" y="4035425"/>
                <a:ext cx="46038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0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0"/>
                    </a:cubicBezTo>
                    <a:cubicBezTo>
                      <a:pt x="18" y="5"/>
                      <a:pt x="13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Oval 17"/>
              <p:cNvSpPr>
                <a:spLocks noChangeArrowheads="1"/>
              </p:cNvSpPr>
              <p:nvPr/>
            </p:nvSpPr>
            <p:spPr bwMode="auto">
              <a:xfrm>
                <a:off x="2997200" y="4019550"/>
                <a:ext cx="57150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8"/>
              <p:cNvSpPr>
                <a:spLocks/>
              </p:cNvSpPr>
              <p:nvPr/>
            </p:nvSpPr>
            <p:spPr bwMode="auto">
              <a:xfrm>
                <a:off x="3009900" y="4019550"/>
                <a:ext cx="44450" cy="55563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6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Oval 19"/>
              <p:cNvSpPr>
                <a:spLocks noChangeArrowheads="1"/>
              </p:cNvSpPr>
              <p:nvPr/>
            </p:nvSpPr>
            <p:spPr bwMode="auto">
              <a:xfrm>
                <a:off x="3140075" y="4017963"/>
                <a:ext cx="53975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20"/>
              <p:cNvSpPr>
                <a:spLocks/>
              </p:cNvSpPr>
              <p:nvPr/>
            </p:nvSpPr>
            <p:spPr bwMode="auto">
              <a:xfrm>
                <a:off x="3151188" y="4017963"/>
                <a:ext cx="42863" cy="53975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0" y="2"/>
                      <a:pt x="12" y="6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6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Oval 21"/>
              <p:cNvSpPr>
                <a:spLocks noChangeArrowheads="1"/>
              </p:cNvSpPr>
              <p:nvPr/>
            </p:nvSpPr>
            <p:spPr bwMode="auto">
              <a:xfrm>
                <a:off x="2941638" y="3984625"/>
                <a:ext cx="55563" cy="57150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22"/>
              <p:cNvSpPr>
                <a:spLocks/>
              </p:cNvSpPr>
              <p:nvPr/>
            </p:nvSpPr>
            <p:spPr bwMode="auto">
              <a:xfrm>
                <a:off x="2954338" y="3987800"/>
                <a:ext cx="42863" cy="53975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0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0"/>
                    </a:cubicBezTo>
                    <a:cubicBezTo>
                      <a:pt x="17" y="5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Oval 23"/>
              <p:cNvSpPr>
                <a:spLocks noChangeArrowheads="1"/>
              </p:cNvSpPr>
              <p:nvPr/>
            </p:nvSpPr>
            <p:spPr bwMode="auto">
              <a:xfrm>
                <a:off x="3203575" y="3979863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24"/>
              <p:cNvSpPr>
                <a:spLocks/>
              </p:cNvSpPr>
              <p:nvPr/>
            </p:nvSpPr>
            <p:spPr bwMode="auto">
              <a:xfrm>
                <a:off x="3216275" y="3979863"/>
                <a:ext cx="42863" cy="55563"/>
              </a:xfrm>
              <a:custGeom>
                <a:avLst/>
                <a:gdLst>
                  <a:gd name="T0" fmla="*/ 7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7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7" y="0"/>
                    </a:moveTo>
                    <a:cubicBezTo>
                      <a:pt x="10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1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Oval 25"/>
              <p:cNvSpPr>
                <a:spLocks noChangeArrowheads="1"/>
              </p:cNvSpPr>
              <p:nvPr/>
            </p:nvSpPr>
            <p:spPr bwMode="auto">
              <a:xfrm>
                <a:off x="2911475" y="3930650"/>
                <a:ext cx="55563" cy="53975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26"/>
              <p:cNvSpPr>
                <a:spLocks/>
              </p:cNvSpPr>
              <p:nvPr/>
            </p:nvSpPr>
            <p:spPr bwMode="auto">
              <a:xfrm>
                <a:off x="2922588" y="3930650"/>
                <a:ext cx="44450" cy="53975"/>
              </a:xfrm>
              <a:custGeom>
                <a:avLst/>
                <a:gdLst>
                  <a:gd name="T0" fmla="*/ 8 w 18"/>
                  <a:gd name="T1" fmla="*/ 0 h 22"/>
                  <a:gd name="T2" fmla="*/ 13 w 18"/>
                  <a:gd name="T3" fmla="*/ 9 h 22"/>
                  <a:gd name="T4" fmla="*/ 2 w 18"/>
                  <a:gd name="T5" fmla="*/ 20 h 22"/>
                  <a:gd name="T6" fmla="*/ 0 w 18"/>
                  <a:gd name="T7" fmla="*/ 20 h 22"/>
                  <a:gd name="T8" fmla="*/ 7 w 18"/>
                  <a:gd name="T9" fmla="*/ 22 h 22"/>
                  <a:gd name="T10" fmla="*/ 18 w 18"/>
                  <a:gd name="T11" fmla="*/ 11 h 22"/>
                  <a:gd name="T12" fmla="*/ 8 w 1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cubicBezTo>
                      <a:pt x="11" y="2"/>
                      <a:pt x="13" y="5"/>
                      <a:pt x="13" y="9"/>
                    </a:cubicBezTo>
                    <a:cubicBezTo>
                      <a:pt x="13" y="15"/>
                      <a:pt x="8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2" y="21"/>
                      <a:pt x="4" y="22"/>
                      <a:pt x="7" y="22"/>
                    </a:cubicBezTo>
                    <a:cubicBezTo>
                      <a:pt x="13" y="22"/>
                      <a:pt x="18" y="17"/>
                      <a:pt x="18" y="11"/>
                    </a:cubicBezTo>
                    <a:cubicBezTo>
                      <a:pt x="18" y="5"/>
                      <a:pt x="14" y="0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Oval 27"/>
              <p:cNvSpPr>
                <a:spLocks noChangeArrowheads="1"/>
              </p:cNvSpPr>
              <p:nvPr/>
            </p:nvSpPr>
            <p:spPr bwMode="auto">
              <a:xfrm>
                <a:off x="3241675" y="3927475"/>
                <a:ext cx="55563" cy="55563"/>
              </a:xfrm>
              <a:prstGeom prst="ellipse">
                <a:avLst/>
              </a:prstGeom>
              <a:solidFill>
                <a:srgbClr val="FF7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28"/>
              <p:cNvSpPr>
                <a:spLocks/>
              </p:cNvSpPr>
              <p:nvPr/>
            </p:nvSpPr>
            <p:spPr bwMode="auto">
              <a:xfrm>
                <a:off x="3254375" y="3927475"/>
                <a:ext cx="42863" cy="55563"/>
              </a:xfrm>
              <a:custGeom>
                <a:avLst/>
                <a:gdLst>
                  <a:gd name="T0" fmla="*/ 8 w 17"/>
                  <a:gd name="T1" fmla="*/ 0 h 22"/>
                  <a:gd name="T2" fmla="*/ 12 w 17"/>
                  <a:gd name="T3" fmla="*/ 9 h 22"/>
                  <a:gd name="T4" fmla="*/ 1 w 17"/>
                  <a:gd name="T5" fmla="*/ 20 h 22"/>
                  <a:gd name="T6" fmla="*/ 0 w 17"/>
                  <a:gd name="T7" fmla="*/ 20 h 22"/>
                  <a:gd name="T8" fmla="*/ 6 w 17"/>
                  <a:gd name="T9" fmla="*/ 22 h 22"/>
                  <a:gd name="T10" fmla="*/ 17 w 17"/>
                  <a:gd name="T11" fmla="*/ 11 h 22"/>
                  <a:gd name="T12" fmla="*/ 8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8" y="0"/>
                    </a:moveTo>
                    <a:cubicBezTo>
                      <a:pt x="11" y="2"/>
                      <a:pt x="12" y="5"/>
                      <a:pt x="12" y="9"/>
                    </a:cubicBezTo>
                    <a:cubicBezTo>
                      <a:pt x="12" y="15"/>
                      <a:pt x="7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21"/>
                      <a:pt x="4" y="22"/>
                      <a:pt x="6" y="22"/>
                    </a:cubicBezTo>
                    <a:cubicBezTo>
                      <a:pt x="12" y="22"/>
                      <a:pt x="17" y="17"/>
                      <a:pt x="17" y="11"/>
                    </a:cubicBezTo>
                    <a:cubicBezTo>
                      <a:pt x="17" y="5"/>
                      <a:pt x="13" y="1"/>
                      <a:pt x="8" y="0"/>
                    </a:cubicBezTo>
                    <a:close/>
                  </a:path>
                </a:pathLst>
              </a:custGeom>
              <a:solidFill>
                <a:srgbClr val="D36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29"/>
              <p:cNvSpPr>
                <a:spLocks/>
              </p:cNvSpPr>
              <p:nvPr/>
            </p:nvSpPr>
            <p:spPr bwMode="auto">
              <a:xfrm>
                <a:off x="2365375" y="3967163"/>
                <a:ext cx="1471613" cy="620713"/>
              </a:xfrm>
              <a:custGeom>
                <a:avLst/>
                <a:gdLst>
                  <a:gd name="T0" fmla="*/ 564 w 589"/>
                  <a:gd name="T1" fmla="*/ 107 h 248"/>
                  <a:gd name="T2" fmla="*/ 511 w 589"/>
                  <a:gd name="T3" fmla="*/ 37 h 248"/>
                  <a:gd name="T4" fmla="*/ 411 w 589"/>
                  <a:gd name="T5" fmla="*/ 0 h 248"/>
                  <a:gd name="T6" fmla="*/ 411 w 589"/>
                  <a:gd name="T7" fmla="*/ 4 h 248"/>
                  <a:gd name="T8" fmla="*/ 6 w 589"/>
                  <a:gd name="T9" fmla="*/ 213 h 248"/>
                  <a:gd name="T10" fmla="*/ 4 w 589"/>
                  <a:gd name="T11" fmla="*/ 222 h 248"/>
                  <a:gd name="T12" fmla="*/ 0 w 589"/>
                  <a:gd name="T13" fmla="*/ 248 h 248"/>
                  <a:gd name="T14" fmla="*/ 589 w 589"/>
                  <a:gd name="T15" fmla="*/ 248 h 248"/>
                  <a:gd name="T16" fmla="*/ 564 w 589"/>
                  <a:gd name="T17" fmla="*/ 10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9" h="248">
                    <a:moveTo>
                      <a:pt x="564" y="107"/>
                    </a:moveTo>
                    <a:cubicBezTo>
                      <a:pt x="558" y="76"/>
                      <a:pt x="538" y="50"/>
                      <a:pt x="511" y="37"/>
                    </a:cubicBezTo>
                    <a:cubicBezTo>
                      <a:pt x="483" y="25"/>
                      <a:pt x="448" y="12"/>
                      <a:pt x="411" y="0"/>
                    </a:cubicBezTo>
                    <a:cubicBezTo>
                      <a:pt x="411" y="4"/>
                      <a:pt x="411" y="4"/>
                      <a:pt x="411" y="4"/>
                    </a:cubicBezTo>
                    <a:cubicBezTo>
                      <a:pt x="411" y="4"/>
                      <a:pt x="342" y="219"/>
                      <a:pt x="6" y="213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589" y="248"/>
                      <a:pt x="589" y="248"/>
                      <a:pt x="589" y="248"/>
                    </a:cubicBezTo>
                    <a:lnTo>
                      <a:pt x="564" y="107"/>
                    </a:lnTo>
                    <a:close/>
                  </a:path>
                </a:pathLst>
              </a:custGeom>
              <a:solidFill>
                <a:srgbClr val="89B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Line 30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Line 31"/>
              <p:cNvSpPr>
                <a:spLocks noChangeShapeType="1"/>
              </p:cNvSpPr>
              <p:nvPr/>
            </p:nvSpPr>
            <p:spPr bwMode="auto">
              <a:xfrm>
                <a:off x="3573463" y="39719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32"/>
              <p:cNvSpPr>
                <a:spLocks/>
              </p:cNvSpPr>
              <p:nvPr/>
            </p:nvSpPr>
            <p:spPr bwMode="auto">
              <a:xfrm>
                <a:off x="2909888" y="4067175"/>
                <a:ext cx="561975" cy="520700"/>
              </a:xfrm>
              <a:custGeom>
                <a:avLst/>
                <a:gdLst>
                  <a:gd name="T0" fmla="*/ 224 w 225"/>
                  <a:gd name="T1" fmla="*/ 1 h 208"/>
                  <a:gd name="T2" fmla="*/ 223 w 225"/>
                  <a:gd name="T3" fmla="*/ 1 h 208"/>
                  <a:gd name="T4" fmla="*/ 0 w 225"/>
                  <a:gd name="T5" fmla="*/ 208 h 208"/>
                  <a:gd name="T6" fmla="*/ 57 w 225"/>
                  <a:gd name="T7" fmla="*/ 208 h 208"/>
                  <a:gd name="T8" fmla="*/ 224 w 225"/>
                  <a:gd name="T9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08">
                    <a:moveTo>
                      <a:pt x="224" y="1"/>
                    </a:moveTo>
                    <a:cubicBezTo>
                      <a:pt x="222" y="0"/>
                      <a:pt x="225" y="1"/>
                      <a:pt x="223" y="1"/>
                    </a:cubicBezTo>
                    <a:cubicBezTo>
                      <a:pt x="192" y="67"/>
                      <a:pt x="134" y="140"/>
                      <a:pt x="0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121" y="160"/>
                      <a:pt x="182" y="113"/>
                      <a:pt x="224" y="1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33"/>
              <p:cNvSpPr>
                <a:spLocks/>
              </p:cNvSpPr>
              <p:nvPr/>
            </p:nvSpPr>
            <p:spPr bwMode="auto">
              <a:xfrm>
                <a:off x="3363913" y="4106863"/>
                <a:ext cx="242888" cy="481013"/>
              </a:xfrm>
              <a:custGeom>
                <a:avLst/>
                <a:gdLst>
                  <a:gd name="T0" fmla="*/ 97 w 97"/>
                  <a:gd name="T1" fmla="*/ 0 h 192"/>
                  <a:gd name="T2" fmla="*/ 0 w 97"/>
                  <a:gd name="T3" fmla="*/ 192 h 192"/>
                  <a:gd name="T4" fmla="*/ 34 w 97"/>
                  <a:gd name="T5" fmla="*/ 192 h 192"/>
                  <a:gd name="T6" fmla="*/ 97 w 9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92">
                    <a:moveTo>
                      <a:pt x="97" y="0"/>
                    </a:moveTo>
                    <a:cubicBezTo>
                      <a:pt x="73" y="96"/>
                      <a:pt x="31" y="144"/>
                      <a:pt x="0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95" y="96"/>
                      <a:pt x="97" y="0"/>
                      <a:pt x="97" y="0"/>
                    </a:cubicBezTo>
                    <a:close/>
                  </a:path>
                </a:pathLst>
              </a:custGeom>
              <a:solidFill>
                <a:srgbClr val="648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5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椭圆 91"/>
          <p:cNvSpPr/>
          <p:nvPr/>
        </p:nvSpPr>
        <p:spPr>
          <a:xfrm>
            <a:off x="1881683" y="2324056"/>
            <a:ext cx="2065020" cy="2065020"/>
          </a:xfrm>
          <a:prstGeom prst="ellipse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218936" y="775756"/>
            <a:ext cx="2065020" cy="2065020"/>
          </a:xfrm>
          <a:prstGeom prst="ellipse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>
            <a:off x="2883599" y="691271"/>
            <a:ext cx="6424802" cy="4544078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3359168" y="1327150"/>
            <a:ext cx="5504258" cy="3893004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95713" y="4912649"/>
            <a:ext cx="5386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1988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333986" y="4912649"/>
            <a:ext cx="5294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2011</a:t>
            </a:r>
            <a:r>
              <a:rPr kumimoji="0" lang="zh-CN" altLang="en-US" sz="13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31950" y="6221551"/>
            <a:ext cx="873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dirty="0">
                <a:solidFill>
                  <a:schemeClr val="accent4">
                    <a:lumMod val="50000"/>
                  </a:schemeClr>
                </a:solidFill>
              </a:rPr>
              <a:t>(D. </a:t>
            </a:r>
            <a:r>
              <a:rPr lang="en-US" altLang="zh-CN" sz="1000" dirty="0" err="1">
                <a:solidFill>
                  <a:schemeClr val="accent4">
                    <a:lumMod val="50000"/>
                  </a:schemeClr>
                </a:solidFill>
              </a:rPr>
              <a:t>Hardoon</a:t>
            </a:r>
            <a:r>
              <a:rPr lang="en-US" altLang="zh-CN" sz="1000" dirty="0">
                <a:solidFill>
                  <a:schemeClr val="accent4">
                    <a:lumMod val="50000"/>
                  </a:schemeClr>
                </a:solidFill>
              </a:rPr>
              <a:t>, S. </a:t>
            </a:r>
            <a:r>
              <a:rPr lang="en-US" altLang="zh-CN" sz="1000" dirty="0" err="1">
                <a:solidFill>
                  <a:schemeClr val="accent4">
                    <a:lumMod val="50000"/>
                  </a:schemeClr>
                </a:solidFill>
              </a:rPr>
              <a:t>Ayele</a:t>
            </a:r>
            <a:r>
              <a:rPr lang="en-US" altLang="zh-CN" sz="1000" dirty="0">
                <a:solidFill>
                  <a:schemeClr val="accent4">
                    <a:lumMod val="50000"/>
                  </a:schemeClr>
                </a:solidFill>
              </a:rPr>
              <a:t> and R. Fuentes-</a:t>
            </a:r>
            <a:r>
              <a:rPr lang="en-US" altLang="zh-CN" sz="1000" dirty="0" err="1">
                <a:solidFill>
                  <a:schemeClr val="accent4">
                    <a:lumMod val="50000"/>
                  </a:schemeClr>
                </a:solidFill>
              </a:rPr>
              <a:t>Nieva</a:t>
            </a:r>
            <a:r>
              <a:rPr lang="en-US" altLang="zh-CN" sz="1000" dirty="0">
                <a:solidFill>
                  <a:schemeClr val="accent4">
                    <a:lumMod val="50000"/>
                  </a:schemeClr>
                </a:solidFill>
              </a:rPr>
              <a:t>. (2016).)</a:t>
            </a:r>
            <a:endParaRPr lang="zh-CN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84185" y="3530479"/>
            <a:ext cx="1798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世界最贫穷那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10%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人口收入每年增长</a:t>
            </a:r>
            <a:endParaRPr lang="en-US" altLang="zh-CN" sz="1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不足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美元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422414" y="1916316"/>
            <a:ext cx="1618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最富有那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1%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人口</a:t>
            </a:r>
            <a:endParaRPr lang="en-US" altLang="zh-CN" sz="1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收入增长量是前者的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182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倍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2263948" y="2499699"/>
            <a:ext cx="1703736" cy="1200329"/>
            <a:chOff x="919958" y="2645682"/>
            <a:chExt cx="1703736" cy="1200329"/>
          </a:xfrm>
        </p:grpSpPr>
        <p:sp>
          <p:nvSpPr>
            <p:cNvPr id="41" name="文本框 40"/>
            <p:cNvSpPr txBox="1"/>
            <p:nvPr/>
          </p:nvSpPr>
          <p:spPr>
            <a:xfrm>
              <a:off x="1314007" y="2645682"/>
              <a:ext cx="1309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</a:rPr>
                <a:t>$3</a:t>
              </a:r>
              <a:endParaRPr lang="zh-CN" altLang="en-US" sz="72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919958" y="3278008"/>
              <a:ext cx="550162" cy="394347"/>
            </a:xfrm>
            <a:custGeom>
              <a:avLst/>
              <a:gdLst>
                <a:gd name="T0" fmla="*/ 374 w 748"/>
                <a:gd name="T1" fmla="*/ 0 h 410"/>
                <a:gd name="T2" fmla="*/ 110 w 748"/>
                <a:gd name="T3" fmla="*/ 150 h 410"/>
                <a:gd name="T4" fmla="*/ 0 w 748"/>
                <a:gd name="T5" fmla="*/ 410 h 410"/>
                <a:gd name="T6" fmla="*/ 748 w 748"/>
                <a:gd name="T7" fmla="*/ 410 h 410"/>
                <a:gd name="T8" fmla="*/ 639 w 748"/>
                <a:gd name="T9" fmla="*/ 150 h 410"/>
                <a:gd name="T10" fmla="*/ 374 w 748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410">
                  <a:moveTo>
                    <a:pt x="374" y="0"/>
                  </a:moveTo>
                  <a:cubicBezTo>
                    <a:pt x="213" y="0"/>
                    <a:pt x="140" y="76"/>
                    <a:pt x="110" y="150"/>
                  </a:cubicBezTo>
                  <a:cubicBezTo>
                    <a:pt x="74" y="237"/>
                    <a:pt x="38" y="324"/>
                    <a:pt x="0" y="410"/>
                  </a:cubicBezTo>
                  <a:cubicBezTo>
                    <a:pt x="748" y="410"/>
                    <a:pt x="748" y="410"/>
                    <a:pt x="748" y="410"/>
                  </a:cubicBezTo>
                  <a:cubicBezTo>
                    <a:pt x="711" y="324"/>
                    <a:pt x="674" y="237"/>
                    <a:pt x="639" y="150"/>
                  </a:cubicBezTo>
                  <a:cubicBezTo>
                    <a:pt x="608" y="76"/>
                    <a:pt x="535" y="0"/>
                    <a:pt x="37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323610" y="951399"/>
            <a:ext cx="1996262" cy="1200329"/>
            <a:chOff x="9661526" y="2665866"/>
            <a:chExt cx="1996262" cy="1200329"/>
          </a:xfrm>
        </p:grpSpPr>
        <p:sp>
          <p:nvSpPr>
            <p:cNvPr id="42" name="文本框 41"/>
            <p:cNvSpPr txBox="1"/>
            <p:nvPr/>
          </p:nvSpPr>
          <p:spPr>
            <a:xfrm>
              <a:off x="9998850" y="2665866"/>
              <a:ext cx="1658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5">
                      <a:lumMod val="75000"/>
                    </a:schemeClr>
                  </a:solidFill>
                  <a:latin typeface="Impact" panose="020B0806030902050204" pitchFamily="34" charset="0"/>
                </a:rPr>
                <a:t>182</a:t>
              </a:r>
              <a:endParaRPr lang="zh-CN" altLang="en-US" sz="72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9661526" y="3228974"/>
              <a:ext cx="550162" cy="394347"/>
            </a:xfrm>
            <a:custGeom>
              <a:avLst/>
              <a:gdLst>
                <a:gd name="T0" fmla="*/ 374 w 748"/>
                <a:gd name="T1" fmla="*/ 0 h 410"/>
                <a:gd name="T2" fmla="*/ 110 w 748"/>
                <a:gd name="T3" fmla="*/ 150 h 410"/>
                <a:gd name="T4" fmla="*/ 0 w 748"/>
                <a:gd name="T5" fmla="*/ 410 h 410"/>
                <a:gd name="T6" fmla="*/ 748 w 748"/>
                <a:gd name="T7" fmla="*/ 410 h 410"/>
                <a:gd name="T8" fmla="*/ 639 w 748"/>
                <a:gd name="T9" fmla="*/ 150 h 410"/>
                <a:gd name="T10" fmla="*/ 374 w 748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410">
                  <a:moveTo>
                    <a:pt x="374" y="0"/>
                  </a:moveTo>
                  <a:cubicBezTo>
                    <a:pt x="213" y="0"/>
                    <a:pt x="140" y="76"/>
                    <a:pt x="110" y="150"/>
                  </a:cubicBezTo>
                  <a:cubicBezTo>
                    <a:pt x="74" y="237"/>
                    <a:pt x="38" y="324"/>
                    <a:pt x="0" y="410"/>
                  </a:cubicBezTo>
                  <a:cubicBezTo>
                    <a:pt x="748" y="410"/>
                    <a:pt x="748" y="410"/>
                    <a:pt x="748" y="410"/>
                  </a:cubicBezTo>
                  <a:cubicBezTo>
                    <a:pt x="711" y="324"/>
                    <a:pt x="674" y="237"/>
                    <a:pt x="639" y="150"/>
                  </a:cubicBezTo>
                  <a:cubicBezTo>
                    <a:pt x="608" y="76"/>
                    <a:pt x="535" y="0"/>
                    <a:pt x="37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528060" y="4795520"/>
            <a:ext cx="5692140" cy="426720"/>
            <a:chOff x="3528060" y="4465320"/>
            <a:chExt cx="5692140" cy="426720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528060" y="4465320"/>
              <a:ext cx="5692140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3528060" y="4892040"/>
              <a:ext cx="5692140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reeform 14"/>
          <p:cNvSpPr>
            <a:spLocks/>
          </p:cNvSpPr>
          <p:nvPr/>
        </p:nvSpPr>
        <p:spPr bwMode="auto">
          <a:xfrm>
            <a:off x="6610350" y="4786313"/>
            <a:ext cx="4763" cy="9525"/>
          </a:xfrm>
          <a:custGeom>
            <a:avLst/>
            <a:gdLst>
              <a:gd name="T0" fmla="*/ 2 w 4"/>
              <a:gd name="T1" fmla="*/ 0 h 8"/>
              <a:gd name="T2" fmla="*/ 0 w 4"/>
              <a:gd name="T3" fmla="*/ 8 h 8"/>
              <a:gd name="T4" fmla="*/ 4 w 4"/>
              <a:gd name="T5" fmla="*/ 8 h 8"/>
              <a:gd name="T6" fmla="*/ 2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2" y="0"/>
                </a:moveTo>
                <a:cubicBezTo>
                  <a:pt x="1" y="2"/>
                  <a:pt x="1" y="5"/>
                  <a:pt x="0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5"/>
                  <a:pt x="3" y="2"/>
                  <a:pt x="2" y="0"/>
                </a:cubicBezTo>
              </a:path>
            </a:pathLst>
          </a:custGeom>
          <a:solidFill>
            <a:srgbClr val="ED4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23"/>
          <p:cNvSpPr>
            <a:spLocks/>
          </p:cNvSpPr>
          <p:nvPr/>
        </p:nvSpPr>
        <p:spPr bwMode="auto">
          <a:xfrm>
            <a:off x="6570663" y="4779963"/>
            <a:ext cx="4762" cy="9525"/>
          </a:xfrm>
          <a:custGeom>
            <a:avLst/>
            <a:gdLst>
              <a:gd name="T0" fmla="*/ 2 w 4"/>
              <a:gd name="T1" fmla="*/ 0 h 8"/>
              <a:gd name="T2" fmla="*/ 0 w 4"/>
              <a:gd name="T3" fmla="*/ 8 h 8"/>
              <a:gd name="T4" fmla="*/ 4 w 4"/>
              <a:gd name="T5" fmla="*/ 8 h 8"/>
              <a:gd name="T6" fmla="*/ 2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2" y="0"/>
                </a:moveTo>
                <a:cubicBezTo>
                  <a:pt x="1" y="2"/>
                  <a:pt x="1" y="5"/>
                  <a:pt x="0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5"/>
                  <a:pt x="3" y="2"/>
                  <a:pt x="2" y="0"/>
                </a:cubicBezTo>
              </a:path>
            </a:pathLst>
          </a:custGeom>
          <a:solidFill>
            <a:srgbClr val="ED4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3795713" y="2633663"/>
            <a:ext cx="5035550" cy="2155825"/>
            <a:chOff x="3795713" y="2303463"/>
            <a:chExt cx="5035550" cy="2155825"/>
          </a:xfrm>
          <a:solidFill>
            <a:schemeClr val="accent5">
              <a:lumMod val="75000"/>
            </a:schemeClr>
          </a:solidFill>
        </p:grpSpPr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4700588" y="3810000"/>
              <a:ext cx="903287" cy="649288"/>
            </a:xfrm>
            <a:custGeom>
              <a:avLst/>
              <a:gdLst>
                <a:gd name="T0" fmla="*/ 374 w 748"/>
                <a:gd name="T1" fmla="*/ 0 h 537"/>
                <a:gd name="T2" fmla="*/ 110 w 748"/>
                <a:gd name="T3" fmla="*/ 197 h 537"/>
                <a:gd name="T4" fmla="*/ 0 w 748"/>
                <a:gd name="T5" fmla="*/ 537 h 537"/>
                <a:gd name="T6" fmla="*/ 748 w 748"/>
                <a:gd name="T7" fmla="*/ 537 h 537"/>
                <a:gd name="T8" fmla="*/ 639 w 748"/>
                <a:gd name="T9" fmla="*/ 197 h 537"/>
                <a:gd name="T10" fmla="*/ 374 w 748"/>
                <a:gd name="T11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537">
                  <a:moveTo>
                    <a:pt x="374" y="0"/>
                  </a:moveTo>
                  <a:cubicBezTo>
                    <a:pt x="213" y="0"/>
                    <a:pt x="140" y="100"/>
                    <a:pt x="110" y="197"/>
                  </a:cubicBezTo>
                  <a:cubicBezTo>
                    <a:pt x="74" y="310"/>
                    <a:pt x="38" y="424"/>
                    <a:pt x="0" y="537"/>
                  </a:cubicBezTo>
                  <a:cubicBezTo>
                    <a:pt x="748" y="537"/>
                    <a:pt x="748" y="537"/>
                    <a:pt x="748" y="537"/>
                  </a:cubicBezTo>
                  <a:cubicBezTo>
                    <a:pt x="711" y="424"/>
                    <a:pt x="674" y="310"/>
                    <a:pt x="639" y="197"/>
                  </a:cubicBezTo>
                  <a:cubicBezTo>
                    <a:pt x="608" y="100"/>
                    <a:pt x="535" y="0"/>
                    <a:pt x="3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3795713" y="3963988"/>
              <a:ext cx="904875" cy="495300"/>
            </a:xfrm>
            <a:custGeom>
              <a:avLst/>
              <a:gdLst>
                <a:gd name="T0" fmla="*/ 374 w 748"/>
                <a:gd name="T1" fmla="*/ 0 h 410"/>
                <a:gd name="T2" fmla="*/ 110 w 748"/>
                <a:gd name="T3" fmla="*/ 150 h 410"/>
                <a:gd name="T4" fmla="*/ 0 w 748"/>
                <a:gd name="T5" fmla="*/ 410 h 410"/>
                <a:gd name="T6" fmla="*/ 748 w 748"/>
                <a:gd name="T7" fmla="*/ 410 h 410"/>
                <a:gd name="T8" fmla="*/ 639 w 748"/>
                <a:gd name="T9" fmla="*/ 150 h 410"/>
                <a:gd name="T10" fmla="*/ 374 w 748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410">
                  <a:moveTo>
                    <a:pt x="374" y="0"/>
                  </a:moveTo>
                  <a:cubicBezTo>
                    <a:pt x="213" y="0"/>
                    <a:pt x="140" y="76"/>
                    <a:pt x="110" y="150"/>
                  </a:cubicBezTo>
                  <a:cubicBezTo>
                    <a:pt x="74" y="237"/>
                    <a:pt x="38" y="324"/>
                    <a:pt x="0" y="410"/>
                  </a:cubicBezTo>
                  <a:cubicBezTo>
                    <a:pt x="748" y="410"/>
                    <a:pt x="748" y="410"/>
                    <a:pt x="748" y="410"/>
                  </a:cubicBezTo>
                  <a:cubicBezTo>
                    <a:pt x="711" y="324"/>
                    <a:pt x="674" y="237"/>
                    <a:pt x="639" y="150"/>
                  </a:cubicBezTo>
                  <a:cubicBezTo>
                    <a:pt x="608" y="76"/>
                    <a:pt x="535" y="0"/>
                    <a:pt x="3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1"/>
            <p:cNvSpPr>
              <a:spLocks/>
            </p:cNvSpPr>
            <p:nvPr/>
          </p:nvSpPr>
          <p:spPr bwMode="auto">
            <a:xfrm>
              <a:off x="5603875" y="3467100"/>
              <a:ext cx="971550" cy="992188"/>
            </a:xfrm>
            <a:custGeom>
              <a:avLst/>
              <a:gdLst>
                <a:gd name="T0" fmla="*/ 402 w 803"/>
                <a:gd name="T1" fmla="*/ 0 h 820"/>
                <a:gd name="T2" fmla="*/ 118 w 803"/>
                <a:gd name="T3" fmla="*/ 301 h 820"/>
                <a:gd name="T4" fmla="*/ 0 w 803"/>
                <a:gd name="T5" fmla="*/ 820 h 820"/>
                <a:gd name="T6" fmla="*/ 803 w 803"/>
                <a:gd name="T7" fmla="*/ 820 h 820"/>
                <a:gd name="T8" fmla="*/ 803 w 803"/>
                <a:gd name="T9" fmla="*/ 820 h 820"/>
                <a:gd name="T10" fmla="*/ 799 w 803"/>
                <a:gd name="T11" fmla="*/ 820 h 820"/>
                <a:gd name="T12" fmla="*/ 801 w 803"/>
                <a:gd name="T13" fmla="*/ 812 h 820"/>
                <a:gd name="T14" fmla="*/ 685 w 803"/>
                <a:gd name="T15" fmla="*/ 301 h 820"/>
                <a:gd name="T16" fmla="*/ 402 w 803"/>
                <a:gd name="T1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3" h="820">
                  <a:moveTo>
                    <a:pt x="402" y="0"/>
                  </a:moveTo>
                  <a:cubicBezTo>
                    <a:pt x="229" y="0"/>
                    <a:pt x="150" y="152"/>
                    <a:pt x="118" y="301"/>
                  </a:cubicBezTo>
                  <a:cubicBezTo>
                    <a:pt x="79" y="474"/>
                    <a:pt x="40" y="647"/>
                    <a:pt x="0" y="820"/>
                  </a:cubicBezTo>
                  <a:cubicBezTo>
                    <a:pt x="803" y="820"/>
                    <a:pt x="803" y="820"/>
                    <a:pt x="803" y="820"/>
                  </a:cubicBezTo>
                  <a:cubicBezTo>
                    <a:pt x="803" y="820"/>
                    <a:pt x="803" y="820"/>
                    <a:pt x="803" y="820"/>
                  </a:cubicBezTo>
                  <a:cubicBezTo>
                    <a:pt x="799" y="820"/>
                    <a:pt x="799" y="820"/>
                    <a:pt x="799" y="820"/>
                  </a:cubicBezTo>
                  <a:cubicBezTo>
                    <a:pt x="800" y="817"/>
                    <a:pt x="800" y="814"/>
                    <a:pt x="801" y="812"/>
                  </a:cubicBezTo>
                  <a:cubicBezTo>
                    <a:pt x="761" y="641"/>
                    <a:pt x="723" y="471"/>
                    <a:pt x="685" y="301"/>
                  </a:cubicBezTo>
                  <a:cubicBezTo>
                    <a:pt x="653" y="152"/>
                    <a:pt x="574" y="0"/>
                    <a:pt x="4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6572250" y="3036888"/>
              <a:ext cx="1042987" cy="1422400"/>
            </a:xfrm>
            <a:custGeom>
              <a:avLst/>
              <a:gdLst>
                <a:gd name="T0" fmla="*/ 431 w 863"/>
                <a:gd name="T1" fmla="*/ 0 h 1176"/>
                <a:gd name="T2" fmla="*/ 125 w 863"/>
                <a:gd name="T3" fmla="*/ 432 h 1176"/>
                <a:gd name="T4" fmla="*/ 0 w 863"/>
                <a:gd name="T5" fmla="*/ 1168 h 1176"/>
                <a:gd name="T6" fmla="*/ 2 w 863"/>
                <a:gd name="T7" fmla="*/ 1176 h 1176"/>
                <a:gd name="T8" fmla="*/ 863 w 863"/>
                <a:gd name="T9" fmla="*/ 1176 h 1176"/>
                <a:gd name="T10" fmla="*/ 736 w 863"/>
                <a:gd name="T11" fmla="*/ 432 h 1176"/>
                <a:gd name="T12" fmla="*/ 431 w 863"/>
                <a:gd name="T1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1176">
                  <a:moveTo>
                    <a:pt x="431" y="0"/>
                  </a:moveTo>
                  <a:cubicBezTo>
                    <a:pt x="244" y="0"/>
                    <a:pt x="160" y="219"/>
                    <a:pt x="125" y="432"/>
                  </a:cubicBezTo>
                  <a:cubicBezTo>
                    <a:pt x="84" y="677"/>
                    <a:pt x="43" y="922"/>
                    <a:pt x="0" y="1168"/>
                  </a:cubicBezTo>
                  <a:cubicBezTo>
                    <a:pt x="1" y="1170"/>
                    <a:pt x="1" y="1173"/>
                    <a:pt x="2" y="1176"/>
                  </a:cubicBezTo>
                  <a:cubicBezTo>
                    <a:pt x="863" y="1176"/>
                    <a:pt x="863" y="1176"/>
                    <a:pt x="863" y="1176"/>
                  </a:cubicBezTo>
                  <a:cubicBezTo>
                    <a:pt x="819" y="928"/>
                    <a:pt x="777" y="680"/>
                    <a:pt x="736" y="432"/>
                  </a:cubicBezTo>
                  <a:cubicBezTo>
                    <a:pt x="701" y="219"/>
                    <a:pt x="617" y="0"/>
                    <a:pt x="4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7615238" y="2303463"/>
              <a:ext cx="1216025" cy="2155825"/>
            </a:xfrm>
            <a:custGeom>
              <a:avLst/>
              <a:gdLst>
                <a:gd name="T0" fmla="*/ 503 w 1006"/>
                <a:gd name="T1" fmla="*/ 0 h 1782"/>
                <a:gd name="T2" fmla="*/ 147 w 1006"/>
                <a:gd name="T3" fmla="*/ 869 h 1782"/>
                <a:gd name="T4" fmla="*/ 0 w 1006"/>
                <a:gd name="T5" fmla="*/ 1782 h 1782"/>
                <a:gd name="T6" fmla="*/ 1006 w 1006"/>
                <a:gd name="T7" fmla="*/ 1782 h 1782"/>
                <a:gd name="T8" fmla="*/ 859 w 1006"/>
                <a:gd name="T9" fmla="*/ 869 h 1782"/>
                <a:gd name="T10" fmla="*/ 503 w 1006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6" h="1782">
                  <a:moveTo>
                    <a:pt x="503" y="0"/>
                  </a:moveTo>
                  <a:cubicBezTo>
                    <a:pt x="287" y="0"/>
                    <a:pt x="197" y="445"/>
                    <a:pt x="147" y="869"/>
                  </a:cubicBezTo>
                  <a:cubicBezTo>
                    <a:pt x="110" y="1182"/>
                    <a:pt x="61" y="1486"/>
                    <a:pt x="0" y="1782"/>
                  </a:cubicBezTo>
                  <a:cubicBezTo>
                    <a:pt x="1006" y="1782"/>
                    <a:pt x="1006" y="1782"/>
                    <a:pt x="1006" y="1782"/>
                  </a:cubicBezTo>
                  <a:cubicBezTo>
                    <a:pt x="945" y="1486"/>
                    <a:pt x="896" y="1182"/>
                    <a:pt x="859" y="869"/>
                  </a:cubicBezTo>
                  <a:cubicBezTo>
                    <a:pt x="808" y="445"/>
                    <a:pt x="718" y="0"/>
                    <a:pt x="5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Freeform 31"/>
          <p:cNvSpPr>
            <a:spLocks/>
          </p:cNvSpPr>
          <p:nvPr/>
        </p:nvSpPr>
        <p:spPr bwMode="auto">
          <a:xfrm>
            <a:off x="6276976" y="4787901"/>
            <a:ext cx="31750" cy="3175"/>
          </a:xfrm>
          <a:custGeom>
            <a:avLst/>
            <a:gdLst>
              <a:gd name="T0" fmla="*/ 9 w 27"/>
              <a:gd name="T1" fmla="*/ 0 h 3"/>
              <a:gd name="T2" fmla="*/ 0 w 27"/>
              <a:gd name="T3" fmla="*/ 3 h 3"/>
              <a:gd name="T4" fmla="*/ 27 w 27"/>
              <a:gd name="T5" fmla="*/ 3 h 3"/>
              <a:gd name="T6" fmla="*/ 9 w 27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">
                <a:moveTo>
                  <a:pt x="9" y="0"/>
                </a:moveTo>
                <a:cubicBezTo>
                  <a:pt x="6" y="1"/>
                  <a:pt x="3" y="2"/>
                  <a:pt x="0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1" y="2"/>
                  <a:pt x="15" y="1"/>
                  <a:pt x="9" y="0"/>
                </a:cubicBezTo>
              </a:path>
            </a:pathLst>
          </a:custGeom>
          <a:solidFill>
            <a:srgbClr val="D1D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3797301" y="4381501"/>
            <a:ext cx="5032375" cy="409575"/>
            <a:chOff x="3797301" y="4051301"/>
            <a:chExt cx="5032375" cy="409575"/>
          </a:xfrm>
        </p:grpSpPr>
        <p:sp>
          <p:nvSpPr>
            <p:cNvPr id="81" name="Freeform 28"/>
            <p:cNvSpPr>
              <a:spLocks/>
            </p:cNvSpPr>
            <p:nvPr/>
          </p:nvSpPr>
          <p:spPr bwMode="auto">
            <a:xfrm>
              <a:off x="3797301" y="4327526"/>
              <a:ext cx="1255713" cy="133350"/>
            </a:xfrm>
            <a:custGeom>
              <a:avLst/>
              <a:gdLst>
                <a:gd name="T0" fmla="*/ 524 w 1047"/>
                <a:gd name="T1" fmla="*/ 0 h 121"/>
                <a:gd name="T2" fmla="*/ 154 w 1047"/>
                <a:gd name="T3" fmla="*/ 70 h 121"/>
                <a:gd name="T4" fmla="*/ 0 w 1047"/>
                <a:gd name="T5" fmla="*/ 121 h 121"/>
                <a:gd name="T6" fmla="*/ 1047 w 1047"/>
                <a:gd name="T7" fmla="*/ 121 h 121"/>
                <a:gd name="T8" fmla="*/ 894 w 1047"/>
                <a:gd name="T9" fmla="*/ 70 h 121"/>
                <a:gd name="T10" fmla="*/ 524 w 1047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7" h="121">
                  <a:moveTo>
                    <a:pt x="524" y="0"/>
                  </a:moveTo>
                  <a:cubicBezTo>
                    <a:pt x="300" y="0"/>
                    <a:pt x="219" y="37"/>
                    <a:pt x="154" y="70"/>
                  </a:cubicBezTo>
                  <a:cubicBezTo>
                    <a:pt x="118" y="88"/>
                    <a:pt x="66" y="105"/>
                    <a:pt x="0" y="121"/>
                  </a:cubicBezTo>
                  <a:cubicBezTo>
                    <a:pt x="1047" y="121"/>
                    <a:pt x="1047" y="121"/>
                    <a:pt x="1047" y="121"/>
                  </a:cubicBezTo>
                  <a:cubicBezTo>
                    <a:pt x="981" y="105"/>
                    <a:pt x="930" y="88"/>
                    <a:pt x="894" y="70"/>
                  </a:cubicBezTo>
                  <a:cubicBezTo>
                    <a:pt x="829" y="37"/>
                    <a:pt x="748" y="0"/>
                    <a:pt x="52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9"/>
            <p:cNvSpPr>
              <a:spLocks/>
            </p:cNvSpPr>
            <p:nvPr/>
          </p:nvSpPr>
          <p:spPr bwMode="auto">
            <a:xfrm>
              <a:off x="5053013" y="4194176"/>
              <a:ext cx="1255713" cy="266700"/>
            </a:xfrm>
            <a:custGeom>
              <a:avLst/>
              <a:gdLst>
                <a:gd name="T0" fmla="*/ 524 w 1047"/>
                <a:gd name="T1" fmla="*/ 0 h 243"/>
                <a:gd name="T2" fmla="*/ 153 w 1047"/>
                <a:gd name="T3" fmla="*/ 198 h 243"/>
                <a:gd name="T4" fmla="*/ 0 w 1047"/>
                <a:gd name="T5" fmla="*/ 243 h 243"/>
                <a:gd name="T6" fmla="*/ 1047 w 1047"/>
                <a:gd name="T7" fmla="*/ 243 h 243"/>
                <a:gd name="T8" fmla="*/ 1047 w 1047"/>
                <a:gd name="T9" fmla="*/ 243 h 243"/>
                <a:gd name="T10" fmla="*/ 1020 w 1047"/>
                <a:gd name="T11" fmla="*/ 243 h 243"/>
                <a:gd name="T12" fmla="*/ 1029 w 1047"/>
                <a:gd name="T13" fmla="*/ 240 h 243"/>
                <a:gd name="T14" fmla="*/ 894 w 1047"/>
                <a:gd name="T15" fmla="*/ 198 h 243"/>
                <a:gd name="T16" fmla="*/ 524 w 1047"/>
                <a:gd name="T1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7" h="243">
                  <a:moveTo>
                    <a:pt x="524" y="0"/>
                  </a:moveTo>
                  <a:cubicBezTo>
                    <a:pt x="285" y="0"/>
                    <a:pt x="288" y="127"/>
                    <a:pt x="153" y="198"/>
                  </a:cubicBezTo>
                  <a:cubicBezTo>
                    <a:pt x="115" y="219"/>
                    <a:pt x="61" y="234"/>
                    <a:pt x="0" y="243"/>
                  </a:cubicBezTo>
                  <a:cubicBezTo>
                    <a:pt x="1047" y="243"/>
                    <a:pt x="1047" y="243"/>
                    <a:pt x="1047" y="243"/>
                  </a:cubicBezTo>
                  <a:cubicBezTo>
                    <a:pt x="1047" y="243"/>
                    <a:pt x="1047" y="243"/>
                    <a:pt x="1047" y="243"/>
                  </a:cubicBezTo>
                  <a:cubicBezTo>
                    <a:pt x="1020" y="243"/>
                    <a:pt x="1020" y="243"/>
                    <a:pt x="1020" y="243"/>
                  </a:cubicBezTo>
                  <a:cubicBezTo>
                    <a:pt x="1023" y="242"/>
                    <a:pt x="1026" y="241"/>
                    <a:pt x="1029" y="240"/>
                  </a:cubicBezTo>
                  <a:cubicBezTo>
                    <a:pt x="975" y="231"/>
                    <a:pt x="929" y="217"/>
                    <a:pt x="894" y="198"/>
                  </a:cubicBezTo>
                  <a:cubicBezTo>
                    <a:pt x="759" y="127"/>
                    <a:pt x="762" y="0"/>
                    <a:pt x="52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0"/>
            <p:cNvSpPr>
              <a:spLocks/>
            </p:cNvSpPr>
            <p:nvPr/>
          </p:nvSpPr>
          <p:spPr bwMode="auto">
            <a:xfrm>
              <a:off x="6288088" y="4144963"/>
              <a:ext cx="1244600" cy="315913"/>
            </a:xfrm>
            <a:custGeom>
              <a:avLst/>
              <a:gdLst>
                <a:gd name="T0" fmla="*/ 514 w 1038"/>
                <a:gd name="T1" fmla="*/ 0 h 287"/>
                <a:gd name="T2" fmla="*/ 144 w 1038"/>
                <a:gd name="T3" fmla="*/ 211 h 287"/>
                <a:gd name="T4" fmla="*/ 0 w 1038"/>
                <a:gd name="T5" fmla="*/ 284 h 287"/>
                <a:gd name="T6" fmla="*/ 18 w 1038"/>
                <a:gd name="T7" fmla="*/ 287 h 287"/>
                <a:gd name="T8" fmla="*/ 1038 w 1038"/>
                <a:gd name="T9" fmla="*/ 287 h 287"/>
                <a:gd name="T10" fmla="*/ 884 w 1038"/>
                <a:gd name="T11" fmla="*/ 211 h 287"/>
                <a:gd name="T12" fmla="*/ 514 w 1038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8" h="287">
                  <a:moveTo>
                    <a:pt x="514" y="0"/>
                  </a:moveTo>
                  <a:cubicBezTo>
                    <a:pt x="284" y="0"/>
                    <a:pt x="251" y="123"/>
                    <a:pt x="144" y="211"/>
                  </a:cubicBezTo>
                  <a:cubicBezTo>
                    <a:pt x="109" y="240"/>
                    <a:pt x="60" y="265"/>
                    <a:pt x="0" y="284"/>
                  </a:cubicBezTo>
                  <a:cubicBezTo>
                    <a:pt x="6" y="285"/>
                    <a:pt x="12" y="286"/>
                    <a:pt x="18" y="287"/>
                  </a:cubicBezTo>
                  <a:cubicBezTo>
                    <a:pt x="1038" y="287"/>
                    <a:pt x="1038" y="287"/>
                    <a:pt x="1038" y="287"/>
                  </a:cubicBezTo>
                  <a:cubicBezTo>
                    <a:pt x="973" y="267"/>
                    <a:pt x="921" y="241"/>
                    <a:pt x="884" y="211"/>
                  </a:cubicBezTo>
                  <a:cubicBezTo>
                    <a:pt x="777" y="123"/>
                    <a:pt x="744" y="0"/>
                    <a:pt x="51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7573963" y="4051301"/>
              <a:ext cx="1255713" cy="409575"/>
            </a:xfrm>
            <a:custGeom>
              <a:avLst/>
              <a:gdLst>
                <a:gd name="T0" fmla="*/ 524 w 1047"/>
                <a:gd name="T1" fmla="*/ 0 h 373"/>
                <a:gd name="T2" fmla="*/ 154 w 1047"/>
                <a:gd name="T3" fmla="*/ 215 h 373"/>
                <a:gd name="T4" fmla="*/ 0 w 1047"/>
                <a:gd name="T5" fmla="*/ 373 h 373"/>
                <a:gd name="T6" fmla="*/ 1047 w 1047"/>
                <a:gd name="T7" fmla="*/ 373 h 373"/>
                <a:gd name="T8" fmla="*/ 894 w 1047"/>
                <a:gd name="T9" fmla="*/ 215 h 373"/>
                <a:gd name="T10" fmla="*/ 524 w 1047"/>
                <a:gd name="T1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7" h="373">
                  <a:moveTo>
                    <a:pt x="524" y="0"/>
                  </a:moveTo>
                  <a:cubicBezTo>
                    <a:pt x="300" y="0"/>
                    <a:pt x="219" y="113"/>
                    <a:pt x="154" y="215"/>
                  </a:cubicBezTo>
                  <a:cubicBezTo>
                    <a:pt x="118" y="270"/>
                    <a:pt x="66" y="324"/>
                    <a:pt x="0" y="373"/>
                  </a:cubicBezTo>
                  <a:cubicBezTo>
                    <a:pt x="1047" y="373"/>
                    <a:pt x="1047" y="373"/>
                    <a:pt x="1047" y="373"/>
                  </a:cubicBezTo>
                  <a:cubicBezTo>
                    <a:pt x="981" y="324"/>
                    <a:pt x="929" y="270"/>
                    <a:pt x="894" y="215"/>
                  </a:cubicBezTo>
                  <a:cubicBezTo>
                    <a:pt x="829" y="113"/>
                    <a:pt x="748" y="0"/>
                    <a:pt x="524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685800" y="5291887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1988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年至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2011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年，世界最贫穷那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10%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人口的收入每年增长不足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美元； </a:t>
            </a:r>
            <a:endParaRPr lang="en-US" altLang="zh-CN" sz="1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同期，最富有那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1%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人口的收入增长量却是前者的 </a:t>
            </a:r>
            <a:r>
              <a:rPr lang="en-US" altLang="zh-CN" sz="1400" dirty="0">
                <a:solidFill>
                  <a:schemeClr val="accent4">
                    <a:lumMod val="50000"/>
                  </a:schemeClr>
                </a:solidFill>
              </a:rPr>
              <a:t>182 </a:t>
            </a: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</a:rPr>
              <a:t>倍</a:t>
            </a:r>
          </a:p>
        </p:txBody>
      </p:sp>
      <p:sp>
        <p:nvSpPr>
          <p:cNvPr id="94" name="任意多边形 93"/>
          <p:cNvSpPr/>
          <p:nvPr/>
        </p:nvSpPr>
        <p:spPr>
          <a:xfrm>
            <a:off x="3359168" y="961081"/>
            <a:ext cx="5504258" cy="3893004"/>
          </a:xfrm>
          <a:custGeom>
            <a:avLst/>
            <a:gdLst>
              <a:gd name="connsiteX0" fmla="*/ 3217070 w 6434140"/>
              <a:gd name="connsiteY0" fmla="*/ 0 h 4550684"/>
              <a:gd name="connsiteX1" fmla="*/ 6434140 w 6434140"/>
              <a:gd name="connsiteY1" fmla="*/ 3217070 h 4550684"/>
              <a:gd name="connsiteX2" fmla="*/ 6181327 w 6434140"/>
              <a:gd name="connsiteY2" fmla="*/ 4469299 h 4550684"/>
              <a:gd name="connsiteX3" fmla="*/ 6142122 w 6434140"/>
              <a:gd name="connsiteY3" fmla="*/ 4550684 h 4550684"/>
              <a:gd name="connsiteX4" fmla="*/ 292018 w 6434140"/>
              <a:gd name="connsiteY4" fmla="*/ 4550684 h 4550684"/>
              <a:gd name="connsiteX5" fmla="*/ 252813 w 6434140"/>
              <a:gd name="connsiteY5" fmla="*/ 4469299 h 4550684"/>
              <a:gd name="connsiteX6" fmla="*/ 0 w 6434140"/>
              <a:gd name="connsiteY6" fmla="*/ 3217070 h 4550684"/>
              <a:gd name="connsiteX7" fmla="*/ 3217070 w 6434140"/>
              <a:gd name="connsiteY7" fmla="*/ 0 h 45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34140" h="4550684">
                <a:moveTo>
                  <a:pt x="3217070" y="0"/>
                </a:moveTo>
                <a:cubicBezTo>
                  <a:pt x="4993809" y="0"/>
                  <a:pt x="6434140" y="1440331"/>
                  <a:pt x="6434140" y="3217070"/>
                </a:cubicBezTo>
                <a:cubicBezTo>
                  <a:pt x="6434140" y="3661255"/>
                  <a:pt x="6344119" y="4084414"/>
                  <a:pt x="6181327" y="4469299"/>
                </a:cubicBezTo>
                <a:lnTo>
                  <a:pt x="6142122" y="4550684"/>
                </a:lnTo>
                <a:lnTo>
                  <a:pt x="292018" y="4550684"/>
                </a:lnTo>
                <a:lnTo>
                  <a:pt x="252813" y="4469299"/>
                </a:lnTo>
                <a:cubicBezTo>
                  <a:pt x="90021" y="4084414"/>
                  <a:pt x="0" y="3661255"/>
                  <a:pt x="0" y="3217070"/>
                </a:cubicBezTo>
                <a:cubicBezTo>
                  <a:pt x="0" y="1440331"/>
                  <a:pt x="1440331" y="0"/>
                  <a:pt x="321707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3801664" y="1980166"/>
            <a:ext cx="2245833" cy="608766"/>
            <a:chOff x="4117461" y="2178785"/>
            <a:chExt cx="2245833" cy="608766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393850" y="2479774"/>
              <a:ext cx="1318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zh-CN" sz="2000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</a:t>
              </a:r>
              <a:r>
                <a:rPr kumimoji="0" lang="zh-CN" altLang="zh-CN" sz="2000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增长量</a:t>
              </a:r>
            </a:p>
          </p:txBody>
        </p:sp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4117461" y="2178785"/>
              <a:ext cx="22458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1988 </a:t>
              </a:r>
              <a:r>
                <a:rPr lang="zh-CN" altLang="en-US" sz="1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年至 </a:t>
              </a: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 </a:t>
              </a:r>
              <a:r>
                <a:rPr lang="zh-CN" altLang="en-US" sz="1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51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0" name="组合 3099"/>
          <p:cNvGrpSpPr/>
          <p:nvPr/>
        </p:nvGrpSpPr>
        <p:grpSpPr>
          <a:xfrm>
            <a:off x="6130811" y="90318"/>
            <a:ext cx="809781" cy="1339113"/>
            <a:chOff x="329554" y="-353661"/>
            <a:chExt cx="809781" cy="1339113"/>
          </a:xfrm>
        </p:grpSpPr>
        <p:sp>
          <p:nvSpPr>
            <p:cNvPr id="3102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4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6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8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0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1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2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3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4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5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6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7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8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9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0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1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2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3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4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5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6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7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8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9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0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1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2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3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4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5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6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7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8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9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0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1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2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3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4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5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6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47" name="组合 3146"/>
          <p:cNvGrpSpPr/>
          <p:nvPr/>
        </p:nvGrpSpPr>
        <p:grpSpPr>
          <a:xfrm>
            <a:off x="6916055" y="90318"/>
            <a:ext cx="809781" cy="1339113"/>
            <a:chOff x="329554" y="-353661"/>
            <a:chExt cx="809781" cy="1339113"/>
          </a:xfrm>
        </p:grpSpPr>
        <p:sp>
          <p:nvSpPr>
            <p:cNvPr id="3148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9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0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1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2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3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4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5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6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9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0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1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2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3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4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5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6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7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8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9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0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1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2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3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4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5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6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7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8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9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0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1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2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3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4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5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6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7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8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9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0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41" name="组合 3240"/>
          <p:cNvGrpSpPr/>
          <p:nvPr/>
        </p:nvGrpSpPr>
        <p:grpSpPr>
          <a:xfrm>
            <a:off x="5265055" y="90318"/>
            <a:ext cx="809781" cy="1339113"/>
            <a:chOff x="329554" y="-353661"/>
            <a:chExt cx="809781" cy="1339113"/>
          </a:xfrm>
        </p:grpSpPr>
        <p:sp>
          <p:nvSpPr>
            <p:cNvPr id="3242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3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4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5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6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7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8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9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0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1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2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3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4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7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8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9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0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1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2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3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4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5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6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7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8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9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0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1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2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3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4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5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6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7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8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9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0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1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2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3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4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35" name="组合 3334"/>
          <p:cNvGrpSpPr/>
          <p:nvPr/>
        </p:nvGrpSpPr>
        <p:grpSpPr>
          <a:xfrm>
            <a:off x="769256" y="90318"/>
            <a:ext cx="809781" cy="1339113"/>
            <a:chOff x="329554" y="-353661"/>
            <a:chExt cx="809781" cy="1339113"/>
          </a:xfrm>
        </p:grpSpPr>
        <p:sp>
          <p:nvSpPr>
            <p:cNvPr id="3336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7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8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9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0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1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2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3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4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5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6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7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8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9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0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1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2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5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6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7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8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9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0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1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2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3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4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5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6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7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8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9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0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1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2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3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4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5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6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7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8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29" name="组合 3428"/>
          <p:cNvGrpSpPr/>
          <p:nvPr/>
        </p:nvGrpSpPr>
        <p:grpSpPr>
          <a:xfrm>
            <a:off x="1658256" y="90318"/>
            <a:ext cx="809781" cy="1339113"/>
            <a:chOff x="329554" y="-353661"/>
            <a:chExt cx="809781" cy="1339113"/>
          </a:xfrm>
        </p:grpSpPr>
        <p:sp>
          <p:nvSpPr>
            <p:cNvPr id="3430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1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2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3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4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5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6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7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8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9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0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1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2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3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4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5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6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7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8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9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0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3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4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5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6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7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8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9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0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1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2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3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4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5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6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7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8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9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0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1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2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23" name="组合 3522"/>
          <p:cNvGrpSpPr/>
          <p:nvPr/>
        </p:nvGrpSpPr>
        <p:grpSpPr>
          <a:xfrm>
            <a:off x="2547256" y="90318"/>
            <a:ext cx="809781" cy="1339113"/>
            <a:chOff x="329554" y="-353661"/>
            <a:chExt cx="809781" cy="1339113"/>
          </a:xfrm>
        </p:grpSpPr>
        <p:sp>
          <p:nvSpPr>
            <p:cNvPr id="3524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5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6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7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8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9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0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1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2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3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4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5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6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7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8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9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0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1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2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3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4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5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6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7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8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6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7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8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9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0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1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2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3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4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5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6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7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8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9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0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1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82" name="组合 3881"/>
          <p:cNvGrpSpPr/>
          <p:nvPr/>
        </p:nvGrpSpPr>
        <p:grpSpPr>
          <a:xfrm>
            <a:off x="3436256" y="90318"/>
            <a:ext cx="809781" cy="1339113"/>
            <a:chOff x="329554" y="-353661"/>
            <a:chExt cx="809781" cy="1339113"/>
          </a:xfrm>
        </p:grpSpPr>
        <p:sp>
          <p:nvSpPr>
            <p:cNvPr id="3883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4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5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6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7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8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9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0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1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2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3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4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5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6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7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8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9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0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1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2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3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4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5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6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7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8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9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0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1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2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3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4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5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6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7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8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9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9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0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1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1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62" name="组合 3961"/>
          <p:cNvGrpSpPr/>
          <p:nvPr/>
        </p:nvGrpSpPr>
        <p:grpSpPr>
          <a:xfrm>
            <a:off x="4325256" y="90318"/>
            <a:ext cx="809781" cy="1339113"/>
            <a:chOff x="329554" y="-353661"/>
            <a:chExt cx="809781" cy="1339113"/>
          </a:xfrm>
        </p:grpSpPr>
        <p:sp>
          <p:nvSpPr>
            <p:cNvPr id="3972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2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3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4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4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5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5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5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6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7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7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8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8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8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9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0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0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1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5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6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7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8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9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0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1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2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3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4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5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6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7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8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9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0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1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2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3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4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5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6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7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38" name="组合 4537"/>
          <p:cNvGrpSpPr/>
          <p:nvPr/>
        </p:nvGrpSpPr>
        <p:grpSpPr>
          <a:xfrm>
            <a:off x="7830455" y="90318"/>
            <a:ext cx="809781" cy="1339113"/>
            <a:chOff x="329554" y="-353661"/>
            <a:chExt cx="809781" cy="1339113"/>
          </a:xfrm>
        </p:grpSpPr>
        <p:sp>
          <p:nvSpPr>
            <p:cNvPr id="4539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0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1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2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3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4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5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6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7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8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9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0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1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2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3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4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5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6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7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8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9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0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1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2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3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4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5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6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7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8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9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0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1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2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3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4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5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6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7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8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9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80" name="组合 4579"/>
          <p:cNvGrpSpPr/>
          <p:nvPr/>
        </p:nvGrpSpPr>
        <p:grpSpPr>
          <a:xfrm>
            <a:off x="8702521" y="90318"/>
            <a:ext cx="809781" cy="1339113"/>
            <a:chOff x="329554" y="-353661"/>
            <a:chExt cx="809781" cy="1339113"/>
          </a:xfrm>
        </p:grpSpPr>
        <p:sp>
          <p:nvSpPr>
            <p:cNvPr id="4581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2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3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4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5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6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7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8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9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0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1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2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3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4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5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6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7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8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9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0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1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2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3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4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5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6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7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8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9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0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1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2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3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4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5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6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7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8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9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0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1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22" name="组合 4621"/>
          <p:cNvGrpSpPr/>
          <p:nvPr/>
        </p:nvGrpSpPr>
        <p:grpSpPr>
          <a:xfrm>
            <a:off x="9574587" y="90318"/>
            <a:ext cx="809781" cy="1339113"/>
            <a:chOff x="329554" y="-353661"/>
            <a:chExt cx="809781" cy="1339113"/>
          </a:xfrm>
        </p:grpSpPr>
        <p:sp>
          <p:nvSpPr>
            <p:cNvPr id="4623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4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5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6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7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8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9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0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1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2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3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4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5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6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7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8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9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0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1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2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3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4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5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6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7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8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9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0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1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2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3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4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5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6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7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8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9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0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1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2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3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64" name="组合 4663"/>
          <p:cNvGrpSpPr/>
          <p:nvPr/>
        </p:nvGrpSpPr>
        <p:grpSpPr>
          <a:xfrm>
            <a:off x="10446653" y="90318"/>
            <a:ext cx="809781" cy="1339113"/>
            <a:chOff x="329554" y="-353661"/>
            <a:chExt cx="809781" cy="1339113"/>
          </a:xfrm>
        </p:grpSpPr>
        <p:sp>
          <p:nvSpPr>
            <p:cNvPr id="4665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6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7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8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9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0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1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2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3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4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5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6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7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8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9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0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1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2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3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4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5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6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7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8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9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0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1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2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3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4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5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6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7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8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9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0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1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2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3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4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5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06" name="组合 4705"/>
          <p:cNvGrpSpPr/>
          <p:nvPr/>
        </p:nvGrpSpPr>
        <p:grpSpPr>
          <a:xfrm>
            <a:off x="11318719" y="90318"/>
            <a:ext cx="809781" cy="1339113"/>
            <a:chOff x="329554" y="-353661"/>
            <a:chExt cx="809781" cy="1339113"/>
          </a:xfrm>
        </p:grpSpPr>
        <p:sp>
          <p:nvSpPr>
            <p:cNvPr id="4707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8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9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0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1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2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3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4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5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6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7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8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9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0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1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2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3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4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5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6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7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8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9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0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1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2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3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4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5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6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7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8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9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0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1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2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3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4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5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6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7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27" name="组合 4226"/>
          <p:cNvGrpSpPr/>
          <p:nvPr/>
        </p:nvGrpSpPr>
        <p:grpSpPr>
          <a:xfrm>
            <a:off x="-99071" y="2126551"/>
            <a:ext cx="809782" cy="1396689"/>
            <a:chOff x="8752829" y="-417161"/>
            <a:chExt cx="809782" cy="1396689"/>
          </a:xfrm>
        </p:grpSpPr>
        <p:sp>
          <p:nvSpPr>
            <p:cNvPr id="4228" name="Freeform 5"/>
            <p:cNvSpPr>
              <a:spLocks/>
            </p:cNvSpPr>
            <p:nvPr/>
          </p:nvSpPr>
          <p:spPr bwMode="auto">
            <a:xfrm>
              <a:off x="8762116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9" name="Freeform 6"/>
            <p:cNvSpPr>
              <a:spLocks/>
            </p:cNvSpPr>
            <p:nvPr/>
          </p:nvSpPr>
          <p:spPr bwMode="auto">
            <a:xfrm>
              <a:off x="943817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0" name="Freeform 7"/>
            <p:cNvSpPr>
              <a:spLocks/>
            </p:cNvSpPr>
            <p:nvPr/>
          </p:nvSpPr>
          <p:spPr bwMode="auto">
            <a:xfrm>
              <a:off x="8752829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1" name="Oval 8"/>
            <p:cNvSpPr>
              <a:spLocks noChangeArrowheads="1"/>
            </p:cNvSpPr>
            <p:nvPr/>
          </p:nvSpPr>
          <p:spPr bwMode="auto">
            <a:xfrm>
              <a:off x="8986849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2" name="Freeform 9"/>
            <p:cNvSpPr>
              <a:spLocks/>
            </p:cNvSpPr>
            <p:nvPr/>
          </p:nvSpPr>
          <p:spPr bwMode="auto">
            <a:xfrm>
              <a:off x="8986849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3" name="Oval 10"/>
            <p:cNvSpPr>
              <a:spLocks noChangeArrowheads="1"/>
            </p:cNvSpPr>
            <p:nvPr/>
          </p:nvSpPr>
          <p:spPr bwMode="auto">
            <a:xfrm>
              <a:off x="9321162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4" name="Oval 11"/>
            <p:cNvSpPr>
              <a:spLocks noChangeArrowheads="1"/>
            </p:cNvSpPr>
            <p:nvPr/>
          </p:nvSpPr>
          <p:spPr bwMode="auto">
            <a:xfrm>
              <a:off x="8970133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5" name="Freeform 12"/>
            <p:cNvSpPr>
              <a:spLocks/>
            </p:cNvSpPr>
            <p:nvPr/>
          </p:nvSpPr>
          <p:spPr bwMode="auto">
            <a:xfrm>
              <a:off x="8970133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6" name="Freeform 13"/>
            <p:cNvSpPr>
              <a:spLocks/>
            </p:cNvSpPr>
            <p:nvPr/>
          </p:nvSpPr>
          <p:spPr bwMode="auto">
            <a:xfrm>
              <a:off x="8988707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7" name="Rectangle 17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8" name="Rectangle 18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9" name="Freeform 19"/>
            <p:cNvSpPr>
              <a:spLocks/>
            </p:cNvSpPr>
            <p:nvPr/>
          </p:nvSpPr>
          <p:spPr bwMode="auto">
            <a:xfrm>
              <a:off x="8986847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0" name="Freeform 2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1" name="Freeform 21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2" name="Freeform 22"/>
            <p:cNvSpPr>
              <a:spLocks/>
            </p:cNvSpPr>
            <p:nvPr/>
          </p:nvSpPr>
          <p:spPr bwMode="auto">
            <a:xfrm>
              <a:off x="9083428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3" name="Freeform 23"/>
            <p:cNvSpPr>
              <a:spLocks/>
            </p:cNvSpPr>
            <p:nvPr/>
          </p:nvSpPr>
          <p:spPr bwMode="auto">
            <a:xfrm>
              <a:off x="9051854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4" name="Rectangle 24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5" name="Rectangle 25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6" name="Freeform 26"/>
            <p:cNvSpPr>
              <a:spLocks/>
            </p:cNvSpPr>
            <p:nvPr/>
          </p:nvSpPr>
          <p:spPr bwMode="auto">
            <a:xfrm>
              <a:off x="9438172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7" name="Freeform 27"/>
            <p:cNvSpPr>
              <a:spLocks/>
            </p:cNvSpPr>
            <p:nvPr/>
          </p:nvSpPr>
          <p:spPr bwMode="auto">
            <a:xfrm>
              <a:off x="9170720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8" name="Freeform 28"/>
            <p:cNvSpPr>
              <a:spLocks/>
            </p:cNvSpPr>
            <p:nvPr/>
          </p:nvSpPr>
          <p:spPr bwMode="auto">
            <a:xfrm>
              <a:off x="9167007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9" name="Freeform 29"/>
            <p:cNvSpPr>
              <a:spLocks/>
            </p:cNvSpPr>
            <p:nvPr/>
          </p:nvSpPr>
          <p:spPr bwMode="auto">
            <a:xfrm>
              <a:off x="9321162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0" name="Freeform 30"/>
            <p:cNvSpPr>
              <a:spLocks/>
            </p:cNvSpPr>
            <p:nvPr/>
          </p:nvSpPr>
          <p:spPr bwMode="auto">
            <a:xfrm>
              <a:off x="9293303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1" name="Freeform 31"/>
            <p:cNvSpPr>
              <a:spLocks/>
            </p:cNvSpPr>
            <p:nvPr/>
          </p:nvSpPr>
          <p:spPr bwMode="auto">
            <a:xfrm>
              <a:off x="9167007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2" name="Freeform 32"/>
            <p:cNvSpPr>
              <a:spLocks/>
            </p:cNvSpPr>
            <p:nvPr/>
          </p:nvSpPr>
          <p:spPr bwMode="auto">
            <a:xfrm>
              <a:off x="9167007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3" name="Freeform 33"/>
            <p:cNvSpPr>
              <a:spLocks noEditPoints="1"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4" name="Freeform 34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5" name="Freeform 35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6" name="Freeform 36"/>
            <p:cNvSpPr>
              <a:spLocks/>
            </p:cNvSpPr>
            <p:nvPr/>
          </p:nvSpPr>
          <p:spPr bwMode="auto">
            <a:xfrm>
              <a:off x="9317447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7" name="Freeform 37"/>
            <p:cNvSpPr>
              <a:spLocks/>
            </p:cNvSpPr>
            <p:nvPr/>
          </p:nvSpPr>
          <p:spPr bwMode="auto">
            <a:xfrm>
              <a:off x="9315590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8" name="Freeform 38"/>
            <p:cNvSpPr>
              <a:spLocks noEditPoints="1"/>
            </p:cNvSpPr>
            <p:nvPr/>
          </p:nvSpPr>
          <p:spPr bwMode="auto">
            <a:xfrm>
              <a:off x="9220868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9" name="Freeform 39"/>
            <p:cNvSpPr>
              <a:spLocks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0" name="Freeform 40"/>
            <p:cNvSpPr>
              <a:spLocks/>
            </p:cNvSpPr>
            <p:nvPr/>
          </p:nvSpPr>
          <p:spPr bwMode="auto">
            <a:xfrm>
              <a:off x="9328591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1" name="Freeform 41"/>
            <p:cNvSpPr>
              <a:spLocks/>
            </p:cNvSpPr>
            <p:nvPr/>
          </p:nvSpPr>
          <p:spPr bwMode="auto">
            <a:xfrm>
              <a:off x="9321162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2" name="Freeform 42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3" name="Freeform 43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4" name="Freeform 44"/>
            <p:cNvSpPr>
              <a:spLocks/>
            </p:cNvSpPr>
            <p:nvPr/>
          </p:nvSpPr>
          <p:spPr bwMode="auto">
            <a:xfrm>
              <a:off x="9167007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5" name="Freeform 45"/>
            <p:cNvSpPr>
              <a:spLocks/>
            </p:cNvSpPr>
            <p:nvPr/>
          </p:nvSpPr>
          <p:spPr bwMode="auto">
            <a:xfrm>
              <a:off x="9167007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6" name="Freeform 48"/>
            <p:cNvSpPr>
              <a:spLocks/>
            </p:cNvSpPr>
            <p:nvPr/>
          </p:nvSpPr>
          <p:spPr bwMode="auto">
            <a:xfrm>
              <a:off x="9167007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7" name="Freeform 49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8" name="Freeform 5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9" name="Freeform 51"/>
            <p:cNvSpPr>
              <a:spLocks/>
            </p:cNvSpPr>
            <p:nvPr/>
          </p:nvSpPr>
          <p:spPr bwMode="auto">
            <a:xfrm>
              <a:off x="9167007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0" name="Freeform 52"/>
            <p:cNvSpPr>
              <a:spLocks/>
            </p:cNvSpPr>
            <p:nvPr/>
          </p:nvSpPr>
          <p:spPr bwMode="auto">
            <a:xfrm>
              <a:off x="9167007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1" name="Freeform 53"/>
            <p:cNvSpPr>
              <a:spLocks/>
            </p:cNvSpPr>
            <p:nvPr/>
          </p:nvSpPr>
          <p:spPr bwMode="auto">
            <a:xfrm>
              <a:off x="9167007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2" name="Freeform 54"/>
            <p:cNvSpPr>
              <a:spLocks/>
            </p:cNvSpPr>
            <p:nvPr/>
          </p:nvSpPr>
          <p:spPr bwMode="auto">
            <a:xfrm>
              <a:off x="9167007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3" name="Freeform 55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4" name="Freeform 56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75" name="组合 4274"/>
          <p:cNvGrpSpPr/>
          <p:nvPr/>
        </p:nvGrpSpPr>
        <p:grpSpPr>
          <a:xfrm>
            <a:off x="777392" y="2126551"/>
            <a:ext cx="809782" cy="1396689"/>
            <a:chOff x="9629292" y="-417161"/>
            <a:chExt cx="809782" cy="1396689"/>
          </a:xfrm>
        </p:grpSpPr>
        <p:sp>
          <p:nvSpPr>
            <p:cNvPr id="4276" name="Freeform 5"/>
            <p:cNvSpPr>
              <a:spLocks/>
            </p:cNvSpPr>
            <p:nvPr/>
          </p:nvSpPr>
          <p:spPr bwMode="auto">
            <a:xfrm>
              <a:off x="9638579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7" name="Freeform 6"/>
            <p:cNvSpPr>
              <a:spLocks/>
            </p:cNvSpPr>
            <p:nvPr/>
          </p:nvSpPr>
          <p:spPr bwMode="auto">
            <a:xfrm>
              <a:off x="1031463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8" name="Freeform 7"/>
            <p:cNvSpPr>
              <a:spLocks/>
            </p:cNvSpPr>
            <p:nvPr/>
          </p:nvSpPr>
          <p:spPr bwMode="auto">
            <a:xfrm>
              <a:off x="9629292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9" name="Oval 8"/>
            <p:cNvSpPr>
              <a:spLocks noChangeArrowheads="1"/>
            </p:cNvSpPr>
            <p:nvPr/>
          </p:nvSpPr>
          <p:spPr bwMode="auto">
            <a:xfrm>
              <a:off x="9863312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0" name="Freeform 9"/>
            <p:cNvSpPr>
              <a:spLocks/>
            </p:cNvSpPr>
            <p:nvPr/>
          </p:nvSpPr>
          <p:spPr bwMode="auto">
            <a:xfrm>
              <a:off x="9863312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1" name="Oval 10"/>
            <p:cNvSpPr>
              <a:spLocks noChangeArrowheads="1"/>
            </p:cNvSpPr>
            <p:nvPr/>
          </p:nvSpPr>
          <p:spPr bwMode="auto">
            <a:xfrm>
              <a:off x="10197625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2" name="Oval 11"/>
            <p:cNvSpPr>
              <a:spLocks noChangeArrowheads="1"/>
            </p:cNvSpPr>
            <p:nvPr/>
          </p:nvSpPr>
          <p:spPr bwMode="auto">
            <a:xfrm>
              <a:off x="9846596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3" name="Freeform 12"/>
            <p:cNvSpPr>
              <a:spLocks/>
            </p:cNvSpPr>
            <p:nvPr/>
          </p:nvSpPr>
          <p:spPr bwMode="auto">
            <a:xfrm>
              <a:off x="9846596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4" name="Freeform 13"/>
            <p:cNvSpPr>
              <a:spLocks/>
            </p:cNvSpPr>
            <p:nvPr/>
          </p:nvSpPr>
          <p:spPr bwMode="auto">
            <a:xfrm>
              <a:off x="9865170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5" name="Rectangle 17"/>
            <p:cNvSpPr>
              <a:spLocks noChangeArrowheads="1"/>
            </p:cNvSpPr>
            <p:nvPr/>
          </p:nvSpPr>
          <p:spPr bwMode="auto">
            <a:xfrm>
              <a:off x="9889313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6" name="Rectangle 18"/>
            <p:cNvSpPr>
              <a:spLocks noChangeArrowheads="1"/>
            </p:cNvSpPr>
            <p:nvPr/>
          </p:nvSpPr>
          <p:spPr bwMode="auto">
            <a:xfrm>
              <a:off x="9889313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7" name="Freeform 19"/>
            <p:cNvSpPr>
              <a:spLocks/>
            </p:cNvSpPr>
            <p:nvPr/>
          </p:nvSpPr>
          <p:spPr bwMode="auto">
            <a:xfrm>
              <a:off x="9863310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8" name="Freeform 20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9" name="Freeform 21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0" name="Freeform 22"/>
            <p:cNvSpPr>
              <a:spLocks/>
            </p:cNvSpPr>
            <p:nvPr/>
          </p:nvSpPr>
          <p:spPr bwMode="auto">
            <a:xfrm>
              <a:off x="9959891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1" name="Freeform 23"/>
            <p:cNvSpPr>
              <a:spLocks/>
            </p:cNvSpPr>
            <p:nvPr/>
          </p:nvSpPr>
          <p:spPr bwMode="auto">
            <a:xfrm>
              <a:off x="9928317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2" name="Rectangle 24"/>
            <p:cNvSpPr>
              <a:spLocks noChangeArrowheads="1"/>
            </p:cNvSpPr>
            <p:nvPr/>
          </p:nvSpPr>
          <p:spPr bwMode="auto">
            <a:xfrm>
              <a:off x="9822451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3" name="Rectangle 25"/>
            <p:cNvSpPr>
              <a:spLocks noChangeArrowheads="1"/>
            </p:cNvSpPr>
            <p:nvPr/>
          </p:nvSpPr>
          <p:spPr bwMode="auto">
            <a:xfrm>
              <a:off x="9822451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4" name="Freeform 26"/>
            <p:cNvSpPr>
              <a:spLocks/>
            </p:cNvSpPr>
            <p:nvPr/>
          </p:nvSpPr>
          <p:spPr bwMode="auto">
            <a:xfrm>
              <a:off x="10314635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5" name="Freeform 27"/>
            <p:cNvSpPr>
              <a:spLocks/>
            </p:cNvSpPr>
            <p:nvPr/>
          </p:nvSpPr>
          <p:spPr bwMode="auto">
            <a:xfrm>
              <a:off x="10047183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6" name="Freeform 28"/>
            <p:cNvSpPr>
              <a:spLocks/>
            </p:cNvSpPr>
            <p:nvPr/>
          </p:nvSpPr>
          <p:spPr bwMode="auto">
            <a:xfrm>
              <a:off x="10043470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7" name="Freeform 29"/>
            <p:cNvSpPr>
              <a:spLocks/>
            </p:cNvSpPr>
            <p:nvPr/>
          </p:nvSpPr>
          <p:spPr bwMode="auto">
            <a:xfrm>
              <a:off x="10197625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8" name="Freeform 30"/>
            <p:cNvSpPr>
              <a:spLocks/>
            </p:cNvSpPr>
            <p:nvPr/>
          </p:nvSpPr>
          <p:spPr bwMode="auto">
            <a:xfrm>
              <a:off x="10169766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9" name="Freeform 31"/>
            <p:cNvSpPr>
              <a:spLocks/>
            </p:cNvSpPr>
            <p:nvPr/>
          </p:nvSpPr>
          <p:spPr bwMode="auto">
            <a:xfrm>
              <a:off x="10043470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0" name="Freeform 32"/>
            <p:cNvSpPr>
              <a:spLocks/>
            </p:cNvSpPr>
            <p:nvPr/>
          </p:nvSpPr>
          <p:spPr bwMode="auto">
            <a:xfrm>
              <a:off x="10043470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1" name="Freeform 33"/>
            <p:cNvSpPr>
              <a:spLocks noEditPoints="1"/>
            </p:cNvSpPr>
            <p:nvPr/>
          </p:nvSpPr>
          <p:spPr bwMode="auto">
            <a:xfrm>
              <a:off x="10043470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2" name="Freeform 34"/>
            <p:cNvSpPr>
              <a:spLocks/>
            </p:cNvSpPr>
            <p:nvPr/>
          </p:nvSpPr>
          <p:spPr bwMode="auto">
            <a:xfrm>
              <a:off x="10043470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3" name="Freeform 35"/>
            <p:cNvSpPr>
              <a:spLocks/>
            </p:cNvSpPr>
            <p:nvPr/>
          </p:nvSpPr>
          <p:spPr bwMode="auto">
            <a:xfrm>
              <a:off x="10043470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4" name="Freeform 36"/>
            <p:cNvSpPr>
              <a:spLocks/>
            </p:cNvSpPr>
            <p:nvPr/>
          </p:nvSpPr>
          <p:spPr bwMode="auto">
            <a:xfrm>
              <a:off x="10193910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5" name="Freeform 37"/>
            <p:cNvSpPr>
              <a:spLocks/>
            </p:cNvSpPr>
            <p:nvPr/>
          </p:nvSpPr>
          <p:spPr bwMode="auto">
            <a:xfrm>
              <a:off x="10192053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6" name="Freeform 38"/>
            <p:cNvSpPr>
              <a:spLocks noEditPoints="1"/>
            </p:cNvSpPr>
            <p:nvPr/>
          </p:nvSpPr>
          <p:spPr bwMode="auto">
            <a:xfrm>
              <a:off x="10097331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7" name="Freeform 39"/>
            <p:cNvSpPr>
              <a:spLocks/>
            </p:cNvSpPr>
            <p:nvPr/>
          </p:nvSpPr>
          <p:spPr bwMode="auto">
            <a:xfrm>
              <a:off x="10043470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8" name="Freeform 40"/>
            <p:cNvSpPr>
              <a:spLocks/>
            </p:cNvSpPr>
            <p:nvPr/>
          </p:nvSpPr>
          <p:spPr bwMode="auto">
            <a:xfrm>
              <a:off x="10205054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9" name="Freeform 41"/>
            <p:cNvSpPr>
              <a:spLocks/>
            </p:cNvSpPr>
            <p:nvPr/>
          </p:nvSpPr>
          <p:spPr bwMode="auto">
            <a:xfrm>
              <a:off x="10197625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0" name="Freeform 42"/>
            <p:cNvSpPr>
              <a:spLocks/>
            </p:cNvSpPr>
            <p:nvPr/>
          </p:nvSpPr>
          <p:spPr bwMode="auto">
            <a:xfrm>
              <a:off x="10043470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1" name="Freeform 43"/>
            <p:cNvSpPr>
              <a:spLocks/>
            </p:cNvSpPr>
            <p:nvPr/>
          </p:nvSpPr>
          <p:spPr bwMode="auto">
            <a:xfrm>
              <a:off x="10043470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2" name="Freeform 44"/>
            <p:cNvSpPr>
              <a:spLocks/>
            </p:cNvSpPr>
            <p:nvPr/>
          </p:nvSpPr>
          <p:spPr bwMode="auto">
            <a:xfrm>
              <a:off x="10043470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3" name="Freeform 45"/>
            <p:cNvSpPr>
              <a:spLocks/>
            </p:cNvSpPr>
            <p:nvPr/>
          </p:nvSpPr>
          <p:spPr bwMode="auto">
            <a:xfrm>
              <a:off x="10043470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4" name="Freeform 48"/>
            <p:cNvSpPr>
              <a:spLocks/>
            </p:cNvSpPr>
            <p:nvPr/>
          </p:nvSpPr>
          <p:spPr bwMode="auto">
            <a:xfrm>
              <a:off x="10043470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5" name="Freeform 49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6" name="Freeform 50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7" name="Freeform 51"/>
            <p:cNvSpPr>
              <a:spLocks/>
            </p:cNvSpPr>
            <p:nvPr/>
          </p:nvSpPr>
          <p:spPr bwMode="auto">
            <a:xfrm>
              <a:off x="10043470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8" name="Freeform 52"/>
            <p:cNvSpPr>
              <a:spLocks/>
            </p:cNvSpPr>
            <p:nvPr/>
          </p:nvSpPr>
          <p:spPr bwMode="auto">
            <a:xfrm>
              <a:off x="10043470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9" name="Freeform 53"/>
            <p:cNvSpPr>
              <a:spLocks/>
            </p:cNvSpPr>
            <p:nvPr/>
          </p:nvSpPr>
          <p:spPr bwMode="auto">
            <a:xfrm>
              <a:off x="10043470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0" name="Freeform 54"/>
            <p:cNvSpPr>
              <a:spLocks/>
            </p:cNvSpPr>
            <p:nvPr/>
          </p:nvSpPr>
          <p:spPr bwMode="auto">
            <a:xfrm>
              <a:off x="10043470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1" name="Freeform 55"/>
            <p:cNvSpPr>
              <a:spLocks/>
            </p:cNvSpPr>
            <p:nvPr/>
          </p:nvSpPr>
          <p:spPr bwMode="auto">
            <a:xfrm>
              <a:off x="10043470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2" name="Freeform 56"/>
            <p:cNvSpPr>
              <a:spLocks/>
            </p:cNvSpPr>
            <p:nvPr/>
          </p:nvSpPr>
          <p:spPr bwMode="auto">
            <a:xfrm>
              <a:off x="10043470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23" name="组合 4322"/>
          <p:cNvGrpSpPr/>
          <p:nvPr/>
        </p:nvGrpSpPr>
        <p:grpSpPr>
          <a:xfrm>
            <a:off x="1653855" y="2126551"/>
            <a:ext cx="809782" cy="1396689"/>
            <a:chOff x="10505755" y="-417161"/>
            <a:chExt cx="809782" cy="1396689"/>
          </a:xfrm>
        </p:grpSpPr>
        <p:sp>
          <p:nvSpPr>
            <p:cNvPr id="4324" name="Freeform 5"/>
            <p:cNvSpPr>
              <a:spLocks/>
            </p:cNvSpPr>
            <p:nvPr/>
          </p:nvSpPr>
          <p:spPr bwMode="auto">
            <a:xfrm>
              <a:off x="1051504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5" name="Freeform 6"/>
            <p:cNvSpPr>
              <a:spLocks/>
            </p:cNvSpPr>
            <p:nvPr/>
          </p:nvSpPr>
          <p:spPr bwMode="auto">
            <a:xfrm>
              <a:off x="11191098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6" name="Freeform 7"/>
            <p:cNvSpPr>
              <a:spLocks/>
            </p:cNvSpPr>
            <p:nvPr/>
          </p:nvSpPr>
          <p:spPr bwMode="auto">
            <a:xfrm>
              <a:off x="10505755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7" name="Oval 8"/>
            <p:cNvSpPr>
              <a:spLocks noChangeArrowheads="1"/>
            </p:cNvSpPr>
            <p:nvPr/>
          </p:nvSpPr>
          <p:spPr bwMode="auto">
            <a:xfrm>
              <a:off x="10739775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8" name="Freeform 9"/>
            <p:cNvSpPr>
              <a:spLocks/>
            </p:cNvSpPr>
            <p:nvPr/>
          </p:nvSpPr>
          <p:spPr bwMode="auto">
            <a:xfrm>
              <a:off x="10739775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9" name="Oval 10"/>
            <p:cNvSpPr>
              <a:spLocks noChangeArrowheads="1"/>
            </p:cNvSpPr>
            <p:nvPr/>
          </p:nvSpPr>
          <p:spPr bwMode="auto">
            <a:xfrm>
              <a:off x="11074088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0" name="Oval 11"/>
            <p:cNvSpPr>
              <a:spLocks noChangeArrowheads="1"/>
            </p:cNvSpPr>
            <p:nvPr/>
          </p:nvSpPr>
          <p:spPr bwMode="auto">
            <a:xfrm>
              <a:off x="10723059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1" name="Freeform 12"/>
            <p:cNvSpPr>
              <a:spLocks/>
            </p:cNvSpPr>
            <p:nvPr/>
          </p:nvSpPr>
          <p:spPr bwMode="auto">
            <a:xfrm>
              <a:off x="10723059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2" name="Freeform 13"/>
            <p:cNvSpPr>
              <a:spLocks/>
            </p:cNvSpPr>
            <p:nvPr/>
          </p:nvSpPr>
          <p:spPr bwMode="auto">
            <a:xfrm>
              <a:off x="10741633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3" name="Rectangle 17"/>
            <p:cNvSpPr>
              <a:spLocks noChangeArrowheads="1"/>
            </p:cNvSpPr>
            <p:nvPr/>
          </p:nvSpPr>
          <p:spPr bwMode="auto">
            <a:xfrm>
              <a:off x="10765776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4" name="Rectangle 18"/>
            <p:cNvSpPr>
              <a:spLocks noChangeArrowheads="1"/>
            </p:cNvSpPr>
            <p:nvPr/>
          </p:nvSpPr>
          <p:spPr bwMode="auto">
            <a:xfrm>
              <a:off x="10765776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5" name="Freeform 19"/>
            <p:cNvSpPr>
              <a:spLocks/>
            </p:cNvSpPr>
            <p:nvPr/>
          </p:nvSpPr>
          <p:spPr bwMode="auto">
            <a:xfrm>
              <a:off x="10739773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6" name="Freeform 20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7" name="Freeform 21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8" name="Freeform 22"/>
            <p:cNvSpPr>
              <a:spLocks/>
            </p:cNvSpPr>
            <p:nvPr/>
          </p:nvSpPr>
          <p:spPr bwMode="auto">
            <a:xfrm>
              <a:off x="10836354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9" name="Freeform 23"/>
            <p:cNvSpPr>
              <a:spLocks/>
            </p:cNvSpPr>
            <p:nvPr/>
          </p:nvSpPr>
          <p:spPr bwMode="auto">
            <a:xfrm>
              <a:off x="10804780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0" name="Rectangle 24"/>
            <p:cNvSpPr>
              <a:spLocks noChangeArrowheads="1"/>
            </p:cNvSpPr>
            <p:nvPr/>
          </p:nvSpPr>
          <p:spPr bwMode="auto">
            <a:xfrm>
              <a:off x="10698914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1" name="Rectangle 25"/>
            <p:cNvSpPr>
              <a:spLocks noChangeArrowheads="1"/>
            </p:cNvSpPr>
            <p:nvPr/>
          </p:nvSpPr>
          <p:spPr bwMode="auto">
            <a:xfrm>
              <a:off x="10698914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2" name="Freeform 26"/>
            <p:cNvSpPr>
              <a:spLocks/>
            </p:cNvSpPr>
            <p:nvPr/>
          </p:nvSpPr>
          <p:spPr bwMode="auto">
            <a:xfrm>
              <a:off x="11191098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3" name="Freeform 27"/>
            <p:cNvSpPr>
              <a:spLocks/>
            </p:cNvSpPr>
            <p:nvPr/>
          </p:nvSpPr>
          <p:spPr bwMode="auto">
            <a:xfrm>
              <a:off x="10923646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4" name="Freeform 28"/>
            <p:cNvSpPr>
              <a:spLocks/>
            </p:cNvSpPr>
            <p:nvPr/>
          </p:nvSpPr>
          <p:spPr bwMode="auto">
            <a:xfrm>
              <a:off x="10919933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5" name="Freeform 29"/>
            <p:cNvSpPr>
              <a:spLocks/>
            </p:cNvSpPr>
            <p:nvPr/>
          </p:nvSpPr>
          <p:spPr bwMode="auto">
            <a:xfrm>
              <a:off x="11074088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6" name="Freeform 30"/>
            <p:cNvSpPr>
              <a:spLocks/>
            </p:cNvSpPr>
            <p:nvPr/>
          </p:nvSpPr>
          <p:spPr bwMode="auto">
            <a:xfrm>
              <a:off x="11046229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7" name="Freeform 31"/>
            <p:cNvSpPr>
              <a:spLocks/>
            </p:cNvSpPr>
            <p:nvPr/>
          </p:nvSpPr>
          <p:spPr bwMode="auto">
            <a:xfrm>
              <a:off x="10919933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8" name="Freeform 32"/>
            <p:cNvSpPr>
              <a:spLocks/>
            </p:cNvSpPr>
            <p:nvPr/>
          </p:nvSpPr>
          <p:spPr bwMode="auto">
            <a:xfrm>
              <a:off x="10919933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9" name="Freeform 33"/>
            <p:cNvSpPr>
              <a:spLocks noEditPoints="1"/>
            </p:cNvSpPr>
            <p:nvPr/>
          </p:nvSpPr>
          <p:spPr bwMode="auto">
            <a:xfrm>
              <a:off x="10919933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0" name="Freeform 34"/>
            <p:cNvSpPr>
              <a:spLocks/>
            </p:cNvSpPr>
            <p:nvPr/>
          </p:nvSpPr>
          <p:spPr bwMode="auto">
            <a:xfrm>
              <a:off x="10919933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1" name="Freeform 35"/>
            <p:cNvSpPr>
              <a:spLocks/>
            </p:cNvSpPr>
            <p:nvPr/>
          </p:nvSpPr>
          <p:spPr bwMode="auto">
            <a:xfrm>
              <a:off x="10919933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2" name="Freeform 36"/>
            <p:cNvSpPr>
              <a:spLocks/>
            </p:cNvSpPr>
            <p:nvPr/>
          </p:nvSpPr>
          <p:spPr bwMode="auto">
            <a:xfrm>
              <a:off x="11070373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3" name="Freeform 37"/>
            <p:cNvSpPr>
              <a:spLocks/>
            </p:cNvSpPr>
            <p:nvPr/>
          </p:nvSpPr>
          <p:spPr bwMode="auto">
            <a:xfrm>
              <a:off x="11068516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4" name="Freeform 38"/>
            <p:cNvSpPr>
              <a:spLocks noEditPoints="1"/>
            </p:cNvSpPr>
            <p:nvPr/>
          </p:nvSpPr>
          <p:spPr bwMode="auto">
            <a:xfrm>
              <a:off x="10973794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5" name="Freeform 39"/>
            <p:cNvSpPr>
              <a:spLocks/>
            </p:cNvSpPr>
            <p:nvPr/>
          </p:nvSpPr>
          <p:spPr bwMode="auto">
            <a:xfrm>
              <a:off x="10919933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6" name="Freeform 40"/>
            <p:cNvSpPr>
              <a:spLocks/>
            </p:cNvSpPr>
            <p:nvPr/>
          </p:nvSpPr>
          <p:spPr bwMode="auto">
            <a:xfrm>
              <a:off x="11081517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7" name="Freeform 41"/>
            <p:cNvSpPr>
              <a:spLocks/>
            </p:cNvSpPr>
            <p:nvPr/>
          </p:nvSpPr>
          <p:spPr bwMode="auto">
            <a:xfrm>
              <a:off x="11074088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8" name="Freeform 42"/>
            <p:cNvSpPr>
              <a:spLocks/>
            </p:cNvSpPr>
            <p:nvPr/>
          </p:nvSpPr>
          <p:spPr bwMode="auto">
            <a:xfrm>
              <a:off x="10919933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9" name="Freeform 43"/>
            <p:cNvSpPr>
              <a:spLocks/>
            </p:cNvSpPr>
            <p:nvPr/>
          </p:nvSpPr>
          <p:spPr bwMode="auto">
            <a:xfrm>
              <a:off x="10919933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0" name="Freeform 44"/>
            <p:cNvSpPr>
              <a:spLocks/>
            </p:cNvSpPr>
            <p:nvPr/>
          </p:nvSpPr>
          <p:spPr bwMode="auto">
            <a:xfrm>
              <a:off x="10919933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1" name="Freeform 45"/>
            <p:cNvSpPr>
              <a:spLocks/>
            </p:cNvSpPr>
            <p:nvPr/>
          </p:nvSpPr>
          <p:spPr bwMode="auto">
            <a:xfrm>
              <a:off x="10919933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2" name="Freeform 48"/>
            <p:cNvSpPr>
              <a:spLocks/>
            </p:cNvSpPr>
            <p:nvPr/>
          </p:nvSpPr>
          <p:spPr bwMode="auto">
            <a:xfrm>
              <a:off x="10919933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3" name="Freeform 49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4" name="Freeform 50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5" name="Freeform 51"/>
            <p:cNvSpPr>
              <a:spLocks/>
            </p:cNvSpPr>
            <p:nvPr/>
          </p:nvSpPr>
          <p:spPr bwMode="auto">
            <a:xfrm>
              <a:off x="10919933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6" name="Freeform 52"/>
            <p:cNvSpPr>
              <a:spLocks/>
            </p:cNvSpPr>
            <p:nvPr/>
          </p:nvSpPr>
          <p:spPr bwMode="auto">
            <a:xfrm>
              <a:off x="10919933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7" name="Freeform 53"/>
            <p:cNvSpPr>
              <a:spLocks/>
            </p:cNvSpPr>
            <p:nvPr/>
          </p:nvSpPr>
          <p:spPr bwMode="auto">
            <a:xfrm>
              <a:off x="10919933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8" name="Freeform 54"/>
            <p:cNvSpPr>
              <a:spLocks/>
            </p:cNvSpPr>
            <p:nvPr/>
          </p:nvSpPr>
          <p:spPr bwMode="auto">
            <a:xfrm>
              <a:off x="10919933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9" name="Freeform 55"/>
            <p:cNvSpPr>
              <a:spLocks/>
            </p:cNvSpPr>
            <p:nvPr/>
          </p:nvSpPr>
          <p:spPr bwMode="auto">
            <a:xfrm>
              <a:off x="10919933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0" name="Freeform 56"/>
            <p:cNvSpPr>
              <a:spLocks/>
            </p:cNvSpPr>
            <p:nvPr/>
          </p:nvSpPr>
          <p:spPr bwMode="auto">
            <a:xfrm>
              <a:off x="10919933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71" name="组合 4370"/>
          <p:cNvGrpSpPr/>
          <p:nvPr/>
        </p:nvGrpSpPr>
        <p:grpSpPr>
          <a:xfrm>
            <a:off x="2530318" y="2126551"/>
            <a:ext cx="809782" cy="1396689"/>
            <a:chOff x="11382218" y="-417161"/>
            <a:chExt cx="809782" cy="1396689"/>
          </a:xfrm>
        </p:grpSpPr>
        <p:sp>
          <p:nvSpPr>
            <p:cNvPr id="4372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3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4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5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6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7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8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9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0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1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2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3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4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5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6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7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8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9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0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1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2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3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4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5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6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7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8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9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0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1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2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3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4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5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6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7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8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9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0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1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2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3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4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5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6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7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8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19" name="组合 4418"/>
          <p:cNvGrpSpPr/>
          <p:nvPr/>
        </p:nvGrpSpPr>
        <p:grpSpPr>
          <a:xfrm>
            <a:off x="3419318" y="2126551"/>
            <a:ext cx="809782" cy="1396689"/>
            <a:chOff x="11382218" y="-417161"/>
            <a:chExt cx="809782" cy="1396689"/>
          </a:xfrm>
        </p:grpSpPr>
        <p:sp>
          <p:nvSpPr>
            <p:cNvPr id="4420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1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2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3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4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5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6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7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8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9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0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1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2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3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4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5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6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7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8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9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0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1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2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3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4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5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6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7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8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9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0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1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2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3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4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5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6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7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8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9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0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1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2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3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4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5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6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67" name="组合 4466"/>
          <p:cNvGrpSpPr/>
          <p:nvPr/>
        </p:nvGrpSpPr>
        <p:grpSpPr>
          <a:xfrm>
            <a:off x="4321018" y="2126551"/>
            <a:ext cx="809782" cy="1396689"/>
            <a:chOff x="11382218" y="-417161"/>
            <a:chExt cx="809782" cy="1396689"/>
          </a:xfrm>
        </p:grpSpPr>
        <p:sp>
          <p:nvSpPr>
            <p:cNvPr id="4468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9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0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1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2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3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4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5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6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7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8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9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0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1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2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3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4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5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6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7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8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9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0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1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2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3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4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5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6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7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8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9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0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1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2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3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4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5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6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7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8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9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0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1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2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3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4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974829" y="2126551"/>
            <a:ext cx="809782" cy="1396689"/>
            <a:chOff x="8752829" y="-417161"/>
            <a:chExt cx="809782" cy="1396689"/>
          </a:xfrm>
        </p:grpSpPr>
        <p:sp>
          <p:nvSpPr>
            <p:cNvPr id="3920" name="Freeform 5"/>
            <p:cNvSpPr>
              <a:spLocks/>
            </p:cNvSpPr>
            <p:nvPr/>
          </p:nvSpPr>
          <p:spPr bwMode="auto">
            <a:xfrm>
              <a:off x="8762116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1" name="Freeform 6"/>
            <p:cNvSpPr>
              <a:spLocks/>
            </p:cNvSpPr>
            <p:nvPr/>
          </p:nvSpPr>
          <p:spPr bwMode="auto">
            <a:xfrm>
              <a:off x="943817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2" name="Freeform 7"/>
            <p:cNvSpPr>
              <a:spLocks/>
            </p:cNvSpPr>
            <p:nvPr/>
          </p:nvSpPr>
          <p:spPr bwMode="auto">
            <a:xfrm>
              <a:off x="8752829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3" name="Oval 8"/>
            <p:cNvSpPr>
              <a:spLocks noChangeArrowheads="1"/>
            </p:cNvSpPr>
            <p:nvPr/>
          </p:nvSpPr>
          <p:spPr bwMode="auto">
            <a:xfrm>
              <a:off x="8986849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4" name="Freeform 9"/>
            <p:cNvSpPr>
              <a:spLocks/>
            </p:cNvSpPr>
            <p:nvPr/>
          </p:nvSpPr>
          <p:spPr bwMode="auto">
            <a:xfrm>
              <a:off x="8986849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5" name="Oval 10"/>
            <p:cNvSpPr>
              <a:spLocks noChangeArrowheads="1"/>
            </p:cNvSpPr>
            <p:nvPr/>
          </p:nvSpPr>
          <p:spPr bwMode="auto">
            <a:xfrm>
              <a:off x="9321162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6" name="Oval 11"/>
            <p:cNvSpPr>
              <a:spLocks noChangeArrowheads="1"/>
            </p:cNvSpPr>
            <p:nvPr/>
          </p:nvSpPr>
          <p:spPr bwMode="auto">
            <a:xfrm>
              <a:off x="8970133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7" name="Freeform 12"/>
            <p:cNvSpPr>
              <a:spLocks/>
            </p:cNvSpPr>
            <p:nvPr/>
          </p:nvSpPr>
          <p:spPr bwMode="auto">
            <a:xfrm>
              <a:off x="8970133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8" name="Freeform 13"/>
            <p:cNvSpPr>
              <a:spLocks/>
            </p:cNvSpPr>
            <p:nvPr/>
          </p:nvSpPr>
          <p:spPr bwMode="auto">
            <a:xfrm>
              <a:off x="8988707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2" name="Rectangle 17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3" name="Rectangle 18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4" name="Freeform 19"/>
            <p:cNvSpPr>
              <a:spLocks/>
            </p:cNvSpPr>
            <p:nvPr/>
          </p:nvSpPr>
          <p:spPr bwMode="auto">
            <a:xfrm>
              <a:off x="8986847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5" name="Freeform 2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6" name="Freeform 21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7" name="Freeform 22"/>
            <p:cNvSpPr>
              <a:spLocks/>
            </p:cNvSpPr>
            <p:nvPr/>
          </p:nvSpPr>
          <p:spPr bwMode="auto">
            <a:xfrm>
              <a:off x="9083428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8" name="Freeform 23"/>
            <p:cNvSpPr>
              <a:spLocks/>
            </p:cNvSpPr>
            <p:nvPr/>
          </p:nvSpPr>
          <p:spPr bwMode="auto">
            <a:xfrm>
              <a:off x="9051854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9" name="Rectangle 24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0" name="Rectangle 25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1" name="Freeform 26"/>
            <p:cNvSpPr>
              <a:spLocks/>
            </p:cNvSpPr>
            <p:nvPr/>
          </p:nvSpPr>
          <p:spPr bwMode="auto">
            <a:xfrm>
              <a:off x="9438172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2" name="Freeform 27"/>
            <p:cNvSpPr>
              <a:spLocks/>
            </p:cNvSpPr>
            <p:nvPr/>
          </p:nvSpPr>
          <p:spPr bwMode="auto">
            <a:xfrm>
              <a:off x="9170720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3" name="Freeform 28"/>
            <p:cNvSpPr>
              <a:spLocks/>
            </p:cNvSpPr>
            <p:nvPr/>
          </p:nvSpPr>
          <p:spPr bwMode="auto">
            <a:xfrm>
              <a:off x="9167007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4" name="Freeform 29"/>
            <p:cNvSpPr>
              <a:spLocks/>
            </p:cNvSpPr>
            <p:nvPr/>
          </p:nvSpPr>
          <p:spPr bwMode="auto">
            <a:xfrm>
              <a:off x="9321162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5" name="Freeform 30"/>
            <p:cNvSpPr>
              <a:spLocks/>
            </p:cNvSpPr>
            <p:nvPr/>
          </p:nvSpPr>
          <p:spPr bwMode="auto">
            <a:xfrm>
              <a:off x="9293303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6" name="Freeform 31"/>
            <p:cNvSpPr>
              <a:spLocks/>
            </p:cNvSpPr>
            <p:nvPr/>
          </p:nvSpPr>
          <p:spPr bwMode="auto">
            <a:xfrm>
              <a:off x="9167007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7" name="Freeform 32"/>
            <p:cNvSpPr>
              <a:spLocks/>
            </p:cNvSpPr>
            <p:nvPr/>
          </p:nvSpPr>
          <p:spPr bwMode="auto">
            <a:xfrm>
              <a:off x="9167007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8" name="Freeform 33"/>
            <p:cNvSpPr>
              <a:spLocks noEditPoints="1"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9" name="Freeform 34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0" name="Freeform 35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1" name="Freeform 36"/>
            <p:cNvSpPr>
              <a:spLocks/>
            </p:cNvSpPr>
            <p:nvPr/>
          </p:nvSpPr>
          <p:spPr bwMode="auto">
            <a:xfrm>
              <a:off x="9317447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2" name="Freeform 37"/>
            <p:cNvSpPr>
              <a:spLocks/>
            </p:cNvSpPr>
            <p:nvPr/>
          </p:nvSpPr>
          <p:spPr bwMode="auto">
            <a:xfrm>
              <a:off x="9315590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3" name="Freeform 38"/>
            <p:cNvSpPr>
              <a:spLocks noEditPoints="1"/>
            </p:cNvSpPr>
            <p:nvPr/>
          </p:nvSpPr>
          <p:spPr bwMode="auto">
            <a:xfrm>
              <a:off x="9220868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4" name="Freeform 39"/>
            <p:cNvSpPr>
              <a:spLocks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5" name="Freeform 40"/>
            <p:cNvSpPr>
              <a:spLocks/>
            </p:cNvSpPr>
            <p:nvPr/>
          </p:nvSpPr>
          <p:spPr bwMode="auto">
            <a:xfrm>
              <a:off x="9328591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6" name="Freeform 41"/>
            <p:cNvSpPr>
              <a:spLocks/>
            </p:cNvSpPr>
            <p:nvPr/>
          </p:nvSpPr>
          <p:spPr bwMode="auto">
            <a:xfrm>
              <a:off x="9321162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7" name="Freeform 42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8" name="Freeform 43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9" name="Freeform 44"/>
            <p:cNvSpPr>
              <a:spLocks/>
            </p:cNvSpPr>
            <p:nvPr/>
          </p:nvSpPr>
          <p:spPr bwMode="auto">
            <a:xfrm>
              <a:off x="9167007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0" name="Freeform 45"/>
            <p:cNvSpPr>
              <a:spLocks/>
            </p:cNvSpPr>
            <p:nvPr/>
          </p:nvSpPr>
          <p:spPr bwMode="auto">
            <a:xfrm>
              <a:off x="9167007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3" name="Freeform 48"/>
            <p:cNvSpPr>
              <a:spLocks/>
            </p:cNvSpPr>
            <p:nvPr/>
          </p:nvSpPr>
          <p:spPr bwMode="auto">
            <a:xfrm>
              <a:off x="9167007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4" name="Freeform 49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5" name="Freeform 5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6" name="Freeform 51"/>
            <p:cNvSpPr>
              <a:spLocks/>
            </p:cNvSpPr>
            <p:nvPr/>
          </p:nvSpPr>
          <p:spPr bwMode="auto">
            <a:xfrm>
              <a:off x="9167007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7" name="Freeform 52"/>
            <p:cNvSpPr>
              <a:spLocks/>
            </p:cNvSpPr>
            <p:nvPr/>
          </p:nvSpPr>
          <p:spPr bwMode="auto">
            <a:xfrm>
              <a:off x="9167007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8" name="Freeform 53"/>
            <p:cNvSpPr>
              <a:spLocks/>
            </p:cNvSpPr>
            <p:nvPr/>
          </p:nvSpPr>
          <p:spPr bwMode="auto">
            <a:xfrm>
              <a:off x="9167007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9" name="Freeform 54"/>
            <p:cNvSpPr>
              <a:spLocks/>
            </p:cNvSpPr>
            <p:nvPr/>
          </p:nvSpPr>
          <p:spPr bwMode="auto">
            <a:xfrm>
              <a:off x="9167007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0" name="Freeform 55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1" name="Freeform 56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851292" y="2126551"/>
            <a:ext cx="809782" cy="1396689"/>
            <a:chOff x="9629292" y="-417161"/>
            <a:chExt cx="809782" cy="1396689"/>
          </a:xfrm>
        </p:grpSpPr>
        <p:sp>
          <p:nvSpPr>
            <p:cNvPr id="3973" name="Freeform 5"/>
            <p:cNvSpPr>
              <a:spLocks/>
            </p:cNvSpPr>
            <p:nvPr/>
          </p:nvSpPr>
          <p:spPr bwMode="auto">
            <a:xfrm>
              <a:off x="9638579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4" name="Freeform 6"/>
            <p:cNvSpPr>
              <a:spLocks/>
            </p:cNvSpPr>
            <p:nvPr/>
          </p:nvSpPr>
          <p:spPr bwMode="auto">
            <a:xfrm>
              <a:off x="1031463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5" name="Freeform 7"/>
            <p:cNvSpPr>
              <a:spLocks/>
            </p:cNvSpPr>
            <p:nvPr/>
          </p:nvSpPr>
          <p:spPr bwMode="auto">
            <a:xfrm>
              <a:off x="9629292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6" name="Oval 8"/>
            <p:cNvSpPr>
              <a:spLocks noChangeArrowheads="1"/>
            </p:cNvSpPr>
            <p:nvPr/>
          </p:nvSpPr>
          <p:spPr bwMode="auto">
            <a:xfrm>
              <a:off x="9863312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7" name="Freeform 9"/>
            <p:cNvSpPr>
              <a:spLocks/>
            </p:cNvSpPr>
            <p:nvPr/>
          </p:nvSpPr>
          <p:spPr bwMode="auto">
            <a:xfrm>
              <a:off x="9863312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8" name="Oval 10"/>
            <p:cNvSpPr>
              <a:spLocks noChangeArrowheads="1"/>
            </p:cNvSpPr>
            <p:nvPr/>
          </p:nvSpPr>
          <p:spPr bwMode="auto">
            <a:xfrm>
              <a:off x="10197625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9" name="Oval 11"/>
            <p:cNvSpPr>
              <a:spLocks noChangeArrowheads="1"/>
            </p:cNvSpPr>
            <p:nvPr/>
          </p:nvSpPr>
          <p:spPr bwMode="auto">
            <a:xfrm>
              <a:off x="9846596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0" name="Freeform 12"/>
            <p:cNvSpPr>
              <a:spLocks/>
            </p:cNvSpPr>
            <p:nvPr/>
          </p:nvSpPr>
          <p:spPr bwMode="auto">
            <a:xfrm>
              <a:off x="9846596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1" name="Freeform 13"/>
            <p:cNvSpPr>
              <a:spLocks/>
            </p:cNvSpPr>
            <p:nvPr/>
          </p:nvSpPr>
          <p:spPr bwMode="auto">
            <a:xfrm>
              <a:off x="9865170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5" name="Rectangle 17"/>
            <p:cNvSpPr>
              <a:spLocks noChangeArrowheads="1"/>
            </p:cNvSpPr>
            <p:nvPr/>
          </p:nvSpPr>
          <p:spPr bwMode="auto">
            <a:xfrm>
              <a:off x="9889313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6" name="Rectangle 18"/>
            <p:cNvSpPr>
              <a:spLocks noChangeArrowheads="1"/>
            </p:cNvSpPr>
            <p:nvPr/>
          </p:nvSpPr>
          <p:spPr bwMode="auto">
            <a:xfrm>
              <a:off x="9889313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7" name="Freeform 19"/>
            <p:cNvSpPr>
              <a:spLocks/>
            </p:cNvSpPr>
            <p:nvPr/>
          </p:nvSpPr>
          <p:spPr bwMode="auto">
            <a:xfrm>
              <a:off x="9863310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8" name="Freeform 20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9" name="Freeform 21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0" name="Freeform 22"/>
            <p:cNvSpPr>
              <a:spLocks/>
            </p:cNvSpPr>
            <p:nvPr/>
          </p:nvSpPr>
          <p:spPr bwMode="auto">
            <a:xfrm>
              <a:off x="9959891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1" name="Freeform 23"/>
            <p:cNvSpPr>
              <a:spLocks/>
            </p:cNvSpPr>
            <p:nvPr/>
          </p:nvSpPr>
          <p:spPr bwMode="auto">
            <a:xfrm>
              <a:off x="9928317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2" name="Rectangle 24"/>
            <p:cNvSpPr>
              <a:spLocks noChangeArrowheads="1"/>
            </p:cNvSpPr>
            <p:nvPr/>
          </p:nvSpPr>
          <p:spPr bwMode="auto">
            <a:xfrm>
              <a:off x="9822451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3" name="Rectangle 25"/>
            <p:cNvSpPr>
              <a:spLocks noChangeArrowheads="1"/>
            </p:cNvSpPr>
            <p:nvPr/>
          </p:nvSpPr>
          <p:spPr bwMode="auto">
            <a:xfrm>
              <a:off x="9822451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4" name="Freeform 26"/>
            <p:cNvSpPr>
              <a:spLocks/>
            </p:cNvSpPr>
            <p:nvPr/>
          </p:nvSpPr>
          <p:spPr bwMode="auto">
            <a:xfrm>
              <a:off x="10314635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5" name="Freeform 27"/>
            <p:cNvSpPr>
              <a:spLocks/>
            </p:cNvSpPr>
            <p:nvPr/>
          </p:nvSpPr>
          <p:spPr bwMode="auto">
            <a:xfrm>
              <a:off x="10047183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6" name="Freeform 28"/>
            <p:cNvSpPr>
              <a:spLocks/>
            </p:cNvSpPr>
            <p:nvPr/>
          </p:nvSpPr>
          <p:spPr bwMode="auto">
            <a:xfrm>
              <a:off x="10043470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7" name="Freeform 29"/>
            <p:cNvSpPr>
              <a:spLocks/>
            </p:cNvSpPr>
            <p:nvPr/>
          </p:nvSpPr>
          <p:spPr bwMode="auto">
            <a:xfrm>
              <a:off x="10197625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8" name="Freeform 30"/>
            <p:cNvSpPr>
              <a:spLocks/>
            </p:cNvSpPr>
            <p:nvPr/>
          </p:nvSpPr>
          <p:spPr bwMode="auto">
            <a:xfrm>
              <a:off x="10169766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9" name="Freeform 31"/>
            <p:cNvSpPr>
              <a:spLocks/>
            </p:cNvSpPr>
            <p:nvPr/>
          </p:nvSpPr>
          <p:spPr bwMode="auto">
            <a:xfrm>
              <a:off x="10043470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0" name="Freeform 32"/>
            <p:cNvSpPr>
              <a:spLocks/>
            </p:cNvSpPr>
            <p:nvPr/>
          </p:nvSpPr>
          <p:spPr bwMode="auto">
            <a:xfrm>
              <a:off x="10043470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1" name="Freeform 33"/>
            <p:cNvSpPr>
              <a:spLocks noEditPoints="1"/>
            </p:cNvSpPr>
            <p:nvPr/>
          </p:nvSpPr>
          <p:spPr bwMode="auto">
            <a:xfrm>
              <a:off x="10043470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2" name="Freeform 34"/>
            <p:cNvSpPr>
              <a:spLocks/>
            </p:cNvSpPr>
            <p:nvPr/>
          </p:nvSpPr>
          <p:spPr bwMode="auto">
            <a:xfrm>
              <a:off x="10043470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3" name="Freeform 35"/>
            <p:cNvSpPr>
              <a:spLocks/>
            </p:cNvSpPr>
            <p:nvPr/>
          </p:nvSpPr>
          <p:spPr bwMode="auto">
            <a:xfrm>
              <a:off x="10043470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4" name="Freeform 36"/>
            <p:cNvSpPr>
              <a:spLocks/>
            </p:cNvSpPr>
            <p:nvPr/>
          </p:nvSpPr>
          <p:spPr bwMode="auto">
            <a:xfrm>
              <a:off x="10193910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5" name="Freeform 37"/>
            <p:cNvSpPr>
              <a:spLocks/>
            </p:cNvSpPr>
            <p:nvPr/>
          </p:nvSpPr>
          <p:spPr bwMode="auto">
            <a:xfrm>
              <a:off x="10192053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6" name="Freeform 38"/>
            <p:cNvSpPr>
              <a:spLocks noEditPoints="1"/>
            </p:cNvSpPr>
            <p:nvPr/>
          </p:nvSpPr>
          <p:spPr bwMode="auto">
            <a:xfrm>
              <a:off x="10097331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7" name="Freeform 39"/>
            <p:cNvSpPr>
              <a:spLocks/>
            </p:cNvSpPr>
            <p:nvPr/>
          </p:nvSpPr>
          <p:spPr bwMode="auto">
            <a:xfrm>
              <a:off x="10043470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8" name="Freeform 40"/>
            <p:cNvSpPr>
              <a:spLocks/>
            </p:cNvSpPr>
            <p:nvPr/>
          </p:nvSpPr>
          <p:spPr bwMode="auto">
            <a:xfrm>
              <a:off x="10205054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9" name="Freeform 41"/>
            <p:cNvSpPr>
              <a:spLocks/>
            </p:cNvSpPr>
            <p:nvPr/>
          </p:nvSpPr>
          <p:spPr bwMode="auto">
            <a:xfrm>
              <a:off x="10197625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0" name="Freeform 42"/>
            <p:cNvSpPr>
              <a:spLocks/>
            </p:cNvSpPr>
            <p:nvPr/>
          </p:nvSpPr>
          <p:spPr bwMode="auto">
            <a:xfrm>
              <a:off x="10043470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1" name="Freeform 43"/>
            <p:cNvSpPr>
              <a:spLocks/>
            </p:cNvSpPr>
            <p:nvPr/>
          </p:nvSpPr>
          <p:spPr bwMode="auto">
            <a:xfrm>
              <a:off x="10043470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2" name="Freeform 44"/>
            <p:cNvSpPr>
              <a:spLocks/>
            </p:cNvSpPr>
            <p:nvPr/>
          </p:nvSpPr>
          <p:spPr bwMode="auto">
            <a:xfrm>
              <a:off x="10043470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3" name="Freeform 45"/>
            <p:cNvSpPr>
              <a:spLocks/>
            </p:cNvSpPr>
            <p:nvPr/>
          </p:nvSpPr>
          <p:spPr bwMode="auto">
            <a:xfrm>
              <a:off x="10043470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6" name="Freeform 48"/>
            <p:cNvSpPr>
              <a:spLocks/>
            </p:cNvSpPr>
            <p:nvPr/>
          </p:nvSpPr>
          <p:spPr bwMode="auto">
            <a:xfrm>
              <a:off x="10043470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7" name="Freeform 49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8" name="Freeform 50"/>
            <p:cNvSpPr>
              <a:spLocks/>
            </p:cNvSpPr>
            <p:nvPr/>
          </p:nvSpPr>
          <p:spPr bwMode="auto">
            <a:xfrm>
              <a:off x="10114047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9" name="Freeform 51"/>
            <p:cNvSpPr>
              <a:spLocks/>
            </p:cNvSpPr>
            <p:nvPr/>
          </p:nvSpPr>
          <p:spPr bwMode="auto">
            <a:xfrm>
              <a:off x="10043470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0" name="Freeform 52"/>
            <p:cNvSpPr>
              <a:spLocks/>
            </p:cNvSpPr>
            <p:nvPr/>
          </p:nvSpPr>
          <p:spPr bwMode="auto">
            <a:xfrm>
              <a:off x="10043470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1" name="Freeform 53"/>
            <p:cNvSpPr>
              <a:spLocks/>
            </p:cNvSpPr>
            <p:nvPr/>
          </p:nvSpPr>
          <p:spPr bwMode="auto">
            <a:xfrm>
              <a:off x="10043470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2" name="Freeform 54"/>
            <p:cNvSpPr>
              <a:spLocks/>
            </p:cNvSpPr>
            <p:nvPr/>
          </p:nvSpPr>
          <p:spPr bwMode="auto">
            <a:xfrm>
              <a:off x="10043470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3" name="Freeform 55"/>
            <p:cNvSpPr>
              <a:spLocks/>
            </p:cNvSpPr>
            <p:nvPr/>
          </p:nvSpPr>
          <p:spPr bwMode="auto">
            <a:xfrm>
              <a:off x="10043470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4" name="Freeform 56"/>
            <p:cNvSpPr>
              <a:spLocks/>
            </p:cNvSpPr>
            <p:nvPr/>
          </p:nvSpPr>
          <p:spPr bwMode="auto">
            <a:xfrm>
              <a:off x="10043470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27755" y="2126551"/>
            <a:ext cx="809782" cy="1396689"/>
            <a:chOff x="10505755" y="-417161"/>
            <a:chExt cx="809782" cy="1396689"/>
          </a:xfrm>
        </p:grpSpPr>
        <p:sp>
          <p:nvSpPr>
            <p:cNvPr id="4026" name="Freeform 5"/>
            <p:cNvSpPr>
              <a:spLocks/>
            </p:cNvSpPr>
            <p:nvPr/>
          </p:nvSpPr>
          <p:spPr bwMode="auto">
            <a:xfrm>
              <a:off x="1051504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7" name="Freeform 6"/>
            <p:cNvSpPr>
              <a:spLocks/>
            </p:cNvSpPr>
            <p:nvPr/>
          </p:nvSpPr>
          <p:spPr bwMode="auto">
            <a:xfrm>
              <a:off x="11191098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8" name="Freeform 7"/>
            <p:cNvSpPr>
              <a:spLocks/>
            </p:cNvSpPr>
            <p:nvPr/>
          </p:nvSpPr>
          <p:spPr bwMode="auto">
            <a:xfrm>
              <a:off x="10505755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9" name="Oval 8"/>
            <p:cNvSpPr>
              <a:spLocks noChangeArrowheads="1"/>
            </p:cNvSpPr>
            <p:nvPr/>
          </p:nvSpPr>
          <p:spPr bwMode="auto">
            <a:xfrm>
              <a:off x="10739775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0" name="Freeform 9"/>
            <p:cNvSpPr>
              <a:spLocks/>
            </p:cNvSpPr>
            <p:nvPr/>
          </p:nvSpPr>
          <p:spPr bwMode="auto">
            <a:xfrm>
              <a:off x="10739775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1" name="Oval 10"/>
            <p:cNvSpPr>
              <a:spLocks noChangeArrowheads="1"/>
            </p:cNvSpPr>
            <p:nvPr/>
          </p:nvSpPr>
          <p:spPr bwMode="auto">
            <a:xfrm>
              <a:off x="11074088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2" name="Oval 11"/>
            <p:cNvSpPr>
              <a:spLocks noChangeArrowheads="1"/>
            </p:cNvSpPr>
            <p:nvPr/>
          </p:nvSpPr>
          <p:spPr bwMode="auto">
            <a:xfrm>
              <a:off x="10723059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3" name="Freeform 12"/>
            <p:cNvSpPr>
              <a:spLocks/>
            </p:cNvSpPr>
            <p:nvPr/>
          </p:nvSpPr>
          <p:spPr bwMode="auto">
            <a:xfrm>
              <a:off x="10723059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4" name="Freeform 13"/>
            <p:cNvSpPr>
              <a:spLocks/>
            </p:cNvSpPr>
            <p:nvPr/>
          </p:nvSpPr>
          <p:spPr bwMode="auto">
            <a:xfrm>
              <a:off x="10741633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8" name="Rectangle 17"/>
            <p:cNvSpPr>
              <a:spLocks noChangeArrowheads="1"/>
            </p:cNvSpPr>
            <p:nvPr/>
          </p:nvSpPr>
          <p:spPr bwMode="auto">
            <a:xfrm>
              <a:off x="10765776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9" name="Rectangle 18"/>
            <p:cNvSpPr>
              <a:spLocks noChangeArrowheads="1"/>
            </p:cNvSpPr>
            <p:nvPr/>
          </p:nvSpPr>
          <p:spPr bwMode="auto">
            <a:xfrm>
              <a:off x="10765776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0" name="Freeform 19"/>
            <p:cNvSpPr>
              <a:spLocks/>
            </p:cNvSpPr>
            <p:nvPr/>
          </p:nvSpPr>
          <p:spPr bwMode="auto">
            <a:xfrm>
              <a:off x="10739773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1" name="Freeform 20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2" name="Freeform 21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3" name="Freeform 22"/>
            <p:cNvSpPr>
              <a:spLocks/>
            </p:cNvSpPr>
            <p:nvPr/>
          </p:nvSpPr>
          <p:spPr bwMode="auto">
            <a:xfrm>
              <a:off x="10836354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4" name="Freeform 23"/>
            <p:cNvSpPr>
              <a:spLocks/>
            </p:cNvSpPr>
            <p:nvPr/>
          </p:nvSpPr>
          <p:spPr bwMode="auto">
            <a:xfrm>
              <a:off x="10804780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5" name="Rectangle 24"/>
            <p:cNvSpPr>
              <a:spLocks noChangeArrowheads="1"/>
            </p:cNvSpPr>
            <p:nvPr/>
          </p:nvSpPr>
          <p:spPr bwMode="auto">
            <a:xfrm>
              <a:off x="10698914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6" name="Rectangle 25"/>
            <p:cNvSpPr>
              <a:spLocks noChangeArrowheads="1"/>
            </p:cNvSpPr>
            <p:nvPr/>
          </p:nvSpPr>
          <p:spPr bwMode="auto">
            <a:xfrm>
              <a:off x="10698914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7" name="Freeform 26"/>
            <p:cNvSpPr>
              <a:spLocks/>
            </p:cNvSpPr>
            <p:nvPr/>
          </p:nvSpPr>
          <p:spPr bwMode="auto">
            <a:xfrm>
              <a:off x="11191098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8" name="Freeform 27"/>
            <p:cNvSpPr>
              <a:spLocks/>
            </p:cNvSpPr>
            <p:nvPr/>
          </p:nvSpPr>
          <p:spPr bwMode="auto">
            <a:xfrm>
              <a:off x="10923646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9" name="Freeform 28"/>
            <p:cNvSpPr>
              <a:spLocks/>
            </p:cNvSpPr>
            <p:nvPr/>
          </p:nvSpPr>
          <p:spPr bwMode="auto">
            <a:xfrm>
              <a:off x="10919933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0" name="Freeform 29"/>
            <p:cNvSpPr>
              <a:spLocks/>
            </p:cNvSpPr>
            <p:nvPr/>
          </p:nvSpPr>
          <p:spPr bwMode="auto">
            <a:xfrm>
              <a:off x="11074088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1" name="Freeform 30"/>
            <p:cNvSpPr>
              <a:spLocks/>
            </p:cNvSpPr>
            <p:nvPr/>
          </p:nvSpPr>
          <p:spPr bwMode="auto">
            <a:xfrm>
              <a:off x="11046229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2" name="Freeform 31"/>
            <p:cNvSpPr>
              <a:spLocks/>
            </p:cNvSpPr>
            <p:nvPr/>
          </p:nvSpPr>
          <p:spPr bwMode="auto">
            <a:xfrm>
              <a:off x="10919933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3" name="Freeform 32"/>
            <p:cNvSpPr>
              <a:spLocks/>
            </p:cNvSpPr>
            <p:nvPr/>
          </p:nvSpPr>
          <p:spPr bwMode="auto">
            <a:xfrm>
              <a:off x="10919933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4" name="Freeform 33"/>
            <p:cNvSpPr>
              <a:spLocks noEditPoints="1"/>
            </p:cNvSpPr>
            <p:nvPr/>
          </p:nvSpPr>
          <p:spPr bwMode="auto">
            <a:xfrm>
              <a:off x="10919933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5" name="Freeform 34"/>
            <p:cNvSpPr>
              <a:spLocks/>
            </p:cNvSpPr>
            <p:nvPr/>
          </p:nvSpPr>
          <p:spPr bwMode="auto">
            <a:xfrm>
              <a:off x="10919933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6" name="Freeform 35"/>
            <p:cNvSpPr>
              <a:spLocks/>
            </p:cNvSpPr>
            <p:nvPr/>
          </p:nvSpPr>
          <p:spPr bwMode="auto">
            <a:xfrm>
              <a:off x="10919933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7" name="Freeform 36"/>
            <p:cNvSpPr>
              <a:spLocks/>
            </p:cNvSpPr>
            <p:nvPr/>
          </p:nvSpPr>
          <p:spPr bwMode="auto">
            <a:xfrm>
              <a:off x="11070373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8" name="Freeform 37"/>
            <p:cNvSpPr>
              <a:spLocks/>
            </p:cNvSpPr>
            <p:nvPr/>
          </p:nvSpPr>
          <p:spPr bwMode="auto">
            <a:xfrm>
              <a:off x="11068516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9" name="Freeform 38"/>
            <p:cNvSpPr>
              <a:spLocks noEditPoints="1"/>
            </p:cNvSpPr>
            <p:nvPr/>
          </p:nvSpPr>
          <p:spPr bwMode="auto">
            <a:xfrm>
              <a:off x="10973794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0" name="Freeform 39"/>
            <p:cNvSpPr>
              <a:spLocks/>
            </p:cNvSpPr>
            <p:nvPr/>
          </p:nvSpPr>
          <p:spPr bwMode="auto">
            <a:xfrm>
              <a:off x="10919933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1" name="Freeform 40"/>
            <p:cNvSpPr>
              <a:spLocks/>
            </p:cNvSpPr>
            <p:nvPr/>
          </p:nvSpPr>
          <p:spPr bwMode="auto">
            <a:xfrm>
              <a:off x="11081517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2" name="Freeform 41"/>
            <p:cNvSpPr>
              <a:spLocks/>
            </p:cNvSpPr>
            <p:nvPr/>
          </p:nvSpPr>
          <p:spPr bwMode="auto">
            <a:xfrm>
              <a:off x="11074088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3" name="Freeform 42"/>
            <p:cNvSpPr>
              <a:spLocks/>
            </p:cNvSpPr>
            <p:nvPr/>
          </p:nvSpPr>
          <p:spPr bwMode="auto">
            <a:xfrm>
              <a:off x="10919933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4" name="Freeform 43"/>
            <p:cNvSpPr>
              <a:spLocks/>
            </p:cNvSpPr>
            <p:nvPr/>
          </p:nvSpPr>
          <p:spPr bwMode="auto">
            <a:xfrm>
              <a:off x="10919933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5" name="Freeform 44"/>
            <p:cNvSpPr>
              <a:spLocks/>
            </p:cNvSpPr>
            <p:nvPr/>
          </p:nvSpPr>
          <p:spPr bwMode="auto">
            <a:xfrm>
              <a:off x="10919933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6" name="Freeform 45"/>
            <p:cNvSpPr>
              <a:spLocks/>
            </p:cNvSpPr>
            <p:nvPr/>
          </p:nvSpPr>
          <p:spPr bwMode="auto">
            <a:xfrm>
              <a:off x="10919933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9" name="Freeform 48"/>
            <p:cNvSpPr>
              <a:spLocks/>
            </p:cNvSpPr>
            <p:nvPr/>
          </p:nvSpPr>
          <p:spPr bwMode="auto">
            <a:xfrm>
              <a:off x="10919933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0" name="Freeform 49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1" name="Freeform 50"/>
            <p:cNvSpPr>
              <a:spLocks/>
            </p:cNvSpPr>
            <p:nvPr/>
          </p:nvSpPr>
          <p:spPr bwMode="auto">
            <a:xfrm>
              <a:off x="10990510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2" name="Freeform 51"/>
            <p:cNvSpPr>
              <a:spLocks/>
            </p:cNvSpPr>
            <p:nvPr/>
          </p:nvSpPr>
          <p:spPr bwMode="auto">
            <a:xfrm>
              <a:off x="10919933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3" name="Freeform 52"/>
            <p:cNvSpPr>
              <a:spLocks/>
            </p:cNvSpPr>
            <p:nvPr/>
          </p:nvSpPr>
          <p:spPr bwMode="auto">
            <a:xfrm>
              <a:off x="10919933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4" name="Freeform 53"/>
            <p:cNvSpPr>
              <a:spLocks/>
            </p:cNvSpPr>
            <p:nvPr/>
          </p:nvSpPr>
          <p:spPr bwMode="auto">
            <a:xfrm>
              <a:off x="10919933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5" name="Freeform 54"/>
            <p:cNvSpPr>
              <a:spLocks/>
            </p:cNvSpPr>
            <p:nvPr/>
          </p:nvSpPr>
          <p:spPr bwMode="auto">
            <a:xfrm>
              <a:off x="10919933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6" name="Freeform 55"/>
            <p:cNvSpPr>
              <a:spLocks/>
            </p:cNvSpPr>
            <p:nvPr/>
          </p:nvSpPr>
          <p:spPr bwMode="auto">
            <a:xfrm>
              <a:off x="10919933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7" name="Freeform 56"/>
            <p:cNvSpPr>
              <a:spLocks/>
            </p:cNvSpPr>
            <p:nvPr/>
          </p:nvSpPr>
          <p:spPr bwMode="auto">
            <a:xfrm>
              <a:off x="10919933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604218" y="2126551"/>
            <a:ext cx="809782" cy="1396689"/>
            <a:chOff x="11382218" y="-417161"/>
            <a:chExt cx="809782" cy="1396689"/>
          </a:xfrm>
        </p:grpSpPr>
        <p:sp>
          <p:nvSpPr>
            <p:cNvPr id="4079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0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1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2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3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4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5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6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7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1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2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3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4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5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6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7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8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9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0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1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2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3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4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5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6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7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8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9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0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1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2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3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4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5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6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7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8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9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2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3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4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5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6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7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8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9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0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8183" y="2903445"/>
            <a:ext cx="809782" cy="2238045"/>
            <a:chOff x="8740760" y="4460448"/>
            <a:chExt cx="809782" cy="2238045"/>
          </a:xfrm>
        </p:grpSpPr>
        <p:sp>
          <p:nvSpPr>
            <p:cNvPr id="2163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4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5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6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7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8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9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0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1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2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3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4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5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6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7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8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9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0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1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2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3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4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5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6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7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8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9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0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1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2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3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4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5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6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7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8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9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0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1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2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3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4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5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6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7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8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3" name="组合 2752"/>
          <p:cNvGrpSpPr/>
          <p:nvPr/>
        </p:nvGrpSpPr>
        <p:grpSpPr>
          <a:xfrm>
            <a:off x="4814646" y="2903445"/>
            <a:ext cx="809782" cy="2238045"/>
            <a:chOff x="8740760" y="4460448"/>
            <a:chExt cx="809782" cy="2238045"/>
          </a:xfrm>
        </p:grpSpPr>
        <p:sp>
          <p:nvSpPr>
            <p:cNvPr id="2754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5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6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7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8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9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0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1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2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3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4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5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6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7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8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9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0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1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2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3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4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5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6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7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8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9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0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1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2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3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4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5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6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7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8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9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0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1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2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3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4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5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6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7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8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9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53" name="组合 2852"/>
          <p:cNvGrpSpPr/>
          <p:nvPr/>
        </p:nvGrpSpPr>
        <p:grpSpPr>
          <a:xfrm>
            <a:off x="5691109" y="2903445"/>
            <a:ext cx="809782" cy="2238045"/>
            <a:chOff x="8740760" y="4460448"/>
            <a:chExt cx="809782" cy="2238045"/>
          </a:xfrm>
        </p:grpSpPr>
        <p:sp>
          <p:nvSpPr>
            <p:cNvPr id="2854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5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6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7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8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9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0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1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2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3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4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5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6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7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8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9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0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1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2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3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4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5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6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7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8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9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0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1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2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3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4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5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6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7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8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9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0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1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2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3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4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5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6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7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8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9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53" name="组合 2952"/>
          <p:cNvGrpSpPr/>
          <p:nvPr/>
        </p:nvGrpSpPr>
        <p:grpSpPr>
          <a:xfrm>
            <a:off x="6567572" y="2903445"/>
            <a:ext cx="809782" cy="2238045"/>
            <a:chOff x="8740760" y="4460448"/>
            <a:chExt cx="809782" cy="2238045"/>
          </a:xfrm>
        </p:grpSpPr>
        <p:sp>
          <p:nvSpPr>
            <p:cNvPr id="2954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5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6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7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8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9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0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1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2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3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4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5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6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7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8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9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0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1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2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3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4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5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6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7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8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9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0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1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2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3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4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5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6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7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8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9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0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1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2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3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4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5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6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7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8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9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3" name="组合 3052"/>
          <p:cNvGrpSpPr/>
          <p:nvPr/>
        </p:nvGrpSpPr>
        <p:grpSpPr>
          <a:xfrm>
            <a:off x="7444035" y="2903445"/>
            <a:ext cx="809782" cy="2238045"/>
            <a:chOff x="8740760" y="4460448"/>
            <a:chExt cx="809782" cy="2238045"/>
          </a:xfrm>
        </p:grpSpPr>
        <p:sp>
          <p:nvSpPr>
            <p:cNvPr id="3054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5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6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7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8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9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0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1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2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3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4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5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6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7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8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9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0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1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4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5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7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8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9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0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1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2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3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4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5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6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7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8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9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0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1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2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3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4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5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6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7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8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9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8" name="文本框 607"/>
          <p:cNvSpPr txBox="1"/>
          <p:nvPr/>
        </p:nvSpPr>
        <p:spPr>
          <a:xfrm>
            <a:off x="2635680" y="5932171"/>
            <a:ext cx="69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</a:rPr>
              <a:t>在伦敦富时指数（</a:t>
            </a:r>
            <a:r>
              <a:rPr lang="en-US" altLang="zh-CN" sz="1400" dirty="0">
                <a:solidFill>
                  <a:schemeClr val="bg1"/>
                </a:solidFill>
              </a:rPr>
              <a:t>FTSE-100</a:t>
            </a:r>
            <a:r>
              <a:rPr lang="zh-CN" altLang="en-US" sz="1400" dirty="0">
                <a:solidFill>
                  <a:schemeClr val="bg1"/>
                </a:solidFill>
              </a:rPr>
              <a:t>）</a:t>
            </a:r>
            <a:r>
              <a:rPr lang="en-US" altLang="zh-CN" sz="1400" dirty="0">
                <a:solidFill>
                  <a:schemeClr val="bg1"/>
                </a:solidFill>
              </a:rPr>
              <a:t>100</a:t>
            </a:r>
            <a:r>
              <a:rPr lang="zh-CN" altLang="en-US" sz="1400" dirty="0">
                <a:solidFill>
                  <a:schemeClr val="bg1"/>
                </a:solidFill>
              </a:rPr>
              <a:t>强公司中就职的任何一位首席执行官，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年收入都相当于</a:t>
            </a:r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en-US" sz="1400" dirty="0">
                <a:solidFill>
                  <a:schemeClr val="bg1"/>
                </a:solidFill>
              </a:rPr>
              <a:t>万名孟加拉服装厂工人年收入之总和。</a:t>
            </a:r>
          </a:p>
        </p:txBody>
      </p:sp>
      <p:grpSp>
        <p:nvGrpSpPr>
          <p:cNvPr id="4131" name="组合 4130"/>
          <p:cNvGrpSpPr/>
          <p:nvPr/>
        </p:nvGrpSpPr>
        <p:grpSpPr>
          <a:xfrm>
            <a:off x="10493218" y="2126551"/>
            <a:ext cx="809782" cy="1396689"/>
            <a:chOff x="11382218" y="-417161"/>
            <a:chExt cx="809782" cy="1396689"/>
          </a:xfrm>
        </p:grpSpPr>
        <p:sp>
          <p:nvSpPr>
            <p:cNvPr id="4132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3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4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5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6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7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8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9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0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1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2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3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4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5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6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7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8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9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0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1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2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3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4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5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6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7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8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9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0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1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2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3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4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5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6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7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8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9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0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1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2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3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4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5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6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7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8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79" name="组合 4178"/>
          <p:cNvGrpSpPr/>
          <p:nvPr/>
        </p:nvGrpSpPr>
        <p:grpSpPr>
          <a:xfrm>
            <a:off x="11394918" y="2126551"/>
            <a:ext cx="809782" cy="1396689"/>
            <a:chOff x="11382218" y="-417161"/>
            <a:chExt cx="809782" cy="1396689"/>
          </a:xfrm>
        </p:grpSpPr>
        <p:sp>
          <p:nvSpPr>
            <p:cNvPr id="4180" name="Freeform 5"/>
            <p:cNvSpPr>
              <a:spLocks/>
            </p:cNvSpPr>
            <p:nvPr/>
          </p:nvSpPr>
          <p:spPr bwMode="auto">
            <a:xfrm>
              <a:off x="11391505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1" name="Freeform 6"/>
            <p:cNvSpPr>
              <a:spLocks/>
            </p:cNvSpPr>
            <p:nvPr/>
          </p:nvSpPr>
          <p:spPr bwMode="auto">
            <a:xfrm>
              <a:off x="12067561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2" name="Freeform 7"/>
            <p:cNvSpPr>
              <a:spLocks/>
            </p:cNvSpPr>
            <p:nvPr/>
          </p:nvSpPr>
          <p:spPr bwMode="auto">
            <a:xfrm>
              <a:off x="11382218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3" name="Oval 8"/>
            <p:cNvSpPr>
              <a:spLocks noChangeArrowheads="1"/>
            </p:cNvSpPr>
            <p:nvPr/>
          </p:nvSpPr>
          <p:spPr bwMode="auto">
            <a:xfrm>
              <a:off x="11616238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4" name="Freeform 9"/>
            <p:cNvSpPr>
              <a:spLocks/>
            </p:cNvSpPr>
            <p:nvPr/>
          </p:nvSpPr>
          <p:spPr bwMode="auto">
            <a:xfrm>
              <a:off x="11616238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5" name="Oval 10"/>
            <p:cNvSpPr>
              <a:spLocks noChangeArrowheads="1"/>
            </p:cNvSpPr>
            <p:nvPr/>
          </p:nvSpPr>
          <p:spPr bwMode="auto">
            <a:xfrm>
              <a:off x="11950551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6" name="Oval 11"/>
            <p:cNvSpPr>
              <a:spLocks noChangeArrowheads="1"/>
            </p:cNvSpPr>
            <p:nvPr/>
          </p:nvSpPr>
          <p:spPr bwMode="auto">
            <a:xfrm>
              <a:off x="11599522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7" name="Freeform 12"/>
            <p:cNvSpPr>
              <a:spLocks/>
            </p:cNvSpPr>
            <p:nvPr/>
          </p:nvSpPr>
          <p:spPr bwMode="auto">
            <a:xfrm>
              <a:off x="11599522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8" name="Freeform 13"/>
            <p:cNvSpPr>
              <a:spLocks/>
            </p:cNvSpPr>
            <p:nvPr/>
          </p:nvSpPr>
          <p:spPr bwMode="auto">
            <a:xfrm>
              <a:off x="11618096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9" name="Rectangle 17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0" name="Rectangle 18"/>
            <p:cNvSpPr>
              <a:spLocks noChangeArrowheads="1"/>
            </p:cNvSpPr>
            <p:nvPr/>
          </p:nvSpPr>
          <p:spPr bwMode="auto">
            <a:xfrm>
              <a:off x="11642239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1" name="Freeform 19"/>
            <p:cNvSpPr>
              <a:spLocks/>
            </p:cNvSpPr>
            <p:nvPr/>
          </p:nvSpPr>
          <p:spPr bwMode="auto">
            <a:xfrm>
              <a:off x="11616236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2" name="Freeform 2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3" name="Freeform 21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4" name="Freeform 22"/>
            <p:cNvSpPr>
              <a:spLocks/>
            </p:cNvSpPr>
            <p:nvPr/>
          </p:nvSpPr>
          <p:spPr bwMode="auto">
            <a:xfrm>
              <a:off x="11712817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5" name="Freeform 23"/>
            <p:cNvSpPr>
              <a:spLocks/>
            </p:cNvSpPr>
            <p:nvPr/>
          </p:nvSpPr>
          <p:spPr bwMode="auto">
            <a:xfrm>
              <a:off x="11681243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6" name="Rectangle 24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7" name="Rectangle 25"/>
            <p:cNvSpPr>
              <a:spLocks noChangeArrowheads="1"/>
            </p:cNvSpPr>
            <p:nvPr/>
          </p:nvSpPr>
          <p:spPr bwMode="auto">
            <a:xfrm>
              <a:off x="11575377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8" name="Freeform 26"/>
            <p:cNvSpPr>
              <a:spLocks/>
            </p:cNvSpPr>
            <p:nvPr/>
          </p:nvSpPr>
          <p:spPr bwMode="auto">
            <a:xfrm>
              <a:off x="12067561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9" name="Freeform 27"/>
            <p:cNvSpPr>
              <a:spLocks/>
            </p:cNvSpPr>
            <p:nvPr/>
          </p:nvSpPr>
          <p:spPr bwMode="auto">
            <a:xfrm>
              <a:off x="11800109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0" name="Freeform 28"/>
            <p:cNvSpPr>
              <a:spLocks/>
            </p:cNvSpPr>
            <p:nvPr/>
          </p:nvSpPr>
          <p:spPr bwMode="auto">
            <a:xfrm>
              <a:off x="11796396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1" name="Freeform 29"/>
            <p:cNvSpPr>
              <a:spLocks/>
            </p:cNvSpPr>
            <p:nvPr/>
          </p:nvSpPr>
          <p:spPr bwMode="auto">
            <a:xfrm>
              <a:off x="11950551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2" name="Freeform 30"/>
            <p:cNvSpPr>
              <a:spLocks/>
            </p:cNvSpPr>
            <p:nvPr/>
          </p:nvSpPr>
          <p:spPr bwMode="auto">
            <a:xfrm>
              <a:off x="11922692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3" name="Freeform 31"/>
            <p:cNvSpPr>
              <a:spLocks/>
            </p:cNvSpPr>
            <p:nvPr/>
          </p:nvSpPr>
          <p:spPr bwMode="auto">
            <a:xfrm>
              <a:off x="11796396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4" name="Freeform 32"/>
            <p:cNvSpPr>
              <a:spLocks/>
            </p:cNvSpPr>
            <p:nvPr/>
          </p:nvSpPr>
          <p:spPr bwMode="auto">
            <a:xfrm>
              <a:off x="11796396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5" name="Freeform 33"/>
            <p:cNvSpPr>
              <a:spLocks noEditPoints="1"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6" name="Freeform 34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7" name="Freeform 35"/>
            <p:cNvSpPr>
              <a:spLocks/>
            </p:cNvSpPr>
            <p:nvPr/>
          </p:nvSpPr>
          <p:spPr bwMode="auto">
            <a:xfrm>
              <a:off x="11796396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8" name="Freeform 36"/>
            <p:cNvSpPr>
              <a:spLocks/>
            </p:cNvSpPr>
            <p:nvPr/>
          </p:nvSpPr>
          <p:spPr bwMode="auto">
            <a:xfrm>
              <a:off x="11946836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9" name="Freeform 37"/>
            <p:cNvSpPr>
              <a:spLocks/>
            </p:cNvSpPr>
            <p:nvPr/>
          </p:nvSpPr>
          <p:spPr bwMode="auto">
            <a:xfrm>
              <a:off x="11944979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0" name="Freeform 38"/>
            <p:cNvSpPr>
              <a:spLocks noEditPoints="1"/>
            </p:cNvSpPr>
            <p:nvPr/>
          </p:nvSpPr>
          <p:spPr bwMode="auto">
            <a:xfrm>
              <a:off x="11850257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1" name="Freeform 39"/>
            <p:cNvSpPr>
              <a:spLocks/>
            </p:cNvSpPr>
            <p:nvPr/>
          </p:nvSpPr>
          <p:spPr bwMode="auto">
            <a:xfrm>
              <a:off x="11796396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2" name="Freeform 40"/>
            <p:cNvSpPr>
              <a:spLocks/>
            </p:cNvSpPr>
            <p:nvPr/>
          </p:nvSpPr>
          <p:spPr bwMode="auto">
            <a:xfrm>
              <a:off x="11957980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3" name="Freeform 41"/>
            <p:cNvSpPr>
              <a:spLocks/>
            </p:cNvSpPr>
            <p:nvPr/>
          </p:nvSpPr>
          <p:spPr bwMode="auto">
            <a:xfrm>
              <a:off x="11950551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4" name="Freeform 42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5" name="Freeform 43"/>
            <p:cNvSpPr>
              <a:spLocks/>
            </p:cNvSpPr>
            <p:nvPr/>
          </p:nvSpPr>
          <p:spPr bwMode="auto">
            <a:xfrm>
              <a:off x="11796396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6" name="Freeform 44"/>
            <p:cNvSpPr>
              <a:spLocks/>
            </p:cNvSpPr>
            <p:nvPr/>
          </p:nvSpPr>
          <p:spPr bwMode="auto">
            <a:xfrm>
              <a:off x="11796396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7" name="Freeform 45"/>
            <p:cNvSpPr>
              <a:spLocks/>
            </p:cNvSpPr>
            <p:nvPr/>
          </p:nvSpPr>
          <p:spPr bwMode="auto">
            <a:xfrm>
              <a:off x="11796396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8" name="Freeform 48"/>
            <p:cNvSpPr>
              <a:spLocks/>
            </p:cNvSpPr>
            <p:nvPr/>
          </p:nvSpPr>
          <p:spPr bwMode="auto">
            <a:xfrm>
              <a:off x="11796396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9" name="Freeform 49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0" name="Freeform 50"/>
            <p:cNvSpPr>
              <a:spLocks/>
            </p:cNvSpPr>
            <p:nvPr/>
          </p:nvSpPr>
          <p:spPr bwMode="auto">
            <a:xfrm>
              <a:off x="11866973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1" name="Freeform 51"/>
            <p:cNvSpPr>
              <a:spLocks/>
            </p:cNvSpPr>
            <p:nvPr/>
          </p:nvSpPr>
          <p:spPr bwMode="auto">
            <a:xfrm>
              <a:off x="11796396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2" name="Freeform 52"/>
            <p:cNvSpPr>
              <a:spLocks/>
            </p:cNvSpPr>
            <p:nvPr/>
          </p:nvSpPr>
          <p:spPr bwMode="auto">
            <a:xfrm>
              <a:off x="11796396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3" name="Freeform 53"/>
            <p:cNvSpPr>
              <a:spLocks/>
            </p:cNvSpPr>
            <p:nvPr/>
          </p:nvSpPr>
          <p:spPr bwMode="auto">
            <a:xfrm>
              <a:off x="11796396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4" name="Freeform 54"/>
            <p:cNvSpPr>
              <a:spLocks/>
            </p:cNvSpPr>
            <p:nvPr/>
          </p:nvSpPr>
          <p:spPr bwMode="auto">
            <a:xfrm>
              <a:off x="11796396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5" name="Freeform 55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6" name="Freeform 56"/>
            <p:cNvSpPr>
              <a:spLocks/>
            </p:cNvSpPr>
            <p:nvPr/>
          </p:nvSpPr>
          <p:spPr bwMode="auto">
            <a:xfrm>
              <a:off x="11796396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62" name="组合 5461"/>
          <p:cNvGrpSpPr/>
          <p:nvPr/>
        </p:nvGrpSpPr>
        <p:grpSpPr>
          <a:xfrm>
            <a:off x="8333035" y="2903445"/>
            <a:ext cx="809782" cy="2238045"/>
            <a:chOff x="8740760" y="4460448"/>
            <a:chExt cx="809782" cy="2238045"/>
          </a:xfrm>
        </p:grpSpPr>
        <p:sp>
          <p:nvSpPr>
            <p:cNvPr id="5463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4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5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6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7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8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9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0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1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2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3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4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5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6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7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8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9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0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1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2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3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4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5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6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7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8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9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0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1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2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3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4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5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6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7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8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9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0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1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2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3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4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5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6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7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8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09" name="组合 5508"/>
          <p:cNvGrpSpPr/>
          <p:nvPr/>
        </p:nvGrpSpPr>
        <p:grpSpPr>
          <a:xfrm>
            <a:off x="9222035" y="2903445"/>
            <a:ext cx="809782" cy="2238045"/>
            <a:chOff x="8740760" y="4460448"/>
            <a:chExt cx="809782" cy="2238045"/>
          </a:xfrm>
        </p:grpSpPr>
        <p:sp>
          <p:nvSpPr>
            <p:cNvPr id="5510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1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2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3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4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5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6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7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8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9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0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1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2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3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4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5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6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7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8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9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0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1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2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3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4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5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6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7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8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9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0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1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2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3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4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5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6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7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8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9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0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1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2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3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4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5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56" name="组合 5555"/>
          <p:cNvGrpSpPr/>
          <p:nvPr/>
        </p:nvGrpSpPr>
        <p:grpSpPr>
          <a:xfrm>
            <a:off x="10111035" y="2903445"/>
            <a:ext cx="809782" cy="2238045"/>
            <a:chOff x="8740760" y="4460448"/>
            <a:chExt cx="809782" cy="2238045"/>
          </a:xfrm>
        </p:grpSpPr>
        <p:sp>
          <p:nvSpPr>
            <p:cNvPr id="5557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8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9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0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1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2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3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4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5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6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7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8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9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0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1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2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3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4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5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6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7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8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9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0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1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2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3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4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5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6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7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8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9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0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1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2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3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4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5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6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7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8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9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0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1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2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03" name="组合 5602"/>
          <p:cNvGrpSpPr/>
          <p:nvPr/>
        </p:nvGrpSpPr>
        <p:grpSpPr>
          <a:xfrm>
            <a:off x="11000035" y="2903445"/>
            <a:ext cx="809782" cy="2238045"/>
            <a:chOff x="8740760" y="4460448"/>
            <a:chExt cx="809782" cy="2238045"/>
          </a:xfrm>
        </p:grpSpPr>
        <p:sp>
          <p:nvSpPr>
            <p:cNvPr id="5604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5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6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7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8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9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0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1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2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3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4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5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6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7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8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9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0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1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2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3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4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5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6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7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8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9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0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1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2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3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4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5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6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7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8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9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0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1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2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3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4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5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6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7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8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9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50" name="组合 5649"/>
          <p:cNvGrpSpPr/>
          <p:nvPr/>
        </p:nvGrpSpPr>
        <p:grpSpPr>
          <a:xfrm>
            <a:off x="11889035" y="2903445"/>
            <a:ext cx="809782" cy="2238045"/>
            <a:chOff x="8740760" y="4460448"/>
            <a:chExt cx="809782" cy="2238045"/>
          </a:xfrm>
        </p:grpSpPr>
        <p:sp>
          <p:nvSpPr>
            <p:cNvPr id="5651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2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3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4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5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6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7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8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9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0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1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2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3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4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5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6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7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8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9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0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1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2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3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4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5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6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7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8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9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0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1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2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3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4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5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6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7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8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9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0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1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2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3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4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5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6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97" name="组合 5696"/>
          <p:cNvGrpSpPr/>
          <p:nvPr/>
        </p:nvGrpSpPr>
        <p:grpSpPr>
          <a:xfrm>
            <a:off x="3023783" y="2903445"/>
            <a:ext cx="809782" cy="2238045"/>
            <a:chOff x="8740760" y="4460448"/>
            <a:chExt cx="809782" cy="2238045"/>
          </a:xfrm>
        </p:grpSpPr>
        <p:sp>
          <p:nvSpPr>
            <p:cNvPr id="5698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9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0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1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2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3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4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5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6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7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8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9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0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1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2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3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4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5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6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7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8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9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0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1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2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3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4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5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6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7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8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9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0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1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2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3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4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5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6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7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8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9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0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1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2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3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44" name="组合 5743"/>
          <p:cNvGrpSpPr/>
          <p:nvPr/>
        </p:nvGrpSpPr>
        <p:grpSpPr>
          <a:xfrm>
            <a:off x="2109383" y="2903445"/>
            <a:ext cx="809782" cy="2238045"/>
            <a:chOff x="8740760" y="4460448"/>
            <a:chExt cx="809782" cy="2238045"/>
          </a:xfrm>
        </p:grpSpPr>
        <p:sp>
          <p:nvSpPr>
            <p:cNvPr id="5745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6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7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8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9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0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1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2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3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4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5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6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7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8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9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0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1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2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3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4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5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6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7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8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9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0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1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2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3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4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5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6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7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8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9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0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1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2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3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4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5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6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7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8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9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0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91" name="组合 5790"/>
          <p:cNvGrpSpPr/>
          <p:nvPr/>
        </p:nvGrpSpPr>
        <p:grpSpPr>
          <a:xfrm>
            <a:off x="1194983" y="2903445"/>
            <a:ext cx="809782" cy="2238045"/>
            <a:chOff x="8740760" y="4460448"/>
            <a:chExt cx="809782" cy="2238045"/>
          </a:xfrm>
        </p:grpSpPr>
        <p:sp>
          <p:nvSpPr>
            <p:cNvPr id="5792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3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4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5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6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7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8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9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0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1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2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3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4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5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6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7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8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9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0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1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2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3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4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5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6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7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8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9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0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1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2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3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4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5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6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7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8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9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0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1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2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3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4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5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6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7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838" name="组合 5837"/>
          <p:cNvGrpSpPr/>
          <p:nvPr/>
        </p:nvGrpSpPr>
        <p:grpSpPr>
          <a:xfrm>
            <a:off x="280583" y="2903445"/>
            <a:ext cx="809782" cy="2238045"/>
            <a:chOff x="8740760" y="4460448"/>
            <a:chExt cx="809782" cy="2238045"/>
          </a:xfrm>
        </p:grpSpPr>
        <p:sp>
          <p:nvSpPr>
            <p:cNvPr id="5839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0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1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2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3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4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5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6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7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8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9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0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1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2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3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4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5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6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7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8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9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0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1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2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3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4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5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6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7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8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9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0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1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2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3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4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5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6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7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8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9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0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1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2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3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4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885" name="组合 5884"/>
          <p:cNvGrpSpPr/>
          <p:nvPr/>
        </p:nvGrpSpPr>
        <p:grpSpPr>
          <a:xfrm>
            <a:off x="-633817" y="2903445"/>
            <a:ext cx="809782" cy="2238045"/>
            <a:chOff x="8740760" y="4460448"/>
            <a:chExt cx="809782" cy="2238045"/>
          </a:xfrm>
        </p:grpSpPr>
        <p:sp>
          <p:nvSpPr>
            <p:cNvPr id="5886" name="Freeform 253"/>
            <p:cNvSpPr>
              <a:spLocks/>
            </p:cNvSpPr>
            <p:nvPr/>
          </p:nvSpPr>
          <p:spPr bwMode="auto">
            <a:xfrm>
              <a:off x="8750047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7" name="Freeform 254"/>
            <p:cNvSpPr>
              <a:spLocks/>
            </p:cNvSpPr>
            <p:nvPr/>
          </p:nvSpPr>
          <p:spPr bwMode="auto">
            <a:xfrm>
              <a:off x="9426103" y="5654691"/>
              <a:ext cx="105866" cy="202445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8" name="Freeform 255"/>
            <p:cNvSpPr>
              <a:spLocks/>
            </p:cNvSpPr>
            <p:nvPr/>
          </p:nvSpPr>
          <p:spPr bwMode="auto">
            <a:xfrm>
              <a:off x="8740760" y="4995350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7 w 336"/>
                <a:gd name="T3" fmla="*/ 0 h 321"/>
                <a:gd name="T4" fmla="*/ 49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0 w 336"/>
                <a:gd name="T15" fmla="*/ 90 h 321"/>
                <a:gd name="T16" fmla="*/ 80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0" y="0"/>
                    <a:pt x="167" y="0"/>
                  </a:cubicBezTo>
                  <a:cubicBezTo>
                    <a:pt x="114" y="0"/>
                    <a:pt x="70" y="9"/>
                    <a:pt x="49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2" y="103"/>
                    <a:pt x="80" y="90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0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0" y="43"/>
                    <a:pt x="286" y="23"/>
                  </a:cubicBezTo>
                </a:path>
              </a:pathLst>
            </a:custGeom>
            <a:solidFill>
              <a:srgbClr val="F2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9" name="Oval 256"/>
            <p:cNvSpPr>
              <a:spLocks noChangeArrowheads="1"/>
            </p:cNvSpPr>
            <p:nvPr/>
          </p:nvSpPr>
          <p:spPr bwMode="auto">
            <a:xfrm>
              <a:off x="8972922" y="4592317"/>
              <a:ext cx="349172" cy="360315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0" name="Freeform 257"/>
            <p:cNvSpPr>
              <a:spLocks/>
            </p:cNvSpPr>
            <p:nvPr/>
          </p:nvSpPr>
          <p:spPr bwMode="auto">
            <a:xfrm>
              <a:off x="8972922" y="4592317"/>
              <a:ext cx="343600" cy="172728"/>
            </a:xfrm>
            <a:custGeom>
              <a:avLst/>
              <a:gdLst>
                <a:gd name="T0" fmla="*/ 12 w 143"/>
                <a:gd name="T1" fmla="*/ 54 h 71"/>
                <a:gd name="T2" fmla="*/ 37 w 143"/>
                <a:gd name="T3" fmla="*/ 32 h 71"/>
                <a:gd name="T4" fmla="*/ 58 w 143"/>
                <a:gd name="T5" fmla="*/ 32 h 71"/>
                <a:gd name="T6" fmla="*/ 111 w 143"/>
                <a:gd name="T7" fmla="*/ 47 h 71"/>
                <a:gd name="T8" fmla="*/ 132 w 143"/>
                <a:gd name="T9" fmla="*/ 52 h 71"/>
                <a:gd name="T10" fmla="*/ 143 w 143"/>
                <a:gd name="T11" fmla="*/ 61 h 71"/>
                <a:gd name="T12" fmla="*/ 72 w 143"/>
                <a:gd name="T13" fmla="*/ 0 h 71"/>
                <a:gd name="T14" fmla="*/ 0 w 143"/>
                <a:gd name="T15" fmla="*/ 71 h 71"/>
                <a:gd name="T16" fmla="*/ 12 w 143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71">
                  <a:moveTo>
                    <a:pt x="12" y="54"/>
                  </a:moveTo>
                  <a:cubicBezTo>
                    <a:pt x="19" y="45"/>
                    <a:pt x="28" y="39"/>
                    <a:pt x="37" y="32"/>
                  </a:cubicBezTo>
                  <a:cubicBezTo>
                    <a:pt x="42" y="26"/>
                    <a:pt x="52" y="25"/>
                    <a:pt x="58" y="32"/>
                  </a:cubicBezTo>
                  <a:cubicBezTo>
                    <a:pt x="70" y="45"/>
                    <a:pt x="94" y="58"/>
                    <a:pt x="111" y="47"/>
                  </a:cubicBezTo>
                  <a:cubicBezTo>
                    <a:pt x="118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3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1" y="32"/>
                    <a:pt x="0" y="71"/>
                  </a:cubicBezTo>
                  <a:cubicBezTo>
                    <a:pt x="4" y="66"/>
                    <a:pt x="7" y="59"/>
                    <a:pt x="12" y="54"/>
                  </a:cubicBezTo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1" name="Oval 258"/>
            <p:cNvSpPr>
              <a:spLocks noChangeArrowheads="1"/>
            </p:cNvSpPr>
            <p:nvPr/>
          </p:nvSpPr>
          <p:spPr bwMode="auto">
            <a:xfrm>
              <a:off x="9305377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2" name="Oval 259"/>
            <p:cNvSpPr>
              <a:spLocks noChangeArrowheads="1"/>
            </p:cNvSpPr>
            <p:nvPr/>
          </p:nvSpPr>
          <p:spPr bwMode="auto">
            <a:xfrm>
              <a:off x="8952492" y="4729757"/>
              <a:ext cx="39004" cy="96579"/>
            </a:xfrm>
            <a:prstGeom prst="ellipse">
              <a:avLst/>
            </a:pr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3" name="Freeform 260"/>
            <p:cNvSpPr>
              <a:spLocks/>
            </p:cNvSpPr>
            <p:nvPr/>
          </p:nvSpPr>
          <p:spPr bwMode="auto">
            <a:xfrm>
              <a:off x="8956206" y="446044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rgbClr val="E8E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4" name="Freeform 261"/>
            <p:cNvSpPr>
              <a:spLocks/>
            </p:cNvSpPr>
            <p:nvPr/>
          </p:nvSpPr>
          <p:spPr bwMode="auto">
            <a:xfrm>
              <a:off x="8974779" y="466103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5" name="Freeform 262"/>
            <p:cNvSpPr>
              <a:spLocks/>
            </p:cNvSpPr>
            <p:nvPr/>
          </p:nvSpPr>
          <p:spPr bwMode="auto">
            <a:xfrm>
              <a:off x="8828053" y="5452245"/>
              <a:ext cx="644482" cy="1199815"/>
            </a:xfrm>
            <a:custGeom>
              <a:avLst/>
              <a:gdLst>
                <a:gd name="T0" fmla="*/ 217 w 267"/>
                <a:gd name="T1" fmla="*/ 132 h 497"/>
                <a:gd name="T2" fmla="*/ 216 w 267"/>
                <a:gd name="T3" fmla="*/ 0 h 497"/>
                <a:gd name="T4" fmla="*/ 44 w 267"/>
                <a:gd name="T5" fmla="*/ 0 h 497"/>
                <a:gd name="T6" fmla="*/ 44 w 267"/>
                <a:gd name="T7" fmla="*/ 142 h 497"/>
                <a:gd name="T8" fmla="*/ 1 w 267"/>
                <a:gd name="T9" fmla="*/ 496 h 497"/>
                <a:gd name="T10" fmla="*/ 78 w 267"/>
                <a:gd name="T11" fmla="*/ 495 h 497"/>
                <a:gd name="T12" fmla="*/ 123 w 267"/>
                <a:gd name="T13" fmla="*/ 192 h 497"/>
                <a:gd name="T14" fmla="*/ 148 w 267"/>
                <a:gd name="T15" fmla="*/ 192 h 497"/>
                <a:gd name="T16" fmla="*/ 188 w 267"/>
                <a:gd name="T17" fmla="*/ 495 h 497"/>
                <a:gd name="T18" fmla="*/ 265 w 267"/>
                <a:gd name="T19" fmla="*/ 497 h 497"/>
                <a:gd name="T20" fmla="*/ 217 w 267"/>
                <a:gd name="T21" fmla="*/ 13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497">
                  <a:moveTo>
                    <a:pt x="217" y="132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" y="242"/>
                    <a:pt x="0" y="433"/>
                    <a:pt x="1" y="496"/>
                  </a:cubicBezTo>
                  <a:cubicBezTo>
                    <a:pt x="78" y="495"/>
                    <a:pt x="78" y="495"/>
                    <a:pt x="78" y="495"/>
                  </a:cubicBezTo>
                  <a:cubicBezTo>
                    <a:pt x="76" y="402"/>
                    <a:pt x="95" y="260"/>
                    <a:pt x="123" y="192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76" y="260"/>
                    <a:pt x="191" y="403"/>
                    <a:pt x="188" y="495"/>
                  </a:cubicBezTo>
                  <a:cubicBezTo>
                    <a:pt x="265" y="497"/>
                    <a:pt x="265" y="497"/>
                    <a:pt x="265" y="497"/>
                  </a:cubicBezTo>
                  <a:cubicBezTo>
                    <a:pt x="267" y="431"/>
                    <a:pt x="262" y="228"/>
                    <a:pt x="217" y="132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6" name="Freeform 263"/>
            <p:cNvSpPr>
              <a:spLocks/>
            </p:cNvSpPr>
            <p:nvPr/>
          </p:nvSpPr>
          <p:spPr bwMode="auto">
            <a:xfrm>
              <a:off x="880576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lnTo>
                    <a:pt x="98" y="36"/>
                  </a:lnTo>
                  <a:close/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7" name="Freeform 264"/>
            <p:cNvSpPr>
              <a:spLocks/>
            </p:cNvSpPr>
            <p:nvPr/>
          </p:nvSpPr>
          <p:spPr bwMode="auto">
            <a:xfrm>
              <a:off x="9258946" y="6611199"/>
              <a:ext cx="239592" cy="87294"/>
            </a:xfrm>
            <a:custGeom>
              <a:avLst/>
              <a:gdLst>
                <a:gd name="T0" fmla="*/ 98 w 99"/>
                <a:gd name="T1" fmla="*/ 36 h 36"/>
                <a:gd name="T2" fmla="*/ 99 w 99"/>
                <a:gd name="T3" fmla="*/ 27 h 36"/>
                <a:gd name="T4" fmla="*/ 73 w 99"/>
                <a:gd name="T5" fmla="*/ 0 h 36"/>
                <a:gd name="T6" fmla="*/ 27 w 99"/>
                <a:gd name="T7" fmla="*/ 0 h 36"/>
                <a:gd name="T8" fmla="*/ 0 w 99"/>
                <a:gd name="T9" fmla="*/ 27 h 36"/>
                <a:gd name="T10" fmla="*/ 1 w 99"/>
                <a:gd name="T11" fmla="*/ 36 h 36"/>
                <a:gd name="T12" fmla="*/ 98 w 9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98" y="36"/>
                  </a:move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</a:path>
              </a:pathLst>
            </a:custGeom>
            <a:solidFill>
              <a:srgbClr val="51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8" name="Rectangle 265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9" name="Rectangle 266"/>
            <p:cNvSpPr>
              <a:spLocks noChangeArrowheads="1"/>
            </p:cNvSpPr>
            <p:nvPr/>
          </p:nvSpPr>
          <p:spPr bwMode="auto">
            <a:xfrm>
              <a:off x="8991495" y="5201510"/>
              <a:ext cx="289738" cy="30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0" name="Freeform 267"/>
            <p:cNvSpPr>
              <a:spLocks/>
            </p:cNvSpPr>
            <p:nvPr/>
          </p:nvSpPr>
          <p:spPr bwMode="auto">
            <a:xfrm>
              <a:off x="8971064" y="5002780"/>
              <a:ext cx="83579" cy="219161"/>
            </a:xfrm>
            <a:custGeom>
              <a:avLst/>
              <a:gdLst>
                <a:gd name="T0" fmla="*/ 0 w 45"/>
                <a:gd name="T1" fmla="*/ 3 h 118"/>
                <a:gd name="T2" fmla="*/ 15 w 45"/>
                <a:gd name="T3" fmla="*/ 118 h 118"/>
                <a:gd name="T4" fmla="*/ 45 w 45"/>
                <a:gd name="T5" fmla="*/ 112 h 118"/>
                <a:gd name="T6" fmla="*/ 29 w 45"/>
                <a:gd name="T7" fmla="*/ 0 h 118"/>
                <a:gd name="T8" fmla="*/ 0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0" y="3"/>
                  </a:moveTo>
                  <a:lnTo>
                    <a:pt x="15" y="118"/>
                  </a:lnTo>
                  <a:lnTo>
                    <a:pt x="45" y="112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1" name="Freeform 268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2" name="Freeform 269"/>
            <p:cNvSpPr>
              <a:spLocks/>
            </p:cNvSpPr>
            <p:nvPr/>
          </p:nvSpPr>
          <p:spPr bwMode="auto">
            <a:xfrm>
              <a:off x="9223656" y="500278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3" name="Freeform 270"/>
            <p:cNvSpPr>
              <a:spLocks/>
            </p:cNvSpPr>
            <p:nvPr/>
          </p:nvSpPr>
          <p:spPr bwMode="auto">
            <a:xfrm>
              <a:off x="9065787" y="4995350"/>
              <a:ext cx="150443" cy="65007"/>
            </a:xfrm>
            <a:custGeom>
              <a:avLst/>
              <a:gdLst>
                <a:gd name="T0" fmla="*/ 0 w 62"/>
                <a:gd name="T1" fmla="*/ 1 h 27"/>
                <a:gd name="T2" fmla="*/ 1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2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1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7" y="0"/>
                    <a:pt x="32" y="0"/>
                  </a:cubicBezTo>
                  <a:cubicBezTo>
                    <a:pt x="16" y="0"/>
                    <a:pt x="1" y="1"/>
                    <a:pt x="0" y="1"/>
                  </a:cubicBezTo>
                </a:path>
              </a:pathLst>
            </a:custGeom>
            <a:solidFill>
              <a:srgbClr val="FFE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4" name="Freeform 271"/>
            <p:cNvSpPr>
              <a:spLocks/>
            </p:cNvSpPr>
            <p:nvPr/>
          </p:nvSpPr>
          <p:spPr bwMode="auto">
            <a:xfrm>
              <a:off x="9039785" y="535566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7 w 84"/>
                <a:gd name="T5" fmla="*/ 72 h 72"/>
                <a:gd name="T6" fmla="*/ 56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1" y="72"/>
                    <a:pt x="27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72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5" name="Rectangle 272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6" name="Rectangle 273"/>
            <p:cNvSpPr>
              <a:spLocks noChangeArrowheads="1"/>
            </p:cNvSpPr>
            <p:nvPr/>
          </p:nvSpPr>
          <p:spPr bwMode="auto">
            <a:xfrm>
              <a:off x="8924633" y="5712267"/>
              <a:ext cx="443894" cy="8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7" name="Freeform 274"/>
            <p:cNvSpPr>
              <a:spLocks/>
            </p:cNvSpPr>
            <p:nvPr/>
          </p:nvSpPr>
          <p:spPr bwMode="auto">
            <a:xfrm>
              <a:off x="9426103" y="5712267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8" name="Freeform 275"/>
            <p:cNvSpPr>
              <a:spLocks/>
            </p:cNvSpPr>
            <p:nvPr/>
          </p:nvSpPr>
          <p:spPr bwMode="auto">
            <a:xfrm>
              <a:off x="9145651" y="4995350"/>
              <a:ext cx="128154" cy="206160"/>
            </a:xfrm>
            <a:custGeom>
              <a:avLst/>
              <a:gdLst>
                <a:gd name="T0" fmla="*/ 6 w 53"/>
                <a:gd name="T1" fmla="*/ 0 h 85"/>
                <a:gd name="T2" fmla="*/ 29 w 53"/>
                <a:gd name="T3" fmla="*/ 1 h 85"/>
                <a:gd name="T4" fmla="*/ 0 w 53"/>
                <a:gd name="T5" fmla="*/ 27 h 85"/>
                <a:gd name="T6" fmla="*/ 0 w 53"/>
                <a:gd name="T7" fmla="*/ 85 h 85"/>
                <a:gd name="T8" fmla="*/ 33 w 53"/>
                <a:gd name="T9" fmla="*/ 85 h 85"/>
                <a:gd name="T10" fmla="*/ 45 w 53"/>
                <a:gd name="T11" fmla="*/ 3 h 85"/>
                <a:gd name="T12" fmla="*/ 53 w 53"/>
                <a:gd name="T13" fmla="*/ 4 h 85"/>
                <a:gd name="T14" fmla="*/ 6 w 53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85">
                  <a:moveTo>
                    <a:pt x="6" y="0"/>
                  </a:moveTo>
                  <a:cubicBezTo>
                    <a:pt x="18" y="0"/>
                    <a:pt x="29" y="1"/>
                    <a:pt x="29" y="1"/>
                  </a:cubicBezTo>
                  <a:cubicBezTo>
                    <a:pt x="29" y="14"/>
                    <a:pt x="16" y="26"/>
                    <a:pt x="0" y="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2"/>
                    <a:pt x="22" y="0"/>
                    <a:pt x="6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9" name="Freeform 276"/>
            <p:cNvSpPr>
              <a:spLocks/>
            </p:cNvSpPr>
            <p:nvPr/>
          </p:nvSpPr>
          <p:spPr bwMode="auto">
            <a:xfrm>
              <a:off x="9145651" y="4995350"/>
              <a:ext cx="70577" cy="65007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27 h 27"/>
                <a:gd name="T4" fmla="*/ 29 w 29"/>
                <a:gd name="T5" fmla="*/ 1 h 27"/>
                <a:gd name="T6" fmla="*/ 6 w 29"/>
                <a:gd name="T7" fmla="*/ 0 h 27"/>
                <a:gd name="T8" fmla="*/ 1 w 29"/>
                <a:gd name="T9" fmla="*/ 0 h 27"/>
                <a:gd name="T10" fmla="*/ 28 w 29"/>
                <a:gd name="T11" fmla="*/ 1 h 27"/>
                <a:gd name="T12" fmla="*/ 0 w 29"/>
                <a:gd name="T13" fmla="*/ 27 h 27"/>
                <a:gd name="T14" fmla="*/ 0 w 29"/>
                <a:gd name="T15" fmla="*/ 0 h 27"/>
                <a:gd name="T16" fmla="*/ 0 w 2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6" y="26"/>
                    <a:pt x="29" y="14"/>
                    <a:pt x="29" y="1"/>
                  </a:cubicBezTo>
                  <a:cubicBezTo>
                    <a:pt x="29" y="1"/>
                    <a:pt x="1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7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8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0" name="Freeform 277"/>
            <p:cNvSpPr>
              <a:spLocks/>
            </p:cNvSpPr>
            <p:nvPr/>
          </p:nvSpPr>
          <p:spPr bwMode="auto">
            <a:xfrm>
              <a:off x="9281234" y="5010209"/>
              <a:ext cx="269308" cy="702059"/>
            </a:xfrm>
            <a:custGeom>
              <a:avLst/>
              <a:gdLst>
                <a:gd name="T0" fmla="*/ 11 w 112"/>
                <a:gd name="T1" fmla="*/ 0 h 291"/>
                <a:gd name="T2" fmla="*/ 0 w 112"/>
                <a:gd name="T3" fmla="*/ 82 h 291"/>
                <a:gd name="T4" fmla="*/ 0 w 112"/>
                <a:gd name="T5" fmla="*/ 183 h 291"/>
                <a:gd name="T6" fmla="*/ 28 w 112"/>
                <a:gd name="T7" fmla="*/ 183 h 291"/>
                <a:gd name="T8" fmla="*/ 28 w 112"/>
                <a:gd name="T9" fmla="*/ 229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112 w 112"/>
                <a:gd name="T23" fmla="*/ 165 h 291"/>
                <a:gd name="T24" fmla="*/ 61 w 112"/>
                <a:gd name="T25" fmla="*/ 17 h 291"/>
                <a:gd name="T26" fmla="*/ 11 w 112"/>
                <a:gd name="T2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291">
                  <a:moveTo>
                    <a:pt x="11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229"/>
                    <a:pt x="28" y="229"/>
                    <a:pt x="28" y="229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36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6" y="37"/>
                    <a:pt x="61" y="17"/>
                  </a:cubicBezTo>
                  <a:cubicBezTo>
                    <a:pt x="51" y="10"/>
                    <a:pt x="33" y="4"/>
                    <a:pt x="11" y="0"/>
                  </a:cubicBezTo>
                </a:path>
              </a:pathLst>
            </a:custGeom>
            <a:solidFill>
              <a:srgbClr val="EC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1" name="Freeform 278"/>
            <p:cNvSpPr>
              <a:spLocks/>
            </p:cNvSpPr>
            <p:nvPr/>
          </p:nvSpPr>
          <p:spPr bwMode="auto">
            <a:xfrm>
              <a:off x="9145651" y="4696325"/>
              <a:ext cx="169016" cy="256307"/>
            </a:xfrm>
            <a:custGeom>
              <a:avLst/>
              <a:gdLst>
                <a:gd name="T0" fmla="*/ 0 w 70"/>
                <a:gd name="T1" fmla="*/ 0 h 106"/>
                <a:gd name="T2" fmla="*/ 0 w 70"/>
                <a:gd name="T3" fmla="*/ 106 h 106"/>
                <a:gd name="T4" fmla="*/ 69 w 70"/>
                <a:gd name="T5" fmla="*/ 50 h 106"/>
                <a:gd name="T6" fmla="*/ 66 w 70"/>
                <a:gd name="T7" fmla="*/ 34 h 106"/>
                <a:gd name="T8" fmla="*/ 66 w 70"/>
                <a:gd name="T9" fmla="*/ 34 h 106"/>
                <a:gd name="T10" fmla="*/ 66 w 70"/>
                <a:gd name="T11" fmla="*/ 34 h 106"/>
                <a:gd name="T12" fmla="*/ 70 w 70"/>
                <a:gd name="T13" fmla="*/ 17 h 106"/>
                <a:gd name="T14" fmla="*/ 59 w 70"/>
                <a:gd name="T15" fmla="*/ 9 h 106"/>
                <a:gd name="T16" fmla="*/ 46 w 70"/>
                <a:gd name="T17" fmla="*/ 2 h 106"/>
                <a:gd name="T18" fmla="*/ 39 w 70"/>
                <a:gd name="T19" fmla="*/ 4 h 106"/>
                <a:gd name="T20" fmla="*/ 24 w 70"/>
                <a:gd name="T21" fmla="*/ 8 h 106"/>
                <a:gd name="T22" fmla="*/ 24 w 70"/>
                <a:gd name="T23" fmla="*/ 8 h 106"/>
                <a:gd name="T24" fmla="*/ 0 w 70"/>
                <a:gd name="T25" fmla="*/ 1 h 106"/>
                <a:gd name="T26" fmla="*/ 0 w 70"/>
                <a:gd name="T27" fmla="*/ 0 h 106"/>
                <a:gd name="T28" fmla="*/ 0 w 70"/>
                <a:gd name="T2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34" y="106"/>
                    <a:pt x="62" y="82"/>
                    <a:pt x="69" y="50"/>
                  </a:cubicBezTo>
                  <a:cubicBezTo>
                    <a:pt x="68" y="46"/>
                    <a:pt x="66" y="41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27"/>
                    <a:pt x="68" y="21"/>
                    <a:pt x="70" y="17"/>
                  </a:cubicBezTo>
                  <a:cubicBezTo>
                    <a:pt x="66" y="15"/>
                    <a:pt x="61" y="12"/>
                    <a:pt x="59" y="9"/>
                  </a:cubicBezTo>
                  <a:cubicBezTo>
                    <a:pt x="57" y="5"/>
                    <a:pt x="52" y="2"/>
                    <a:pt x="46" y="2"/>
                  </a:cubicBezTo>
                  <a:cubicBezTo>
                    <a:pt x="44" y="2"/>
                    <a:pt x="42" y="3"/>
                    <a:pt x="39" y="4"/>
                  </a:cubicBezTo>
                  <a:cubicBezTo>
                    <a:pt x="35" y="7"/>
                    <a:pt x="30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7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2" name="Freeform 279"/>
            <p:cNvSpPr>
              <a:spLocks/>
            </p:cNvSpPr>
            <p:nvPr/>
          </p:nvSpPr>
          <p:spPr bwMode="auto">
            <a:xfrm>
              <a:off x="9203227" y="4701896"/>
              <a:ext cx="53862" cy="14859"/>
            </a:xfrm>
            <a:custGeom>
              <a:avLst/>
              <a:gdLst>
                <a:gd name="T0" fmla="*/ 22 w 22"/>
                <a:gd name="T1" fmla="*/ 0 h 6"/>
                <a:gd name="T2" fmla="*/ 15 w 22"/>
                <a:gd name="T3" fmla="*/ 2 h 6"/>
                <a:gd name="T4" fmla="*/ 0 w 22"/>
                <a:gd name="T5" fmla="*/ 6 h 6"/>
                <a:gd name="T6" fmla="*/ 0 w 22"/>
                <a:gd name="T7" fmla="*/ 6 h 6"/>
                <a:gd name="T8" fmla="*/ 0 w 22"/>
                <a:gd name="T9" fmla="*/ 6 h 6"/>
                <a:gd name="T10" fmla="*/ 15 w 22"/>
                <a:gd name="T11" fmla="*/ 2 h 6"/>
                <a:gd name="T12" fmla="*/ 22 w 22"/>
                <a:gd name="T13" fmla="*/ 0 h 6"/>
                <a:gd name="T14" fmla="*/ 22 w 2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20" y="0"/>
                    <a:pt x="17" y="0"/>
                    <a:pt x="15" y="2"/>
                  </a:cubicBezTo>
                  <a:cubicBezTo>
                    <a:pt x="10" y="5"/>
                    <a:pt x="5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11" y="5"/>
                    <a:pt x="15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3" name="Freeform 280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4" name="Freeform 281"/>
            <p:cNvSpPr>
              <a:spLocks/>
            </p:cNvSpPr>
            <p:nvPr/>
          </p:nvSpPr>
          <p:spPr bwMode="auto">
            <a:xfrm>
              <a:off x="9145651" y="459231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5" name="Freeform 282"/>
            <p:cNvSpPr>
              <a:spLocks noEditPoints="1"/>
            </p:cNvSpPr>
            <p:nvPr/>
          </p:nvSpPr>
          <p:spPr bwMode="auto">
            <a:xfrm>
              <a:off x="9145651" y="4696325"/>
              <a:ext cx="169016" cy="40861"/>
            </a:xfrm>
            <a:custGeom>
              <a:avLst/>
              <a:gdLst>
                <a:gd name="T0" fmla="*/ 47 w 70"/>
                <a:gd name="T1" fmla="*/ 2 h 17"/>
                <a:gd name="T2" fmla="*/ 46 w 70"/>
                <a:gd name="T3" fmla="*/ 2 h 17"/>
                <a:gd name="T4" fmla="*/ 59 w 70"/>
                <a:gd name="T5" fmla="*/ 9 h 17"/>
                <a:gd name="T6" fmla="*/ 70 w 70"/>
                <a:gd name="T7" fmla="*/ 17 h 17"/>
                <a:gd name="T8" fmla="*/ 70 w 70"/>
                <a:gd name="T9" fmla="*/ 17 h 17"/>
                <a:gd name="T10" fmla="*/ 60 w 70"/>
                <a:gd name="T11" fmla="*/ 9 h 17"/>
                <a:gd name="T12" fmla="*/ 47 w 70"/>
                <a:gd name="T13" fmla="*/ 2 h 17"/>
                <a:gd name="T14" fmla="*/ 0 w 70"/>
                <a:gd name="T15" fmla="*/ 0 h 17"/>
                <a:gd name="T16" fmla="*/ 0 w 70"/>
                <a:gd name="T17" fmla="*/ 1 h 17"/>
                <a:gd name="T18" fmla="*/ 24 w 70"/>
                <a:gd name="T19" fmla="*/ 8 h 17"/>
                <a:gd name="T20" fmla="*/ 0 w 70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7">
                  <a:moveTo>
                    <a:pt x="47" y="2"/>
                  </a:moveTo>
                  <a:cubicBezTo>
                    <a:pt x="47" y="2"/>
                    <a:pt x="47" y="2"/>
                    <a:pt x="46" y="2"/>
                  </a:cubicBezTo>
                  <a:cubicBezTo>
                    <a:pt x="52" y="2"/>
                    <a:pt x="57" y="5"/>
                    <a:pt x="59" y="9"/>
                  </a:cubicBezTo>
                  <a:cubicBezTo>
                    <a:pt x="61" y="12"/>
                    <a:pt x="66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6" y="15"/>
                    <a:pt x="62" y="12"/>
                    <a:pt x="60" y="9"/>
                  </a:cubicBezTo>
                  <a:cubicBezTo>
                    <a:pt x="57" y="5"/>
                    <a:pt x="52" y="2"/>
                    <a:pt x="47" y="2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6" y="8"/>
                    <a:pt x="24" y="8"/>
                  </a:cubicBezTo>
                  <a:cubicBezTo>
                    <a:pt x="16" y="8"/>
                    <a:pt x="7" y="5"/>
                    <a:pt x="0" y="0"/>
                  </a:cubicBezTo>
                </a:path>
              </a:pathLst>
            </a:custGeom>
            <a:solidFill>
              <a:srgbClr val="BE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6" name="Freeform 283"/>
            <p:cNvSpPr>
              <a:spLocks/>
            </p:cNvSpPr>
            <p:nvPr/>
          </p:nvSpPr>
          <p:spPr bwMode="auto">
            <a:xfrm>
              <a:off x="9145651" y="4688896"/>
              <a:ext cx="170871" cy="48290"/>
            </a:xfrm>
            <a:custGeom>
              <a:avLst/>
              <a:gdLst>
                <a:gd name="T0" fmla="*/ 64 w 71"/>
                <a:gd name="T1" fmla="*/ 0 h 20"/>
                <a:gd name="T2" fmla="*/ 62 w 71"/>
                <a:gd name="T3" fmla="*/ 0 h 20"/>
                <a:gd name="T4" fmla="*/ 0 w 71"/>
                <a:gd name="T5" fmla="*/ 0 h 20"/>
                <a:gd name="T6" fmla="*/ 0 w 71"/>
                <a:gd name="T7" fmla="*/ 3 h 20"/>
                <a:gd name="T8" fmla="*/ 24 w 71"/>
                <a:gd name="T9" fmla="*/ 11 h 20"/>
                <a:gd name="T10" fmla="*/ 24 w 71"/>
                <a:gd name="T11" fmla="*/ 11 h 20"/>
                <a:gd name="T12" fmla="*/ 39 w 71"/>
                <a:gd name="T13" fmla="*/ 7 h 20"/>
                <a:gd name="T14" fmla="*/ 46 w 71"/>
                <a:gd name="T15" fmla="*/ 5 h 20"/>
                <a:gd name="T16" fmla="*/ 46 w 71"/>
                <a:gd name="T17" fmla="*/ 5 h 20"/>
                <a:gd name="T18" fmla="*/ 47 w 71"/>
                <a:gd name="T19" fmla="*/ 5 h 20"/>
                <a:gd name="T20" fmla="*/ 60 w 71"/>
                <a:gd name="T21" fmla="*/ 12 h 20"/>
                <a:gd name="T22" fmla="*/ 70 w 71"/>
                <a:gd name="T23" fmla="*/ 20 h 20"/>
                <a:gd name="T24" fmla="*/ 71 w 71"/>
                <a:gd name="T25" fmla="*/ 20 h 20"/>
                <a:gd name="T26" fmla="*/ 64 w 71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0">
                  <a:moveTo>
                    <a:pt x="64" y="0"/>
                  </a:moveTo>
                  <a:cubicBezTo>
                    <a:pt x="63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6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9" y="11"/>
                    <a:pt x="34" y="10"/>
                    <a:pt x="39" y="7"/>
                  </a:cubicBezTo>
                  <a:cubicBezTo>
                    <a:pt x="41" y="5"/>
                    <a:pt x="44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2" y="5"/>
                    <a:pt x="57" y="8"/>
                    <a:pt x="60" y="12"/>
                  </a:cubicBezTo>
                  <a:cubicBezTo>
                    <a:pt x="62" y="15"/>
                    <a:pt x="66" y="18"/>
                    <a:pt x="70" y="20"/>
                  </a:cubicBezTo>
                  <a:cubicBezTo>
                    <a:pt x="70" y="20"/>
                    <a:pt x="70" y="20"/>
                    <a:pt x="71" y="20"/>
                  </a:cubicBezTo>
                  <a:cubicBezTo>
                    <a:pt x="69" y="13"/>
                    <a:pt x="67" y="6"/>
                    <a:pt x="64" y="0"/>
                  </a:cubicBezTo>
                </a:path>
              </a:pathLst>
            </a:custGeom>
            <a:solidFill>
              <a:srgbClr val="5D4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7" name="Freeform 284"/>
            <p:cNvSpPr>
              <a:spLocks/>
            </p:cNvSpPr>
            <p:nvPr/>
          </p:nvSpPr>
          <p:spPr bwMode="auto">
            <a:xfrm>
              <a:off x="9314666" y="4735328"/>
              <a:ext cx="1858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D5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8" name="Freeform 285"/>
            <p:cNvSpPr>
              <a:spLocks/>
            </p:cNvSpPr>
            <p:nvPr/>
          </p:nvSpPr>
          <p:spPr bwMode="auto">
            <a:xfrm>
              <a:off x="9305379" y="4729757"/>
              <a:ext cx="39004" cy="96579"/>
            </a:xfrm>
            <a:custGeom>
              <a:avLst/>
              <a:gdLst>
                <a:gd name="T0" fmla="*/ 8 w 16"/>
                <a:gd name="T1" fmla="*/ 0 h 40"/>
                <a:gd name="T2" fmla="*/ 5 w 16"/>
                <a:gd name="T3" fmla="*/ 2 h 40"/>
                <a:gd name="T4" fmla="*/ 4 w 16"/>
                <a:gd name="T5" fmla="*/ 3 h 40"/>
                <a:gd name="T6" fmla="*/ 0 w 16"/>
                <a:gd name="T7" fmla="*/ 20 h 40"/>
                <a:gd name="T8" fmla="*/ 8 w 16"/>
                <a:gd name="T9" fmla="*/ 40 h 40"/>
                <a:gd name="T10" fmla="*/ 16 w 16"/>
                <a:gd name="T11" fmla="*/ 2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7" y="0"/>
                    <a:pt x="6" y="1"/>
                    <a:pt x="5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2" y="6"/>
                    <a:pt x="0" y="13"/>
                    <a:pt x="0" y="20"/>
                  </a:cubicBezTo>
                  <a:cubicBezTo>
                    <a:pt x="0" y="31"/>
                    <a:pt x="4" y="40"/>
                    <a:pt x="8" y="40"/>
                  </a:cubicBezTo>
                  <a:cubicBezTo>
                    <a:pt x="12" y="40"/>
                    <a:pt x="16" y="31"/>
                    <a:pt x="16" y="20"/>
                  </a:cubicBezTo>
                  <a:cubicBezTo>
                    <a:pt x="16" y="9"/>
                    <a:pt x="12" y="0"/>
                    <a:pt x="8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9" name="Freeform 286"/>
            <p:cNvSpPr>
              <a:spLocks/>
            </p:cNvSpPr>
            <p:nvPr/>
          </p:nvSpPr>
          <p:spPr bwMode="auto">
            <a:xfrm>
              <a:off x="9145651" y="4460448"/>
              <a:ext cx="14858" cy="0"/>
            </a:xfrm>
            <a:custGeom>
              <a:avLst/>
              <a:gdLst>
                <a:gd name="T0" fmla="*/ 0 w 6"/>
                <a:gd name="T1" fmla="*/ 0 w 6"/>
                <a:gd name="T2" fmla="*/ 1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3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0" name="Freeform 287"/>
            <p:cNvSpPr>
              <a:spLocks/>
            </p:cNvSpPr>
            <p:nvPr/>
          </p:nvSpPr>
          <p:spPr bwMode="auto">
            <a:xfrm>
              <a:off x="9145651" y="4460448"/>
              <a:ext cx="191302" cy="209875"/>
            </a:xfrm>
            <a:custGeom>
              <a:avLst/>
              <a:gdLst>
                <a:gd name="T0" fmla="*/ 1 w 79"/>
                <a:gd name="T1" fmla="*/ 0 h 87"/>
                <a:gd name="T2" fmla="*/ 0 w 79"/>
                <a:gd name="T3" fmla="*/ 0 h 87"/>
                <a:gd name="T4" fmla="*/ 0 w 79"/>
                <a:gd name="T5" fmla="*/ 55 h 87"/>
                <a:gd name="T6" fmla="*/ 0 w 79"/>
                <a:gd name="T7" fmla="*/ 55 h 87"/>
                <a:gd name="T8" fmla="*/ 0 w 79"/>
                <a:gd name="T9" fmla="*/ 83 h 87"/>
                <a:gd name="T10" fmla="*/ 62 w 79"/>
                <a:gd name="T11" fmla="*/ 83 h 87"/>
                <a:gd name="T12" fmla="*/ 68 w 79"/>
                <a:gd name="T13" fmla="*/ 87 h 87"/>
                <a:gd name="T14" fmla="*/ 79 w 79"/>
                <a:gd name="T15" fmla="*/ 87 h 87"/>
                <a:gd name="T16" fmla="*/ 79 w 79"/>
                <a:gd name="T17" fmla="*/ 85 h 87"/>
                <a:gd name="T18" fmla="*/ 79 w 79"/>
                <a:gd name="T19" fmla="*/ 85 h 87"/>
                <a:gd name="T20" fmla="*/ 74 w 79"/>
                <a:gd name="T21" fmla="*/ 64 h 87"/>
                <a:gd name="T22" fmla="*/ 6 w 79"/>
                <a:gd name="T23" fmla="*/ 0 h 87"/>
                <a:gd name="T24" fmla="*/ 1 w 79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5" y="83"/>
                    <a:pt x="67" y="85"/>
                    <a:pt x="68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5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8" y="81"/>
                    <a:pt x="74" y="68"/>
                    <a:pt x="74" y="64"/>
                  </a:cubicBezTo>
                  <a:cubicBezTo>
                    <a:pt x="74" y="30"/>
                    <a:pt x="43" y="3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DE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1" name="Freeform 288"/>
            <p:cNvSpPr>
              <a:spLocks/>
            </p:cNvSpPr>
            <p:nvPr/>
          </p:nvSpPr>
          <p:spPr bwMode="auto">
            <a:xfrm>
              <a:off x="9145651" y="4661036"/>
              <a:ext cx="165300" cy="27860"/>
            </a:xfrm>
            <a:custGeom>
              <a:avLst/>
              <a:gdLst>
                <a:gd name="T0" fmla="*/ 62 w 68"/>
                <a:gd name="T1" fmla="*/ 0 h 12"/>
                <a:gd name="T2" fmla="*/ 0 w 68"/>
                <a:gd name="T3" fmla="*/ 0 h 12"/>
                <a:gd name="T4" fmla="*/ 0 w 68"/>
                <a:gd name="T5" fmla="*/ 12 h 12"/>
                <a:gd name="T6" fmla="*/ 62 w 68"/>
                <a:gd name="T7" fmla="*/ 12 h 12"/>
                <a:gd name="T8" fmla="*/ 68 w 68"/>
                <a:gd name="T9" fmla="*/ 6 h 12"/>
                <a:gd name="T10" fmla="*/ 62 w 6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2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2" name="Freeform 289"/>
            <p:cNvSpPr>
              <a:spLocks/>
            </p:cNvSpPr>
            <p:nvPr/>
          </p:nvSpPr>
          <p:spPr bwMode="auto">
            <a:xfrm>
              <a:off x="9145651" y="5452245"/>
              <a:ext cx="206160" cy="260022"/>
            </a:xfrm>
            <a:custGeom>
              <a:avLst/>
              <a:gdLst>
                <a:gd name="T0" fmla="*/ 84 w 85"/>
                <a:gd name="T1" fmla="*/ 0 h 108"/>
                <a:gd name="T2" fmla="*/ 56 w 85"/>
                <a:gd name="T3" fmla="*/ 0 h 108"/>
                <a:gd name="T4" fmla="*/ 56 w 85"/>
                <a:gd name="T5" fmla="*/ 24 h 108"/>
                <a:gd name="T6" fmla="*/ 31 w 85"/>
                <a:gd name="T7" fmla="*/ 24 h 108"/>
                <a:gd name="T8" fmla="*/ 12 w 85"/>
                <a:gd name="T9" fmla="*/ 32 h 108"/>
                <a:gd name="T10" fmla="*/ 0 w 85"/>
                <a:gd name="T11" fmla="*/ 32 h 108"/>
                <a:gd name="T12" fmla="*/ 0 w 85"/>
                <a:gd name="T13" fmla="*/ 108 h 108"/>
                <a:gd name="T14" fmla="*/ 85 w 85"/>
                <a:gd name="T15" fmla="*/ 108 h 108"/>
                <a:gd name="T16" fmla="*/ 84 w 85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8">
                  <a:moveTo>
                    <a:pt x="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6" y="29"/>
                    <a:pt x="19" y="32"/>
                    <a:pt x="1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3" name="Freeform 290"/>
            <p:cNvSpPr>
              <a:spLocks/>
            </p:cNvSpPr>
            <p:nvPr/>
          </p:nvSpPr>
          <p:spPr bwMode="auto">
            <a:xfrm>
              <a:off x="9145651" y="5799560"/>
              <a:ext cx="321314" cy="826497"/>
            </a:xfrm>
            <a:custGeom>
              <a:avLst/>
              <a:gdLst>
                <a:gd name="T0" fmla="*/ 90 w 133"/>
                <a:gd name="T1" fmla="*/ 0 h 342"/>
                <a:gd name="T2" fmla="*/ 0 w 133"/>
                <a:gd name="T3" fmla="*/ 0 h 342"/>
                <a:gd name="T4" fmla="*/ 0 w 133"/>
                <a:gd name="T5" fmla="*/ 48 h 342"/>
                <a:gd name="T6" fmla="*/ 16 w 133"/>
                <a:gd name="T7" fmla="*/ 48 h 342"/>
                <a:gd name="T8" fmla="*/ 57 w 133"/>
                <a:gd name="T9" fmla="*/ 330 h 342"/>
                <a:gd name="T10" fmla="*/ 57 w 133"/>
                <a:gd name="T11" fmla="*/ 342 h 342"/>
                <a:gd name="T12" fmla="*/ 74 w 133"/>
                <a:gd name="T13" fmla="*/ 336 h 342"/>
                <a:gd name="T14" fmla="*/ 120 w 133"/>
                <a:gd name="T15" fmla="*/ 336 h 342"/>
                <a:gd name="T16" fmla="*/ 133 w 133"/>
                <a:gd name="T17" fmla="*/ 340 h 342"/>
                <a:gd name="T18" fmla="*/ 133 w 133"/>
                <a:gd name="T19" fmla="*/ 327 h 342"/>
                <a:gd name="T20" fmla="*/ 90 w 133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342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42" y="111"/>
                    <a:pt x="57" y="238"/>
                    <a:pt x="57" y="330"/>
                  </a:cubicBezTo>
                  <a:cubicBezTo>
                    <a:pt x="57" y="334"/>
                    <a:pt x="57" y="338"/>
                    <a:pt x="57" y="342"/>
                  </a:cubicBezTo>
                  <a:cubicBezTo>
                    <a:pt x="61" y="338"/>
                    <a:pt x="67" y="336"/>
                    <a:pt x="74" y="336"/>
                  </a:cubicBezTo>
                  <a:cubicBezTo>
                    <a:pt x="120" y="336"/>
                    <a:pt x="120" y="336"/>
                    <a:pt x="120" y="336"/>
                  </a:cubicBezTo>
                  <a:cubicBezTo>
                    <a:pt x="125" y="336"/>
                    <a:pt x="129" y="337"/>
                    <a:pt x="133" y="340"/>
                  </a:cubicBezTo>
                  <a:cubicBezTo>
                    <a:pt x="133" y="336"/>
                    <a:pt x="133" y="332"/>
                    <a:pt x="133" y="327"/>
                  </a:cubicBezTo>
                  <a:cubicBezTo>
                    <a:pt x="133" y="249"/>
                    <a:pt x="126" y="89"/>
                    <a:pt x="90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4" name="Freeform 291"/>
            <p:cNvSpPr>
              <a:spLocks/>
            </p:cNvSpPr>
            <p:nvPr/>
          </p:nvSpPr>
          <p:spPr bwMode="auto">
            <a:xfrm>
              <a:off x="9258947" y="6611199"/>
              <a:ext cx="239592" cy="87294"/>
            </a:xfrm>
            <a:custGeom>
              <a:avLst/>
              <a:gdLst>
                <a:gd name="T0" fmla="*/ 73 w 99"/>
                <a:gd name="T1" fmla="*/ 0 h 36"/>
                <a:gd name="T2" fmla="*/ 27 w 99"/>
                <a:gd name="T3" fmla="*/ 0 h 36"/>
                <a:gd name="T4" fmla="*/ 0 w 99"/>
                <a:gd name="T5" fmla="*/ 27 h 36"/>
                <a:gd name="T6" fmla="*/ 1 w 99"/>
                <a:gd name="T7" fmla="*/ 36 h 36"/>
                <a:gd name="T8" fmla="*/ 98 w 99"/>
                <a:gd name="T9" fmla="*/ 36 h 36"/>
                <a:gd name="T10" fmla="*/ 99 w 99"/>
                <a:gd name="T11" fmla="*/ 27 h 36"/>
                <a:gd name="T12" fmla="*/ 73 w 9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6">
                  <a:moveTo>
                    <a:pt x="7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30"/>
                    <a:pt x="1" y="32"/>
                    <a:pt x="1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9" y="32"/>
                    <a:pt x="99" y="30"/>
                    <a:pt x="99" y="27"/>
                  </a:cubicBezTo>
                  <a:cubicBezTo>
                    <a:pt x="99" y="13"/>
                    <a:pt x="87" y="0"/>
                    <a:pt x="73" y="0"/>
                  </a:cubicBezTo>
                </a:path>
              </a:pathLst>
            </a:custGeom>
            <a:solidFill>
              <a:srgbClr val="35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5" name="Freeform 292"/>
            <p:cNvSpPr>
              <a:spLocks/>
            </p:cNvSpPr>
            <p:nvPr/>
          </p:nvSpPr>
          <p:spPr bwMode="auto">
            <a:xfrm>
              <a:off x="9145651" y="5201510"/>
              <a:ext cx="135583" cy="308311"/>
            </a:xfrm>
            <a:custGeom>
              <a:avLst/>
              <a:gdLst>
                <a:gd name="T0" fmla="*/ 33 w 56"/>
                <a:gd name="T1" fmla="*/ 0 h 128"/>
                <a:gd name="T2" fmla="*/ 0 w 56"/>
                <a:gd name="T3" fmla="*/ 0 h 128"/>
                <a:gd name="T4" fmla="*/ 0 w 56"/>
                <a:gd name="T5" fmla="*/ 64 h 128"/>
                <a:gd name="T6" fmla="*/ 40 w 56"/>
                <a:gd name="T7" fmla="*/ 64 h 128"/>
                <a:gd name="T8" fmla="*/ 40 w 56"/>
                <a:gd name="T9" fmla="*/ 106 h 128"/>
                <a:gd name="T10" fmla="*/ 40 w 56"/>
                <a:gd name="T11" fmla="*/ 106 h 128"/>
                <a:gd name="T12" fmla="*/ 31 w 56"/>
                <a:gd name="T13" fmla="*/ 128 h 128"/>
                <a:gd name="T14" fmla="*/ 56 w 56"/>
                <a:gd name="T15" fmla="*/ 128 h 128"/>
                <a:gd name="T16" fmla="*/ 56 w 56"/>
                <a:gd name="T17" fmla="*/ 104 h 128"/>
                <a:gd name="T18" fmla="*/ 56 w 56"/>
                <a:gd name="T19" fmla="*/ 3 h 128"/>
                <a:gd name="T20" fmla="*/ 55 w 56"/>
                <a:gd name="T21" fmla="*/ 9 h 128"/>
                <a:gd name="T22" fmla="*/ 32 w 56"/>
                <a:gd name="T23" fmla="*/ 4 h 128"/>
                <a:gd name="T24" fmla="*/ 33 w 56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28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15"/>
                    <a:pt x="36" y="122"/>
                    <a:pt x="31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6" name="Freeform 293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7" name="Freeform 294"/>
            <p:cNvSpPr>
              <a:spLocks/>
            </p:cNvSpPr>
            <p:nvPr/>
          </p:nvSpPr>
          <p:spPr bwMode="auto">
            <a:xfrm>
              <a:off x="9223658" y="500278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45 w 45"/>
                <a:gd name="T7" fmla="*/ 3 h 118"/>
                <a:gd name="T8" fmla="*/ 17 w 4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8" name="Freeform 295"/>
            <p:cNvSpPr>
              <a:spLocks/>
            </p:cNvSpPr>
            <p:nvPr/>
          </p:nvSpPr>
          <p:spPr bwMode="auto">
            <a:xfrm>
              <a:off x="9145651" y="4995350"/>
              <a:ext cx="68720" cy="65007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27 h 27"/>
                <a:gd name="T6" fmla="*/ 28 w 28"/>
                <a:gd name="T7" fmla="*/ 1 h 27"/>
                <a:gd name="T8" fmla="*/ 1 w 28"/>
                <a:gd name="T9" fmla="*/ 0 h 27"/>
                <a:gd name="T10" fmla="*/ 0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7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E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9" name="Freeform 296"/>
            <p:cNvSpPr>
              <a:spLocks/>
            </p:cNvSpPr>
            <p:nvPr/>
          </p:nvSpPr>
          <p:spPr bwMode="auto">
            <a:xfrm>
              <a:off x="9145651" y="5355666"/>
              <a:ext cx="96579" cy="174586"/>
            </a:xfrm>
            <a:custGeom>
              <a:avLst/>
              <a:gdLst>
                <a:gd name="T0" fmla="*/ 40 w 40"/>
                <a:gd name="T1" fmla="*/ 0 h 72"/>
                <a:gd name="T2" fmla="*/ 0 w 40"/>
                <a:gd name="T3" fmla="*/ 0 h 72"/>
                <a:gd name="T4" fmla="*/ 0 w 40"/>
                <a:gd name="T5" fmla="*/ 72 h 72"/>
                <a:gd name="T6" fmla="*/ 12 w 40"/>
                <a:gd name="T7" fmla="*/ 72 h 72"/>
                <a:gd name="T8" fmla="*/ 40 w 40"/>
                <a:gd name="T9" fmla="*/ 42 h 72"/>
                <a:gd name="T10" fmla="*/ 40 w 4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2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28" y="72"/>
                    <a:pt x="40" y="58"/>
                    <a:pt x="40" y="4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0" name="Freeform 297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1" name="Freeform 298"/>
            <p:cNvSpPr>
              <a:spLocks/>
            </p:cNvSpPr>
            <p:nvPr/>
          </p:nvSpPr>
          <p:spPr bwMode="auto">
            <a:xfrm>
              <a:off x="9145651" y="5712267"/>
              <a:ext cx="222876" cy="87294"/>
            </a:xfrm>
            <a:custGeom>
              <a:avLst/>
              <a:gdLst>
                <a:gd name="T0" fmla="*/ 120 w 120"/>
                <a:gd name="T1" fmla="*/ 0 h 47"/>
                <a:gd name="T2" fmla="*/ 111 w 120"/>
                <a:gd name="T3" fmla="*/ 0 h 47"/>
                <a:gd name="T4" fmla="*/ 0 w 120"/>
                <a:gd name="T5" fmla="*/ 0 h 47"/>
                <a:gd name="T6" fmla="*/ 0 w 120"/>
                <a:gd name="T7" fmla="*/ 47 h 47"/>
                <a:gd name="T8" fmla="*/ 120 w 120"/>
                <a:gd name="T9" fmla="*/ 47 h 47"/>
                <a:gd name="T10" fmla="*/ 120 w 12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7">
                  <a:moveTo>
                    <a:pt x="120" y="0"/>
                  </a:moveTo>
                  <a:lnTo>
                    <a:pt x="1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0" y="4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554" y="1068218"/>
            <a:ext cx="11359244" cy="1339113"/>
            <a:chOff x="329554" y="1068218"/>
            <a:chExt cx="11359244" cy="1339113"/>
          </a:xfrm>
        </p:grpSpPr>
        <p:sp>
          <p:nvSpPr>
            <p:cNvPr id="6539" name="Freeform 7"/>
            <p:cNvSpPr>
              <a:spLocks/>
            </p:cNvSpPr>
            <p:nvPr/>
          </p:nvSpPr>
          <p:spPr bwMode="auto">
            <a:xfrm>
              <a:off x="5691109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0" name="Oval 8"/>
            <p:cNvSpPr>
              <a:spLocks noChangeArrowheads="1"/>
            </p:cNvSpPr>
            <p:nvPr/>
          </p:nvSpPr>
          <p:spPr bwMode="auto">
            <a:xfrm>
              <a:off x="5925129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1" name="Freeform 9"/>
            <p:cNvSpPr>
              <a:spLocks/>
            </p:cNvSpPr>
            <p:nvPr/>
          </p:nvSpPr>
          <p:spPr bwMode="auto">
            <a:xfrm>
              <a:off x="5925129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2" name="Oval 10"/>
            <p:cNvSpPr>
              <a:spLocks noChangeArrowheads="1"/>
            </p:cNvSpPr>
            <p:nvPr/>
          </p:nvSpPr>
          <p:spPr bwMode="auto">
            <a:xfrm>
              <a:off x="6259442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3" name="Oval 11"/>
            <p:cNvSpPr>
              <a:spLocks noChangeArrowheads="1"/>
            </p:cNvSpPr>
            <p:nvPr/>
          </p:nvSpPr>
          <p:spPr bwMode="auto">
            <a:xfrm>
              <a:off x="5908413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4" name="Freeform 12"/>
            <p:cNvSpPr>
              <a:spLocks/>
            </p:cNvSpPr>
            <p:nvPr/>
          </p:nvSpPr>
          <p:spPr bwMode="auto">
            <a:xfrm>
              <a:off x="5908413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5" name="Freeform 13"/>
            <p:cNvSpPr>
              <a:spLocks/>
            </p:cNvSpPr>
            <p:nvPr/>
          </p:nvSpPr>
          <p:spPr bwMode="auto">
            <a:xfrm>
              <a:off x="5926987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6" name="Rectangle 17"/>
            <p:cNvSpPr>
              <a:spLocks noChangeArrowheads="1"/>
            </p:cNvSpPr>
            <p:nvPr/>
          </p:nvSpPr>
          <p:spPr bwMode="auto">
            <a:xfrm>
              <a:off x="5951130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7" name="Rectangle 18"/>
            <p:cNvSpPr>
              <a:spLocks noChangeArrowheads="1"/>
            </p:cNvSpPr>
            <p:nvPr/>
          </p:nvSpPr>
          <p:spPr bwMode="auto">
            <a:xfrm>
              <a:off x="5951130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8" name="Freeform 19"/>
            <p:cNvSpPr>
              <a:spLocks/>
            </p:cNvSpPr>
            <p:nvPr/>
          </p:nvSpPr>
          <p:spPr bwMode="auto">
            <a:xfrm>
              <a:off x="5925127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9" name="Freeform 20"/>
            <p:cNvSpPr>
              <a:spLocks/>
            </p:cNvSpPr>
            <p:nvPr/>
          </p:nvSpPr>
          <p:spPr bwMode="auto">
            <a:xfrm>
              <a:off x="6175864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0" name="Freeform 21"/>
            <p:cNvSpPr>
              <a:spLocks/>
            </p:cNvSpPr>
            <p:nvPr/>
          </p:nvSpPr>
          <p:spPr bwMode="auto">
            <a:xfrm>
              <a:off x="6175864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1" name="Freeform 22"/>
            <p:cNvSpPr>
              <a:spLocks/>
            </p:cNvSpPr>
            <p:nvPr/>
          </p:nvSpPr>
          <p:spPr bwMode="auto">
            <a:xfrm>
              <a:off x="6021708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2" name="Freeform 23"/>
            <p:cNvSpPr>
              <a:spLocks/>
            </p:cNvSpPr>
            <p:nvPr/>
          </p:nvSpPr>
          <p:spPr bwMode="auto">
            <a:xfrm>
              <a:off x="5990134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3" name="Rectangle 24"/>
            <p:cNvSpPr>
              <a:spLocks noChangeArrowheads="1"/>
            </p:cNvSpPr>
            <p:nvPr/>
          </p:nvSpPr>
          <p:spPr bwMode="auto">
            <a:xfrm>
              <a:off x="5884268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4" name="Rectangle 25"/>
            <p:cNvSpPr>
              <a:spLocks noChangeArrowheads="1"/>
            </p:cNvSpPr>
            <p:nvPr/>
          </p:nvSpPr>
          <p:spPr bwMode="auto">
            <a:xfrm>
              <a:off x="5884268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5" name="Freeform 27"/>
            <p:cNvSpPr>
              <a:spLocks/>
            </p:cNvSpPr>
            <p:nvPr/>
          </p:nvSpPr>
          <p:spPr bwMode="auto">
            <a:xfrm>
              <a:off x="6109000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6" name="Freeform 29"/>
            <p:cNvSpPr>
              <a:spLocks/>
            </p:cNvSpPr>
            <p:nvPr/>
          </p:nvSpPr>
          <p:spPr bwMode="auto">
            <a:xfrm>
              <a:off x="6259442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7" name="Freeform 31"/>
            <p:cNvSpPr>
              <a:spLocks/>
            </p:cNvSpPr>
            <p:nvPr/>
          </p:nvSpPr>
          <p:spPr bwMode="auto">
            <a:xfrm>
              <a:off x="6105287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8" name="Freeform 32"/>
            <p:cNvSpPr>
              <a:spLocks/>
            </p:cNvSpPr>
            <p:nvPr/>
          </p:nvSpPr>
          <p:spPr bwMode="auto">
            <a:xfrm>
              <a:off x="6105287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9" name="Freeform 33"/>
            <p:cNvSpPr>
              <a:spLocks noEditPoints="1"/>
            </p:cNvSpPr>
            <p:nvPr/>
          </p:nvSpPr>
          <p:spPr bwMode="auto">
            <a:xfrm>
              <a:off x="6105287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0" name="Freeform 34"/>
            <p:cNvSpPr>
              <a:spLocks/>
            </p:cNvSpPr>
            <p:nvPr/>
          </p:nvSpPr>
          <p:spPr bwMode="auto">
            <a:xfrm>
              <a:off x="6105287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1" name="Freeform 35"/>
            <p:cNvSpPr>
              <a:spLocks/>
            </p:cNvSpPr>
            <p:nvPr/>
          </p:nvSpPr>
          <p:spPr bwMode="auto">
            <a:xfrm>
              <a:off x="6105287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2" name="Freeform 36"/>
            <p:cNvSpPr>
              <a:spLocks/>
            </p:cNvSpPr>
            <p:nvPr/>
          </p:nvSpPr>
          <p:spPr bwMode="auto">
            <a:xfrm>
              <a:off x="6255727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3" name="Freeform 37"/>
            <p:cNvSpPr>
              <a:spLocks/>
            </p:cNvSpPr>
            <p:nvPr/>
          </p:nvSpPr>
          <p:spPr bwMode="auto">
            <a:xfrm>
              <a:off x="6253870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4" name="Freeform 38"/>
            <p:cNvSpPr>
              <a:spLocks noEditPoints="1"/>
            </p:cNvSpPr>
            <p:nvPr/>
          </p:nvSpPr>
          <p:spPr bwMode="auto">
            <a:xfrm>
              <a:off x="6159148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5" name="Freeform 39"/>
            <p:cNvSpPr>
              <a:spLocks/>
            </p:cNvSpPr>
            <p:nvPr/>
          </p:nvSpPr>
          <p:spPr bwMode="auto">
            <a:xfrm>
              <a:off x="6105287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6" name="Freeform 40"/>
            <p:cNvSpPr>
              <a:spLocks/>
            </p:cNvSpPr>
            <p:nvPr/>
          </p:nvSpPr>
          <p:spPr bwMode="auto">
            <a:xfrm>
              <a:off x="6266871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7" name="Freeform 41"/>
            <p:cNvSpPr>
              <a:spLocks/>
            </p:cNvSpPr>
            <p:nvPr/>
          </p:nvSpPr>
          <p:spPr bwMode="auto">
            <a:xfrm>
              <a:off x="6259442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8" name="Freeform 42"/>
            <p:cNvSpPr>
              <a:spLocks/>
            </p:cNvSpPr>
            <p:nvPr/>
          </p:nvSpPr>
          <p:spPr bwMode="auto">
            <a:xfrm>
              <a:off x="6105287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9" name="Freeform 43"/>
            <p:cNvSpPr>
              <a:spLocks/>
            </p:cNvSpPr>
            <p:nvPr/>
          </p:nvSpPr>
          <p:spPr bwMode="auto">
            <a:xfrm>
              <a:off x="6105287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0" name="Freeform 44"/>
            <p:cNvSpPr>
              <a:spLocks/>
            </p:cNvSpPr>
            <p:nvPr/>
          </p:nvSpPr>
          <p:spPr bwMode="auto">
            <a:xfrm>
              <a:off x="6105287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1" name="Freeform 48"/>
            <p:cNvSpPr>
              <a:spLocks/>
            </p:cNvSpPr>
            <p:nvPr/>
          </p:nvSpPr>
          <p:spPr bwMode="auto">
            <a:xfrm>
              <a:off x="6105287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2" name="Freeform 49"/>
            <p:cNvSpPr>
              <a:spLocks/>
            </p:cNvSpPr>
            <p:nvPr/>
          </p:nvSpPr>
          <p:spPr bwMode="auto">
            <a:xfrm>
              <a:off x="6175864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3" name="Freeform 50"/>
            <p:cNvSpPr>
              <a:spLocks/>
            </p:cNvSpPr>
            <p:nvPr/>
          </p:nvSpPr>
          <p:spPr bwMode="auto">
            <a:xfrm>
              <a:off x="6175864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4" name="Freeform 51"/>
            <p:cNvSpPr>
              <a:spLocks/>
            </p:cNvSpPr>
            <p:nvPr/>
          </p:nvSpPr>
          <p:spPr bwMode="auto">
            <a:xfrm>
              <a:off x="6105287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5" name="Freeform 52"/>
            <p:cNvSpPr>
              <a:spLocks/>
            </p:cNvSpPr>
            <p:nvPr/>
          </p:nvSpPr>
          <p:spPr bwMode="auto">
            <a:xfrm>
              <a:off x="6105287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6" name="Freeform 53"/>
            <p:cNvSpPr>
              <a:spLocks/>
            </p:cNvSpPr>
            <p:nvPr/>
          </p:nvSpPr>
          <p:spPr bwMode="auto">
            <a:xfrm>
              <a:off x="6105287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7" name="Freeform 54"/>
            <p:cNvSpPr>
              <a:spLocks/>
            </p:cNvSpPr>
            <p:nvPr/>
          </p:nvSpPr>
          <p:spPr bwMode="auto">
            <a:xfrm>
              <a:off x="6105287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8" name="Freeform 55"/>
            <p:cNvSpPr>
              <a:spLocks/>
            </p:cNvSpPr>
            <p:nvPr/>
          </p:nvSpPr>
          <p:spPr bwMode="auto">
            <a:xfrm>
              <a:off x="6105287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9" name="Freeform 56"/>
            <p:cNvSpPr>
              <a:spLocks/>
            </p:cNvSpPr>
            <p:nvPr/>
          </p:nvSpPr>
          <p:spPr bwMode="auto">
            <a:xfrm>
              <a:off x="6105287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9" name="Freeform 7"/>
            <p:cNvSpPr>
              <a:spLocks/>
            </p:cNvSpPr>
            <p:nvPr/>
          </p:nvSpPr>
          <p:spPr bwMode="auto">
            <a:xfrm>
              <a:off x="6476353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0" name="Oval 8"/>
            <p:cNvSpPr>
              <a:spLocks noChangeArrowheads="1"/>
            </p:cNvSpPr>
            <p:nvPr/>
          </p:nvSpPr>
          <p:spPr bwMode="auto">
            <a:xfrm>
              <a:off x="6710373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1" name="Freeform 9"/>
            <p:cNvSpPr>
              <a:spLocks/>
            </p:cNvSpPr>
            <p:nvPr/>
          </p:nvSpPr>
          <p:spPr bwMode="auto">
            <a:xfrm>
              <a:off x="6710373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2" name="Oval 10"/>
            <p:cNvSpPr>
              <a:spLocks noChangeArrowheads="1"/>
            </p:cNvSpPr>
            <p:nvPr/>
          </p:nvSpPr>
          <p:spPr bwMode="auto">
            <a:xfrm>
              <a:off x="7044686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3" name="Oval 11"/>
            <p:cNvSpPr>
              <a:spLocks noChangeArrowheads="1"/>
            </p:cNvSpPr>
            <p:nvPr/>
          </p:nvSpPr>
          <p:spPr bwMode="auto">
            <a:xfrm>
              <a:off x="6693657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4" name="Freeform 12"/>
            <p:cNvSpPr>
              <a:spLocks/>
            </p:cNvSpPr>
            <p:nvPr/>
          </p:nvSpPr>
          <p:spPr bwMode="auto">
            <a:xfrm>
              <a:off x="6693657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5" name="Freeform 13"/>
            <p:cNvSpPr>
              <a:spLocks/>
            </p:cNvSpPr>
            <p:nvPr/>
          </p:nvSpPr>
          <p:spPr bwMode="auto">
            <a:xfrm>
              <a:off x="6712231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6" name="Rectangle 17"/>
            <p:cNvSpPr>
              <a:spLocks noChangeArrowheads="1"/>
            </p:cNvSpPr>
            <p:nvPr/>
          </p:nvSpPr>
          <p:spPr bwMode="auto">
            <a:xfrm>
              <a:off x="67363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7" name="Rectangle 18"/>
            <p:cNvSpPr>
              <a:spLocks noChangeArrowheads="1"/>
            </p:cNvSpPr>
            <p:nvPr/>
          </p:nvSpPr>
          <p:spPr bwMode="auto">
            <a:xfrm>
              <a:off x="67363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8" name="Freeform 19"/>
            <p:cNvSpPr>
              <a:spLocks/>
            </p:cNvSpPr>
            <p:nvPr/>
          </p:nvSpPr>
          <p:spPr bwMode="auto">
            <a:xfrm>
              <a:off x="6710371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9" name="Freeform 20"/>
            <p:cNvSpPr>
              <a:spLocks/>
            </p:cNvSpPr>
            <p:nvPr/>
          </p:nvSpPr>
          <p:spPr bwMode="auto">
            <a:xfrm>
              <a:off x="69611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0" name="Freeform 21"/>
            <p:cNvSpPr>
              <a:spLocks/>
            </p:cNvSpPr>
            <p:nvPr/>
          </p:nvSpPr>
          <p:spPr bwMode="auto">
            <a:xfrm>
              <a:off x="69611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1" name="Freeform 22"/>
            <p:cNvSpPr>
              <a:spLocks/>
            </p:cNvSpPr>
            <p:nvPr/>
          </p:nvSpPr>
          <p:spPr bwMode="auto">
            <a:xfrm>
              <a:off x="6806952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2" name="Freeform 23"/>
            <p:cNvSpPr>
              <a:spLocks/>
            </p:cNvSpPr>
            <p:nvPr/>
          </p:nvSpPr>
          <p:spPr bwMode="auto">
            <a:xfrm>
              <a:off x="6775378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3" name="Rectangle 24"/>
            <p:cNvSpPr>
              <a:spLocks noChangeArrowheads="1"/>
            </p:cNvSpPr>
            <p:nvPr/>
          </p:nvSpPr>
          <p:spPr bwMode="auto">
            <a:xfrm>
              <a:off x="66695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4" name="Rectangle 25"/>
            <p:cNvSpPr>
              <a:spLocks noChangeArrowheads="1"/>
            </p:cNvSpPr>
            <p:nvPr/>
          </p:nvSpPr>
          <p:spPr bwMode="auto">
            <a:xfrm>
              <a:off x="66695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5" name="Freeform 27"/>
            <p:cNvSpPr>
              <a:spLocks/>
            </p:cNvSpPr>
            <p:nvPr/>
          </p:nvSpPr>
          <p:spPr bwMode="auto">
            <a:xfrm>
              <a:off x="6894244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6" name="Freeform 29"/>
            <p:cNvSpPr>
              <a:spLocks/>
            </p:cNvSpPr>
            <p:nvPr/>
          </p:nvSpPr>
          <p:spPr bwMode="auto">
            <a:xfrm>
              <a:off x="7044686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7" name="Freeform 31"/>
            <p:cNvSpPr>
              <a:spLocks/>
            </p:cNvSpPr>
            <p:nvPr/>
          </p:nvSpPr>
          <p:spPr bwMode="auto">
            <a:xfrm>
              <a:off x="6890531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8" name="Freeform 32"/>
            <p:cNvSpPr>
              <a:spLocks/>
            </p:cNvSpPr>
            <p:nvPr/>
          </p:nvSpPr>
          <p:spPr bwMode="auto">
            <a:xfrm>
              <a:off x="6890531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9" name="Freeform 33"/>
            <p:cNvSpPr>
              <a:spLocks noEditPoints="1"/>
            </p:cNvSpPr>
            <p:nvPr/>
          </p:nvSpPr>
          <p:spPr bwMode="auto">
            <a:xfrm>
              <a:off x="6890531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0" name="Freeform 34"/>
            <p:cNvSpPr>
              <a:spLocks/>
            </p:cNvSpPr>
            <p:nvPr/>
          </p:nvSpPr>
          <p:spPr bwMode="auto">
            <a:xfrm>
              <a:off x="68905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1" name="Freeform 35"/>
            <p:cNvSpPr>
              <a:spLocks/>
            </p:cNvSpPr>
            <p:nvPr/>
          </p:nvSpPr>
          <p:spPr bwMode="auto">
            <a:xfrm>
              <a:off x="68905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2" name="Freeform 36"/>
            <p:cNvSpPr>
              <a:spLocks/>
            </p:cNvSpPr>
            <p:nvPr/>
          </p:nvSpPr>
          <p:spPr bwMode="auto">
            <a:xfrm>
              <a:off x="7040971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3" name="Freeform 37"/>
            <p:cNvSpPr>
              <a:spLocks/>
            </p:cNvSpPr>
            <p:nvPr/>
          </p:nvSpPr>
          <p:spPr bwMode="auto">
            <a:xfrm>
              <a:off x="7039114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4" name="Freeform 38"/>
            <p:cNvSpPr>
              <a:spLocks noEditPoints="1"/>
            </p:cNvSpPr>
            <p:nvPr/>
          </p:nvSpPr>
          <p:spPr bwMode="auto">
            <a:xfrm>
              <a:off x="6944392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5" name="Freeform 39"/>
            <p:cNvSpPr>
              <a:spLocks/>
            </p:cNvSpPr>
            <p:nvPr/>
          </p:nvSpPr>
          <p:spPr bwMode="auto">
            <a:xfrm>
              <a:off x="6890531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6" name="Freeform 40"/>
            <p:cNvSpPr>
              <a:spLocks/>
            </p:cNvSpPr>
            <p:nvPr/>
          </p:nvSpPr>
          <p:spPr bwMode="auto">
            <a:xfrm>
              <a:off x="7052115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7" name="Freeform 41"/>
            <p:cNvSpPr>
              <a:spLocks/>
            </p:cNvSpPr>
            <p:nvPr/>
          </p:nvSpPr>
          <p:spPr bwMode="auto">
            <a:xfrm>
              <a:off x="7044686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8" name="Freeform 42"/>
            <p:cNvSpPr>
              <a:spLocks/>
            </p:cNvSpPr>
            <p:nvPr/>
          </p:nvSpPr>
          <p:spPr bwMode="auto">
            <a:xfrm>
              <a:off x="68905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9" name="Freeform 43"/>
            <p:cNvSpPr>
              <a:spLocks/>
            </p:cNvSpPr>
            <p:nvPr/>
          </p:nvSpPr>
          <p:spPr bwMode="auto">
            <a:xfrm>
              <a:off x="68905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0" name="Freeform 44"/>
            <p:cNvSpPr>
              <a:spLocks/>
            </p:cNvSpPr>
            <p:nvPr/>
          </p:nvSpPr>
          <p:spPr bwMode="auto">
            <a:xfrm>
              <a:off x="6890531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1" name="Freeform 48"/>
            <p:cNvSpPr>
              <a:spLocks/>
            </p:cNvSpPr>
            <p:nvPr/>
          </p:nvSpPr>
          <p:spPr bwMode="auto">
            <a:xfrm>
              <a:off x="6890531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2" name="Freeform 49"/>
            <p:cNvSpPr>
              <a:spLocks/>
            </p:cNvSpPr>
            <p:nvPr/>
          </p:nvSpPr>
          <p:spPr bwMode="auto">
            <a:xfrm>
              <a:off x="69611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3" name="Freeform 50"/>
            <p:cNvSpPr>
              <a:spLocks/>
            </p:cNvSpPr>
            <p:nvPr/>
          </p:nvSpPr>
          <p:spPr bwMode="auto">
            <a:xfrm>
              <a:off x="69611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4" name="Freeform 51"/>
            <p:cNvSpPr>
              <a:spLocks/>
            </p:cNvSpPr>
            <p:nvPr/>
          </p:nvSpPr>
          <p:spPr bwMode="auto">
            <a:xfrm>
              <a:off x="6890531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5" name="Freeform 52"/>
            <p:cNvSpPr>
              <a:spLocks/>
            </p:cNvSpPr>
            <p:nvPr/>
          </p:nvSpPr>
          <p:spPr bwMode="auto">
            <a:xfrm>
              <a:off x="6890531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6" name="Freeform 53"/>
            <p:cNvSpPr>
              <a:spLocks/>
            </p:cNvSpPr>
            <p:nvPr/>
          </p:nvSpPr>
          <p:spPr bwMode="auto">
            <a:xfrm>
              <a:off x="6890531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7" name="Freeform 54"/>
            <p:cNvSpPr>
              <a:spLocks/>
            </p:cNvSpPr>
            <p:nvPr/>
          </p:nvSpPr>
          <p:spPr bwMode="auto">
            <a:xfrm>
              <a:off x="6890531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8" name="Freeform 55"/>
            <p:cNvSpPr>
              <a:spLocks/>
            </p:cNvSpPr>
            <p:nvPr/>
          </p:nvSpPr>
          <p:spPr bwMode="auto">
            <a:xfrm>
              <a:off x="68905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9" name="Freeform 56"/>
            <p:cNvSpPr>
              <a:spLocks/>
            </p:cNvSpPr>
            <p:nvPr/>
          </p:nvSpPr>
          <p:spPr bwMode="auto">
            <a:xfrm>
              <a:off x="68905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1" name="Freeform 7"/>
            <p:cNvSpPr>
              <a:spLocks/>
            </p:cNvSpPr>
            <p:nvPr/>
          </p:nvSpPr>
          <p:spPr bwMode="auto">
            <a:xfrm>
              <a:off x="4825353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2" name="Oval 8"/>
            <p:cNvSpPr>
              <a:spLocks noChangeArrowheads="1"/>
            </p:cNvSpPr>
            <p:nvPr/>
          </p:nvSpPr>
          <p:spPr bwMode="auto">
            <a:xfrm>
              <a:off x="5059373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3" name="Freeform 9"/>
            <p:cNvSpPr>
              <a:spLocks/>
            </p:cNvSpPr>
            <p:nvPr/>
          </p:nvSpPr>
          <p:spPr bwMode="auto">
            <a:xfrm>
              <a:off x="5059373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4" name="Oval 10"/>
            <p:cNvSpPr>
              <a:spLocks noChangeArrowheads="1"/>
            </p:cNvSpPr>
            <p:nvPr/>
          </p:nvSpPr>
          <p:spPr bwMode="auto">
            <a:xfrm>
              <a:off x="5393686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5" name="Oval 11"/>
            <p:cNvSpPr>
              <a:spLocks noChangeArrowheads="1"/>
            </p:cNvSpPr>
            <p:nvPr/>
          </p:nvSpPr>
          <p:spPr bwMode="auto">
            <a:xfrm>
              <a:off x="5042657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6" name="Freeform 12"/>
            <p:cNvSpPr>
              <a:spLocks/>
            </p:cNvSpPr>
            <p:nvPr/>
          </p:nvSpPr>
          <p:spPr bwMode="auto">
            <a:xfrm>
              <a:off x="5042657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7" name="Freeform 13"/>
            <p:cNvSpPr>
              <a:spLocks/>
            </p:cNvSpPr>
            <p:nvPr/>
          </p:nvSpPr>
          <p:spPr bwMode="auto">
            <a:xfrm>
              <a:off x="5061231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8" name="Rectangle 17"/>
            <p:cNvSpPr>
              <a:spLocks noChangeArrowheads="1"/>
            </p:cNvSpPr>
            <p:nvPr/>
          </p:nvSpPr>
          <p:spPr bwMode="auto">
            <a:xfrm>
              <a:off x="50853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9" name="Rectangle 18"/>
            <p:cNvSpPr>
              <a:spLocks noChangeArrowheads="1"/>
            </p:cNvSpPr>
            <p:nvPr/>
          </p:nvSpPr>
          <p:spPr bwMode="auto">
            <a:xfrm>
              <a:off x="50853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0" name="Freeform 19"/>
            <p:cNvSpPr>
              <a:spLocks/>
            </p:cNvSpPr>
            <p:nvPr/>
          </p:nvSpPr>
          <p:spPr bwMode="auto">
            <a:xfrm>
              <a:off x="5059371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1" name="Freeform 20"/>
            <p:cNvSpPr>
              <a:spLocks/>
            </p:cNvSpPr>
            <p:nvPr/>
          </p:nvSpPr>
          <p:spPr bwMode="auto">
            <a:xfrm>
              <a:off x="53101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2" name="Freeform 21"/>
            <p:cNvSpPr>
              <a:spLocks/>
            </p:cNvSpPr>
            <p:nvPr/>
          </p:nvSpPr>
          <p:spPr bwMode="auto">
            <a:xfrm>
              <a:off x="53101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3" name="Freeform 22"/>
            <p:cNvSpPr>
              <a:spLocks/>
            </p:cNvSpPr>
            <p:nvPr/>
          </p:nvSpPr>
          <p:spPr bwMode="auto">
            <a:xfrm>
              <a:off x="5155952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4" name="Freeform 23"/>
            <p:cNvSpPr>
              <a:spLocks/>
            </p:cNvSpPr>
            <p:nvPr/>
          </p:nvSpPr>
          <p:spPr bwMode="auto">
            <a:xfrm>
              <a:off x="5124378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5" name="Rectangle 24"/>
            <p:cNvSpPr>
              <a:spLocks noChangeArrowheads="1"/>
            </p:cNvSpPr>
            <p:nvPr/>
          </p:nvSpPr>
          <p:spPr bwMode="auto">
            <a:xfrm>
              <a:off x="50185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6" name="Rectangle 25"/>
            <p:cNvSpPr>
              <a:spLocks noChangeArrowheads="1"/>
            </p:cNvSpPr>
            <p:nvPr/>
          </p:nvSpPr>
          <p:spPr bwMode="auto">
            <a:xfrm>
              <a:off x="50185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7" name="Freeform 27"/>
            <p:cNvSpPr>
              <a:spLocks/>
            </p:cNvSpPr>
            <p:nvPr/>
          </p:nvSpPr>
          <p:spPr bwMode="auto">
            <a:xfrm>
              <a:off x="5243244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8" name="Freeform 29"/>
            <p:cNvSpPr>
              <a:spLocks/>
            </p:cNvSpPr>
            <p:nvPr/>
          </p:nvSpPr>
          <p:spPr bwMode="auto">
            <a:xfrm>
              <a:off x="5393686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9" name="Freeform 31"/>
            <p:cNvSpPr>
              <a:spLocks/>
            </p:cNvSpPr>
            <p:nvPr/>
          </p:nvSpPr>
          <p:spPr bwMode="auto">
            <a:xfrm>
              <a:off x="5239531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0" name="Freeform 32"/>
            <p:cNvSpPr>
              <a:spLocks/>
            </p:cNvSpPr>
            <p:nvPr/>
          </p:nvSpPr>
          <p:spPr bwMode="auto">
            <a:xfrm>
              <a:off x="5239531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1" name="Freeform 33"/>
            <p:cNvSpPr>
              <a:spLocks noEditPoints="1"/>
            </p:cNvSpPr>
            <p:nvPr/>
          </p:nvSpPr>
          <p:spPr bwMode="auto">
            <a:xfrm>
              <a:off x="5239531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2" name="Freeform 34"/>
            <p:cNvSpPr>
              <a:spLocks/>
            </p:cNvSpPr>
            <p:nvPr/>
          </p:nvSpPr>
          <p:spPr bwMode="auto">
            <a:xfrm>
              <a:off x="52395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3" name="Freeform 35"/>
            <p:cNvSpPr>
              <a:spLocks/>
            </p:cNvSpPr>
            <p:nvPr/>
          </p:nvSpPr>
          <p:spPr bwMode="auto">
            <a:xfrm>
              <a:off x="52395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4" name="Freeform 36"/>
            <p:cNvSpPr>
              <a:spLocks/>
            </p:cNvSpPr>
            <p:nvPr/>
          </p:nvSpPr>
          <p:spPr bwMode="auto">
            <a:xfrm>
              <a:off x="5389971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5" name="Freeform 37"/>
            <p:cNvSpPr>
              <a:spLocks/>
            </p:cNvSpPr>
            <p:nvPr/>
          </p:nvSpPr>
          <p:spPr bwMode="auto">
            <a:xfrm>
              <a:off x="5388114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6" name="Freeform 38"/>
            <p:cNvSpPr>
              <a:spLocks noEditPoints="1"/>
            </p:cNvSpPr>
            <p:nvPr/>
          </p:nvSpPr>
          <p:spPr bwMode="auto">
            <a:xfrm>
              <a:off x="5293392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7" name="Freeform 39"/>
            <p:cNvSpPr>
              <a:spLocks/>
            </p:cNvSpPr>
            <p:nvPr/>
          </p:nvSpPr>
          <p:spPr bwMode="auto">
            <a:xfrm>
              <a:off x="5239531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8" name="Freeform 40"/>
            <p:cNvSpPr>
              <a:spLocks/>
            </p:cNvSpPr>
            <p:nvPr/>
          </p:nvSpPr>
          <p:spPr bwMode="auto">
            <a:xfrm>
              <a:off x="5401115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9" name="Freeform 41"/>
            <p:cNvSpPr>
              <a:spLocks/>
            </p:cNvSpPr>
            <p:nvPr/>
          </p:nvSpPr>
          <p:spPr bwMode="auto">
            <a:xfrm>
              <a:off x="5393686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0" name="Freeform 42"/>
            <p:cNvSpPr>
              <a:spLocks/>
            </p:cNvSpPr>
            <p:nvPr/>
          </p:nvSpPr>
          <p:spPr bwMode="auto">
            <a:xfrm>
              <a:off x="52395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1" name="Freeform 43"/>
            <p:cNvSpPr>
              <a:spLocks/>
            </p:cNvSpPr>
            <p:nvPr/>
          </p:nvSpPr>
          <p:spPr bwMode="auto">
            <a:xfrm>
              <a:off x="52395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2" name="Freeform 44"/>
            <p:cNvSpPr>
              <a:spLocks/>
            </p:cNvSpPr>
            <p:nvPr/>
          </p:nvSpPr>
          <p:spPr bwMode="auto">
            <a:xfrm>
              <a:off x="5239531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3" name="Freeform 48"/>
            <p:cNvSpPr>
              <a:spLocks/>
            </p:cNvSpPr>
            <p:nvPr/>
          </p:nvSpPr>
          <p:spPr bwMode="auto">
            <a:xfrm>
              <a:off x="5239531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4" name="Freeform 49"/>
            <p:cNvSpPr>
              <a:spLocks/>
            </p:cNvSpPr>
            <p:nvPr/>
          </p:nvSpPr>
          <p:spPr bwMode="auto">
            <a:xfrm>
              <a:off x="53101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5" name="Freeform 50"/>
            <p:cNvSpPr>
              <a:spLocks/>
            </p:cNvSpPr>
            <p:nvPr/>
          </p:nvSpPr>
          <p:spPr bwMode="auto">
            <a:xfrm>
              <a:off x="53101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6" name="Freeform 51"/>
            <p:cNvSpPr>
              <a:spLocks/>
            </p:cNvSpPr>
            <p:nvPr/>
          </p:nvSpPr>
          <p:spPr bwMode="auto">
            <a:xfrm>
              <a:off x="5239531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7" name="Freeform 52"/>
            <p:cNvSpPr>
              <a:spLocks/>
            </p:cNvSpPr>
            <p:nvPr/>
          </p:nvSpPr>
          <p:spPr bwMode="auto">
            <a:xfrm>
              <a:off x="5239531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8" name="Freeform 53"/>
            <p:cNvSpPr>
              <a:spLocks/>
            </p:cNvSpPr>
            <p:nvPr/>
          </p:nvSpPr>
          <p:spPr bwMode="auto">
            <a:xfrm>
              <a:off x="5239531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9" name="Freeform 54"/>
            <p:cNvSpPr>
              <a:spLocks/>
            </p:cNvSpPr>
            <p:nvPr/>
          </p:nvSpPr>
          <p:spPr bwMode="auto">
            <a:xfrm>
              <a:off x="5239531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0" name="Freeform 55"/>
            <p:cNvSpPr>
              <a:spLocks/>
            </p:cNvSpPr>
            <p:nvPr/>
          </p:nvSpPr>
          <p:spPr bwMode="auto">
            <a:xfrm>
              <a:off x="52395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1" name="Freeform 56"/>
            <p:cNvSpPr>
              <a:spLocks/>
            </p:cNvSpPr>
            <p:nvPr/>
          </p:nvSpPr>
          <p:spPr bwMode="auto">
            <a:xfrm>
              <a:off x="52395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5" name="Freeform 7"/>
            <p:cNvSpPr>
              <a:spLocks/>
            </p:cNvSpPr>
            <p:nvPr/>
          </p:nvSpPr>
          <p:spPr bwMode="auto">
            <a:xfrm>
              <a:off x="329554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6" name="Oval 8"/>
            <p:cNvSpPr>
              <a:spLocks noChangeArrowheads="1"/>
            </p:cNvSpPr>
            <p:nvPr/>
          </p:nvSpPr>
          <p:spPr bwMode="auto">
            <a:xfrm>
              <a:off x="563574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7" name="Freeform 9"/>
            <p:cNvSpPr>
              <a:spLocks/>
            </p:cNvSpPr>
            <p:nvPr/>
          </p:nvSpPr>
          <p:spPr bwMode="auto">
            <a:xfrm>
              <a:off x="563574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8" name="Oval 10"/>
            <p:cNvSpPr>
              <a:spLocks noChangeArrowheads="1"/>
            </p:cNvSpPr>
            <p:nvPr/>
          </p:nvSpPr>
          <p:spPr bwMode="auto">
            <a:xfrm>
              <a:off x="897887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9" name="Oval 11"/>
            <p:cNvSpPr>
              <a:spLocks noChangeArrowheads="1"/>
            </p:cNvSpPr>
            <p:nvPr/>
          </p:nvSpPr>
          <p:spPr bwMode="auto">
            <a:xfrm>
              <a:off x="546858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0" name="Freeform 12"/>
            <p:cNvSpPr>
              <a:spLocks/>
            </p:cNvSpPr>
            <p:nvPr/>
          </p:nvSpPr>
          <p:spPr bwMode="auto">
            <a:xfrm>
              <a:off x="546858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1" name="Freeform 13"/>
            <p:cNvSpPr>
              <a:spLocks/>
            </p:cNvSpPr>
            <p:nvPr/>
          </p:nvSpPr>
          <p:spPr bwMode="auto">
            <a:xfrm>
              <a:off x="565432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2" name="Rectangle 17"/>
            <p:cNvSpPr>
              <a:spLocks noChangeArrowheads="1"/>
            </p:cNvSpPr>
            <p:nvPr/>
          </p:nvSpPr>
          <p:spPr bwMode="auto">
            <a:xfrm>
              <a:off x="589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3" name="Rectangle 18"/>
            <p:cNvSpPr>
              <a:spLocks noChangeArrowheads="1"/>
            </p:cNvSpPr>
            <p:nvPr/>
          </p:nvSpPr>
          <p:spPr bwMode="auto">
            <a:xfrm>
              <a:off x="589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4" name="Freeform 19"/>
            <p:cNvSpPr>
              <a:spLocks/>
            </p:cNvSpPr>
            <p:nvPr/>
          </p:nvSpPr>
          <p:spPr bwMode="auto">
            <a:xfrm>
              <a:off x="563572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5" name="Freeform 20"/>
            <p:cNvSpPr>
              <a:spLocks/>
            </p:cNvSpPr>
            <p:nvPr/>
          </p:nvSpPr>
          <p:spPr bwMode="auto">
            <a:xfrm>
              <a:off x="814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6" name="Freeform 21"/>
            <p:cNvSpPr>
              <a:spLocks/>
            </p:cNvSpPr>
            <p:nvPr/>
          </p:nvSpPr>
          <p:spPr bwMode="auto">
            <a:xfrm>
              <a:off x="814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7" name="Freeform 22"/>
            <p:cNvSpPr>
              <a:spLocks/>
            </p:cNvSpPr>
            <p:nvPr/>
          </p:nvSpPr>
          <p:spPr bwMode="auto">
            <a:xfrm>
              <a:off x="660153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8" name="Freeform 23"/>
            <p:cNvSpPr>
              <a:spLocks/>
            </p:cNvSpPr>
            <p:nvPr/>
          </p:nvSpPr>
          <p:spPr bwMode="auto">
            <a:xfrm>
              <a:off x="628579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9" name="Rectangle 24"/>
            <p:cNvSpPr>
              <a:spLocks noChangeArrowheads="1"/>
            </p:cNvSpPr>
            <p:nvPr/>
          </p:nvSpPr>
          <p:spPr bwMode="auto">
            <a:xfrm>
              <a:off x="522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0" name="Rectangle 25"/>
            <p:cNvSpPr>
              <a:spLocks noChangeArrowheads="1"/>
            </p:cNvSpPr>
            <p:nvPr/>
          </p:nvSpPr>
          <p:spPr bwMode="auto">
            <a:xfrm>
              <a:off x="522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2" name="Freeform 27"/>
            <p:cNvSpPr>
              <a:spLocks/>
            </p:cNvSpPr>
            <p:nvPr/>
          </p:nvSpPr>
          <p:spPr bwMode="auto">
            <a:xfrm>
              <a:off x="747445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4" name="Freeform 29"/>
            <p:cNvSpPr>
              <a:spLocks/>
            </p:cNvSpPr>
            <p:nvPr/>
          </p:nvSpPr>
          <p:spPr bwMode="auto">
            <a:xfrm>
              <a:off x="897887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6" name="Freeform 31"/>
            <p:cNvSpPr>
              <a:spLocks/>
            </p:cNvSpPr>
            <p:nvPr/>
          </p:nvSpPr>
          <p:spPr bwMode="auto">
            <a:xfrm>
              <a:off x="743732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7" name="Freeform 32"/>
            <p:cNvSpPr>
              <a:spLocks/>
            </p:cNvSpPr>
            <p:nvPr/>
          </p:nvSpPr>
          <p:spPr bwMode="auto">
            <a:xfrm>
              <a:off x="743732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8" name="Freeform 33"/>
            <p:cNvSpPr>
              <a:spLocks noEditPoints="1"/>
            </p:cNvSpPr>
            <p:nvPr/>
          </p:nvSpPr>
          <p:spPr bwMode="auto">
            <a:xfrm>
              <a:off x="743732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9" name="Freeform 34"/>
            <p:cNvSpPr>
              <a:spLocks/>
            </p:cNvSpPr>
            <p:nvPr/>
          </p:nvSpPr>
          <p:spPr bwMode="auto">
            <a:xfrm>
              <a:off x="743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0" name="Freeform 35"/>
            <p:cNvSpPr>
              <a:spLocks/>
            </p:cNvSpPr>
            <p:nvPr/>
          </p:nvSpPr>
          <p:spPr bwMode="auto">
            <a:xfrm>
              <a:off x="743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1" name="Freeform 36"/>
            <p:cNvSpPr>
              <a:spLocks/>
            </p:cNvSpPr>
            <p:nvPr/>
          </p:nvSpPr>
          <p:spPr bwMode="auto">
            <a:xfrm>
              <a:off x="894172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2" name="Freeform 37"/>
            <p:cNvSpPr>
              <a:spLocks/>
            </p:cNvSpPr>
            <p:nvPr/>
          </p:nvSpPr>
          <p:spPr bwMode="auto">
            <a:xfrm>
              <a:off x="892315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3" name="Freeform 38"/>
            <p:cNvSpPr>
              <a:spLocks noEditPoints="1"/>
            </p:cNvSpPr>
            <p:nvPr/>
          </p:nvSpPr>
          <p:spPr bwMode="auto">
            <a:xfrm>
              <a:off x="797593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4" name="Freeform 39"/>
            <p:cNvSpPr>
              <a:spLocks/>
            </p:cNvSpPr>
            <p:nvPr/>
          </p:nvSpPr>
          <p:spPr bwMode="auto">
            <a:xfrm>
              <a:off x="743732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5" name="Freeform 40"/>
            <p:cNvSpPr>
              <a:spLocks/>
            </p:cNvSpPr>
            <p:nvPr/>
          </p:nvSpPr>
          <p:spPr bwMode="auto">
            <a:xfrm>
              <a:off x="905316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6" name="Freeform 41"/>
            <p:cNvSpPr>
              <a:spLocks/>
            </p:cNvSpPr>
            <p:nvPr/>
          </p:nvSpPr>
          <p:spPr bwMode="auto">
            <a:xfrm>
              <a:off x="897887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7" name="Freeform 42"/>
            <p:cNvSpPr>
              <a:spLocks/>
            </p:cNvSpPr>
            <p:nvPr/>
          </p:nvSpPr>
          <p:spPr bwMode="auto">
            <a:xfrm>
              <a:off x="743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8" name="Freeform 43"/>
            <p:cNvSpPr>
              <a:spLocks/>
            </p:cNvSpPr>
            <p:nvPr/>
          </p:nvSpPr>
          <p:spPr bwMode="auto">
            <a:xfrm>
              <a:off x="743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9" name="Freeform 44"/>
            <p:cNvSpPr>
              <a:spLocks/>
            </p:cNvSpPr>
            <p:nvPr/>
          </p:nvSpPr>
          <p:spPr bwMode="auto">
            <a:xfrm>
              <a:off x="743732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1" name="Freeform 48"/>
            <p:cNvSpPr>
              <a:spLocks/>
            </p:cNvSpPr>
            <p:nvPr/>
          </p:nvSpPr>
          <p:spPr bwMode="auto">
            <a:xfrm>
              <a:off x="743732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2" name="Freeform 49"/>
            <p:cNvSpPr>
              <a:spLocks/>
            </p:cNvSpPr>
            <p:nvPr/>
          </p:nvSpPr>
          <p:spPr bwMode="auto">
            <a:xfrm>
              <a:off x="814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3" name="Freeform 50"/>
            <p:cNvSpPr>
              <a:spLocks/>
            </p:cNvSpPr>
            <p:nvPr/>
          </p:nvSpPr>
          <p:spPr bwMode="auto">
            <a:xfrm>
              <a:off x="814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4" name="Freeform 51"/>
            <p:cNvSpPr>
              <a:spLocks/>
            </p:cNvSpPr>
            <p:nvPr/>
          </p:nvSpPr>
          <p:spPr bwMode="auto">
            <a:xfrm>
              <a:off x="743732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5" name="Freeform 52"/>
            <p:cNvSpPr>
              <a:spLocks/>
            </p:cNvSpPr>
            <p:nvPr/>
          </p:nvSpPr>
          <p:spPr bwMode="auto">
            <a:xfrm>
              <a:off x="743732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6" name="Freeform 53"/>
            <p:cNvSpPr>
              <a:spLocks/>
            </p:cNvSpPr>
            <p:nvPr/>
          </p:nvSpPr>
          <p:spPr bwMode="auto">
            <a:xfrm>
              <a:off x="743732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7" name="Freeform 54"/>
            <p:cNvSpPr>
              <a:spLocks/>
            </p:cNvSpPr>
            <p:nvPr/>
          </p:nvSpPr>
          <p:spPr bwMode="auto">
            <a:xfrm>
              <a:off x="743732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8" name="Freeform 55"/>
            <p:cNvSpPr>
              <a:spLocks/>
            </p:cNvSpPr>
            <p:nvPr/>
          </p:nvSpPr>
          <p:spPr bwMode="auto">
            <a:xfrm>
              <a:off x="743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9" name="Freeform 56"/>
            <p:cNvSpPr>
              <a:spLocks/>
            </p:cNvSpPr>
            <p:nvPr/>
          </p:nvSpPr>
          <p:spPr bwMode="auto">
            <a:xfrm>
              <a:off x="743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1" name="Freeform 7"/>
            <p:cNvSpPr>
              <a:spLocks/>
            </p:cNvSpPr>
            <p:nvPr/>
          </p:nvSpPr>
          <p:spPr bwMode="auto">
            <a:xfrm>
              <a:off x="1218554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2" name="Oval 8"/>
            <p:cNvSpPr>
              <a:spLocks noChangeArrowheads="1"/>
            </p:cNvSpPr>
            <p:nvPr/>
          </p:nvSpPr>
          <p:spPr bwMode="auto">
            <a:xfrm>
              <a:off x="1452574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3" name="Freeform 9"/>
            <p:cNvSpPr>
              <a:spLocks/>
            </p:cNvSpPr>
            <p:nvPr/>
          </p:nvSpPr>
          <p:spPr bwMode="auto">
            <a:xfrm>
              <a:off x="1452574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4" name="Oval 10"/>
            <p:cNvSpPr>
              <a:spLocks noChangeArrowheads="1"/>
            </p:cNvSpPr>
            <p:nvPr/>
          </p:nvSpPr>
          <p:spPr bwMode="auto">
            <a:xfrm>
              <a:off x="1786887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5" name="Oval 11"/>
            <p:cNvSpPr>
              <a:spLocks noChangeArrowheads="1"/>
            </p:cNvSpPr>
            <p:nvPr/>
          </p:nvSpPr>
          <p:spPr bwMode="auto">
            <a:xfrm>
              <a:off x="1435858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6" name="Freeform 12"/>
            <p:cNvSpPr>
              <a:spLocks/>
            </p:cNvSpPr>
            <p:nvPr/>
          </p:nvSpPr>
          <p:spPr bwMode="auto">
            <a:xfrm>
              <a:off x="1435858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7" name="Freeform 13"/>
            <p:cNvSpPr>
              <a:spLocks/>
            </p:cNvSpPr>
            <p:nvPr/>
          </p:nvSpPr>
          <p:spPr bwMode="auto">
            <a:xfrm>
              <a:off x="1454432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8" name="Rectangle 17"/>
            <p:cNvSpPr>
              <a:spLocks noChangeArrowheads="1"/>
            </p:cNvSpPr>
            <p:nvPr/>
          </p:nvSpPr>
          <p:spPr bwMode="auto">
            <a:xfrm>
              <a:off x="1478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9" name="Rectangle 18"/>
            <p:cNvSpPr>
              <a:spLocks noChangeArrowheads="1"/>
            </p:cNvSpPr>
            <p:nvPr/>
          </p:nvSpPr>
          <p:spPr bwMode="auto">
            <a:xfrm>
              <a:off x="1478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0" name="Freeform 19"/>
            <p:cNvSpPr>
              <a:spLocks/>
            </p:cNvSpPr>
            <p:nvPr/>
          </p:nvSpPr>
          <p:spPr bwMode="auto">
            <a:xfrm>
              <a:off x="1452572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1" name="Freeform 20"/>
            <p:cNvSpPr>
              <a:spLocks/>
            </p:cNvSpPr>
            <p:nvPr/>
          </p:nvSpPr>
          <p:spPr bwMode="auto">
            <a:xfrm>
              <a:off x="1703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2" name="Freeform 21"/>
            <p:cNvSpPr>
              <a:spLocks/>
            </p:cNvSpPr>
            <p:nvPr/>
          </p:nvSpPr>
          <p:spPr bwMode="auto">
            <a:xfrm>
              <a:off x="1703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3" name="Freeform 22"/>
            <p:cNvSpPr>
              <a:spLocks/>
            </p:cNvSpPr>
            <p:nvPr/>
          </p:nvSpPr>
          <p:spPr bwMode="auto">
            <a:xfrm>
              <a:off x="1549153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4" name="Freeform 23"/>
            <p:cNvSpPr>
              <a:spLocks/>
            </p:cNvSpPr>
            <p:nvPr/>
          </p:nvSpPr>
          <p:spPr bwMode="auto">
            <a:xfrm>
              <a:off x="1517579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5" name="Rectangle 24"/>
            <p:cNvSpPr>
              <a:spLocks noChangeArrowheads="1"/>
            </p:cNvSpPr>
            <p:nvPr/>
          </p:nvSpPr>
          <p:spPr bwMode="auto">
            <a:xfrm>
              <a:off x="1411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6" name="Rectangle 25"/>
            <p:cNvSpPr>
              <a:spLocks noChangeArrowheads="1"/>
            </p:cNvSpPr>
            <p:nvPr/>
          </p:nvSpPr>
          <p:spPr bwMode="auto">
            <a:xfrm>
              <a:off x="1411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7" name="Freeform 27"/>
            <p:cNvSpPr>
              <a:spLocks/>
            </p:cNvSpPr>
            <p:nvPr/>
          </p:nvSpPr>
          <p:spPr bwMode="auto">
            <a:xfrm>
              <a:off x="1636445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8" name="Freeform 29"/>
            <p:cNvSpPr>
              <a:spLocks/>
            </p:cNvSpPr>
            <p:nvPr/>
          </p:nvSpPr>
          <p:spPr bwMode="auto">
            <a:xfrm>
              <a:off x="1786887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9" name="Freeform 31"/>
            <p:cNvSpPr>
              <a:spLocks/>
            </p:cNvSpPr>
            <p:nvPr/>
          </p:nvSpPr>
          <p:spPr bwMode="auto">
            <a:xfrm>
              <a:off x="1632732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0" name="Freeform 32"/>
            <p:cNvSpPr>
              <a:spLocks/>
            </p:cNvSpPr>
            <p:nvPr/>
          </p:nvSpPr>
          <p:spPr bwMode="auto">
            <a:xfrm>
              <a:off x="1632732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1" name="Freeform 33"/>
            <p:cNvSpPr>
              <a:spLocks noEditPoints="1"/>
            </p:cNvSpPr>
            <p:nvPr/>
          </p:nvSpPr>
          <p:spPr bwMode="auto">
            <a:xfrm>
              <a:off x="1632732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2" name="Freeform 34"/>
            <p:cNvSpPr>
              <a:spLocks/>
            </p:cNvSpPr>
            <p:nvPr/>
          </p:nvSpPr>
          <p:spPr bwMode="auto">
            <a:xfrm>
              <a:off x="1632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3" name="Freeform 35"/>
            <p:cNvSpPr>
              <a:spLocks/>
            </p:cNvSpPr>
            <p:nvPr/>
          </p:nvSpPr>
          <p:spPr bwMode="auto">
            <a:xfrm>
              <a:off x="1632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4" name="Freeform 36"/>
            <p:cNvSpPr>
              <a:spLocks/>
            </p:cNvSpPr>
            <p:nvPr/>
          </p:nvSpPr>
          <p:spPr bwMode="auto">
            <a:xfrm>
              <a:off x="1783172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5" name="Freeform 37"/>
            <p:cNvSpPr>
              <a:spLocks/>
            </p:cNvSpPr>
            <p:nvPr/>
          </p:nvSpPr>
          <p:spPr bwMode="auto">
            <a:xfrm>
              <a:off x="1781315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6" name="Freeform 38"/>
            <p:cNvSpPr>
              <a:spLocks noEditPoints="1"/>
            </p:cNvSpPr>
            <p:nvPr/>
          </p:nvSpPr>
          <p:spPr bwMode="auto">
            <a:xfrm>
              <a:off x="1686593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7" name="Freeform 39"/>
            <p:cNvSpPr>
              <a:spLocks/>
            </p:cNvSpPr>
            <p:nvPr/>
          </p:nvSpPr>
          <p:spPr bwMode="auto">
            <a:xfrm>
              <a:off x="1632732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8" name="Freeform 40"/>
            <p:cNvSpPr>
              <a:spLocks/>
            </p:cNvSpPr>
            <p:nvPr/>
          </p:nvSpPr>
          <p:spPr bwMode="auto">
            <a:xfrm>
              <a:off x="1794316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9" name="Freeform 41"/>
            <p:cNvSpPr>
              <a:spLocks/>
            </p:cNvSpPr>
            <p:nvPr/>
          </p:nvSpPr>
          <p:spPr bwMode="auto">
            <a:xfrm>
              <a:off x="1786887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0" name="Freeform 42"/>
            <p:cNvSpPr>
              <a:spLocks/>
            </p:cNvSpPr>
            <p:nvPr/>
          </p:nvSpPr>
          <p:spPr bwMode="auto">
            <a:xfrm>
              <a:off x="1632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1" name="Freeform 43"/>
            <p:cNvSpPr>
              <a:spLocks/>
            </p:cNvSpPr>
            <p:nvPr/>
          </p:nvSpPr>
          <p:spPr bwMode="auto">
            <a:xfrm>
              <a:off x="1632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2" name="Freeform 44"/>
            <p:cNvSpPr>
              <a:spLocks/>
            </p:cNvSpPr>
            <p:nvPr/>
          </p:nvSpPr>
          <p:spPr bwMode="auto">
            <a:xfrm>
              <a:off x="1632732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3" name="Freeform 48"/>
            <p:cNvSpPr>
              <a:spLocks/>
            </p:cNvSpPr>
            <p:nvPr/>
          </p:nvSpPr>
          <p:spPr bwMode="auto">
            <a:xfrm>
              <a:off x="1632732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4" name="Freeform 49"/>
            <p:cNvSpPr>
              <a:spLocks/>
            </p:cNvSpPr>
            <p:nvPr/>
          </p:nvSpPr>
          <p:spPr bwMode="auto">
            <a:xfrm>
              <a:off x="1703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5" name="Freeform 50"/>
            <p:cNvSpPr>
              <a:spLocks/>
            </p:cNvSpPr>
            <p:nvPr/>
          </p:nvSpPr>
          <p:spPr bwMode="auto">
            <a:xfrm>
              <a:off x="1703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6" name="Freeform 51"/>
            <p:cNvSpPr>
              <a:spLocks/>
            </p:cNvSpPr>
            <p:nvPr/>
          </p:nvSpPr>
          <p:spPr bwMode="auto">
            <a:xfrm>
              <a:off x="1632732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7" name="Freeform 52"/>
            <p:cNvSpPr>
              <a:spLocks/>
            </p:cNvSpPr>
            <p:nvPr/>
          </p:nvSpPr>
          <p:spPr bwMode="auto">
            <a:xfrm>
              <a:off x="1632732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8" name="Freeform 53"/>
            <p:cNvSpPr>
              <a:spLocks/>
            </p:cNvSpPr>
            <p:nvPr/>
          </p:nvSpPr>
          <p:spPr bwMode="auto">
            <a:xfrm>
              <a:off x="1632732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9" name="Freeform 54"/>
            <p:cNvSpPr>
              <a:spLocks/>
            </p:cNvSpPr>
            <p:nvPr/>
          </p:nvSpPr>
          <p:spPr bwMode="auto">
            <a:xfrm>
              <a:off x="1632732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0" name="Freeform 55"/>
            <p:cNvSpPr>
              <a:spLocks/>
            </p:cNvSpPr>
            <p:nvPr/>
          </p:nvSpPr>
          <p:spPr bwMode="auto">
            <a:xfrm>
              <a:off x="1632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1" name="Freeform 56"/>
            <p:cNvSpPr>
              <a:spLocks/>
            </p:cNvSpPr>
            <p:nvPr/>
          </p:nvSpPr>
          <p:spPr bwMode="auto">
            <a:xfrm>
              <a:off x="1632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3" name="Freeform 7"/>
            <p:cNvSpPr>
              <a:spLocks/>
            </p:cNvSpPr>
            <p:nvPr/>
          </p:nvSpPr>
          <p:spPr bwMode="auto">
            <a:xfrm>
              <a:off x="2107554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4" name="Oval 8"/>
            <p:cNvSpPr>
              <a:spLocks noChangeArrowheads="1"/>
            </p:cNvSpPr>
            <p:nvPr/>
          </p:nvSpPr>
          <p:spPr bwMode="auto">
            <a:xfrm>
              <a:off x="2341574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5" name="Freeform 9"/>
            <p:cNvSpPr>
              <a:spLocks/>
            </p:cNvSpPr>
            <p:nvPr/>
          </p:nvSpPr>
          <p:spPr bwMode="auto">
            <a:xfrm>
              <a:off x="2341574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6" name="Oval 10"/>
            <p:cNvSpPr>
              <a:spLocks noChangeArrowheads="1"/>
            </p:cNvSpPr>
            <p:nvPr/>
          </p:nvSpPr>
          <p:spPr bwMode="auto">
            <a:xfrm>
              <a:off x="2675887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7" name="Oval 11"/>
            <p:cNvSpPr>
              <a:spLocks noChangeArrowheads="1"/>
            </p:cNvSpPr>
            <p:nvPr/>
          </p:nvSpPr>
          <p:spPr bwMode="auto">
            <a:xfrm>
              <a:off x="2324858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8" name="Freeform 12"/>
            <p:cNvSpPr>
              <a:spLocks/>
            </p:cNvSpPr>
            <p:nvPr/>
          </p:nvSpPr>
          <p:spPr bwMode="auto">
            <a:xfrm>
              <a:off x="2324858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9" name="Freeform 13"/>
            <p:cNvSpPr>
              <a:spLocks/>
            </p:cNvSpPr>
            <p:nvPr/>
          </p:nvSpPr>
          <p:spPr bwMode="auto">
            <a:xfrm>
              <a:off x="2343432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0" name="Rectangle 17"/>
            <p:cNvSpPr>
              <a:spLocks noChangeArrowheads="1"/>
            </p:cNvSpPr>
            <p:nvPr/>
          </p:nvSpPr>
          <p:spPr bwMode="auto">
            <a:xfrm>
              <a:off x="2367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1" name="Rectangle 18"/>
            <p:cNvSpPr>
              <a:spLocks noChangeArrowheads="1"/>
            </p:cNvSpPr>
            <p:nvPr/>
          </p:nvSpPr>
          <p:spPr bwMode="auto">
            <a:xfrm>
              <a:off x="2367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2" name="Freeform 19"/>
            <p:cNvSpPr>
              <a:spLocks/>
            </p:cNvSpPr>
            <p:nvPr/>
          </p:nvSpPr>
          <p:spPr bwMode="auto">
            <a:xfrm>
              <a:off x="2341572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3" name="Freeform 20"/>
            <p:cNvSpPr>
              <a:spLocks/>
            </p:cNvSpPr>
            <p:nvPr/>
          </p:nvSpPr>
          <p:spPr bwMode="auto">
            <a:xfrm>
              <a:off x="2592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4" name="Freeform 21"/>
            <p:cNvSpPr>
              <a:spLocks/>
            </p:cNvSpPr>
            <p:nvPr/>
          </p:nvSpPr>
          <p:spPr bwMode="auto">
            <a:xfrm>
              <a:off x="2592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5" name="Freeform 22"/>
            <p:cNvSpPr>
              <a:spLocks/>
            </p:cNvSpPr>
            <p:nvPr/>
          </p:nvSpPr>
          <p:spPr bwMode="auto">
            <a:xfrm>
              <a:off x="2438153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6" name="Freeform 23"/>
            <p:cNvSpPr>
              <a:spLocks/>
            </p:cNvSpPr>
            <p:nvPr/>
          </p:nvSpPr>
          <p:spPr bwMode="auto">
            <a:xfrm>
              <a:off x="2406579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7" name="Rectangle 24"/>
            <p:cNvSpPr>
              <a:spLocks noChangeArrowheads="1"/>
            </p:cNvSpPr>
            <p:nvPr/>
          </p:nvSpPr>
          <p:spPr bwMode="auto">
            <a:xfrm>
              <a:off x="2300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8" name="Rectangle 25"/>
            <p:cNvSpPr>
              <a:spLocks noChangeArrowheads="1"/>
            </p:cNvSpPr>
            <p:nvPr/>
          </p:nvSpPr>
          <p:spPr bwMode="auto">
            <a:xfrm>
              <a:off x="2300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9" name="Freeform 27"/>
            <p:cNvSpPr>
              <a:spLocks/>
            </p:cNvSpPr>
            <p:nvPr/>
          </p:nvSpPr>
          <p:spPr bwMode="auto">
            <a:xfrm>
              <a:off x="2525445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0" name="Freeform 29"/>
            <p:cNvSpPr>
              <a:spLocks/>
            </p:cNvSpPr>
            <p:nvPr/>
          </p:nvSpPr>
          <p:spPr bwMode="auto">
            <a:xfrm>
              <a:off x="2675887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1" name="Freeform 31"/>
            <p:cNvSpPr>
              <a:spLocks/>
            </p:cNvSpPr>
            <p:nvPr/>
          </p:nvSpPr>
          <p:spPr bwMode="auto">
            <a:xfrm>
              <a:off x="2521732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2" name="Freeform 32"/>
            <p:cNvSpPr>
              <a:spLocks/>
            </p:cNvSpPr>
            <p:nvPr/>
          </p:nvSpPr>
          <p:spPr bwMode="auto">
            <a:xfrm>
              <a:off x="2521732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3" name="Freeform 33"/>
            <p:cNvSpPr>
              <a:spLocks noEditPoints="1"/>
            </p:cNvSpPr>
            <p:nvPr/>
          </p:nvSpPr>
          <p:spPr bwMode="auto">
            <a:xfrm>
              <a:off x="2521732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4" name="Freeform 34"/>
            <p:cNvSpPr>
              <a:spLocks/>
            </p:cNvSpPr>
            <p:nvPr/>
          </p:nvSpPr>
          <p:spPr bwMode="auto">
            <a:xfrm>
              <a:off x="2521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5" name="Freeform 35"/>
            <p:cNvSpPr>
              <a:spLocks/>
            </p:cNvSpPr>
            <p:nvPr/>
          </p:nvSpPr>
          <p:spPr bwMode="auto">
            <a:xfrm>
              <a:off x="2521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6" name="Freeform 36"/>
            <p:cNvSpPr>
              <a:spLocks/>
            </p:cNvSpPr>
            <p:nvPr/>
          </p:nvSpPr>
          <p:spPr bwMode="auto">
            <a:xfrm>
              <a:off x="2672172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7" name="Freeform 37"/>
            <p:cNvSpPr>
              <a:spLocks/>
            </p:cNvSpPr>
            <p:nvPr/>
          </p:nvSpPr>
          <p:spPr bwMode="auto">
            <a:xfrm>
              <a:off x="2670315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8" name="Freeform 38"/>
            <p:cNvSpPr>
              <a:spLocks noEditPoints="1"/>
            </p:cNvSpPr>
            <p:nvPr/>
          </p:nvSpPr>
          <p:spPr bwMode="auto">
            <a:xfrm>
              <a:off x="2575593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9" name="Freeform 39"/>
            <p:cNvSpPr>
              <a:spLocks/>
            </p:cNvSpPr>
            <p:nvPr/>
          </p:nvSpPr>
          <p:spPr bwMode="auto">
            <a:xfrm>
              <a:off x="2521732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0" name="Freeform 40"/>
            <p:cNvSpPr>
              <a:spLocks/>
            </p:cNvSpPr>
            <p:nvPr/>
          </p:nvSpPr>
          <p:spPr bwMode="auto">
            <a:xfrm>
              <a:off x="2683316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1" name="Freeform 41"/>
            <p:cNvSpPr>
              <a:spLocks/>
            </p:cNvSpPr>
            <p:nvPr/>
          </p:nvSpPr>
          <p:spPr bwMode="auto">
            <a:xfrm>
              <a:off x="2675887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2" name="Freeform 42"/>
            <p:cNvSpPr>
              <a:spLocks/>
            </p:cNvSpPr>
            <p:nvPr/>
          </p:nvSpPr>
          <p:spPr bwMode="auto">
            <a:xfrm>
              <a:off x="2521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3" name="Freeform 43"/>
            <p:cNvSpPr>
              <a:spLocks/>
            </p:cNvSpPr>
            <p:nvPr/>
          </p:nvSpPr>
          <p:spPr bwMode="auto">
            <a:xfrm>
              <a:off x="2521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4" name="Freeform 44"/>
            <p:cNvSpPr>
              <a:spLocks/>
            </p:cNvSpPr>
            <p:nvPr/>
          </p:nvSpPr>
          <p:spPr bwMode="auto">
            <a:xfrm>
              <a:off x="2521732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5" name="Freeform 48"/>
            <p:cNvSpPr>
              <a:spLocks/>
            </p:cNvSpPr>
            <p:nvPr/>
          </p:nvSpPr>
          <p:spPr bwMode="auto">
            <a:xfrm>
              <a:off x="2521732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6" name="Freeform 49"/>
            <p:cNvSpPr>
              <a:spLocks/>
            </p:cNvSpPr>
            <p:nvPr/>
          </p:nvSpPr>
          <p:spPr bwMode="auto">
            <a:xfrm>
              <a:off x="2592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7" name="Freeform 50"/>
            <p:cNvSpPr>
              <a:spLocks/>
            </p:cNvSpPr>
            <p:nvPr/>
          </p:nvSpPr>
          <p:spPr bwMode="auto">
            <a:xfrm>
              <a:off x="2592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8" name="Freeform 51"/>
            <p:cNvSpPr>
              <a:spLocks/>
            </p:cNvSpPr>
            <p:nvPr/>
          </p:nvSpPr>
          <p:spPr bwMode="auto">
            <a:xfrm>
              <a:off x="2521732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9" name="Freeform 52"/>
            <p:cNvSpPr>
              <a:spLocks/>
            </p:cNvSpPr>
            <p:nvPr/>
          </p:nvSpPr>
          <p:spPr bwMode="auto">
            <a:xfrm>
              <a:off x="2521732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0" name="Freeform 53"/>
            <p:cNvSpPr>
              <a:spLocks/>
            </p:cNvSpPr>
            <p:nvPr/>
          </p:nvSpPr>
          <p:spPr bwMode="auto">
            <a:xfrm>
              <a:off x="2521732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1" name="Freeform 54"/>
            <p:cNvSpPr>
              <a:spLocks/>
            </p:cNvSpPr>
            <p:nvPr/>
          </p:nvSpPr>
          <p:spPr bwMode="auto">
            <a:xfrm>
              <a:off x="2521732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2" name="Freeform 55"/>
            <p:cNvSpPr>
              <a:spLocks/>
            </p:cNvSpPr>
            <p:nvPr/>
          </p:nvSpPr>
          <p:spPr bwMode="auto">
            <a:xfrm>
              <a:off x="2521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3" name="Freeform 56"/>
            <p:cNvSpPr>
              <a:spLocks/>
            </p:cNvSpPr>
            <p:nvPr/>
          </p:nvSpPr>
          <p:spPr bwMode="auto">
            <a:xfrm>
              <a:off x="2521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5" name="Freeform 7"/>
            <p:cNvSpPr>
              <a:spLocks/>
            </p:cNvSpPr>
            <p:nvPr/>
          </p:nvSpPr>
          <p:spPr bwMode="auto">
            <a:xfrm>
              <a:off x="2996554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6" name="Oval 8"/>
            <p:cNvSpPr>
              <a:spLocks noChangeArrowheads="1"/>
            </p:cNvSpPr>
            <p:nvPr/>
          </p:nvSpPr>
          <p:spPr bwMode="auto">
            <a:xfrm>
              <a:off x="3230574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7" name="Freeform 9"/>
            <p:cNvSpPr>
              <a:spLocks/>
            </p:cNvSpPr>
            <p:nvPr/>
          </p:nvSpPr>
          <p:spPr bwMode="auto">
            <a:xfrm>
              <a:off x="3230574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8" name="Oval 10"/>
            <p:cNvSpPr>
              <a:spLocks noChangeArrowheads="1"/>
            </p:cNvSpPr>
            <p:nvPr/>
          </p:nvSpPr>
          <p:spPr bwMode="auto">
            <a:xfrm>
              <a:off x="3564887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9" name="Oval 11"/>
            <p:cNvSpPr>
              <a:spLocks noChangeArrowheads="1"/>
            </p:cNvSpPr>
            <p:nvPr/>
          </p:nvSpPr>
          <p:spPr bwMode="auto">
            <a:xfrm>
              <a:off x="3213858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0" name="Freeform 12"/>
            <p:cNvSpPr>
              <a:spLocks/>
            </p:cNvSpPr>
            <p:nvPr/>
          </p:nvSpPr>
          <p:spPr bwMode="auto">
            <a:xfrm>
              <a:off x="3213858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1" name="Freeform 13"/>
            <p:cNvSpPr>
              <a:spLocks/>
            </p:cNvSpPr>
            <p:nvPr/>
          </p:nvSpPr>
          <p:spPr bwMode="auto">
            <a:xfrm>
              <a:off x="3232432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2" name="Rectangle 17"/>
            <p:cNvSpPr>
              <a:spLocks noChangeArrowheads="1"/>
            </p:cNvSpPr>
            <p:nvPr/>
          </p:nvSpPr>
          <p:spPr bwMode="auto">
            <a:xfrm>
              <a:off x="3256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3" name="Rectangle 18"/>
            <p:cNvSpPr>
              <a:spLocks noChangeArrowheads="1"/>
            </p:cNvSpPr>
            <p:nvPr/>
          </p:nvSpPr>
          <p:spPr bwMode="auto">
            <a:xfrm>
              <a:off x="3256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4" name="Freeform 19"/>
            <p:cNvSpPr>
              <a:spLocks/>
            </p:cNvSpPr>
            <p:nvPr/>
          </p:nvSpPr>
          <p:spPr bwMode="auto">
            <a:xfrm>
              <a:off x="3230572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5" name="Freeform 20"/>
            <p:cNvSpPr>
              <a:spLocks/>
            </p:cNvSpPr>
            <p:nvPr/>
          </p:nvSpPr>
          <p:spPr bwMode="auto">
            <a:xfrm>
              <a:off x="3481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6" name="Freeform 21"/>
            <p:cNvSpPr>
              <a:spLocks/>
            </p:cNvSpPr>
            <p:nvPr/>
          </p:nvSpPr>
          <p:spPr bwMode="auto">
            <a:xfrm>
              <a:off x="3481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7" name="Freeform 22"/>
            <p:cNvSpPr>
              <a:spLocks/>
            </p:cNvSpPr>
            <p:nvPr/>
          </p:nvSpPr>
          <p:spPr bwMode="auto">
            <a:xfrm>
              <a:off x="3327153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8" name="Freeform 23"/>
            <p:cNvSpPr>
              <a:spLocks/>
            </p:cNvSpPr>
            <p:nvPr/>
          </p:nvSpPr>
          <p:spPr bwMode="auto">
            <a:xfrm>
              <a:off x="3295579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9" name="Rectangle 24"/>
            <p:cNvSpPr>
              <a:spLocks noChangeArrowheads="1"/>
            </p:cNvSpPr>
            <p:nvPr/>
          </p:nvSpPr>
          <p:spPr bwMode="auto">
            <a:xfrm>
              <a:off x="3189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0" name="Rectangle 25"/>
            <p:cNvSpPr>
              <a:spLocks noChangeArrowheads="1"/>
            </p:cNvSpPr>
            <p:nvPr/>
          </p:nvSpPr>
          <p:spPr bwMode="auto">
            <a:xfrm>
              <a:off x="3189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1" name="Freeform 27"/>
            <p:cNvSpPr>
              <a:spLocks/>
            </p:cNvSpPr>
            <p:nvPr/>
          </p:nvSpPr>
          <p:spPr bwMode="auto">
            <a:xfrm>
              <a:off x="3414445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2" name="Freeform 29"/>
            <p:cNvSpPr>
              <a:spLocks/>
            </p:cNvSpPr>
            <p:nvPr/>
          </p:nvSpPr>
          <p:spPr bwMode="auto">
            <a:xfrm>
              <a:off x="3564887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3" name="Freeform 31"/>
            <p:cNvSpPr>
              <a:spLocks/>
            </p:cNvSpPr>
            <p:nvPr/>
          </p:nvSpPr>
          <p:spPr bwMode="auto">
            <a:xfrm>
              <a:off x="3410732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4" name="Freeform 32"/>
            <p:cNvSpPr>
              <a:spLocks/>
            </p:cNvSpPr>
            <p:nvPr/>
          </p:nvSpPr>
          <p:spPr bwMode="auto">
            <a:xfrm>
              <a:off x="3410732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5" name="Freeform 33"/>
            <p:cNvSpPr>
              <a:spLocks noEditPoints="1"/>
            </p:cNvSpPr>
            <p:nvPr/>
          </p:nvSpPr>
          <p:spPr bwMode="auto">
            <a:xfrm>
              <a:off x="3410732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6" name="Freeform 34"/>
            <p:cNvSpPr>
              <a:spLocks/>
            </p:cNvSpPr>
            <p:nvPr/>
          </p:nvSpPr>
          <p:spPr bwMode="auto">
            <a:xfrm>
              <a:off x="3410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7" name="Freeform 35"/>
            <p:cNvSpPr>
              <a:spLocks/>
            </p:cNvSpPr>
            <p:nvPr/>
          </p:nvSpPr>
          <p:spPr bwMode="auto">
            <a:xfrm>
              <a:off x="3410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8" name="Freeform 36"/>
            <p:cNvSpPr>
              <a:spLocks/>
            </p:cNvSpPr>
            <p:nvPr/>
          </p:nvSpPr>
          <p:spPr bwMode="auto">
            <a:xfrm>
              <a:off x="3561172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9" name="Freeform 37"/>
            <p:cNvSpPr>
              <a:spLocks/>
            </p:cNvSpPr>
            <p:nvPr/>
          </p:nvSpPr>
          <p:spPr bwMode="auto">
            <a:xfrm>
              <a:off x="3559315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0" name="Freeform 38"/>
            <p:cNvSpPr>
              <a:spLocks noEditPoints="1"/>
            </p:cNvSpPr>
            <p:nvPr/>
          </p:nvSpPr>
          <p:spPr bwMode="auto">
            <a:xfrm>
              <a:off x="3464593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1" name="Freeform 39"/>
            <p:cNvSpPr>
              <a:spLocks/>
            </p:cNvSpPr>
            <p:nvPr/>
          </p:nvSpPr>
          <p:spPr bwMode="auto">
            <a:xfrm>
              <a:off x="3410732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2" name="Freeform 40"/>
            <p:cNvSpPr>
              <a:spLocks/>
            </p:cNvSpPr>
            <p:nvPr/>
          </p:nvSpPr>
          <p:spPr bwMode="auto">
            <a:xfrm>
              <a:off x="3572316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3" name="Freeform 41"/>
            <p:cNvSpPr>
              <a:spLocks/>
            </p:cNvSpPr>
            <p:nvPr/>
          </p:nvSpPr>
          <p:spPr bwMode="auto">
            <a:xfrm>
              <a:off x="3564887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4" name="Freeform 42"/>
            <p:cNvSpPr>
              <a:spLocks/>
            </p:cNvSpPr>
            <p:nvPr/>
          </p:nvSpPr>
          <p:spPr bwMode="auto">
            <a:xfrm>
              <a:off x="3410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5" name="Freeform 43"/>
            <p:cNvSpPr>
              <a:spLocks/>
            </p:cNvSpPr>
            <p:nvPr/>
          </p:nvSpPr>
          <p:spPr bwMode="auto">
            <a:xfrm>
              <a:off x="3410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6" name="Freeform 44"/>
            <p:cNvSpPr>
              <a:spLocks/>
            </p:cNvSpPr>
            <p:nvPr/>
          </p:nvSpPr>
          <p:spPr bwMode="auto">
            <a:xfrm>
              <a:off x="3410732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7" name="Freeform 48"/>
            <p:cNvSpPr>
              <a:spLocks/>
            </p:cNvSpPr>
            <p:nvPr/>
          </p:nvSpPr>
          <p:spPr bwMode="auto">
            <a:xfrm>
              <a:off x="3410732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8" name="Freeform 49"/>
            <p:cNvSpPr>
              <a:spLocks/>
            </p:cNvSpPr>
            <p:nvPr/>
          </p:nvSpPr>
          <p:spPr bwMode="auto">
            <a:xfrm>
              <a:off x="3481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9" name="Freeform 50"/>
            <p:cNvSpPr>
              <a:spLocks/>
            </p:cNvSpPr>
            <p:nvPr/>
          </p:nvSpPr>
          <p:spPr bwMode="auto">
            <a:xfrm>
              <a:off x="3481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0" name="Freeform 51"/>
            <p:cNvSpPr>
              <a:spLocks/>
            </p:cNvSpPr>
            <p:nvPr/>
          </p:nvSpPr>
          <p:spPr bwMode="auto">
            <a:xfrm>
              <a:off x="3410732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1" name="Freeform 52"/>
            <p:cNvSpPr>
              <a:spLocks/>
            </p:cNvSpPr>
            <p:nvPr/>
          </p:nvSpPr>
          <p:spPr bwMode="auto">
            <a:xfrm>
              <a:off x="3410732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2" name="Freeform 53"/>
            <p:cNvSpPr>
              <a:spLocks/>
            </p:cNvSpPr>
            <p:nvPr/>
          </p:nvSpPr>
          <p:spPr bwMode="auto">
            <a:xfrm>
              <a:off x="3410732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3" name="Freeform 54"/>
            <p:cNvSpPr>
              <a:spLocks/>
            </p:cNvSpPr>
            <p:nvPr/>
          </p:nvSpPr>
          <p:spPr bwMode="auto">
            <a:xfrm>
              <a:off x="3410732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4" name="Freeform 55"/>
            <p:cNvSpPr>
              <a:spLocks/>
            </p:cNvSpPr>
            <p:nvPr/>
          </p:nvSpPr>
          <p:spPr bwMode="auto">
            <a:xfrm>
              <a:off x="3410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5" name="Freeform 56"/>
            <p:cNvSpPr>
              <a:spLocks/>
            </p:cNvSpPr>
            <p:nvPr/>
          </p:nvSpPr>
          <p:spPr bwMode="auto">
            <a:xfrm>
              <a:off x="3410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7" name="Freeform 7"/>
            <p:cNvSpPr>
              <a:spLocks/>
            </p:cNvSpPr>
            <p:nvPr/>
          </p:nvSpPr>
          <p:spPr bwMode="auto">
            <a:xfrm>
              <a:off x="3885554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8" name="Oval 8"/>
            <p:cNvSpPr>
              <a:spLocks noChangeArrowheads="1"/>
            </p:cNvSpPr>
            <p:nvPr/>
          </p:nvSpPr>
          <p:spPr bwMode="auto">
            <a:xfrm>
              <a:off x="4119574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9" name="Freeform 9"/>
            <p:cNvSpPr>
              <a:spLocks/>
            </p:cNvSpPr>
            <p:nvPr/>
          </p:nvSpPr>
          <p:spPr bwMode="auto">
            <a:xfrm>
              <a:off x="4119574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0" name="Oval 10"/>
            <p:cNvSpPr>
              <a:spLocks noChangeArrowheads="1"/>
            </p:cNvSpPr>
            <p:nvPr/>
          </p:nvSpPr>
          <p:spPr bwMode="auto">
            <a:xfrm>
              <a:off x="4453887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1" name="Oval 11"/>
            <p:cNvSpPr>
              <a:spLocks noChangeArrowheads="1"/>
            </p:cNvSpPr>
            <p:nvPr/>
          </p:nvSpPr>
          <p:spPr bwMode="auto">
            <a:xfrm>
              <a:off x="4102858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2" name="Freeform 12"/>
            <p:cNvSpPr>
              <a:spLocks/>
            </p:cNvSpPr>
            <p:nvPr/>
          </p:nvSpPr>
          <p:spPr bwMode="auto">
            <a:xfrm>
              <a:off x="4102858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3" name="Freeform 13"/>
            <p:cNvSpPr>
              <a:spLocks/>
            </p:cNvSpPr>
            <p:nvPr/>
          </p:nvSpPr>
          <p:spPr bwMode="auto">
            <a:xfrm>
              <a:off x="4121432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4" name="Rectangle 17"/>
            <p:cNvSpPr>
              <a:spLocks noChangeArrowheads="1"/>
            </p:cNvSpPr>
            <p:nvPr/>
          </p:nvSpPr>
          <p:spPr bwMode="auto">
            <a:xfrm>
              <a:off x="4145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5" name="Rectangle 18"/>
            <p:cNvSpPr>
              <a:spLocks noChangeArrowheads="1"/>
            </p:cNvSpPr>
            <p:nvPr/>
          </p:nvSpPr>
          <p:spPr bwMode="auto">
            <a:xfrm>
              <a:off x="4145575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6" name="Freeform 19"/>
            <p:cNvSpPr>
              <a:spLocks/>
            </p:cNvSpPr>
            <p:nvPr/>
          </p:nvSpPr>
          <p:spPr bwMode="auto">
            <a:xfrm>
              <a:off x="4119572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7" name="Freeform 20"/>
            <p:cNvSpPr>
              <a:spLocks/>
            </p:cNvSpPr>
            <p:nvPr/>
          </p:nvSpPr>
          <p:spPr bwMode="auto">
            <a:xfrm>
              <a:off x="4370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8" name="Freeform 21"/>
            <p:cNvSpPr>
              <a:spLocks/>
            </p:cNvSpPr>
            <p:nvPr/>
          </p:nvSpPr>
          <p:spPr bwMode="auto">
            <a:xfrm>
              <a:off x="4370309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9" name="Freeform 22"/>
            <p:cNvSpPr>
              <a:spLocks/>
            </p:cNvSpPr>
            <p:nvPr/>
          </p:nvSpPr>
          <p:spPr bwMode="auto">
            <a:xfrm>
              <a:off x="4216153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0" name="Freeform 23"/>
            <p:cNvSpPr>
              <a:spLocks/>
            </p:cNvSpPr>
            <p:nvPr/>
          </p:nvSpPr>
          <p:spPr bwMode="auto">
            <a:xfrm>
              <a:off x="4184579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1" name="Rectangle 24"/>
            <p:cNvSpPr>
              <a:spLocks noChangeArrowheads="1"/>
            </p:cNvSpPr>
            <p:nvPr/>
          </p:nvSpPr>
          <p:spPr bwMode="auto">
            <a:xfrm>
              <a:off x="4078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2" name="Rectangle 25"/>
            <p:cNvSpPr>
              <a:spLocks noChangeArrowheads="1"/>
            </p:cNvSpPr>
            <p:nvPr/>
          </p:nvSpPr>
          <p:spPr bwMode="auto">
            <a:xfrm>
              <a:off x="4078713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3" name="Freeform 27"/>
            <p:cNvSpPr>
              <a:spLocks/>
            </p:cNvSpPr>
            <p:nvPr/>
          </p:nvSpPr>
          <p:spPr bwMode="auto">
            <a:xfrm>
              <a:off x="4303445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4" name="Freeform 29"/>
            <p:cNvSpPr>
              <a:spLocks/>
            </p:cNvSpPr>
            <p:nvPr/>
          </p:nvSpPr>
          <p:spPr bwMode="auto">
            <a:xfrm>
              <a:off x="4453887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5" name="Freeform 31"/>
            <p:cNvSpPr>
              <a:spLocks/>
            </p:cNvSpPr>
            <p:nvPr/>
          </p:nvSpPr>
          <p:spPr bwMode="auto">
            <a:xfrm>
              <a:off x="4299732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6" name="Freeform 32"/>
            <p:cNvSpPr>
              <a:spLocks/>
            </p:cNvSpPr>
            <p:nvPr/>
          </p:nvSpPr>
          <p:spPr bwMode="auto">
            <a:xfrm>
              <a:off x="4299732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7" name="Freeform 33"/>
            <p:cNvSpPr>
              <a:spLocks noEditPoints="1"/>
            </p:cNvSpPr>
            <p:nvPr/>
          </p:nvSpPr>
          <p:spPr bwMode="auto">
            <a:xfrm>
              <a:off x="4299732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8" name="Freeform 34"/>
            <p:cNvSpPr>
              <a:spLocks/>
            </p:cNvSpPr>
            <p:nvPr/>
          </p:nvSpPr>
          <p:spPr bwMode="auto">
            <a:xfrm>
              <a:off x="4299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9" name="Freeform 35"/>
            <p:cNvSpPr>
              <a:spLocks/>
            </p:cNvSpPr>
            <p:nvPr/>
          </p:nvSpPr>
          <p:spPr bwMode="auto">
            <a:xfrm>
              <a:off x="4299732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0" name="Freeform 36"/>
            <p:cNvSpPr>
              <a:spLocks/>
            </p:cNvSpPr>
            <p:nvPr/>
          </p:nvSpPr>
          <p:spPr bwMode="auto">
            <a:xfrm>
              <a:off x="4450172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1" name="Freeform 37"/>
            <p:cNvSpPr>
              <a:spLocks/>
            </p:cNvSpPr>
            <p:nvPr/>
          </p:nvSpPr>
          <p:spPr bwMode="auto">
            <a:xfrm>
              <a:off x="4448315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2" name="Freeform 38"/>
            <p:cNvSpPr>
              <a:spLocks noEditPoints="1"/>
            </p:cNvSpPr>
            <p:nvPr/>
          </p:nvSpPr>
          <p:spPr bwMode="auto">
            <a:xfrm>
              <a:off x="4353593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3" name="Freeform 39"/>
            <p:cNvSpPr>
              <a:spLocks/>
            </p:cNvSpPr>
            <p:nvPr/>
          </p:nvSpPr>
          <p:spPr bwMode="auto">
            <a:xfrm>
              <a:off x="4299732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4" name="Freeform 40"/>
            <p:cNvSpPr>
              <a:spLocks/>
            </p:cNvSpPr>
            <p:nvPr/>
          </p:nvSpPr>
          <p:spPr bwMode="auto">
            <a:xfrm>
              <a:off x="4461316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5" name="Freeform 41"/>
            <p:cNvSpPr>
              <a:spLocks/>
            </p:cNvSpPr>
            <p:nvPr/>
          </p:nvSpPr>
          <p:spPr bwMode="auto">
            <a:xfrm>
              <a:off x="4453887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6" name="Freeform 42"/>
            <p:cNvSpPr>
              <a:spLocks/>
            </p:cNvSpPr>
            <p:nvPr/>
          </p:nvSpPr>
          <p:spPr bwMode="auto">
            <a:xfrm>
              <a:off x="4299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7" name="Freeform 43"/>
            <p:cNvSpPr>
              <a:spLocks/>
            </p:cNvSpPr>
            <p:nvPr/>
          </p:nvSpPr>
          <p:spPr bwMode="auto">
            <a:xfrm>
              <a:off x="4299732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8" name="Freeform 44"/>
            <p:cNvSpPr>
              <a:spLocks/>
            </p:cNvSpPr>
            <p:nvPr/>
          </p:nvSpPr>
          <p:spPr bwMode="auto">
            <a:xfrm>
              <a:off x="4299732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9" name="Freeform 48"/>
            <p:cNvSpPr>
              <a:spLocks/>
            </p:cNvSpPr>
            <p:nvPr/>
          </p:nvSpPr>
          <p:spPr bwMode="auto">
            <a:xfrm>
              <a:off x="4299732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0" name="Freeform 49"/>
            <p:cNvSpPr>
              <a:spLocks/>
            </p:cNvSpPr>
            <p:nvPr/>
          </p:nvSpPr>
          <p:spPr bwMode="auto">
            <a:xfrm>
              <a:off x="4370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1" name="Freeform 50"/>
            <p:cNvSpPr>
              <a:spLocks/>
            </p:cNvSpPr>
            <p:nvPr/>
          </p:nvSpPr>
          <p:spPr bwMode="auto">
            <a:xfrm>
              <a:off x="4370309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2" name="Freeform 51"/>
            <p:cNvSpPr>
              <a:spLocks/>
            </p:cNvSpPr>
            <p:nvPr/>
          </p:nvSpPr>
          <p:spPr bwMode="auto">
            <a:xfrm>
              <a:off x="4299732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3" name="Freeform 52"/>
            <p:cNvSpPr>
              <a:spLocks/>
            </p:cNvSpPr>
            <p:nvPr/>
          </p:nvSpPr>
          <p:spPr bwMode="auto">
            <a:xfrm>
              <a:off x="4299732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4" name="Freeform 53"/>
            <p:cNvSpPr>
              <a:spLocks/>
            </p:cNvSpPr>
            <p:nvPr/>
          </p:nvSpPr>
          <p:spPr bwMode="auto">
            <a:xfrm>
              <a:off x="4299732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5" name="Freeform 54"/>
            <p:cNvSpPr>
              <a:spLocks/>
            </p:cNvSpPr>
            <p:nvPr/>
          </p:nvSpPr>
          <p:spPr bwMode="auto">
            <a:xfrm>
              <a:off x="4299732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6" name="Freeform 55"/>
            <p:cNvSpPr>
              <a:spLocks/>
            </p:cNvSpPr>
            <p:nvPr/>
          </p:nvSpPr>
          <p:spPr bwMode="auto">
            <a:xfrm>
              <a:off x="4299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7" name="Freeform 56"/>
            <p:cNvSpPr>
              <a:spLocks/>
            </p:cNvSpPr>
            <p:nvPr/>
          </p:nvSpPr>
          <p:spPr bwMode="auto">
            <a:xfrm>
              <a:off x="4299732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9" name="Freeform 7"/>
            <p:cNvSpPr>
              <a:spLocks/>
            </p:cNvSpPr>
            <p:nvPr/>
          </p:nvSpPr>
          <p:spPr bwMode="auto">
            <a:xfrm>
              <a:off x="7390753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0" name="Oval 8"/>
            <p:cNvSpPr>
              <a:spLocks noChangeArrowheads="1"/>
            </p:cNvSpPr>
            <p:nvPr/>
          </p:nvSpPr>
          <p:spPr bwMode="auto">
            <a:xfrm>
              <a:off x="7624773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1" name="Freeform 9"/>
            <p:cNvSpPr>
              <a:spLocks/>
            </p:cNvSpPr>
            <p:nvPr/>
          </p:nvSpPr>
          <p:spPr bwMode="auto">
            <a:xfrm>
              <a:off x="7624773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2" name="Oval 10"/>
            <p:cNvSpPr>
              <a:spLocks noChangeArrowheads="1"/>
            </p:cNvSpPr>
            <p:nvPr/>
          </p:nvSpPr>
          <p:spPr bwMode="auto">
            <a:xfrm>
              <a:off x="7959086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3" name="Oval 11"/>
            <p:cNvSpPr>
              <a:spLocks noChangeArrowheads="1"/>
            </p:cNvSpPr>
            <p:nvPr/>
          </p:nvSpPr>
          <p:spPr bwMode="auto">
            <a:xfrm>
              <a:off x="7608057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auto">
            <a:xfrm>
              <a:off x="7608057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7626631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6" name="Rectangle 17"/>
            <p:cNvSpPr>
              <a:spLocks noChangeArrowheads="1"/>
            </p:cNvSpPr>
            <p:nvPr/>
          </p:nvSpPr>
          <p:spPr bwMode="auto">
            <a:xfrm>
              <a:off x="76507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7650774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8" name="Freeform 19"/>
            <p:cNvSpPr>
              <a:spLocks/>
            </p:cNvSpPr>
            <p:nvPr/>
          </p:nvSpPr>
          <p:spPr bwMode="auto">
            <a:xfrm>
              <a:off x="7624771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9" name="Freeform 20"/>
            <p:cNvSpPr>
              <a:spLocks/>
            </p:cNvSpPr>
            <p:nvPr/>
          </p:nvSpPr>
          <p:spPr bwMode="auto">
            <a:xfrm>
              <a:off x="78755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0" name="Freeform 21"/>
            <p:cNvSpPr>
              <a:spLocks/>
            </p:cNvSpPr>
            <p:nvPr/>
          </p:nvSpPr>
          <p:spPr bwMode="auto">
            <a:xfrm>
              <a:off x="7875508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1" name="Freeform 22"/>
            <p:cNvSpPr>
              <a:spLocks/>
            </p:cNvSpPr>
            <p:nvPr/>
          </p:nvSpPr>
          <p:spPr bwMode="auto">
            <a:xfrm>
              <a:off x="7721352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2" name="Freeform 23"/>
            <p:cNvSpPr>
              <a:spLocks/>
            </p:cNvSpPr>
            <p:nvPr/>
          </p:nvSpPr>
          <p:spPr bwMode="auto">
            <a:xfrm>
              <a:off x="7689778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3" name="Rectangle 24"/>
            <p:cNvSpPr>
              <a:spLocks noChangeArrowheads="1"/>
            </p:cNvSpPr>
            <p:nvPr/>
          </p:nvSpPr>
          <p:spPr bwMode="auto">
            <a:xfrm>
              <a:off x="75839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4" name="Rectangle 25"/>
            <p:cNvSpPr>
              <a:spLocks noChangeArrowheads="1"/>
            </p:cNvSpPr>
            <p:nvPr/>
          </p:nvSpPr>
          <p:spPr bwMode="auto">
            <a:xfrm>
              <a:off x="7583912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5" name="Freeform 27"/>
            <p:cNvSpPr>
              <a:spLocks/>
            </p:cNvSpPr>
            <p:nvPr/>
          </p:nvSpPr>
          <p:spPr bwMode="auto">
            <a:xfrm>
              <a:off x="7808644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6" name="Freeform 29"/>
            <p:cNvSpPr>
              <a:spLocks/>
            </p:cNvSpPr>
            <p:nvPr/>
          </p:nvSpPr>
          <p:spPr bwMode="auto">
            <a:xfrm>
              <a:off x="7959086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7" name="Freeform 31"/>
            <p:cNvSpPr>
              <a:spLocks/>
            </p:cNvSpPr>
            <p:nvPr/>
          </p:nvSpPr>
          <p:spPr bwMode="auto">
            <a:xfrm>
              <a:off x="7804931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8" name="Freeform 32"/>
            <p:cNvSpPr>
              <a:spLocks/>
            </p:cNvSpPr>
            <p:nvPr/>
          </p:nvSpPr>
          <p:spPr bwMode="auto">
            <a:xfrm>
              <a:off x="7804931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9" name="Freeform 33"/>
            <p:cNvSpPr>
              <a:spLocks noEditPoints="1"/>
            </p:cNvSpPr>
            <p:nvPr/>
          </p:nvSpPr>
          <p:spPr bwMode="auto">
            <a:xfrm>
              <a:off x="7804931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0" name="Freeform 34"/>
            <p:cNvSpPr>
              <a:spLocks/>
            </p:cNvSpPr>
            <p:nvPr/>
          </p:nvSpPr>
          <p:spPr bwMode="auto">
            <a:xfrm>
              <a:off x="78049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1" name="Freeform 35"/>
            <p:cNvSpPr>
              <a:spLocks/>
            </p:cNvSpPr>
            <p:nvPr/>
          </p:nvSpPr>
          <p:spPr bwMode="auto">
            <a:xfrm>
              <a:off x="7804931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2" name="Freeform 36"/>
            <p:cNvSpPr>
              <a:spLocks/>
            </p:cNvSpPr>
            <p:nvPr/>
          </p:nvSpPr>
          <p:spPr bwMode="auto">
            <a:xfrm>
              <a:off x="7955371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3" name="Freeform 37"/>
            <p:cNvSpPr>
              <a:spLocks/>
            </p:cNvSpPr>
            <p:nvPr/>
          </p:nvSpPr>
          <p:spPr bwMode="auto">
            <a:xfrm>
              <a:off x="7953514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4" name="Freeform 38"/>
            <p:cNvSpPr>
              <a:spLocks noEditPoints="1"/>
            </p:cNvSpPr>
            <p:nvPr/>
          </p:nvSpPr>
          <p:spPr bwMode="auto">
            <a:xfrm>
              <a:off x="7858792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5" name="Freeform 39"/>
            <p:cNvSpPr>
              <a:spLocks/>
            </p:cNvSpPr>
            <p:nvPr/>
          </p:nvSpPr>
          <p:spPr bwMode="auto">
            <a:xfrm>
              <a:off x="7804931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6" name="Freeform 40"/>
            <p:cNvSpPr>
              <a:spLocks/>
            </p:cNvSpPr>
            <p:nvPr/>
          </p:nvSpPr>
          <p:spPr bwMode="auto">
            <a:xfrm>
              <a:off x="7966515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7" name="Freeform 41"/>
            <p:cNvSpPr>
              <a:spLocks/>
            </p:cNvSpPr>
            <p:nvPr/>
          </p:nvSpPr>
          <p:spPr bwMode="auto">
            <a:xfrm>
              <a:off x="7959086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8" name="Freeform 42"/>
            <p:cNvSpPr>
              <a:spLocks/>
            </p:cNvSpPr>
            <p:nvPr/>
          </p:nvSpPr>
          <p:spPr bwMode="auto">
            <a:xfrm>
              <a:off x="78049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9" name="Freeform 43"/>
            <p:cNvSpPr>
              <a:spLocks/>
            </p:cNvSpPr>
            <p:nvPr/>
          </p:nvSpPr>
          <p:spPr bwMode="auto">
            <a:xfrm>
              <a:off x="7804931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0" name="Freeform 44"/>
            <p:cNvSpPr>
              <a:spLocks/>
            </p:cNvSpPr>
            <p:nvPr/>
          </p:nvSpPr>
          <p:spPr bwMode="auto">
            <a:xfrm>
              <a:off x="7804931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1" name="Freeform 48"/>
            <p:cNvSpPr>
              <a:spLocks/>
            </p:cNvSpPr>
            <p:nvPr/>
          </p:nvSpPr>
          <p:spPr bwMode="auto">
            <a:xfrm>
              <a:off x="7804931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2" name="Freeform 49"/>
            <p:cNvSpPr>
              <a:spLocks/>
            </p:cNvSpPr>
            <p:nvPr/>
          </p:nvSpPr>
          <p:spPr bwMode="auto">
            <a:xfrm>
              <a:off x="78755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3" name="Freeform 50"/>
            <p:cNvSpPr>
              <a:spLocks/>
            </p:cNvSpPr>
            <p:nvPr/>
          </p:nvSpPr>
          <p:spPr bwMode="auto">
            <a:xfrm>
              <a:off x="7875508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4" name="Freeform 51"/>
            <p:cNvSpPr>
              <a:spLocks/>
            </p:cNvSpPr>
            <p:nvPr/>
          </p:nvSpPr>
          <p:spPr bwMode="auto">
            <a:xfrm>
              <a:off x="7804931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5" name="Freeform 52"/>
            <p:cNvSpPr>
              <a:spLocks/>
            </p:cNvSpPr>
            <p:nvPr/>
          </p:nvSpPr>
          <p:spPr bwMode="auto">
            <a:xfrm>
              <a:off x="7804931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6" name="Freeform 53"/>
            <p:cNvSpPr>
              <a:spLocks/>
            </p:cNvSpPr>
            <p:nvPr/>
          </p:nvSpPr>
          <p:spPr bwMode="auto">
            <a:xfrm>
              <a:off x="7804931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7" name="Freeform 54"/>
            <p:cNvSpPr>
              <a:spLocks/>
            </p:cNvSpPr>
            <p:nvPr/>
          </p:nvSpPr>
          <p:spPr bwMode="auto">
            <a:xfrm>
              <a:off x="7804931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8" name="Freeform 55"/>
            <p:cNvSpPr>
              <a:spLocks/>
            </p:cNvSpPr>
            <p:nvPr/>
          </p:nvSpPr>
          <p:spPr bwMode="auto">
            <a:xfrm>
              <a:off x="78049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9" name="Freeform 56"/>
            <p:cNvSpPr>
              <a:spLocks/>
            </p:cNvSpPr>
            <p:nvPr/>
          </p:nvSpPr>
          <p:spPr bwMode="auto">
            <a:xfrm>
              <a:off x="7804931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1" name="Freeform 7"/>
            <p:cNvSpPr>
              <a:spLocks/>
            </p:cNvSpPr>
            <p:nvPr/>
          </p:nvSpPr>
          <p:spPr bwMode="auto">
            <a:xfrm>
              <a:off x="8262819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2" name="Oval 8"/>
            <p:cNvSpPr>
              <a:spLocks noChangeArrowheads="1"/>
            </p:cNvSpPr>
            <p:nvPr/>
          </p:nvSpPr>
          <p:spPr bwMode="auto">
            <a:xfrm>
              <a:off x="8496839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3" name="Freeform 9"/>
            <p:cNvSpPr>
              <a:spLocks/>
            </p:cNvSpPr>
            <p:nvPr/>
          </p:nvSpPr>
          <p:spPr bwMode="auto">
            <a:xfrm>
              <a:off x="8496839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4" name="Oval 10"/>
            <p:cNvSpPr>
              <a:spLocks noChangeArrowheads="1"/>
            </p:cNvSpPr>
            <p:nvPr/>
          </p:nvSpPr>
          <p:spPr bwMode="auto">
            <a:xfrm>
              <a:off x="8831152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5" name="Oval 11"/>
            <p:cNvSpPr>
              <a:spLocks noChangeArrowheads="1"/>
            </p:cNvSpPr>
            <p:nvPr/>
          </p:nvSpPr>
          <p:spPr bwMode="auto">
            <a:xfrm>
              <a:off x="8480123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6" name="Freeform 12"/>
            <p:cNvSpPr>
              <a:spLocks/>
            </p:cNvSpPr>
            <p:nvPr/>
          </p:nvSpPr>
          <p:spPr bwMode="auto">
            <a:xfrm>
              <a:off x="8480123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7" name="Freeform 13"/>
            <p:cNvSpPr>
              <a:spLocks/>
            </p:cNvSpPr>
            <p:nvPr/>
          </p:nvSpPr>
          <p:spPr bwMode="auto">
            <a:xfrm>
              <a:off x="8498697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8" name="Rectangle 17"/>
            <p:cNvSpPr>
              <a:spLocks noChangeArrowheads="1"/>
            </p:cNvSpPr>
            <p:nvPr/>
          </p:nvSpPr>
          <p:spPr bwMode="auto">
            <a:xfrm>
              <a:off x="8522840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9" name="Rectangle 18"/>
            <p:cNvSpPr>
              <a:spLocks noChangeArrowheads="1"/>
            </p:cNvSpPr>
            <p:nvPr/>
          </p:nvSpPr>
          <p:spPr bwMode="auto">
            <a:xfrm>
              <a:off x="8522840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0" name="Freeform 19"/>
            <p:cNvSpPr>
              <a:spLocks/>
            </p:cNvSpPr>
            <p:nvPr/>
          </p:nvSpPr>
          <p:spPr bwMode="auto">
            <a:xfrm>
              <a:off x="8496837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1" name="Freeform 20"/>
            <p:cNvSpPr>
              <a:spLocks/>
            </p:cNvSpPr>
            <p:nvPr/>
          </p:nvSpPr>
          <p:spPr bwMode="auto">
            <a:xfrm>
              <a:off x="8747574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2" name="Freeform 21"/>
            <p:cNvSpPr>
              <a:spLocks/>
            </p:cNvSpPr>
            <p:nvPr/>
          </p:nvSpPr>
          <p:spPr bwMode="auto">
            <a:xfrm>
              <a:off x="8747574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3" name="Freeform 22"/>
            <p:cNvSpPr>
              <a:spLocks/>
            </p:cNvSpPr>
            <p:nvPr/>
          </p:nvSpPr>
          <p:spPr bwMode="auto">
            <a:xfrm>
              <a:off x="8593418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4" name="Freeform 23"/>
            <p:cNvSpPr>
              <a:spLocks/>
            </p:cNvSpPr>
            <p:nvPr/>
          </p:nvSpPr>
          <p:spPr bwMode="auto">
            <a:xfrm>
              <a:off x="8561844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5" name="Rectangle 24"/>
            <p:cNvSpPr>
              <a:spLocks noChangeArrowheads="1"/>
            </p:cNvSpPr>
            <p:nvPr/>
          </p:nvSpPr>
          <p:spPr bwMode="auto">
            <a:xfrm>
              <a:off x="8455978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6" name="Rectangle 25"/>
            <p:cNvSpPr>
              <a:spLocks noChangeArrowheads="1"/>
            </p:cNvSpPr>
            <p:nvPr/>
          </p:nvSpPr>
          <p:spPr bwMode="auto">
            <a:xfrm>
              <a:off x="8455978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7" name="Freeform 27"/>
            <p:cNvSpPr>
              <a:spLocks/>
            </p:cNvSpPr>
            <p:nvPr/>
          </p:nvSpPr>
          <p:spPr bwMode="auto">
            <a:xfrm>
              <a:off x="8680710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8" name="Freeform 29"/>
            <p:cNvSpPr>
              <a:spLocks/>
            </p:cNvSpPr>
            <p:nvPr/>
          </p:nvSpPr>
          <p:spPr bwMode="auto">
            <a:xfrm>
              <a:off x="8831152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9" name="Freeform 31"/>
            <p:cNvSpPr>
              <a:spLocks/>
            </p:cNvSpPr>
            <p:nvPr/>
          </p:nvSpPr>
          <p:spPr bwMode="auto">
            <a:xfrm>
              <a:off x="8676997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0" name="Freeform 32"/>
            <p:cNvSpPr>
              <a:spLocks/>
            </p:cNvSpPr>
            <p:nvPr/>
          </p:nvSpPr>
          <p:spPr bwMode="auto">
            <a:xfrm>
              <a:off x="8676997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1" name="Freeform 33"/>
            <p:cNvSpPr>
              <a:spLocks noEditPoints="1"/>
            </p:cNvSpPr>
            <p:nvPr/>
          </p:nvSpPr>
          <p:spPr bwMode="auto">
            <a:xfrm>
              <a:off x="8676997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2" name="Freeform 34"/>
            <p:cNvSpPr>
              <a:spLocks/>
            </p:cNvSpPr>
            <p:nvPr/>
          </p:nvSpPr>
          <p:spPr bwMode="auto">
            <a:xfrm>
              <a:off x="8676997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3" name="Freeform 35"/>
            <p:cNvSpPr>
              <a:spLocks/>
            </p:cNvSpPr>
            <p:nvPr/>
          </p:nvSpPr>
          <p:spPr bwMode="auto">
            <a:xfrm>
              <a:off x="8676997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4" name="Freeform 36"/>
            <p:cNvSpPr>
              <a:spLocks/>
            </p:cNvSpPr>
            <p:nvPr/>
          </p:nvSpPr>
          <p:spPr bwMode="auto">
            <a:xfrm>
              <a:off x="8827437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5" name="Freeform 37"/>
            <p:cNvSpPr>
              <a:spLocks/>
            </p:cNvSpPr>
            <p:nvPr/>
          </p:nvSpPr>
          <p:spPr bwMode="auto">
            <a:xfrm>
              <a:off x="8825580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6" name="Freeform 38"/>
            <p:cNvSpPr>
              <a:spLocks noEditPoints="1"/>
            </p:cNvSpPr>
            <p:nvPr/>
          </p:nvSpPr>
          <p:spPr bwMode="auto">
            <a:xfrm>
              <a:off x="8730858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7" name="Freeform 39"/>
            <p:cNvSpPr>
              <a:spLocks/>
            </p:cNvSpPr>
            <p:nvPr/>
          </p:nvSpPr>
          <p:spPr bwMode="auto">
            <a:xfrm>
              <a:off x="8676997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8" name="Freeform 40"/>
            <p:cNvSpPr>
              <a:spLocks/>
            </p:cNvSpPr>
            <p:nvPr/>
          </p:nvSpPr>
          <p:spPr bwMode="auto">
            <a:xfrm>
              <a:off x="8838581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9" name="Freeform 41"/>
            <p:cNvSpPr>
              <a:spLocks/>
            </p:cNvSpPr>
            <p:nvPr/>
          </p:nvSpPr>
          <p:spPr bwMode="auto">
            <a:xfrm>
              <a:off x="8831152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0" name="Freeform 42"/>
            <p:cNvSpPr>
              <a:spLocks/>
            </p:cNvSpPr>
            <p:nvPr/>
          </p:nvSpPr>
          <p:spPr bwMode="auto">
            <a:xfrm>
              <a:off x="8676997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1" name="Freeform 43"/>
            <p:cNvSpPr>
              <a:spLocks/>
            </p:cNvSpPr>
            <p:nvPr/>
          </p:nvSpPr>
          <p:spPr bwMode="auto">
            <a:xfrm>
              <a:off x="8676997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2" name="Freeform 44"/>
            <p:cNvSpPr>
              <a:spLocks/>
            </p:cNvSpPr>
            <p:nvPr/>
          </p:nvSpPr>
          <p:spPr bwMode="auto">
            <a:xfrm>
              <a:off x="8676997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3" name="Freeform 48"/>
            <p:cNvSpPr>
              <a:spLocks/>
            </p:cNvSpPr>
            <p:nvPr/>
          </p:nvSpPr>
          <p:spPr bwMode="auto">
            <a:xfrm>
              <a:off x="8676997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4" name="Freeform 49"/>
            <p:cNvSpPr>
              <a:spLocks/>
            </p:cNvSpPr>
            <p:nvPr/>
          </p:nvSpPr>
          <p:spPr bwMode="auto">
            <a:xfrm>
              <a:off x="8747574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5" name="Freeform 50"/>
            <p:cNvSpPr>
              <a:spLocks/>
            </p:cNvSpPr>
            <p:nvPr/>
          </p:nvSpPr>
          <p:spPr bwMode="auto">
            <a:xfrm>
              <a:off x="8747574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6" name="Freeform 51"/>
            <p:cNvSpPr>
              <a:spLocks/>
            </p:cNvSpPr>
            <p:nvPr/>
          </p:nvSpPr>
          <p:spPr bwMode="auto">
            <a:xfrm>
              <a:off x="8676997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7" name="Freeform 52"/>
            <p:cNvSpPr>
              <a:spLocks/>
            </p:cNvSpPr>
            <p:nvPr/>
          </p:nvSpPr>
          <p:spPr bwMode="auto">
            <a:xfrm>
              <a:off x="8676997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8" name="Freeform 53"/>
            <p:cNvSpPr>
              <a:spLocks/>
            </p:cNvSpPr>
            <p:nvPr/>
          </p:nvSpPr>
          <p:spPr bwMode="auto">
            <a:xfrm>
              <a:off x="8676997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9" name="Freeform 54"/>
            <p:cNvSpPr>
              <a:spLocks/>
            </p:cNvSpPr>
            <p:nvPr/>
          </p:nvSpPr>
          <p:spPr bwMode="auto">
            <a:xfrm>
              <a:off x="8676997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0" name="Freeform 55"/>
            <p:cNvSpPr>
              <a:spLocks/>
            </p:cNvSpPr>
            <p:nvPr/>
          </p:nvSpPr>
          <p:spPr bwMode="auto">
            <a:xfrm>
              <a:off x="8676997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1" name="Freeform 56"/>
            <p:cNvSpPr>
              <a:spLocks/>
            </p:cNvSpPr>
            <p:nvPr/>
          </p:nvSpPr>
          <p:spPr bwMode="auto">
            <a:xfrm>
              <a:off x="8676997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3" name="Freeform 7"/>
            <p:cNvSpPr>
              <a:spLocks/>
            </p:cNvSpPr>
            <p:nvPr/>
          </p:nvSpPr>
          <p:spPr bwMode="auto">
            <a:xfrm>
              <a:off x="9134885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4" name="Oval 8"/>
            <p:cNvSpPr>
              <a:spLocks noChangeArrowheads="1"/>
            </p:cNvSpPr>
            <p:nvPr/>
          </p:nvSpPr>
          <p:spPr bwMode="auto">
            <a:xfrm>
              <a:off x="9368905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5" name="Freeform 9"/>
            <p:cNvSpPr>
              <a:spLocks/>
            </p:cNvSpPr>
            <p:nvPr/>
          </p:nvSpPr>
          <p:spPr bwMode="auto">
            <a:xfrm>
              <a:off x="9368905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6" name="Oval 10"/>
            <p:cNvSpPr>
              <a:spLocks noChangeArrowheads="1"/>
            </p:cNvSpPr>
            <p:nvPr/>
          </p:nvSpPr>
          <p:spPr bwMode="auto">
            <a:xfrm>
              <a:off x="9703218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7" name="Oval 11"/>
            <p:cNvSpPr>
              <a:spLocks noChangeArrowheads="1"/>
            </p:cNvSpPr>
            <p:nvPr/>
          </p:nvSpPr>
          <p:spPr bwMode="auto">
            <a:xfrm>
              <a:off x="9352189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8" name="Freeform 12"/>
            <p:cNvSpPr>
              <a:spLocks/>
            </p:cNvSpPr>
            <p:nvPr/>
          </p:nvSpPr>
          <p:spPr bwMode="auto">
            <a:xfrm>
              <a:off x="9352189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9" name="Freeform 13"/>
            <p:cNvSpPr>
              <a:spLocks/>
            </p:cNvSpPr>
            <p:nvPr/>
          </p:nvSpPr>
          <p:spPr bwMode="auto">
            <a:xfrm>
              <a:off x="9370763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0" name="Rectangle 17"/>
            <p:cNvSpPr>
              <a:spLocks noChangeArrowheads="1"/>
            </p:cNvSpPr>
            <p:nvPr/>
          </p:nvSpPr>
          <p:spPr bwMode="auto">
            <a:xfrm>
              <a:off x="9394906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1" name="Rectangle 18"/>
            <p:cNvSpPr>
              <a:spLocks noChangeArrowheads="1"/>
            </p:cNvSpPr>
            <p:nvPr/>
          </p:nvSpPr>
          <p:spPr bwMode="auto">
            <a:xfrm>
              <a:off x="9394906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2" name="Freeform 19"/>
            <p:cNvSpPr>
              <a:spLocks/>
            </p:cNvSpPr>
            <p:nvPr/>
          </p:nvSpPr>
          <p:spPr bwMode="auto">
            <a:xfrm>
              <a:off x="9368903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3" name="Freeform 20"/>
            <p:cNvSpPr>
              <a:spLocks/>
            </p:cNvSpPr>
            <p:nvPr/>
          </p:nvSpPr>
          <p:spPr bwMode="auto">
            <a:xfrm>
              <a:off x="9619640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4" name="Freeform 21"/>
            <p:cNvSpPr>
              <a:spLocks/>
            </p:cNvSpPr>
            <p:nvPr/>
          </p:nvSpPr>
          <p:spPr bwMode="auto">
            <a:xfrm>
              <a:off x="9619640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5" name="Freeform 22"/>
            <p:cNvSpPr>
              <a:spLocks/>
            </p:cNvSpPr>
            <p:nvPr/>
          </p:nvSpPr>
          <p:spPr bwMode="auto">
            <a:xfrm>
              <a:off x="9465484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6" name="Freeform 23"/>
            <p:cNvSpPr>
              <a:spLocks/>
            </p:cNvSpPr>
            <p:nvPr/>
          </p:nvSpPr>
          <p:spPr bwMode="auto">
            <a:xfrm>
              <a:off x="9433910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7" name="Rectangle 24"/>
            <p:cNvSpPr>
              <a:spLocks noChangeArrowheads="1"/>
            </p:cNvSpPr>
            <p:nvPr/>
          </p:nvSpPr>
          <p:spPr bwMode="auto">
            <a:xfrm>
              <a:off x="9328044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8" name="Rectangle 25"/>
            <p:cNvSpPr>
              <a:spLocks noChangeArrowheads="1"/>
            </p:cNvSpPr>
            <p:nvPr/>
          </p:nvSpPr>
          <p:spPr bwMode="auto">
            <a:xfrm>
              <a:off x="9328044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9" name="Freeform 27"/>
            <p:cNvSpPr>
              <a:spLocks/>
            </p:cNvSpPr>
            <p:nvPr/>
          </p:nvSpPr>
          <p:spPr bwMode="auto">
            <a:xfrm>
              <a:off x="9552776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0" name="Freeform 29"/>
            <p:cNvSpPr>
              <a:spLocks/>
            </p:cNvSpPr>
            <p:nvPr/>
          </p:nvSpPr>
          <p:spPr bwMode="auto">
            <a:xfrm>
              <a:off x="9703218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1" name="Freeform 31"/>
            <p:cNvSpPr>
              <a:spLocks/>
            </p:cNvSpPr>
            <p:nvPr/>
          </p:nvSpPr>
          <p:spPr bwMode="auto">
            <a:xfrm>
              <a:off x="9549063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2" name="Freeform 32"/>
            <p:cNvSpPr>
              <a:spLocks/>
            </p:cNvSpPr>
            <p:nvPr/>
          </p:nvSpPr>
          <p:spPr bwMode="auto">
            <a:xfrm>
              <a:off x="9549063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3" name="Freeform 33"/>
            <p:cNvSpPr>
              <a:spLocks noEditPoints="1"/>
            </p:cNvSpPr>
            <p:nvPr/>
          </p:nvSpPr>
          <p:spPr bwMode="auto">
            <a:xfrm>
              <a:off x="9549063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4" name="Freeform 34"/>
            <p:cNvSpPr>
              <a:spLocks/>
            </p:cNvSpPr>
            <p:nvPr/>
          </p:nvSpPr>
          <p:spPr bwMode="auto">
            <a:xfrm>
              <a:off x="9549063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5" name="Freeform 35"/>
            <p:cNvSpPr>
              <a:spLocks/>
            </p:cNvSpPr>
            <p:nvPr/>
          </p:nvSpPr>
          <p:spPr bwMode="auto">
            <a:xfrm>
              <a:off x="9549063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6" name="Freeform 36"/>
            <p:cNvSpPr>
              <a:spLocks/>
            </p:cNvSpPr>
            <p:nvPr/>
          </p:nvSpPr>
          <p:spPr bwMode="auto">
            <a:xfrm>
              <a:off x="9699503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7" name="Freeform 37"/>
            <p:cNvSpPr>
              <a:spLocks/>
            </p:cNvSpPr>
            <p:nvPr/>
          </p:nvSpPr>
          <p:spPr bwMode="auto">
            <a:xfrm>
              <a:off x="9697646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8" name="Freeform 38"/>
            <p:cNvSpPr>
              <a:spLocks noEditPoints="1"/>
            </p:cNvSpPr>
            <p:nvPr/>
          </p:nvSpPr>
          <p:spPr bwMode="auto">
            <a:xfrm>
              <a:off x="9602924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9" name="Freeform 39"/>
            <p:cNvSpPr>
              <a:spLocks/>
            </p:cNvSpPr>
            <p:nvPr/>
          </p:nvSpPr>
          <p:spPr bwMode="auto">
            <a:xfrm>
              <a:off x="9549063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0" name="Freeform 40"/>
            <p:cNvSpPr>
              <a:spLocks/>
            </p:cNvSpPr>
            <p:nvPr/>
          </p:nvSpPr>
          <p:spPr bwMode="auto">
            <a:xfrm>
              <a:off x="9710647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1" name="Freeform 41"/>
            <p:cNvSpPr>
              <a:spLocks/>
            </p:cNvSpPr>
            <p:nvPr/>
          </p:nvSpPr>
          <p:spPr bwMode="auto">
            <a:xfrm>
              <a:off x="9703218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2" name="Freeform 42"/>
            <p:cNvSpPr>
              <a:spLocks/>
            </p:cNvSpPr>
            <p:nvPr/>
          </p:nvSpPr>
          <p:spPr bwMode="auto">
            <a:xfrm>
              <a:off x="9549063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3" name="Freeform 43"/>
            <p:cNvSpPr>
              <a:spLocks/>
            </p:cNvSpPr>
            <p:nvPr/>
          </p:nvSpPr>
          <p:spPr bwMode="auto">
            <a:xfrm>
              <a:off x="9549063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4" name="Freeform 44"/>
            <p:cNvSpPr>
              <a:spLocks/>
            </p:cNvSpPr>
            <p:nvPr/>
          </p:nvSpPr>
          <p:spPr bwMode="auto">
            <a:xfrm>
              <a:off x="9549063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5" name="Freeform 48"/>
            <p:cNvSpPr>
              <a:spLocks/>
            </p:cNvSpPr>
            <p:nvPr/>
          </p:nvSpPr>
          <p:spPr bwMode="auto">
            <a:xfrm>
              <a:off x="9549063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6" name="Freeform 49"/>
            <p:cNvSpPr>
              <a:spLocks/>
            </p:cNvSpPr>
            <p:nvPr/>
          </p:nvSpPr>
          <p:spPr bwMode="auto">
            <a:xfrm>
              <a:off x="9619640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7" name="Freeform 50"/>
            <p:cNvSpPr>
              <a:spLocks/>
            </p:cNvSpPr>
            <p:nvPr/>
          </p:nvSpPr>
          <p:spPr bwMode="auto">
            <a:xfrm>
              <a:off x="9619640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8" name="Freeform 51"/>
            <p:cNvSpPr>
              <a:spLocks/>
            </p:cNvSpPr>
            <p:nvPr/>
          </p:nvSpPr>
          <p:spPr bwMode="auto">
            <a:xfrm>
              <a:off x="9549063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9" name="Freeform 52"/>
            <p:cNvSpPr>
              <a:spLocks/>
            </p:cNvSpPr>
            <p:nvPr/>
          </p:nvSpPr>
          <p:spPr bwMode="auto">
            <a:xfrm>
              <a:off x="9549063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0" name="Freeform 53"/>
            <p:cNvSpPr>
              <a:spLocks/>
            </p:cNvSpPr>
            <p:nvPr/>
          </p:nvSpPr>
          <p:spPr bwMode="auto">
            <a:xfrm>
              <a:off x="9549063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1" name="Freeform 54"/>
            <p:cNvSpPr>
              <a:spLocks/>
            </p:cNvSpPr>
            <p:nvPr/>
          </p:nvSpPr>
          <p:spPr bwMode="auto">
            <a:xfrm>
              <a:off x="9549063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2" name="Freeform 55"/>
            <p:cNvSpPr>
              <a:spLocks/>
            </p:cNvSpPr>
            <p:nvPr/>
          </p:nvSpPr>
          <p:spPr bwMode="auto">
            <a:xfrm>
              <a:off x="9549063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3" name="Freeform 56"/>
            <p:cNvSpPr>
              <a:spLocks/>
            </p:cNvSpPr>
            <p:nvPr/>
          </p:nvSpPr>
          <p:spPr bwMode="auto">
            <a:xfrm>
              <a:off x="9549063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5" name="Freeform 7"/>
            <p:cNvSpPr>
              <a:spLocks/>
            </p:cNvSpPr>
            <p:nvPr/>
          </p:nvSpPr>
          <p:spPr bwMode="auto">
            <a:xfrm>
              <a:off x="10006951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6" name="Oval 8"/>
            <p:cNvSpPr>
              <a:spLocks noChangeArrowheads="1"/>
            </p:cNvSpPr>
            <p:nvPr/>
          </p:nvSpPr>
          <p:spPr bwMode="auto">
            <a:xfrm>
              <a:off x="10240971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7" name="Freeform 9"/>
            <p:cNvSpPr>
              <a:spLocks/>
            </p:cNvSpPr>
            <p:nvPr/>
          </p:nvSpPr>
          <p:spPr bwMode="auto">
            <a:xfrm>
              <a:off x="10240971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8" name="Oval 10"/>
            <p:cNvSpPr>
              <a:spLocks noChangeArrowheads="1"/>
            </p:cNvSpPr>
            <p:nvPr/>
          </p:nvSpPr>
          <p:spPr bwMode="auto">
            <a:xfrm>
              <a:off x="10575284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9" name="Oval 11"/>
            <p:cNvSpPr>
              <a:spLocks noChangeArrowheads="1"/>
            </p:cNvSpPr>
            <p:nvPr/>
          </p:nvSpPr>
          <p:spPr bwMode="auto">
            <a:xfrm>
              <a:off x="10224255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0" name="Freeform 12"/>
            <p:cNvSpPr>
              <a:spLocks/>
            </p:cNvSpPr>
            <p:nvPr/>
          </p:nvSpPr>
          <p:spPr bwMode="auto">
            <a:xfrm>
              <a:off x="10224255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1" name="Freeform 13"/>
            <p:cNvSpPr>
              <a:spLocks/>
            </p:cNvSpPr>
            <p:nvPr/>
          </p:nvSpPr>
          <p:spPr bwMode="auto">
            <a:xfrm>
              <a:off x="10242829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2" name="Rectangle 17"/>
            <p:cNvSpPr>
              <a:spLocks noChangeArrowheads="1"/>
            </p:cNvSpPr>
            <p:nvPr/>
          </p:nvSpPr>
          <p:spPr bwMode="auto">
            <a:xfrm>
              <a:off x="10266972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3" name="Rectangle 18"/>
            <p:cNvSpPr>
              <a:spLocks noChangeArrowheads="1"/>
            </p:cNvSpPr>
            <p:nvPr/>
          </p:nvSpPr>
          <p:spPr bwMode="auto">
            <a:xfrm>
              <a:off x="10266972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4" name="Freeform 19"/>
            <p:cNvSpPr>
              <a:spLocks/>
            </p:cNvSpPr>
            <p:nvPr/>
          </p:nvSpPr>
          <p:spPr bwMode="auto">
            <a:xfrm>
              <a:off x="10240969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5" name="Freeform 20"/>
            <p:cNvSpPr>
              <a:spLocks/>
            </p:cNvSpPr>
            <p:nvPr/>
          </p:nvSpPr>
          <p:spPr bwMode="auto">
            <a:xfrm>
              <a:off x="10491706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6" name="Freeform 21"/>
            <p:cNvSpPr>
              <a:spLocks/>
            </p:cNvSpPr>
            <p:nvPr/>
          </p:nvSpPr>
          <p:spPr bwMode="auto">
            <a:xfrm>
              <a:off x="10491706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7" name="Freeform 22"/>
            <p:cNvSpPr>
              <a:spLocks/>
            </p:cNvSpPr>
            <p:nvPr/>
          </p:nvSpPr>
          <p:spPr bwMode="auto">
            <a:xfrm>
              <a:off x="10337550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8" name="Freeform 23"/>
            <p:cNvSpPr>
              <a:spLocks/>
            </p:cNvSpPr>
            <p:nvPr/>
          </p:nvSpPr>
          <p:spPr bwMode="auto">
            <a:xfrm>
              <a:off x="10305976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9" name="Rectangle 24"/>
            <p:cNvSpPr>
              <a:spLocks noChangeArrowheads="1"/>
            </p:cNvSpPr>
            <p:nvPr/>
          </p:nvSpPr>
          <p:spPr bwMode="auto">
            <a:xfrm>
              <a:off x="10200110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0" name="Rectangle 25"/>
            <p:cNvSpPr>
              <a:spLocks noChangeArrowheads="1"/>
            </p:cNvSpPr>
            <p:nvPr/>
          </p:nvSpPr>
          <p:spPr bwMode="auto">
            <a:xfrm>
              <a:off x="10200110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1" name="Freeform 27"/>
            <p:cNvSpPr>
              <a:spLocks/>
            </p:cNvSpPr>
            <p:nvPr/>
          </p:nvSpPr>
          <p:spPr bwMode="auto">
            <a:xfrm>
              <a:off x="10424842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2" name="Freeform 29"/>
            <p:cNvSpPr>
              <a:spLocks/>
            </p:cNvSpPr>
            <p:nvPr/>
          </p:nvSpPr>
          <p:spPr bwMode="auto">
            <a:xfrm>
              <a:off x="10575284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3" name="Freeform 31"/>
            <p:cNvSpPr>
              <a:spLocks/>
            </p:cNvSpPr>
            <p:nvPr/>
          </p:nvSpPr>
          <p:spPr bwMode="auto">
            <a:xfrm>
              <a:off x="10421129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4" name="Freeform 32"/>
            <p:cNvSpPr>
              <a:spLocks/>
            </p:cNvSpPr>
            <p:nvPr/>
          </p:nvSpPr>
          <p:spPr bwMode="auto">
            <a:xfrm>
              <a:off x="10421129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5" name="Freeform 33"/>
            <p:cNvSpPr>
              <a:spLocks noEditPoints="1"/>
            </p:cNvSpPr>
            <p:nvPr/>
          </p:nvSpPr>
          <p:spPr bwMode="auto">
            <a:xfrm>
              <a:off x="10421129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6" name="Freeform 34"/>
            <p:cNvSpPr>
              <a:spLocks/>
            </p:cNvSpPr>
            <p:nvPr/>
          </p:nvSpPr>
          <p:spPr bwMode="auto">
            <a:xfrm>
              <a:off x="10421129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7" name="Freeform 35"/>
            <p:cNvSpPr>
              <a:spLocks/>
            </p:cNvSpPr>
            <p:nvPr/>
          </p:nvSpPr>
          <p:spPr bwMode="auto">
            <a:xfrm>
              <a:off x="10421129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8" name="Freeform 36"/>
            <p:cNvSpPr>
              <a:spLocks/>
            </p:cNvSpPr>
            <p:nvPr/>
          </p:nvSpPr>
          <p:spPr bwMode="auto">
            <a:xfrm>
              <a:off x="10571569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9" name="Freeform 37"/>
            <p:cNvSpPr>
              <a:spLocks/>
            </p:cNvSpPr>
            <p:nvPr/>
          </p:nvSpPr>
          <p:spPr bwMode="auto">
            <a:xfrm>
              <a:off x="10569712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0" name="Freeform 38"/>
            <p:cNvSpPr>
              <a:spLocks noEditPoints="1"/>
            </p:cNvSpPr>
            <p:nvPr/>
          </p:nvSpPr>
          <p:spPr bwMode="auto">
            <a:xfrm>
              <a:off x="10474990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1" name="Freeform 39"/>
            <p:cNvSpPr>
              <a:spLocks/>
            </p:cNvSpPr>
            <p:nvPr/>
          </p:nvSpPr>
          <p:spPr bwMode="auto">
            <a:xfrm>
              <a:off x="10421129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2" name="Freeform 40"/>
            <p:cNvSpPr>
              <a:spLocks/>
            </p:cNvSpPr>
            <p:nvPr/>
          </p:nvSpPr>
          <p:spPr bwMode="auto">
            <a:xfrm>
              <a:off x="10582713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3" name="Freeform 41"/>
            <p:cNvSpPr>
              <a:spLocks/>
            </p:cNvSpPr>
            <p:nvPr/>
          </p:nvSpPr>
          <p:spPr bwMode="auto">
            <a:xfrm>
              <a:off x="10575284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4" name="Freeform 42"/>
            <p:cNvSpPr>
              <a:spLocks/>
            </p:cNvSpPr>
            <p:nvPr/>
          </p:nvSpPr>
          <p:spPr bwMode="auto">
            <a:xfrm>
              <a:off x="10421129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5" name="Freeform 43"/>
            <p:cNvSpPr>
              <a:spLocks/>
            </p:cNvSpPr>
            <p:nvPr/>
          </p:nvSpPr>
          <p:spPr bwMode="auto">
            <a:xfrm>
              <a:off x="10421129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6" name="Freeform 44"/>
            <p:cNvSpPr>
              <a:spLocks/>
            </p:cNvSpPr>
            <p:nvPr/>
          </p:nvSpPr>
          <p:spPr bwMode="auto">
            <a:xfrm>
              <a:off x="10421129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7" name="Freeform 48"/>
            <p:cNvSpPr>
              <a:spLocks/>
            </p:cNvSpPr>
            <p:nvPr/>
          </p:nvSpPr>
          <p:spPr bwMode="auto">
            <a:xfrm>
              <a:off x="10421129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8" name="Freeform 49"/>
            <p:cNvSpPr>
              <a:spLocks/>
            </p:cNvSpPr>
            <p:nvPr/>
          </p:nvSpPr>
          <p:spPr bwMode="auto">
            <a:xfrm>
              <a:off x="10491706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9" name="Freeform 50"/>
            <p:cNvSpPr>
              <a:spLocks/>
            </p:cNvSpPr>
            <p:nvPr/>
          </p:nvSpPr>
          <p:spPr bwMode="auto">
            <a:xfrm>
              <a:off x="10491706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0" name="Freeform 51"/>
            <p:cNvSpPr>
              <a:spLocks/>
            </p:cNvSpPr>
            <p:nvPr/>
          </p:nvSpPr>
          <p:spPr bwMode="auto">
            <a:xfrm>
              <a:off x="10421129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1" name="Freeform 52"/>
            <p:cNvSpPr>
              <a:spLocks/>
            </p:cNvSpPr>
            <p:nvPr/>
          </p:nvSpPr>
          <p:spPr bwMode="auto">
            <a:xfrm>
              <a:off x="10421129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2" name="Freeform 53"/>
            <p:cNvSpPr>
              <a:spLocks/>
            </p:cNvSpPr>
            <p:nvPr/>
          </p:nvSpPr>
          <p:spPr bwMode="auto">
            <a:xfrm>
              <a:off x="10421129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3" name="Freeform 54"/>
            <p:cNvSpPr>
              <a:spLocks/>
            </p:cNvSpPr>
            <p:nvPr/>
          </p:nvSpPr>
          <p:spPr bwMode="auto">
            <a:xfrm>
              <a:off x="10421129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4" name="Freeform 55"/>
            <p:cNvSpPr>
              <a:spLocks/>
            </p:cNvSpPr>
            <p:nvPr/>
          </p:nvSpPr>
          <p:spPr bwMode="auto">
            <a:xfrm>
              <a:off x="10421129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5" name="Freeform 56"/>
            <p:cNvSpPr>
              <a:spLocks/>
            </p:cNvSpPr>
            <p:nvPr/>
          </p:nvSpPr>
          <p:spPr bwMode="auto">
            <a:xfrm>
              <a:off x="10421129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7" name="Freeform 7"/>
            <p:cNvSpPr>
              <a:spLocks/>
            </p:cNvSpPr>
            <p:nvPr/>
          </p:nvSpPr>
          <p:spPr bwMode="auto">
            <a:xfrm>
              <a:off x="10879017" y="1603121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8" name="Oval 8"/>
            <p:cNvSpPr>
              <a:spLocks noChangeArrowheads="1"/>
            </p:cNvSpPr>
            <p:nvPr/>
          </p:nvSpPr>
          <p:spPr bwMode="auto">
            <a:xfrm>
              <a:off x="11113037" y="1200087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9" name="Freeform 9"/>
            <p:cNvSpPr>
              <a:spLocks/>
            </p:cNvSpPr>
            <p:nvPr/>
          </p:nvSpPr>
          <p:spPr bwMode="auto">
            <a:xfrm>
              <a:off x="11113037" y="1200087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0" name="Oval 10"/>
            <p:cNvSpPr>
              <a:spLocks noChangeArrowheads="1"/>
            </p:cNvSpPr>
            <p:nvPr/>
          </p:nvSpPr>
          <p:spPr bwMode="auto">
            <a:xfrm>
              <a:off x="11447350" y="1337528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1" name="Oval 11"/>
            <p:cNvSpPr>
              <a:spLocks noChangeArrowheads="1"/>
            </p:cNvSpPr>
            <p:nvPr/>
          </p:nvSpPr>
          <p:spPr bwMode="auto">
            <a:xfrm>
              <a:off x="11096321" y="1337528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2" name="Freeform 12"/>
            <p:cNvSpPr>
              <a:spLocks/>
            </p:cNvSpPr>
            <p:nvPr/>
          </p:nvSpPr>
          <p:spPr bwMode="auto">
            <a:xfrm>
              <a:off x="11096321" y="1068218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3" name="Freeform 13"/>
            <p:cNvSpPr>
              <a:spLocks/>
            </p:cNvSpPr>
            <p:nvPr/>
          </p:nvSpPr>
          <p:spPr bwMode="auto">
            <a:xfrm>
              <a:off x="11114895" y="1268806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4" name="Rectangle 17"/>
            <p:cNvSpPr>
              <a:spLocks noChangeArrowheads="1"/>
            </p:cNvSpPr>
            <p:nvPr/>
          </p:nvSpPr>
          <p:spPr bwMode="auto">
            <a:xfrm>
              <a:off x="11139038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5" name="Rectangle 18"/>
            <p:cNvSpPr>
              <a:spLocks noChangeArrowheads="1"/>
            </p:cNvSpPr>
            <p:nvPr/>
          </p:nvSpPr>
          <p:spPr bwMode="auto">
            <a:xfrm>
              <a:off x="11139038" y="1809280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6" name="Freeform 19"/>
            <p:cNvSpPr>
              <a:spLocks/>
            </p:cNvSpPr>
            <p:nvPr/>
          </p:nvSpPr>
          <p:spPr bwMode="auto">
            <a:xfrm>
              <a:off x="11113035" y="1610550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7" name="Freeform 20"/>
            <p:cNvSpPr>
              <a:spLocks/>
            </p:cNvSpPr>
            <p:nvPr/>
          </p:nvSpPr>
          <p:spPr bwMode="auto">
            <a:xfrm>
              <a:off x="11363772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8" name="Freeform 21"/>
            <p:cNvSpPr>
              <a:spLocks/>
            </p:cNvSpPr>
            <p:nvPr/>
          </p:nvSpPr>
          <p:spPr bwMode="auto">
            <a:xfrm>
              <a:off x="11363772" y="1610550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9" name="Freeform 22"/>
            <p:cNvSpPr>
              <a:spLocks/>
            </p:cNvSpPr>
            <p:nvPr/>
          </p:nvSpPr>
          <p:spPr bwMode="auto">
            <a:xfrm>
              <a:off x="11209616" y="1603121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0" name="Freeform 23"/>
            <p:cNvSpPr>
              <a:spLocks/>
            </p:cNvSpPr>
            <p:nvPr/>
          </p:nvSpPr>
          <p:spPr bwMode="auto">
            <a:xfrm>
              <a:off x="11178042" y="1963436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1" name="Rectangle 24"/>
            <p:cNvSpPr>
              <a:spLocks noChangeArrowheads="1"/>
            </p:cNvSpPr>
            <p:nvPr/>
          </p:nvSpPr>
          <p:spPr bwMode="auto">
            <a:xfrm>
              <a:off x="11072176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2" name="Rectangle 25"/>
            <p:cNvSpPr>
              <a:spLocks noChangeArrowheads="1"/>
            </p:cNvSpPr>
            <p:nvPr/>
          </p:nvSpPr>
          <p:spPr bwMode="auto">
            <a:xfrm>
              <a:off x="11072176" y="2320037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3" name="Freeform 27"/>
            <p:cNvSpPr>
              <a:spLocks/>
            </p:cNvSpPr>
            <p:nvPr/>
          </p:nvSpPr>
          <p:spPr bwMode="auto">
            <a:xfrm>
              <a:off x="11296908" y="1603121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4" name="Freeform 29"/>
            <p:cNvSpPr>
              <a:spLocks/>
            </p:cNvSpPr>
            <p:nvPr/>
          </p:nvSpPr>
          <p:spPr bwMode="auto">
            <a:xfrm>
              <a:off x="11447350" y="1617980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5" name="Freeform 31"/>
            <p:cNvSpPr>
              <a:spLocks/>
            </p:cNvSpPr>
            <p:nvPr/>
          </p:nvSpPr>
          <p:spPr bwMode="auto">
            <a:xfrm>
              <a:off x="11293195" y="1426677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6" name="Freeform 32"/>
            <p:cNvSpPr>
              <a:spLocks/>
            </p:cNvSpPr>
            <p:nvPr/>
          </p:nvSpPr>
          <p:spPr bwMode="auto">
            <a:xfrm>
              <a:off x="11293195" y="1309667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7" name="Freeform 33"/>
            <p:cNvSpPr>
              <a:spLocks noEditPoints="1"/>
            </p:cNvSpPr>
            <p:nvPr/>
          </p:nvSpPr>
          <p:spPr bwMode="auto">
            <a:xfrm>
              <a:off x="11293195" y="1296666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8" name="Freeform 34"/>
            <p:cNvSpPr>
              <a:spLocks/>
            </p:cNvSpPr>
            <p:nvPr/>
          </p:nvSpPr>
          <p:spPr bwMode="auto">
            <a:xfrm>
              <a:off x="11293195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9" name="Freeform 35"/>
            <p:cNvSpPr>
              <a:spLocks/>
            </p:cNvSpPr>
            <p:nvPr/>
          </p:nvSpPr>
          <p:spPr bwMode="auto">
            <a:xfrm>
              <a:off x="11293195" y="1200087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0" name="Freeform 36"/>
            <p:cNvSpPr>
              <a:spLocks/>
            </p:cNvSpPr>
            <p:nvPr/>
          </p:nvSpPr>
          <p:spPr bwMode="auto">
            <a:xfrm>
              <a:off x="11443635" y="1294808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1" name="Freeform 37"/>
            <p:cNvSpPr>
              <a:spLocks/>
            </p:cNvSpPr>
            <p:nvPr/>
          </p:nvSpPr>
          <p:spPr bwMode="auto">
            <a:xfrm>
              <a:off x="11441778" y="1294808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2" name="Freeform 38"/>
            <p:cNvSpPr>
              <a:spLocks noEditPoints="1"/>
            </p:cNvSpPr>
            <p:nvPr/>
          </p:nvSpPr>
          <p:spPr bwMode="auto">
            <a:xfrm>
              <a:off x="11347056" y="1296666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3" name="Freeform 39"/>
            <p:cNvSpPr>
              <a:spLocks/>
            </p:cNvSpPr>
            <p:nvPr/>
          </p:nvSpPr>
          <p:spPr bwMode="auto">
            <a:xfrm>
              <a:off x="11293195" y="1296666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4" name="Freeform 40"/>
            <p:cNvSpPr>
              <a:spLocks/>
            </p:cNvSpPr>
            <p:nvPr/>
          </p:nvSpPr>
          <p:spPr bwMode="auto">
            <a:xfrm>
              <a:off x="11454779" y="1343098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5" name="Freeform 41"/>
            <p:cNvSpPr>
              <a:spLocks/>
            </p:cNvSpPr>
            <p:nvPr/>
          </p:nvSpPr>
          <p:spPr bwMode="auto">
            <a:xfrm>
              <a:off x="11447350" y="1337528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6" name="Freeform 42"/>
            <p:cNvSpPr>
              <a:spLocks/>
            </p:cNvSpPr>
            <p:nvPr/>
          </p:nvSpPr>
          <p:spPr bwMode="auto">
            <a:xfrm>
              <a:off x="11293195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7" name="Freeform 43"/>
            <p:cNvSpPr>
              <a:spLocks/>
            </p:cNvSpPr>
            <p:nvPr/>
          </p:nvSpPr>
          <p:spPr bwMode="auto">
            <a:xfrm>
              <a:off x="11293195" y="1068218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8" name="Freeform 44"/>
            <p:cNvSpPr>
              <a:spLocks/>
            </p:cNvSpPr>
            <p:nvPr/>
          </p:nvSpPr>
          <p:spPr bwMode="auto">
            <a:xfrm>
              <a:off x="11293195" y="1268806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9" name="Freeform 48"/>
            <p:cNvSpPr>
              <a:spLocks/>
            </p:cNvSpPr>
            <p:nvPr/>
          </p:nvSpPr>
          <p:spPr bwMode="auto">
            <a:xfrm>
              <a:off x="11293195" y="1809280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0" name="Freeform 49"/>
            <p:cNvSpPr>
              <a:spLocks/>
            </p:cNvSpPr>
            <p:nvPr/>
          </p:nvSpPr>
          <p:spPr bwMode="auto">
            <a:xfrm>
              <a:off x="11363772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1" name="Freeform 50"/>
            <p:cNvSpPr>
              <a:spLocks/>
            </p:cNvSpPr>
            <p:nvPr/>
          </p:nvSpPr>
          <p:spPr bwMode="auto">
            <a:xfrm>
              <a:off x="11363772" y="1610550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2" name="Freeform 51"/>
            <p:cNvSpPr>
              <a:spLocks/>
            </p:cNvSpPr>
            <p:nvPr/>
          </p:nvSpPr>
          <p:spPr bwMode="auto">
            <a:xfrm>
              <a:off x="11293195" y="1603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3" name="Freeform 52"/>
            <p:cNvSpPr>
              <a:spLocks/>
            </p:cNvSpPr>
            <p:nvPr/>
          </p:nvSpPr>
          <p:spPr bwMode="auto">
            <a:xfrm>
              <a:off x="11293195" y="1603121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4" name="Freeform 53"/>
            <p:cNvSpPr>
              <a:spLocks/>
            </p:cNvSpPr>
            <p:nvPr/>
          </p:nvSpPr>
          <p:spPr bwMode="auto">
            <a:xfrm>
              <a:off x="11293195" y="1603121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5" name="Freeform 54"/>
            <p:cNvSpPr>
              <a:spLocks/>
            </p:cNvSpPr>
            <p:nvPr/>
          </p:nvSpPr>
          <p:spPr bwMode="auto">
            <a:xfrm>
              <a:off x="11293195" y="1963436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6" name="Freeform 55"/>
            <p:cNvSpPr>
              <a:spLocks/>
            </p:cNvSpPr>
            <p:nvPr/>
          </p:nvSpPr>
          <p:spPr bwMode="auto">
            <a:xfrm>
              <a:off x="11293195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7" name="Freeform 56"/>
            <p:cNvSpPr>
              <a:spLocks/>
            </p:cNvSpPr>
            <p:nvPr/>
          </p:nvSpPr>
          <p:spPr bwMode="auto">
            <a:xfrm>
              <a:off x="11293195" y="2320037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42" name="组合 6441"/>
          <p:cNvGrpSpPr/>
          <p:nvPr/>
        </p:nvGrpSpPr>
        <p:grpSpPr>
          <a:xfrm>
            <a:off x="6096000" y="2126551"/>
            <a:ext cx="809782" cy="1396689"/>
            <a:chOff x="8752829" y="-417161"/>
            <a:chExt cx="809782" cy="1396689"/>
          </a:xfrm>
        </p:grpSpPr>
        <p:sp>
          <p:nvSpPr>
            <p:cNvPr id="6443" name="Freeform 5"/>
            <p:cNvSpPr>
              <a:spLocks/>
            </p:cNvSpPr>
            <p:nvPr/>
          </p:nvSpPr>
          <p:spPr bwMode="auto">
            <a:xfrm>
              <a:off x="8762116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4" name="Freeform 6"/>
            <p:cNvSpPr>
              <a:spLocks/>
            </p:cNvSpPr>
            <p:nvPr/>
          </p:nvSpPr>
          <p:spPr bwMode="auto">
            <a:xfrm>
              <a:off x="943817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5" name="Freeform 7"/>
            <p:cNvSpPr>
              <a:spLocks/>
            </p:cNvSpPr>
            <p:nvPr/>
          </p:nvSpPr>
          <p:spPr bwMode="auto">
            <a:xfrm>
              <a:off x="8752829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6" name="Oval 8"/>
            <p:cNvSpPr>
              <a:spLocks noChangeArrowheads="1"/>
            </p:cNvSpPr>
            <p:nvPr/>
          </p:nvSpPr>
          <p:spPr bwMode="auto">
            <a:xfrm>
              <a:off x="8986849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7" name="Freeform 9"/>
            <p:cNvSpPr>
              <a:spLocks/>
            </p:cNvSpPr>
            <p:nvPr/>
          </p:nvSpPr>
          <p:spPr bwMode="auto">
            <a:xfrm>
              <a:off x="8986849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8" name="Oval 10"/>
            <p:cNvSpPr>
              <a:spLocks noChangeArrowheads="1"/>
            </p:cNvSpPr>
            <p:nvPr/>
          </p:nvSpPr>
          <p:spPr bwMode="auto">
            <a:xfrm>
              <a:off x="9321162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9" name="Oval 11"/>
            <p:cNvSpPr>
              <a:spLocks noChangeArrowheads="1"/>
            </p:cNvSpPr>
            <p:nvPr/>
          </p:nvSpPr>
          <p:spPr bwMode="auto">
            <a:xfrm>
              <a:off x="8970133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0" name="Freeform 12"/>
            <p:cNvSpPr>
              <a:spLocks/>
            </p:cNvSpPr>
            <p:nvPr/>
          </p:nvSpPr>
          <p:spPr bwMode="auto">
            <a:xfrm>
              <a:off x="8970133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1" name="Freeform 13"/>
            <p:cNvSpPr>
              <a:spLocks/>
            </p:cNvSpPr>
            <p:nvPr/>
          </p:nvSpPr>
          <p:spPr bwMode="auto">
            <a:xfrm>
              <a:off x="8988707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2" name="Rectangle 17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3" name="Rectangle 18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4" name="Freeform 19"/>
            <p:cNvSpPr>
              <a:spLocks/>
            </p:cNvSpPr>
            <p:nvPr/>
          </p:nvSpPr>
          <p:spPr bwMode="auto">
            <a:xfrm>
              <a:off x="8986847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5" name="Freeform 2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6" name="Freeform 21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7" name="Freeform 22"/>
            <p:cNvSpPr>
              <a:spLocks/>
            </p:cNvSpPr>
            <p:nvPr/>
          </p:nvSpPr>
          <p:spPr bwMode="auto">
            <a:xfrm>
              <a:off x="9083428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8" name="Freeform 23"/>
            <p:cNvSpPr>
              <a:spLocks/>
            </p:cNvSpPr>
            <p:nvPr/>
          </p:nvSpPr>
          <p:spPr bwMode="auto">
            <a:xfrm>
              <a:off x="9051854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9" name="Rectangle 24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0" name="Rectangle 25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1" name="Freeform 26"/>
            <p:cNvSpPr>
              <a:spLocks/>
            </p:cNvSpPr>
            <p:nvPr/>
          </p:nvSpPr>
          <p:spPr bwMode="auto">
            <a:xfrm>
              <a:off x="9438172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2" name="Freeform 27"/>
            <p:cNvSpPr>
              <a:spLocks/>
            </p:cNvSpPr>
            <p:nvPr/>
          </p:nvSpPr>
          <p:spPr bwMode="auto">
            <a:xfrm>
              <a:off x="9170720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3" name="Freeform 28"/>
            <p:cNvSpPr>
              <a:spLocks/>
            </p:cNvSpPr>
            <p:nvPr/>
          </p:nvSpPr>
          <p:spPr bwMode="auto">
            <a:xfrm>
              <a:off x="9167007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4" name="Freeform 29"/>
            <p:cNvSpPr>
              <a:spLocks/>
            </p:cNvSpPr>
            <p:nvPr/>
          </p:nvSpPr>
          <p:spPr bwMode="auto">
            <a:xfrm>
              <a:off x="9321162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5" name="Freeform 30"/>
            <p:cNvSpPr>
              <a:spLocks/>
            </p:cNvSpPr>
            <p:nvPr/>
          </p:nvSpPr>
          <p:spPr bwMode="auto">
            <a:xfrm>
              <a:off x="9293303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6" name="Freeform 31"/>
            <p:cNvSpPr>
              <a:spLocks/>
            </p:cNvSpPr>
            <p:nvPr/>
          </p:nvSpPr>
          <p:spPr bwMode="auto">
            <a:xfrm>
              <a:off x="9167007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7" name="Freeform 32"/>
            <p:cNvSpPr>
              <a:spLocks/>
            </p:cNvSpPr>
            <p:nvPr/>
          </p:nvSpPr>
          <p:spPr bwMode="auto">
            <a:xfrm>
              <a:off x="9167007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8" name="Freeform 33"/>
            <p:cNvSpPr>
              <a:spLocks noEditPoints="1"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9" name="Freeform 34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0" name="Freeform 35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1" name="Freeform 36"/>
            <p:cNvSpPr>
              <a:spLocks/>
            </p:cNvSpPr>
            <p:nvPr/>
          </p:nvSpPr>
          <p:spPr bwMode="auto">
            <a:xfrm>
              <a:off x="9317447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2" name="Freeform 37"/>
            <p:cNvSpPr>
              <a:spLocks/>
            </p:cNvSpPr>
            <p:nvPr/>
          </p:nvSpPr>
          <p:spPr bwMode="auto">
            <a:xfrm>
              <a:off x="9315590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3" name="Freeform 38"/>
            <p:cNvSpPr>
              <a:spLocks noEditPoints="1"/>
            </p:cNvSpPr>
            <p:nvPr/>
          </p:nvSpPr>
          <p:spPr bwMode="auto">
            <a:xfrm>
              <a:off x="9220868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4" name="Freeform 39"/>
            <p:cNvSpPr>
              <a:spLocks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5" name="Freeform 40"/>
            <p:cNvSpPr>
              <a:spLocks/>
            </p:cNvSpPr>
            <p:nvPr/>
          </p:nvSpPr>
          <p:spPr bwMode="auto">
            <a:xfrm>
              <a:off x="9328591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6" name="Freeform 41"/>
            <p:cNvSpPr>
              <a:spLocks/>
            </p:cNvSpPr>
            <p:nvPr/>
          </p:nvSpPr>
          <p:spPr bwMode="auto">
            <a:xfrm>
              <a:off x="9321162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7" name="Freeform 42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8" name="Freeform 43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9" name="Freeform 44"/>
            <p:cNvSpPr>
              <a:spLocks/>
            </p:cNvSpPr>
            <p:nvPr/>
          </p:nvSpPr>
          <p:spPr bwMode="auto">
            <a:xfrm>
              <a:off x="9167007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0" name="Freeform 45"/>
            <p:cNvSpPr>
              <a:spLocks/>
            </p:cNvSpPr>
            <p:nvPr/>
          </p:nvSpPr>
          <p:spPr bwMode="auto">
            <a:xfrm>
              <a:off x="9167007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1" name="Freeform 48"/>
            <p:cNvSpPr>
              <a:spLocks/>
            </p:cNvSpPr>
            <p:nvPr/>
          </p:nvSpPr>
          <p:spPr bwMode="auto">
            <a:xfrm>
              <a:off x="9167007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2" name="Freeform 49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3" name="Freeform 5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4" name="Freeform 51"/>
            <p:cNvSpPr>
              <a:spLocks/>
            </p:cNvSpPr>
            <p:nvPr/>
          </p:nvSpPr>
          <p:spPr bwMode="auto">
            <a:xfrm>
              <a:off x="9167007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5" name="Freeform 52"/>
            <p:cNvSpPr>
              <a:spLocks/>
            </p:cNvSpPr>
            <p:nvPr/>
          </p:nvSpPr>
          <p:spPr bwMode="auto">
            <a:xfrm>
              <a:off x="9167007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6" name="Freeform 53"/>
            <p:cNvSpPr>
              <a:spLocks/>
            </p:cNvSpPr>
            <p:nvPr/>
          </p:nvSpPr>
          <p:spPr bwMode="auto">
            <a:xfrm>
              <a:off x="9167007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7" name="Freeform 54"/>
            <p:cNvSpPr>
              <a:spLocks/>
            </p:cNvSpPr>
            <p:nvPr/>
          </p:nvSpPr>
          <p:spPr bwMode="auto">
            <a:xfrm>
              <a:off x="9167007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8" name="Freeform 55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9" name="Freeform 56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90" name="组合 6489"/>
          <p:cNvGrpSpPr/>
          <p:nvPr/>
        </p:nvGrpSpPr>
        <p:grpSpPr>
          <a:xfrm>
            <a:off x="5154624" y="2126551"/>
            <a:ext cx="809782" cy="1396689"/>
            <a:chOff x="8752829" y="-417161"/>
            <a:chExt cx="809782" cy="1396689"/>
          </a:xfrm>
        </p:grpSpPr>
        <p:sp>
          <p:nvSpPr>
            <p:cNvPr id="6491" name="Freeform 5"/>
            <p:cNvSpPr>
              <a:spLocks/>
            </p:cNvSpPr>
            <p:nvPr/>
          </p:nvSpPr>
          <p:spPr bwMode="auto">
            <a:xfrm>
              <a:off x="8762116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lnTo>
                    <a:pt x="44" y="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2" name="Freeform 6"/>
            <p:cNvSpPr>
              <a:spLocks/>
            </p:cNvSpPr>
            <p:nvPr/>
          </p:nvSpPr>
          <p:spPr bwMode="auto">
            <a:xfrm>
              <a:off x="9438172" y="777082"/>
              <a:ext cx="105866" cy="202446"/>
            </a:xfrm>
            <a:custGeom>
              <a:avLst/>
              <a:gdLst>
                <a:gd name="T0" fmla="*/ 44 w 44"/>
                <a:gd name="T1" fmla="*/ 62 h 84"/>
                <a:gd name="T2" fmla="*/ 22 w 44"/>
                <a:gd name="T3" fmla="*/ 84 h 84"/>
                <a:gd name="T4" fmla="*/ 0 w 44"/>
                <a:gd name="T5" fmla="*/ 62 h 84"/>
                <a:gd name="T6" fmla="*/ 0 w 44"/>
                <a:gd name="T7" fmla="*/ 22 h 84"/>
                <a:gd name="T8" fmla="*/ 22 w 44"/>
                <a:gd name="T9" fmla="*/ 0 h 84"/>
                <a:gd name="T10" fmla="*/ 44 w 44"/>
                <a:gd name="T11" fmla="*/ 22 h 84"/>
                <a:gd name="T12" fmla="*/ 44 w 44"/>
                <a:gd name="T1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4">
                  <a:moveTo>
                    <a:pt x="44" y="62"/>
                  </a:moveTo>
                  <a:cubicBezTo>
                    <a:pt x="44" y="74"/>
                    <a:pt x="34" y="84"/>
                    <a:pt x="22" y="84"/>
                  </a:cubicBezTo>
                  <a:cubicBezTo>
                    <a:pt x="10" y="84"/>
                    <a:pt x="0" y="74"/>
                    <a:pt x="0" y="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62"/>
                    <a:pt x="44" y="62"/>
                    <a:pt x="44" y="62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3" name="Freeform 7"/>
            <p:cNvSpPr>
              <a:spLocks/>
            </p:cNvSpPr>
            <p:nvPr/>
          </p:nvSpPr>
          <p:spPr bwMode="auto">
            <a:xfrm>
              <a:off x="8752829" y="1177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4" name="Oval 8"/>
            <p:cNvSpPr>
              <a:spLocks noChangeArrowheads="1"/>
            </p:cNvSpPr>
            <p:nvPr/>
          </p:nvSpPr>
          <p:spPr bwMode="auto">
            <a:xfrm>
              <a:off x="8986849" y="-2852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5" name="Freeform 9"/>
            <p:cNvSpPr>
              <a:spLocks/>
            </p:cNvSpPr>
            <p:nvPr/>
          </p:nvSpPr>
          <p:spPr bwMode="auto">
            <a:xfrm>
              <a:off x="8986849" y="-2852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6" name="Oval 10"/>
            <p:cNvSpPr>
              <a:spLocks noChangeArrowheads="1"/>
            </p:cNvSpPr>
            <p:nvPr/>
          </p:nvSpPr>
          <p:spPr bwMode="auto">
            <a:xfrm>
              <a:off x="9321162" y="-1478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7" name="Oval 11"/>
            <p:cNvSpPr>
              <a:spLocks noChangeArrowheads="1"/>
            </p:cNvSpPr>
            <p:nvPr/>
          </p:nvSpPr>
          <p:spPr bwMode="auto">
            <a:xfrm>
              <a:off x="8970133" y="-1478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8" name="Freeform 12"/>
            <p:cNvSpPr>
              <a:spLocks/>
            </p:cNvSpPr>
            <p:nvPr/>
          </p:nvSpPr>
          <p:spPr bwMode="auto">
            <a:xfrm>
              <a:off x="8970133" y="-4171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9" name="Freeform 13"/>
            <p:cNvSpPr>
              <a:spLocks/>
            </p:cNvSpPr>
            <p:nvPr/>
          </p:nvSpPr>
          <p:spPr bwMode="auto">
            <a:xfrm>
              <a:off x="8988707" y="-2165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0" name="Rectangle 17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1" name="Rectangle 18"/>
            <p:cNvSpPr>
              <a:spLocks noChangeArrowheads="1"/>
            </p:cNvSpPr>
            <p:nvPr/>
          </p:nvSpPr>
          <p:spPr bwMode="auto">
            <a:xfrm>
              <a:off x="9012850" y="3239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2" name="Freeform 19"/>
            <p:cNvSpPr>
              <a:spLocks/>
            </p:cNvSpPr>
            <p:nvPr/>
          </p:nvSpPr>
          <p:spPr bwMode="auto">
            <a:xfrm>
              <a:off x="8986847" y="1251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3" name="Freeform 2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4" name="Freeform 21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5" name="Freeform 22"/>
            <p:cNvSpPr>
              <a:spLocks/>
            </p:cNvSpPr>
            <p:nvPr/>
          </p:nvSpPr>
          <p:spPr bwMode="auto">
            <a:xfrm>
              <a:off x="9083428" y="1177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6" name="Freeform 23"/>
            <p:cNvSpPr>
              <a:spLocks/>
            </p:cNvSpPr>
            <p:nvPr/>
          </p:nvSpPr>
          <p:spPr bwMode="auto">
            <a:xfrm>
              <a:off x="9051854" y="4780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7" name="Rectangle 24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8" name="Rectangle 25"/>
            <p:cNvSpPr>
              <a:spLocks noChangeArrowheads="1"/>
            </p:cNvSpPr>
            <p:nvPr/>
          </p:nvSpPr>
          <p:spPr bwMode="auto">
            <a:xfrm>
              <a:off x="8945988" y="8346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9" name="Freeform 26"/>
            <p:cNvSpPr>
              <a:spLocks/>
            </p:cNvSpPr>
            <p:nvPr/>
          </p:nvSpPr>
          <p:spPr bwMode="auto">
            <a:xfrm>
              <a:off x="9438172" y="834658"/>
              <a:ext cx="105866" cy="144869"/>
            </a:xfrm>
            <a:custGeom>
              <a:avLst/>
              <a:gdLst>
                <a:gd name="T0" fmla="*/ 44 w 44"/>
                <a:gd name="T1" fmla="*/ 0 h 60"/>
                <a:gd name="T2" fmla="*/ 0 w 44"/>
                <a:gd name="T3" fmla="*/ 0 h 60"/>
                <a:gd name="T4" fmla="*/ 0 w 44"/>
                <a:gd name="T5" fmla="*/ 38 h 60"/>
                <a:gd name="T6" fmla="*/ 22 w 44"/>
                <a:gd name="T7" fmla="*/ 60 h 60"/>
                <a:gd name="T8" fmla="*/ 44 w 44"/>
                <a:gd name="T9" fmla="*/ 38 h 60"/>
                <a:gd name="T10" fmla="*/ 44 w 44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50"/>
                    <a:pt x="10" y="60"/>
                    <a:pt x="22" y="60"/>
                  </a:cubicBezTo>
                  <a:cubicBezTo>
                    <a:pt x="34" y="60"/>
                    <a:pt x="44" y="50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0" name="Freeform 27"/>
            <p:cNvSpPr>
              <a:spLocks/>
            </p:cNvSpPr>
            <p:nvPr/>
          </p:nvSpPr>
          <p:spPr bwMode="auto">
            <a:xfrm>
              <a:off x="9170720" y="1177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1" name="Freeform 28"/>
            <p:cNvSpPr>
              <a:spLocks/>
            </p:cNvSpPr>
            <p:nvPr/>
          </p:nvSpPr>
          <p:spPr bwMode="auto">
            <a:xfrm>
              <a:off x="9167007" y="117742"/>
              <a:ext cx="130012" cy="206160"/>
            </a:xfrm>
            <a:custGeom>
              <a:avLst/>
              <a:gdLst>
                <a:gd name="T0" fmla="*/ 1 w 54"/>
                <a:gd name="T1" fmla="*/ 0 h 85"/>
                <a:gd name="T2" fmla="*/ 28 w 54"/>
                <a:gd name="T3" fmla="*/ 1 h 85"/>
                <a:gd name="T4" fmla="*/ 0 w 54"/>
                <a:gd name="T5" fmla="*/ 27 h 85"/>
                <a:gd name="T6" fmla="*/ 0 w 54"/>
                <a:gd name="T7" fmla="*/ 26 h 85"/>
                <a:gd name="T8" fmla="*/ 0 w 54"/>
                <a:gd name="T9" fmla="*/ 26 h 85"/>
                <a:gd name="T10" fmla="*/ 0 w 54"/>
                <a:gd name="T11" fmla="*/ 85 h 85"/>
                <a:gd name="T12" fmla="*/ 30 w 54"/>
                <a:gd name="T13" fmla="*/ 85 h 85"/>
                <a:gd name="T14" fmla="*/ 42 w 54"/>
                <a:gd name="T15" fmla="*/ 3 h 85"/>
                <a:gd name="T16" fmla="*/ 54 w 54"/>
                <a:gd name="T17" fmla="*/ 4 h 85"/>
                <a:gd name="T18" fmla="*/ 1 w 54"/>
                <a:gd name="T19" fmla="*/ 0 h 85"/>
                <a:gd name="T20" fmla="*/ 1 w 5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85">
                  <a:moveTo>
                    <a:pt x="1" y="0"/>
                  </a:moveTo>
                  <a:cubicBezTo>
                    <a:pt x="13" y="0"/>
                    <a:pt x="28" y="1"/>
                    <a:pt x="28" y="1"/>
                  </a:cubicBezTo>
                  <a:cubicBezTo>
                    <a:pt x="28" y="13"/>
                    <a:pt x="16" y="25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8" y="2"/>
                    <a:pt x="2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2" name="Freeform 29"/>
            <p:cNvSpPr>
              <a:spLocks/>
            </p:cNvSpPr>
            <p:nvPr/>
          </p:nvSpPr>
          <p:spPr bwMode="auto">
            <a:xfrm>
              <a:off x="9321162" y="1326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3" name="Freeform 30"/>
            <p:cNvSpPr>
              <a:spLocks/>
            </p:cNvSpPr>
            <p:nvPr/>
          </p:nvSpPr>
          <p:spPr bwMode="auto">
            <a:xfrm>
              <a:off x="9293303" y="132601"/>
              <a:ext cx="269308" cy="702058"/>
            </a:xfrm>
            <a:custGeom>
              <a:avLst/>
              <a:gdLst>
                <a:gd name="T0" fmla="*/ 12 w 112"/>
                <a:gd name="T1" fmla="*/ 0 h 291"/>
                <a:gd name="T2" fmla="*/ 0 w 112"/>
                <a:gd name="T3" fmla="*/ 88 h 291"/>
                <a:gd name="T4" fmla="*/ 0 w 112"/>
                <a:gd name="T5" fmla="*/ 88 h 291"/>
                <a:gd name="T6" fmla="*/ 0 w 112"/>
                <a:gd name="T7" fmla="*/ 183 h 291"/>
                <a:gd name="T8" fmla="*/ 28 w 112"/>
                <a:gd name="T9" fmla="*/ 183 h 291"/>
                <a:gd name="T10" fmla="*/ 28 w 112"/>
                <a:gd name="T11" fmla="*/ 87 h 291"/>
                <a:gd name="T12" fmla="*/ 28 w 112"/>
                <a:gd name="T13" fmla="*/ 87 h 291"/>
                <a:gd name="T14" fmla="*/ 52 w 112"/>
                <a:gd name="T15" fmla="*/ 165 h 291"/>
                <a:gd name="T16" fmla="*/ 52 w 112"/>
                <a:gd name="T17" fmla="*/ 291 h 291"/>
                <a:gd name="T18" fmla="*/ 112 w 112"/>
                <a:gd name="T19" fmla="*/ 291 h 291"/>
                <a:gd name="T20" fmla="*/ 112 w 112"/>
                <a:gd name="T21" fmla="*/ 165 h 291"/>
                <a:gd name="T22" fmla="*/ 62 w 112"/>
                <a:gd name="T23" fmla="*/ 17 h 291"/>
                <a:gd name="T24" fmla="*/ 12 w 112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291">
                  <a:moveTo>
                    <a:pt x="12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40" y="101"/>
                    <a:pt x="52" y="127"/>
                    <a:pt x="52" y="165"/>
                  </a:cubicBezTo>
                  <a:cubicBezTo>
                    <a:pt x="52" y="291"/>
                    <a:pt x="52" y="291"/>
                    <a:pt x="52" y="291"/>
                  </a:cubicBezTo>
                  <a:cubicBezTo>
                    <a:pt x="112" y="291"/>
                    <a:pt x="112" y="291"/>
                    <a:pt x="112" y="291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01"/>
                    <a:pt x="97" y="37"/>
                    <a:pt x="62" y="17"/>
                  </a:cubicBezTo>
                  <a:cubicBezTo>
                    <a:pt x="52" y="10"/>
                    <a:pt x="34" y="4"/>
                    <a:pt x="12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4" name="Freeform 31"/>
            <p:cNvSpPr>
              <a:spLocks/>
            </p:cNvSpPr>
            <p:nvPr/>
          </p:nvSpPr>
          <p:spPr bwMode="auto">
            <a:xfrm>
              <a:off x="9167007" y="-58702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5" name="Freeform 32"/>
            <p:cNvSpPr>
              <a:spLocks/>
            </p:cNvSpPr>
            <p:nvPr/>
          </p:nvSpPr>
          <p:spPr bwMode="auto">
            <a:xfrm>
              <a:off x="9167007" y="-1757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6" name="Freeform 33"/>
            <p:cNvSpPr>
              <a:spLocks noEditPoints="1"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7" name="Freeform 34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8" name="Freeform 35"/>
            <p:cNvSpPr>
              <a:spLocks/>
            </p:cNvSpPr>
            <p:nvPr/>
          </p:nvSpPr>
          <p:spPr bwMode="auto">
            <a:xfrm>
              <a:off x="9167007" y="-2852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9" name="Freeform 36"/>
            <p:cNvSpPr>
              <a:spLocks/>
            </p:cNvSpPr>
            <p:nvPr/>
          </p:nvSpPr>
          <p:spPr bwMode="auto">
            <a:xfrm>
              <a:off x="9317447" y="-1905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0" name="Freeform 37"/>
            <p:cNvSpPr>
              <a:spLocks/>
            </p:cNvSpPr>
            <p:nvPr/>
          </p:nvSpPr>
          <p:spPr bwMode="auto">
            <a:xfrm>
              <a:off x="9315590" y="-1905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1" name="Freeform 38"/>
            <p:cNvSpPr>
              <a:spLocks noEditPoints="1"/>
            </p:cNvSpPr>
            <p:nvPr/>
          </p:nvSpPr>
          <p:spPr bwMode="auto">
            <a:xfrm>
              <a:off x="9220868" y="-1887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2" name="Freeform 39"/>
            <p:cNvSpPr>
              <a:spLocks/>
            </p:cNvSpPr>
            <p:nvPr/>
          </p:nvSpPr>
          <p:spPr bwMode="auto">
            <a:xfrm>
              <a:off x="9167007" y="-1887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3" name="Freeform 40"/>
            <p:cNvSpPr>
              <a:spLocks/>
            </p:cNvSpPr>
            <p:nvPr/>
          </p:nvSpPr>
          <p:spPr bwMode="auto">
            <a:xfrm>
              <a:off x="9328591" y="-1422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4" name="Freeform 41"/>
            <p:cNvSpPr>
              <a:spLocks/>
            </p:cNvSpPr>
            <p:nvPr/>
          </p:nvSpPr>
          <p:spPr bwMode="auto">
            <a:xfrm>
              <a:off x="9321162" y="-1478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5" name="Freeform 42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6" name="Freeform 43"/>
            <p:cNvSpPr>
              <a:spLocks/>
            </p:cNvSpPr>
            <p:nvPr/>
          </p:nvSpPr>
          <p:spPr bwMode="auto">
            <a:xfrm>
              <a:off x="9167007" y="-4171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7" name="Freeform 44"/>
            <p:cNvSpPr>
              <a:spLocks/>
            </p:cNvSpPr>
            <p:nvPr/>
          </p:nvSpPr>
          <p:spPr bwMode="auto">
            <a:xfrm>
              <a:off x="9167007" y="-2165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8" name="Freeform 45"/>
            <p:cNvSpPr>
              <a:spLocks/>
            </p:cNvSpPr>
            <p:nvPr/>
          </p:nvSpPr>
          <p:spPr bwMode="auto">
            <a:xfrm>
              <a:off x="9167007" y="574636"/>
              <a:ext cx="198731" cy="260021"/>
            </a:xfrm>
            <a:custGeom>
              <a:avLst/>
              <a:gdLst>
                <a:gd name="T0" fmla="*/ 81 w 82"/>
                <a:gd name="T1" fmla="*/ 0 h 108"/>
                <a:gd name="T2" fmla="*/ 80 w 82"/>
                <a:gd name="T3" fmla="*/ 0 h 108"/>
                <a:gd name="T4" fmla="*/ 52 w 82"/>
                <a:gd name="T5" fmla="*/ 0 h 108"/>
                <a:gd name="T6" fmla="*/ 52 w 82"/>
                <a:gd name="T7" fmla="*/ 24 h 108"/>
                <a:gd name="T8" fmla="*/ 28 w 82"/>
                <a:gd name="T9" fmla="*/ 24 h 108"/>
                <a:gd name="T10" fmla="*/ 9 w 82"/>
                <a:gd name="T11" fmla="*/ 32 h 108"/>
                <a:gd name="T12" fmla="*/ 0 w 82"/>
                <a:gd name="T13" fmla="*/ 32 h 108"/>
                <a:gd name="T14" fmla="*/ 0 w 82"/>
                <a:gd name="T15" fmla="*/ 108 h 108"/>
                <a:gd name="T16" fmla="*/ 82 w 82"/>
                <a:gd name="T17" fmla="*/ 108 h 108"/>
                <a:gd name="T18" fmla="*/ 81 w 82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8">
                  <a:moveTo>
                    <a:pt x="81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9"/>
                    <a:pt x="16" y="32"/>
                    <a:pt x="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9" name="Freeform 48"/>
            <p:cNvSpPr>
              <a:spLocks/>
            </p:cNvSpPr>
            <p:nvPr/>
          </p:nvSpPr>
          <p:spPr bwMode="auto">
            <a:xfrm>
              <a:off x="9167007" y="3239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0" name="Freeform 49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1" name="Freeform 50"/>
            <p:cNvSpPr>
              <a:spLocks/>
            </p:cNvSpPr>
            <p:nvPr/>
          </p:nvSpPr>
          <p:spPr bwMode="auto">
            <a:xfrm>
              <a:off x="9237584" y="1251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2" name="Freeform 51"/>
            <p:cNvSpPr>
              <a:spLocks/>
            </p:cNvSpPr>
            <p:nvPr/>
          </p:nvSpPr>
          <p:spPr bwMode="auto">
            <a:xfrm>
              <a:off x="9167007" y="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3" name="Freeform 52"/>
            <p:cNvSpPr>
              <a:spLocks/>
            </p:cNvSpPr>
            <p:nvPr/>
          </p:nvSpPr>
          <p:spPr bwMode="auto">
            <a:xfrm>
              <a:off x="9167007" y="1177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4" name="Freeform 53"/>
            <p:cNvSpPr>
              <a:spLocks/>
            </p:cNvSpPr>
            <p:nvPr/>
          </p:nvSpPr>
          <p:spPr bwMode="auto">
            <a:xfrm>
              <a:off x="9167007" y="1177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5" name="Freeform 54"/>
            <p:cNvSpPr>
              <a:spLocks/>
            </p:cNvSpPr>
            <p:nvPr/>
          </p:nvSpPr>
          <p:spPr bwMode="auto">
            <a:xfrm>
              <a:off x="9167007" y="4780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6" name="Freeform 55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7" name="Freeform 56"/>
            <p:cNvSpPr>
              <a:spLocks/>
            </p:cNvSpPr>
            <p:nvPr/>
          </p:nvSpPr>
          <p:spPr bwMode="auto">
            <a:xfrm>
              <a:off x="9167007" y="8346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86282" y="701125"/>
            <a:ext cx="2758732" cy="3289735"/>
            <a:chOff x="4303715" y="942976"/>
            <a:chExt cx="3546476" cy="4229106"/>
          </a:xfrm>
        </p:grpSpPr>
        <p:sp>
          <p:nvSpPr>
            <p:cNvPr id="190" name="Rectangle 589"/>
            <p:cNvSpPr>
              <a:spLocks noChangeArrowheads="1"/>
            </p:cNvSpPr>
            <p:nvPr/>
          </p:nvSpPr>
          <p:spPr bwMode="auto">
            <a:xfrm>
              <a:off x="5737228" y="2787654"/>
              <a:ext cx="684213" cy="792164"/>
            </a:xfrm>
            <a:prstGeom prst="rect">
              <a:avLst/>
            </a:prstGeom>
            <a:solidFill>
              <a:srgbClr val="E8C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590"/>
            <p:cNvSpPr>
              <a:spLocks/>
            </p:cNvSpPr>
            <p:nvPr/>
          </p:nvSpPr>
          <p:spPr bwMode="auto">
            <a:xfrm>
              <a:off x="5627690" y="3303592"/>
              <a:ext cx="912813" cy="1854203"/>
            </a:xfrm>
            <a:custGeom>
              <a:avLst/>
              <a:gdLst>
                <a:gd name="T0" fmla="*/ 433 w 443"/>
                <a:gd name="T1" fmla="*/ 16 h 899"/>
                <a:gd name="T2" fmla="*/ 443 w 443"/>
                <a:gd name="T3" fmla="*/ 23 h 899"/>
                <a:gd name="T4" fmla="*/ 420 w 443"/>
                <a:gd name="T5" fmla="*/ 0 h 899"/>
                <a:gd name="T6" fmla="*/ 377 w 443"/>
                <a:gd name="T7" fmla="*/ 19 h 899"/>
                <a:gd name="T8" fmla="*/ 237 w 443"/>
                <a:gd name="T9" fmla="*/ 69 h 899"/>
                <a:gd name="T10" fmla="*/ 237 w 443"/>
                <a:gd name="T11" fmla="*/ 65 h 899"/>
                <a:gd name="T12" fmla="*/ 218 w 443"/>
                <a:gd name="T13" fmla="*/ 60 h 899"/>
                <a:gd name="T14" fmla="*/ 201 w 443"/>
                <a:gd name="T15" fmla="*/ 65 h 899"/>
                <a:gd name="T16" fmla="*/ 201 w 443"/>
                <a:gd name="T17" fmla="*/ 69 h 899"/>
                <a:gd name="T18" fmla="*/ 60 w 443"/>
                <a:gd name="T19" fmla="*/ 19 h 899"/>
                <a:gd name="T20" fmla="*/ 17 w 443"/>
                <a:gd name="T21" fmla="*/ 0 h 899"/>
                <a:gd name="T22" fmla="*/ 0 w 443"/>
                <a:gd name="T23" fmla="*/ 17 h 899"/>
                <a:gd name="T24" fmla="*/ 2 w 443"/>
                <a:gd name="T25" fmla="*/ 16 h 899"/>
                <a:gd name="T26" fmla="*/ 215 w 443"/>
                <a:gd name="T27" fmla="*/ 890 h 899"/>
                <a:gd name="T28" fmla="*/ 218 w 443"/>
                <a:gd name="T29" fmla="*/ 899 h 899"/>
                <a:gd name="T30" fmla="*/ 433 w 443"/>
                <a:gd name="T31" fmla="*/ 16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3" h="899">
                  <a:moveTo>
                    <a:pt x="433" y="16"/>
                  </a:moveTo>
                  <a:cubicBezTo>
                    <a:pt x="443" y="23"/>
                    <a:pt x="443" y="23"/>
                    <a:pt x="443" y="23"/>
                  </a:cubicBezTo>
                  <a:cubicBezTo>
                    <a:pt x="427" y="8"/>
                    <a:pt x="420" y="0"/>
                    <a:pt x="420" y="0"/>
                  </a:cubicBezTo>
                  <a:cubicBezTo>
                    <a:pt x="377" y="19"/>
                    <a:pt x="377" y="19"/>
                    <a:pt x="377" y="19"/>
                  </a:cubicBezTo>
                  <a:cubicBezTo>
                    <a:pt x="362" y="68"/>
                    <a:pt x="285" y="72"/>
                    <a:pt x="237" y="69"/>
                  </a:cubicBezTo>
                  <a:cubicBezTo>
                    <a:pt x="237" y="65"/>
                    <a:pt x="237" y="65"/>
                    <a:pt x="237" y="65"/>
                  </a:cubicBezTo>
                  <a:cubicBezTo>
                    <a:pt x="237" y="65"/>
                    <a:pt x="230" y="59"/>
                    <a:pt x="218" y="60"/>
                  </a:cubicBezTo>
                  <a:cubicBezTo>
                    <a:pt x="207" y="59"/>
                    <a:pt x="201" y="65"/>
                    <a:pt x="201" y="65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153" y="72"/>
                    <a:pt x="75" y="68"/>
                    <a:pt x="60" y="1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2" y="6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15" y="890"/>
                    <a:pt x="215" y="890"/>
                    <a:pt x="215" y="890"/>
                  </a:cubicBezTo>
                  <a:cubicBezTo>
                    <a:pt x="218" y="899"/>
                    <a:pt x="218" y="899"/>
                    <a:pt x="218" y="899"/>
                  </a:cubicBezTo>
                  <a:lnTo>
                    <a:pt x="433" y="16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591"/>
            <p:cNvSpPr>
              <a:spLocks/>
            </p:cNvSpPr>
            <p:nvPr/>
          </p:nvSpPr>
          <p:spPr bwMode="auto">
            <a:xfrm>
              <a:off x="5773740" y="3427417"/>
              <a:ext cx="301625" cy="1735140"/>
            </a:xfrm>
            <a:custGeom>
              <a:avLst/>
              <a:gdLst>
                <a:gd name="T0" fmla="*/ 190 w 190"/>
                <a:gd name="T1" fmla="*/ 0 h 1093"/>
                <a:gd name="T2" fmla="*/ 190 w 190"/>
                <a:gd name="T3" fmla="*/ 0 h 1093"/>
                <a:gd name="T4" fmla="*/ 78 w 190"/>
                <a:gd name="T5" fmla="*/ 26 h 1093"/>
                <a:gd name="T6" fmla="*/ 82 w 190"/>
                <a:gd name="T7" fmla="*/ 156 h 1093"/>
                <a:gd name="T8" fmla="*/ 111 w 190"/>
                <a:gd name="T9" fmla="*/ 169 h 1093"/>
                <a:gd name="T10" fmla="*/ 0 w 190"/>
                <a:gd name="T11" fmla="*/ 910 h 1093"/>
                <a:gd name="T12" fmla="*/ 100 w 190"/>
                <a:gd name="T13" fmla="*/ 973 h 1093"/>
                <a:gd name="T14" fmla="*/ 190 w 190"/>
                <a:gd name="T15" fmla="*/ 1093 h 1093"/>
                <a:gd name="T16" fmla="*/ 190 w 190"/>
                <a:gd name="T17" fmla="*/ 0 h 1093"/>
                <a:gd name="T18" fmla="*/ 190 w 190"/>
                <a:gd name="T19" fmla="*/ 0 h 1093"/>
                <a:gd name="T20" fmla="*/ 190 w 190"/>
                <a:gd name="T2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093">
                  <a:moveTo>
                    <a:pt x="190" y="0"/>
                  </a:moveTo>
                  <a:lnTo>
                    <a:pt x="190" y="0"/>
                  </a:lnTo>
                  <a:lnTo>
                    <a:pt x="78" y="26"/>
                  </a:lnTo>
                  <a:lnTo>
                    <a:pt x="82" y="156"/>
                  </a:lnTo>
                  <a:lnTo>
                    <a:pt x="111" y="169"/>
                  </a:lnTo>
                  <a:lnTo>
                    <a:pt x="0" y="910"/>
                  </a:lnTo>
                  <a:lnTo>
                    <a:pt x="100" y="973"/>
                  </a:lnTo>
                  <a:lnTo>
                    <a:pt x="190" y="109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27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592"/>
            <p:cNvSpPr>
              <a:spLocks/>
            </p:cNvSpPr>
            <p:nvPr/>
          </p:nvSpPr>
          <p:spPr bwMode="auto">
            <a:xfrm>
              <a:off x="6075365" y="3422655"/>
              <a:ext cx="303213" cy="1739902"/>
            </a:xfrm>
            <a:custGeom>
              <a:avLst/>
              <a:gdLst>
                <a:gd name="T0" fmla="*/ 82 w 191"/>
                <a:gd name="T1" fmla="*/ 172 h 1096"/>
                <a:gd name="T2" fmla="*/ 109 w 191"/>
                <a:gd name="T3" fmla="*/ 159 h 1096"/>
                <a:gd name="T4" fmla="*/ 111 w 191"/>
                <a:gd name="T5" fmla="*/ 29 h 1096"/>
                <a:gd name="T6" fmla="*/ 0 w 191"/>
                <a:gd name="T7" fmla="*/ 3 h 1096"/>
                <a:gd name="T8" fmla="*/ 0 w 191"/>
                <a:gd name="T9" fmla="*/ 0 h 1096"/>
                <a:gd name="T10" fmla="*/ 1 w 191"/>
                <a:gd name="T11" fmla="*/ 0 h 1096"/>
                <a:gd name="T12" fmla="*/ 0 w 191"/>
                <a:gd name="T13" fmla="*/ 208 h 1096"/>
                <a:gd name="T14" fmla="*/ 0 w 191"/>
                <a:gd name="T15" fmla="*/ 1096 h 1096"/>
                <a:gd name="T16" fmla="*/ 89 w 191"/>
                <a:gd name="T17" fmla="*/ 976 h 1096"/>
                <a:gd name="T18" fmla="*/ 191 w 191"/>
                <a:gd name="T19" fmla="*/ 913 h 1096"/>
                <a:gd name="T20" fmla="*/ 82 w 191"/>
                <a:gd name="T21" fmla="*/ 17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1096">
                  <a:moveTo>
                    <a:pt x="82" y="172"/>
                  </a:moveTo>
                  <a:lnTo>
                    <a:pt x="109" y="159"/>
                  </a:lnTo>
                  <a:lnTo>
                    <a:pt x="111" y="2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208"/>
                  </a:lnTo>
                  <a:lnTo>
                    <a:pt x="0" y="1096"/>
                  </a:lnTo>
                  <a:lnTo>
                    <a:pt x="89" y="976"/>
                  </a:lnTo>
                  <a:lnTo>
                    <a:pt x="191" y="913"/>
                  </a:lnTo>
                  <a:lnTo>
                    <a:pt x="82" y="172"/>
                  </a:lnTo>
                  <a:close/>
                </a:path>
              </a:pathLst>
            </a:custGeom>
            <a:solidFill>
              <a:srgbClr val="CB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593"/>
            <p:cNvSpPr>
              <a:spLocks/>
            </p:cNvSpPr>
            <p:nvPr/>
          </p:nvSpPr>
          <p:spPr bwMode="auto">
            <a:xfrm>
              <a:off x="4303715" y="3848105"/>
              <a:ext cx="1633538" cy="1323977"/>
            </a:xfrm>
            <a:custGeom>
              <a:avLst/>
              <a:gdLst>
                <a:gd name="T0" fmla="*/ 442 w 1029"/>
                <a:gd name="T1" fmla="*/ 69 h 834"/>
                <a:gd name="T2" fmla="*/ 330 w 1029"/>
                <a:gd name="T3" fmla="*/ 0 h 834"/>
                <a:gd name="T4" fmla="*/ 0 w 1029"/>
                <a:gd name="T5" fmla="*/ 834 h 834"/>
                <a:gd name="T6" fmla="*/ 1029 w 1029"/>
                <a:gd name="T7" fmla="*/ 834 h 834"/>
                <a:gd name="T8" fmla="*/ 442 w 1029"/>
                <a:gd name="T9" fmla="*/ 6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834">
                  <a:moveTo>
                    <a:pt x="442" y="69"/>
                  </a:moveTo>
                  <a:lnTo>
                    <a:pt x="330" y="0"/>
                  </a:lnTo>
                  <a:lnTo>
                    <a:pt x="0" y="834"/>
                  </a:lnTo>
                  <a:lnTo>
                    <a:pt x="1029" y="834"/>
                  </a:lnTo>
                  <a:lnTo>
                    <a:pt x="442" y="69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594"/>
            <p:cNvSpPr>
              <a:spLocks/>
            </p:cNvSpPr>
            <p:nvPr/>
          </p:nvSpPr>
          <p:spPr bwMode="auto">
            <a:xfrm>
              <a:off x="6216653" y="3849693"/>
              <a:ext cx="1633538" cy="1322389"/>
            </a:xfrm>
            <a:custGeom>
              <a:avLst/>
              <a:gdLst>
                <a:gd name="T0" fmla="*/ 587 w 1029"/>
                <a:gd name="T1" fmla="*/ 68 h 833"/>
                <a:gd name="T2" fmla="*/ 700 w 1029"/>
                <a:gd name="T3" fmla="*/ 0 h 833"/>
                <a:gd name="T4" fmla="*/ 1029 w 1029"/>
                <a:gd name="T5" fmla="*/ 833 h 833"/>
                <a:gd name="T6" fmla="*/ 0 w 1029"/>
                <a:gd name="T7" fmla="*/ 833 h 833"/>
                <a:gd name="T8" fmla="*/ 587 w 1029"/>
                <a:gd name="T9" fmla="*/ 6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833">
                  <a:moveTo>
                    <a:pt x="587" y="68"/>
                  </a:moveTo>
                  <a:lnTo>
                    <a:pt x="700" y="0"/>
                  </a:lnTo>
                  <a:lnTo>
                    <a:pt x="1029" y="833"/>
                  </a:lnTo>
                  <a:lnTo>
                    <a:pt x="0" y="833"/>
                  </a:lnTo>
                  <a:lnTo>
                    <a:pt x="587" y="68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595"/>
            <p:cNvSpPr>
              <a:spLocks/>
            </p:cNvSpPr>
            <p:nvPr/>
          </p:nvSpPr>
          <p:spPr bwMode="auto">
            <a:xfrm>
              <a:off x="4830765" y="3560767"/>
              <a:ext cx="1250950" cy="1611315"/>
            </a:xfrm>
            <a:custGeom>
              <a:avLst/>
              <a:gdLst>
                <a:gd name="T0" fmla="*/ 605 w 607"/>
                <a:gd name="T1" fmla="*/ 774 h 781"/>
                <a:gd name="T2" fmla="*/ 605 w 607"/>
                <a:gd name="T3" fmla="*/ 669 h 781"/>
                <a:gd name="T4" fmla="*/ 437 w 607"/>
                <a:gd name="T5" fmla="*/ 223 h 781"/>
                <a:gd name="T6" fmla="*/ 363 w 607"/>
                <a:gd name="T7" fmla="*/ 149 h 781"/>
                <a:gd name="T8" fmla="*/ 244 w 607"/>
                <a:gd name="T9" fmla="*/ 0 h 781"/>
                <a:gd name="T10" fmla="*/ 0 w 607"/>
                <a:gd name="T11" fmla="*/ 138 h 781"/>
                <a:gd name="T12" fmla="*/ 0 w 607"/>
                <a:gd name="T13" fmla="*/ 781 h 781"/>
                <a:gd name="T14" fmla="*/ 586 w 607"/>
                <a:gd name="T15" fmla="*/ 781 h 781"/>
                <a:gd name="T16" fmla="*/ 607 w 607"/>
                <a:gd name="T17" fmla="*/ 781 h 781"/>
                <a:gd name="T18" fmla="*/ 605 w 607"/>
                <a:gd name="T19" fmla="*/ 77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781">
                  <a:moveTo>
                    <a:pt x="605" y="774"/>
                  </a:moveTo>
                  <a:cubicBezTo>
                    <a:pt x="605" y="669"/>
                    <a:pt x="605" y="669"/>
                    <a:pt x="605" y="669"/>
                  </a:cubicBezTo>
                  <a:cubicBezTo>
                    <a:pt x="437" y="223"/>
                    <a:pt x="437" y="223"/>
                    <a:pt x="437" y="223"/>
                  </a:cubicBezTo>
                  <a:cubicBezTo>
                    <a:pt x="363" y="149"/>
                    <a:pt x="363" y="149"/>
                    <a:pt x="363" y="149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32" y="70"/>
                    <a:pt x="0" y="138"/>
                    <a:pt x="0" y="13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586" y="781"/>
                    <a:pt x="586" y="781"/>
                    <a:pt x="586" y="781"/>
                  </a:cubicBezTo>
                  <a:cubicBezTo>
                    <a:pt x="607" y="781"/>
                    <a:pt x="607" y="781"/>
                    <a:pt x="607" y="781"/>
                  </a:cubicBezTo>
                  <a:lnTo>
                    <a:pt x="605" y="774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596"/>
            <p:cNvSpPr>
              <a:spLocks/>
            </p:cNvSpPr>
            <p:nvPr/>
          </p:nvSpPr>
          <p:spPr bwMode="auto">
            <a:xfrm>
              <a:off x="6076953" y="3524255"/>
              <a:ext cx="1250950" cy="1647827"/>
            </a:xfrm>
            <a:custGeom>
              <a:avLst/>
              <a:gdLst>
                <a:gd name="T0" fmla="*/ 361 w 607"/>
                <a:gd name="T1" fmla="*/ 17 h 799"/>
                <a:gd name="T2" fmla="*/ 266 w 607"/>
                <a:gd name="T3" fmla="*/ 0 h 799"/>
                <a:gd name="T4" fmla="*/ 160 w 607"/>
                <a:gd name="T5" fmla="*/ 228 h 799"/>
                <a:gd name="T6" fmla="*/ 0 w 607"/>
                <a:gd name="T7" fmla="*/ 686 h 799"/>
                <a:gd name="T8" fmla="*/ 0 w 607"/>
                <a:gd name="T9" fmla="*/ 793 h 799"/>
                <a:gd name="T10" fmla="*/ 2 w 607"/>
                <a:gd name="T11" fmla="*/ 799 h 799"/>
                <a:gd name="T12" fmla="*/ 19 w 607"/>
                <a:gd name="T13" fmla="*/ 799 h 799"/>
                <a:gd name="T14" fmla="*/ 607 w 607"/>
                <a:gd name="T15" fmla="*/ 799 h 799"/>
                <a:gd name="T16" fmla="*/ 607 w 607"/>
                <a:gd name="T17" fmla="*/ 156 h 799"/>
                <a:gd name="T18" fmla="*/ 361 w 607"/>
                <a:gd name="T19" fmla="*/ 17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7" h="799">
                  <a:moveTo>
                    <a:pt x="361" y="17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60" y="228"/>
                    <a:pt x="160" y="228"/>
                    <a:pt x="160" y="228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2" y="799"/>
                    <a:pt x="2" y="799"/>
                    <a:pt x="2" y="799"/>
                  </a:cubicBezTo>
                  <a:cubicBezTo>
                    <a:pt x="19" y="799"/>
                    <a:pt x="19" y="799"/>
                    <a:pt x="19" y="799"/>
                  </a:cubicBezTo>
                  <a:cubicBezTo>
                    <a:pt x="607" y="799"/>
                    <a:pt x="607" y="799"/>
                    <a:pt x="607" y="799"/>
                  </a:cubicBezTo>
                  <a:cubicBezTo>
                    <a:pt x="607" y="156"/>
                    <a:pt x="607" y="156"/>
                    <a:pt x="607" y="156"/>
                  </a:cubicBezTo>
                  <a:cubicBezTo>
                    <a:pt x="607" y="156"/>
                    <a:pt x="473" y="88"/>
                    <a:pt x="361" y="17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597"/>
            <p:cNvSpPr>
              <a:spLocks/>
            </p:cNvSpPr>
            <p:nvPr/>
          </p:nvSpPr>
          <p:spPr bwMode="auto">
            <a:xfrm>
              <a:off x="6076953" y="3336929"/>
              <a:ext cx="744538" cy="1833565"/>
            </a:xfrm>
            <a:custGeom>
              <a:avLst/>
              <a:gdLst>
                <a:gd name="T0" fmla="*/ 0 w 361"/>
                <a:gd name="T1" fmla="*/ 776 h 889"/>
                <a:gd name="T2" fmla="*/ 0 w 361"/>
                <a:gd name="T3" fmla="*/ 889 h 889"/>
                <a:gd name="T4" fmla="*/ 236 w 361"/>
                <a:gd name="T5" fmla="*/ 408 h 889"/>
                <a:gd name="T6" fmla="*/ 190 w 361"/>
                <a:gd name="T7" fmla="*/ 335 h 889"/>
                <a:gd name="T8" fmla="*/ 272 w 361"/>
                <a:gd name="T9" fmla="*/ 335 h 889"/>
                <a:gd name="T10" fmla="*/ 361 w 361"/>
                <a:gd name="T11" fmla="*/ 108 h 889"/>
                <a:gd name="T12" fmla="*/ 353 w 361"/>
                <a:gd name="T13" fmla="*/ 104 h 889"/>
                <a:gd name="T14" fmla="*/ 225 w 361"/>
                <a:gd name="T15" fmla="*/ 7 h 889"/>
                <a:gd name="T16" fmla="*/ 215 w 361"/>
                <a:gd name="T17" fmla="*/ 0 h 889"/>
                <a:gd name="T18" fmla="*/ 0 w 361"/>
                <a:gd name="T19" fmla="*/ 77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889">
                  <a:moveTo>
                    <a:pt x="0" y="776"/>
                  </a:moveTo>
                  <a:cubicBezTo>
                    <a:pt x="0" y="889"/>
                    <a:pt x="0" y="889"/>
                    <a:pt x="0" y="889"/>
                  </a:cubicBezTo>
                  <a:cubicBezTo>
                    <a:pt x="236" y="408"/>
                    <a:pt x="236" y="408"/>
                    <a:pt x="236" y="408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361" y="108"/>
                    <a:pt x="361" y="108"/>
                    <a:pt x="361" y="108"/>
                  </a:cubicBezTo>
                  <a:cubicBezTo>
                    <a:pt x="358" y="107"/>
                    <a:pt x="356" y="105"/>
                    <a:pt x="353" y="104"/>
                  </a:cubicBezTo>
                  <a:cubicBezTo>
                    <a:pt x="287" y="62"/>
                    <a:pt x="247" y="28"/>
                    <a:pt x="225" y="7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776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598"/>
            <p:cNvSpPr>
              <a:spLocks/>
            </p:cNvSpPr>
            <p:nvPr/>
          </p:nvSpPr>
          <p:spPr bwMode="auto">
            <a:xfrm>
              <a:off x="5330828" y="3336929"/>
              <a:ext cx="746125" cy="1831978"/>
            </a:xfrm>
            <a:custGeom>
              <a:avLst/>
              <a:gdLst>
                <a:gd name="T0" fmla="*/ 171 w 362"/>
                <a:gd name="T1" fmla="*/ 335 h 888"/>
                <a:gd name="T2" fmla="*/ 124 w 362"/>
                <a:gd name="T3" fmla="*/ 408 h 888"/>
                <a:gd name="T4" fmla="*/ 362 w 362"/>
                <a:gd name="T5" fmla="*/ 888 h 888"/>
                <a:gd name="T6" fmla="*/ 362 w 362"/>
                <a:gd name="T7" fmla="*/ 777 h 888"/>
                <a:gd name="T8" fmla="*/ 146 w 362"/>
                <a:gd name="T9" fmla="*/ 0 h 888"/>
                <a:gd name="T10" fmla="*/ 144 w 362"/>
                <a:gd name="T11" fmla="*/ 1 h 888"/>
                <a:gd name="T12" fmla="*/ 9 w 362"/>
                <a:gd name="T13" fmla="*/ 104 h 888"/>
                <a:gd name="T14" fmla="*/ 0 w 362"/>
                <a:gd name="T15" fmla="*/ 109 h 888"/>
                <a:gd name="T16" fmla="*/ 88 w 362"/>
                <a:gd name="T17" fmla="*/ 335 h 888"/>
                <a:gd name="T18" fmla="*/ 171 w 362"/>
                <a:gd name="T19" fmla="*/ 335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888">
                  <a:moveTo>
                    <a:pt x="171" y="335"/>
                  </a:moveTo>
                  <a:cubicBezTo>
                    <a:pt x="124" y="408"/>
                    <a:pt x="124" y="408"/>
                    <a:pt x="124" y="408"/>
                  </a:cubicBezTo>
                  <a:cubicBezTo>
                    <a:pt x="362" y="888"/>
                    <a:pt x="362" y="888"/>
                    <a:pt x="362" y="888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24" y="21"/>
                    <a:pt x="82" y="57"/>
                    <a:pt x="9" y="104"/>
                  </a:cubicBezTo>
                  <a:cubicBezTo>
                    <a:pt x="6" y="106"/>
                    <a:pt x="3" y="108"/>
                    <a:pt x="0" y="109"/>
                  </a:cubicBezTo>
                  <a:cubicBezTo>
                    <a:pt x="88" y="335"/>
                    <a:pt x="88" y="335"/>
                    <a:pt x="88" y="335"/>
                  </a:cubicBezTo>
                  <a:lnTo>
                    <a:pt x="171" y="335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599"/>
            <p:cNvSpPr>
              <a:spLocks/>
            </p:cNvSpPr>
            <p:nvPr/>
          </p:nvSpPr>
          <p:spPr bwMode="auto">
            <a:xfrm>
              <a:off x="5632453" y="3198817"/>
              <a:ext cx="444500" cy="541338"/>
            </a:xfrm>
            <a:custGeom>
              <a:avLst/>
              <a:gdLst>
                <a:gd name="T0" fmla="*/ 61 w 280"/>
                <a:gd name="T1" fmla="*/ 0 h 341"/>
                <a:gd name="T2" fmla="*/ 280 w 280"/>
                <a:gd name="T3" fmla="*/ 144 h 341"/>
                <a:gd name="T4" fmla="*/ 154 w 280"/>
                <a:gd name="T5" fmla="*/ 341 h 341"/>
                <a:gd name="T6" fmla="*/ 0 w 280"/>
                <a:gd name="T7" fmla="*/ 85 h 341"/>
                <a:gd name="T8" fmla="*/ 61 w 280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41">
                  <a:moveTo>
                    <a:pt x="61" y="0"/>
                  </a:moveTo>
                  <a:lnTo>
                    <a:pt x="280" y="144"/>
                  </a:lnTo>
                  <a:lnTo>
                    <a:pt x="154" y="341"/>
                  </a:lnTo>
                  <a:lnTo>
                    <a:pt x="0" y="8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600"/>
            <p:cNvSpPr>
              <a:spLocks/>
            </p:cNvSpPr>
            <p:nvPr/>
          </p:nvSpPr>
          <p:spPr bwMode="auto">
            <a:xfrm>
              <a:off x="6076953" y="3198817"/>
              <a:ext cx="442913" cy="546101"/>
            </a:xfrm>
            <a:custGeom>
              <a:avLst/>
              <a:gdLst>
                <a:gd name="T0" fmla="*/ 220 w 279"/>
                <a:gd name="T1" fmla="*/ 0 h 344"/>
                <a:gd name="T2" fmla="*/ 0 w 279"/>
                <a:gd name="T3" fmla="*/ 144 h 344"/>
                <a:gd name="T4" fmla="*/ 127 w 279"/>
                <a:gd name="T5" fmla="*/ 344 h 344"/>
                <a:gd name="T6" fmla="*/ 279 w 279"/>
                <a:gd name="T7" fmla="*/ 85 h 344"/>
                <a:gd name="T8" fmla="*/ 220 w 279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44">
                  <a:moveTo>
                    <a:pt x="220" y="0"/>
                  </a:moveTo>
                  <a:lnTo>
                    <a:pt x="0" y="144"/>
                  </a:lnTo>
                  <a:lnTo>
                    <a:pt x="127" y="344"/>
                  </a:lnTo>
                  <a:lnTo>
                    <a:pt x="279" y="8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1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601"/>
            <p:cNvSpPr>
              <a:spLocks/>
            </p:cNvSpPr>
            <p:nvPr/>
          </p:nvSpPr>
          <p:spPr bwMode="auto">
            <a:xfrm>
              <a:off x="6083303" y="1238251"/>
              <a:ext cx="793750" cy="1868490"/>
            </a:xfrm>
            <a:custGeom>
              <a:avLst/>
              <a:gdLst>
                <a:gd name="T0" fmla="*/ 385 w 385"/>
                <a:gd name="T1" fmla="*/ 359 h 906"/>
                <a:gd name="T2" fmla="*/ 0 w 385"/>
                <a:gd name="T3" fmla="*/ 0 h 906"/>
                <a:gd name="T4" fmla="*/ 0 w 385"/>
                <a:gd name="T5" fmla="*/ 906 h 906"/>
                <a:gd name="T6" fmla="*/ 385 w 385"/>
                <a:gd name="T7" fmla="*/ 359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" h="906">
                  <a:moveTo>
                    <a:pt x="385" y="359"/>
                  </a:moveTo>
                  <a:cubicBezTo>
                    <a:pt x="385" y="109"/>
                    <a:pt x="212" y="0"/>
                    <a:pt x="0" y="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212" y="905"/>
                    <a:pt x="385" y="608"/>
                    <a:pt x="385" y="359"/>
                  </a:cubicBezTo>
                  <a:close/>
                </a:path>
              </a:pathLst>
            </a:custGeom>
            <a:solidFill>
              <a:srgbClr val="F3D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02"/>
            <p:cNvSpPr>
              <a:spLocks/>
            </p:cNvSpPr>
            <p:nvPr/>
          </p:nvSpPr>
          <p:spPr bwMode="auto">
            <a:xfrm>
              <a:off x="5286378" y="1238251"/>
              <a:ext cx="796925" cy="1868490"/>
            </a:xfrm>
            <a:custGeom>
              <a:avLst/>
              <a:gdLst>
                <a:gd name="T0" fmla="*/ 386 w 387"/>
                <a:gd name="T1" fmla="*/ 0 h 906"/>
                <a:gd name="T2" fmla="*/ 0 w 387"/>
                <a:gd name="T3" fmla="*/ 359 h 906"/>
                <a:gd name="T4" fmla="*/ 386 w 387"/>
                <a:gd name="T5" fmla="*/ 906 h 906"/>
                <a:gd name="T6" fmla="*/ 387 w 387"/>
                <a:gd name="T7" fmla="*/ 906 h 906"/>
                <a:gd name="T8" fmla="*/ 387 w 387"/>
                <a:gd name="T9" fmla="*/ 0 h 906"/>
                <a:gd name="T10" fmla="*/ 386 w 387"/>
                <a:gd name="T11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906">
                  <a:moveTo>
                    <a:pt x="386" y="0"/>
                  </a:moveTo>
                  <a:cubicBezTo>
                    <a:pt x="173" y="0"/>
                    <a:pt x="0" y="108"/>
                    <a:pt x="0" y="359"/>
                  </a:cubicBezTo>
                  <a:cubicBezTo>
                    <a:pt x="0" y="609"/>
                    <a:pt x="173" y="906"/>
                    <a:pt x="386" y="906"/>
                  </a:cubicBezTo>
                  <a:cubicBezTo>
                    <a:pt x="387" y="906"/>
                    <a:pt x="387" y="906"/>
                    <a:pt x="387" y="906"/>
                  </a:cubicBezTo>
                  <a:cubicBezTo>
                    <a:pt x="387" y="0"/>
                    <a:pt x="387" y="0"/>
                    <a:pt x="387" y="0"/>
                  </a:cubicBezTo>
                  <a:lnTo>
                    <a:pt x="386" y="0"/>
                  </a:lnTo>
                  <a:close/>
                </a:path>
              </a:pathLst>
            </a:custGeom>
            <a:solidFill>
              <a:srgbClr val="FDD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603"/>
            <p:cNvSpPr>
              <a:spLocks/>
            </p:cNvSpPr>
            <p:nvPr/>
          </p:nvSpPr>
          <p:spPr bwMode="auto">
            <a:xfrm>
              <a:off x="5200653" y="942976"/>
              <a:ext cx="1757363" cy="1230314"/>
            </a:xfrm>
            <a:custGeom>
              <a:avLst/>
              <a:gdLst>
                <a:gd name="T0" fmla="*/ 834 w 852"/>
                <a:gd name="T1" fmla="*/ 488 h 596"/>
                <a:gd name="T2" fmla="*/ 844 w 852"/>
                <a:gd name="T3" fmla="*/ 491 h 596"/>
                <a:gd name="T4" fmla="*/ 664 w 852"/>
                <a:gd name="T5" fmla="*/ 102 h 596"/>
                <a:gd name="T6" fmla="*/ 432 w 852"/>
                <a:gd name="T7" fmla="*/ 1 h 596"/>
                <a:gd name="T8" fmla="*/ 432 w 852"/>
                <a:gd name="T9" fmla="*/ 0 h 596"/>
                <a:gd name="T10" fmla="*/ 426 w 852"/>
                <a:gd name="T11" fmla="*/ 1 h 596"/>
                <a:gd name="T12" fmla="*/ 420 w 852"/>
                <a:gd name="T13" fmla="*/ 0 h 596"/>
                <a:gd name="T14" fmla="*/ 420 w 852"/>
                <a:gd name="T15" fmla="*/ 1 h 596"/>
                <a:gd name="T16" fmla="*/ 188 w 852"/>
                <a:gd name="T17" fmla="*/ 102 h 596"/>
                <a:gd name="T18" fmla="*/ 8 w 852"/>
                <a:gd name="T19" fmla="*/ 491 h 596"/>
                <a:gd name="T20" fmla="*/ 18 w 852"/>
                <a:gd name="T21" fmla="*/ 488 h 596"/>
                <a:gd name="T22" fmla="*/ 100 w 852"/>
                <a:gd name="T23" fmla="*/ 584 h 596"/>
                <a:gd name="T24" fmla="*/ 121 w 852"/>
                <a:gd name="T25" fmla="*/ 596 h 596"/>
                <a:gd name="T26" fmla="*/ 245 w 852"/>
                <a:gd name="T27" fmla="*/ 258 h 596"/>
                <a:gd name="T28" fmla="*/ 426 w 852"/>
                <a:gd name="T29" fmla="*/ 277 h 596"/>
                <a:gd name="T30" fmla="*/ 607 w 852"/>
                <a:gd name="T31" fmla="*/ 258 h 596"/>
                <a:gd name="T32" fmla="*/ 731 w 852"/>
                <a:gd name="T33" fmla="*/ 596 h 596"/>
                <a:gd name="T34" fmla="*/ 752 w 852"/>
                <a:gd name="T35" fmla="*/ 584 h 596"/>
                <a:gd name="T36" fmla="*/ 834 w 852"/>
                <a:gd name="T37" fmla="*/ 48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2" h="596">
                  <a:moveTo>
                    <a:pt x="834" y="488"/>
                  </a:moveTo>
                  <a:cubicBezTo>
                    <a:pt x="837" y="489"/>
                    <a:pt x="840" y="490"/>
                    <a:pt x="844" y="491"/>
                  </a:cubicBezTo>
                  <a:cubicBezTo>
                    <a:pt x="852" y="371"/>
                    <a:pt x="844" y="145"/>
                    <a:pt x="664" y="102"/>
                  </a:cubicBezTo>
                  <a:cubicBezTo>
                    <a:pt x="664" y="102"/>
                    <a:pt x="620" y="5"/>
                    <a:pt x="432" y="1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28" y="0"/>
                    <a:pt x="428" y="1"/>
                    <a:pt x="426" y="1"/>
                  </a:cubicBezTo>
                  <a:cubicBezTo>
                    <a:pt x="424" y="1"/>
                    <a:pt x="424" y="0"/>
                    <a:pt x="420" y="0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232" y="5"/>
                    <a:pt x="188" y="102"/>
                    <a:pt x="188" y="102"/>
                  </a:cubicBezTo>
                  <a:cubicBezTo>
                    <a:pt x="8" y="145"/>
                    <a:pt x="0" y="371"/>
                    <a:pt x="8" y="491"/>
                  </a:cubicBezTo>
                  <a:cubicBezTo>
                    <a:pt x="12" y="490"/>
                    <a:pt x="15" y="489"/>
                    <a:pt x="18" y="488"/>
                  </a:cubicBezTo>
                  <a:cubicBezTo>
                    <a:pt x="54" y="485"/>
                    <a:pt x="89" y="527"/>
                    <a:pt x="100" y="584"/>
                  </a:cubicBezTo>
                  <a:cubicBezTo>
                    <a:pt x="112" y="591"/>
                    <a:pt x="121" y="596"/>
                    <a:pt x="121" y="596"/>
                  </a:cubicBezTo>
                  <a:cubicBezTo>
                    <a:pt x="100" y="359"/>
                    <a:pt x="245" y="258"/>
                    <a:pt x="245" y="258"/>
                  </a:cubicBezTo>
                  <a:cubicBezTo>
                    <a:pt x="321" y="282"/>
                    <a:pt x="404" y="278"/>
                    <a:pt x="426" y="277"/>
                  </a:cubicBezTo>
                  <a:cubicBezTo>
                    <a:pt x="448" y="278"/>
                    <a:pt x="531" y="282"/>
                    <a:pt x="607" y="258"/>
                  </a:cubicBezTo>
                  <a:cubicBezTo>
                    <a:pt x="607" y="258"/>
                    <a:pt x="752" y="359"/>
                    <a:pt x="731" y="596"/>
                  </a:cubicBezTo>
                  <a:cubicBezTo>
                    <a:pt x="731" y="596"/>
                    <a:pt x="740" y="591"/>
                    <a:pt x="752" y="584"/>
                  </a:cubicBezTo>
                  <a:cubicBezTo>
                    <a:pt x="763" y="527"/>
                    <a:pt x="798" y="485"/>
                    <a:pt x="834" y="488"/>
                  </a:cubicBezTo>
                  <a:close/>
                </a:path>
              </a:pathLst>
            </a:custGeom>
            <a:solidFill>
              <a:srgbClr val="965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604"/>
            <p:cNvSpPr>
              <a:spLocks/>
            </p:cNvSpPr>
            <p:nvPr/>
          </p:nvSpPr>
          <p:spPr bwMode="auto">
            <a:xfrm>
              <a:off x="5110165" y="1943102"/>
              <a:ext cx="317500" cy="487363"/>
            </a:xfrm>
            <a:custGeom>
              <a:avLst/>
              <a:gdLst>
                <a:gd name="T0" fmla="*/ 146 w 154"/>
                <a:gd name="T1" fmla="*/ 111 h 236"/>
                <a:gd name="T2" fmla="*/ 144 w 154"/>
                <a:gd name="T3" fmla="*/ 99 h 236"/>
                <a:gd name="T4" fmla="*/ 62 w 154"/>
                <a:gd name="T5" fmla="*/ 3 h 236"/>
                <a:gd name="T6" fmla="*/ 53 w 154"/>
                <a:gd name="T7" fmla="*/ 6 h 236"/>
                <a:gd name="T8" fmla="*/ 7 w 154"/>
                <a:gd name="T9" fmla="*/ 125 h 236"/>
                <a:gd name="T10" fmla="*/ 91 w 154"/>
                <a:gd name="T11" fmla="*/ 232 h 236"/>
                <a:gd name="T12" fmla="*/ 146 w 154"/>
                <a:gd name="T13" fmla="*/ 1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6">
                  <a:moveTo>
                    <a:pt x="146" y="111"/>
                  </a:moveTo>
                  <a:cubicBezTo>
                    <a:pt x="146" y="107"/>
                    <a:pt x="145" y="103"/>
                    <a:pt x="144" y="99"/>
                  </a:cubicBezTo>
                  <a:cubicBezTo>
                    <a:pt x="133" y="42"/>
                    <a:pt x="98" y="0"/>
                    <a:pt x="62" y="3"/>
                  </a:cubicBezTo>
                  <a:cubicBezTo>
                    <a:pt x="59" y="4"/>
                    <a:pt x="56" y="5"/>
                    <a:pt x="53" y="6"/>
                  </a:cubicBezTo>
                  <a:cubicBezTo>
                    <a:pt x="20" y="17"/>
                    <a:pt x="0" y="67"/>
                    <a:pt x="7" y="125"/>
                  </a:cubicBezTo>
                  <a:cubicBezTo>
                    <a:pt x="15" y="188"/>
                    <a:pt x="52" y="236"/>
                    <a:pt x="91" y="232"/>
                  </a:cubicBezTo>
                  <a:cubicBezTo>
                    <a:pt x="129" y="228"/>
                    <a:pt x="154" y="174"/>
                    <a:pt x="146" y="111"/>
                  </a:cubicBezTo>
                  <a:close/>
                </a:path>
              </a:pathLst>
            </a:custGeom>
            <a:solidFill>
              <a:srgbClr val="FDD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605"/>
            <p:cNvSpPr>
              <a:spLocks/>
            </p:cNvSpPr>
            <p:nvPr/>
          </p:nvSpPr>
          <p:spPr bwMode="auto">
            <a:xfrm>
              <a:off x="6731003" y="1943102"/>
              <a:ext cx="317500" cy="487363"/>
            </a:xfrm>
            <a:custGeom>
              <a:avLst/>
              <a:gdLst>
                <a:gd name="T0" fmla="*/ 102 w 154"/>
                <a:gd name="T1" fmla="*/ 6 h 236"/>
                <a:gd name="T2" fmla="*/ 92 w 154"/>
                <a:gd name="T3" fmla="*/ 3 h 236"/>
                <a:gd name="T4" fmla="*/ 10 w 154"/>
                <a:gd name="T5" fmla="*/ 99 h 236"/>
                <a:gd name="T6" fmla="*/ 8 w 154"/>
                <a:gd name="T7" fmla="*/ 111 h 236"/>
                <a:gd name="T8" fmla="*/ 63 w 154"/>
                <a:gd name="T9" fmla="*/ 232 h 236"/>
                <a:gd name="T10" fmla="*/ 147 w 154"/>
                <a:gd name="T11" fmla="*/ 125 h 236"/>
                <a:gd name="T12" fmla="*/ 102 w 154"/>
                <a:gd name="T13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6">
                  <a:moveTo>
                    <a:pt x="102" y="6"/>
                  </a:moveTo>
                  <a:cubicBezTo>
                    <a:pt x="98" y="5"/>
                    <a:pt x="95" y="4"/>
                    <a:pt x="92" y="3"/>
                  </a:cubicBezTo>
                  <a:cubicBezTo>
                    <a:pt x="56" y="0"/>
                    <a:pt x="21" y="42"/>
                    <a:pt x="10" y="99"/>
                  </a:cubicBezTo>
                  <a:cubicBezTo>
                    <a:pt x="9" y="103"/>
                    <a:pt x="8" y="107"/>
                    <a:pt x="8" y="111"/>
                  </a:cubicBezTo>
                  <a:cubicBezTo>
                    <a:pt x="0" y="174"/>
                    <a:pt x="25" y="228"/>
                    <a:pt x="63" y="232"/>
                  </a:cubicBezTo>
                  <a:cubicBezTo>
                    <a:pt x="102" y="236"/>
                    <a:pt x="139" y="188"/>
                    <a:pt x="147" y="125"/>
                  </a:cubicBezTo>
                  <a:cubicBezTo>
                    <a:pt x="154" y="67"/>
                    <a:pt x="134" y="17"/>
                    <a:pt x="102" y="6"/>
                  </a:cubicBezTo>
                  <a:close/>
                </a:path>
              </a:pathLst>
            </a:custGeom>
            <a:solidFill>
              <a:srgbClr val="F3D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980932" y="3761084"/>
            <a:ext cx="4120983" cy="1989072"/>
            <a:chOff x="3980932" y="3761084"/>
            <a:chExt cx="4120983" cy="1989072"/>
          </a:xfrm>
        </p:grpSpPr>
        <p:sp>
          <p:nvSpPr>
            <p:cNvPr id="1114" name="椭圆 1113"/>
            <p:cNvSpPr/>
            <p:nvPr/>
          </p:nvSpPr>
          <p:spPr>
            <a:xfrm>
              <a:off x="4047438" y="3761084"/>
              <a:ext cx="4054477" cy="181838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9" name="文本框 608"/>
            <p:cNvSpPr txBox="1"/>
            <p:nvPr/>
          </p:nvSpPr>
          <p:spPr>
            <a:xfrm>
              <a:off x="3980932" y="3913732"/>
              <a:ext cx="4093948" cy="1836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Impact" panose="020B0806030902050204" pitchFamily="34" charset="0"/>
                </a:rPr>
                <a:t>10,000</a:t>
              </a:r>
              <a:endParaRPr lang="zh-CN" alt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748" name="组合 4747"/>
          <p:cNvGrpSpPr/>
          <p:nvPr/>
        </p:nvGrpSpPr>
        <p:grpSpPr>
          <a:xfrm>
            <a:off x="-63500" y="90318"/>
            <a:ext cx="809781" cy="1339113"/>
            <a:chOff x="329554" y="-353661"/>
            <a:chExt cx="809781" cy="1339113"/>
          </a:xfrm>
        </p:grpSpPr>
        <p:sp>
          <p:nvSpPr>
            <p:cNvPr id="4749" name="Freeform 7"/>
            <p:cNvSpPr>
              <a:spLocks/>
            </p:cNvSpPr>
            <p:nvPr/>
          </p:nvSpPr>
          <p:spPr bwMode="auto">
            <a:xfrm>
              <a:off x="329554" y="181242"/>
              <a:ext cx="809781" cy="774493"/>
            </a:xfrm>
            <a:custGeom>
              <a:avLst/>
              <a:gdLst>
                <a:gd name="T0" fmla="*/ 286 w 336"/>
                <a:gd name="T1" fmla="*/ 23 h 321"/>
                <a:gd name="T2" fmla="*/ 168 w 336"/>
                <a:gd name="T3" fmla="*/ 0 h 321"/>
                <a:gd name="T4" fmla="*/ 50 w 336"/>
                <a:gd name="T5" fmla="*/ 23 h 321"/>
                <a:gd name="T6" fmla="*/ 0 w 336"/>
                <a:gd name="T7" fmla="*/ 171 h 321"/>
                <a:gd name="T8" fmla="*/ 0 w 336"/>
                <a:gd name="T9" fmla="*/ 297 h 321"/>
                <a:gd name="T10" fmla="*/ 60 w 336"/>
                <a:gd name="T11" fmla="*/ 297 h 321"/>
                <a:gd name="T12" fmla="*/ 60 w 336"/>
                <a:gd name="T13" fmla="*/ 171 h 321"/>
                <a:gd name="T14" fmla="*/ 84 w 336"/>
                <a:gd name="T15" fmla="*/ 90 h 321"/>
                <a:gd name="T16" fmla="*/ 84 w 336"/>
                <a:gd name="T17" fmla="*/ 321 h 321"/>
                <a:gd name="T18" fmla="*/ 252 w 336"/>
                <a:gd name="T19" fmla="*/ 321 h 321"/>
                <a:gd name="T20" fmla="*/ 252 w 336"/>
                <a:gd name="T21" fmla="*/ 93 h 321"/>
                <a:gd name="T22" fmla="*/ 276 w 336"/>
                <a:gd name="T23" fmla="*/ 171 h 321"/>
                <a:gd name="T24" fmla="*/ 276 w 336"/>
                <a:gd name="T25" fmla="*/ 297 h 321"/>
                <a:gd name="T26" fmla="*/ 336 w 336"/>
                <a:gd name="T27" fmla="*/ 297 h 321"/>
                <a:gd name="T28" fmla="*/ 336 w 336"/>
                <a:gd name="T29" fmla="*/ 171 h 321"/>
                <a:gd name="T30" fmla="*/ 286 w 336"/>
                <a:gd name="T31" fmla="*/ 2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" h="321">
                  <a:moveTo>
                    <a:pt x="286" y="23"/>
                  </a:moveTo>
                  <a:cubicBezTo>
                    <a:pt x="266" y="9"/>
                    <a:pt x="221" y="0"/>
                    <a:pt x="168" y="0"/>
                  </a:cubicBezTo>
                  <a:cubicBezTo>
                    <a:pt x="115" y="0"/>
                    <a:pt x="70" y="9"/>
                    <a:pt x="50" y="23"/>
                  </a:cubicBezTo>
                  <a:cubicBezTo>
                    <a:pt x="15" y="43"/>
                    <a:pt x="0" y="107"/>
                    <a:pt x="0" y="171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60" y="297"/>
                    <a:pt x="60" y="297"/>
                    <a:pt x="60" y="297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29"/>
                    <a:pt x="76" y="103"/>
                    <a:pt x="84" y="90"/>
                  </a:cubicBezTo>
                  <a:cubicBezTo>
                    <a:pt x="84" y="321"/>
                    <a:pt x="84" y="321"/>
                    <a:pt x="84" y="321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64" y="107"/>
                    <a:pt x="276" y="133"/>
                    <a:pt x="276" y="171"/>
                  </a:cubicBezTo>
                  <a:cubicBezTo>
                    <a:pt x="276" y="297"/>
                    <a:pt x="276" y="297"/>
                    <a:pt x="276" y="297"/>
                  </a:cubicBezTo>
                  <a:cubicBezTo>
                    <a:pt x="336" y="297"/>
                    <a:pt x="336" y="297"/>
                    <a:pt x="336" y="297"/>
                  </a:cubicBezTo>
                  <a:cubicBezTo>
                    <a:pt x="336" y="171"/>
                    <a:pt x="336" y="171"/>
                    <a:pt x="336" y="171"/>
                  </a:cubicBezTo>
                  <a:cubicBezTo>
                    <a:pt x="336" y="107"/>
                    <a:pt x="321" y="43"/>
                    <a:pt x="286" y="23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0" name="Oval 8"/>
            <p:cNvSpPr>
              <a:spLocks noChangeArrowheads="1"/>
            </p:cNvSpPr>
            <p:nvPr/>
          </p:nvSpPr>
          <p:spPr bwMode="auto">
            <a:xfrm>
              <a:off x="563574" y="-221792"/>
              <a:ext cx="349172" cy="36031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1" name="Freeform 9"/>
            <p:cNvSpPr>
              <a:spLocks/>
            </p:cNvSpPr>
            <p:nvPr/>
          </p:nvSpPr>
          <p:spPr bwMode="auto">
            <a:xfrm>
              <a:off x="563574" y="-221792"/>
              <a:ext cx="347315" cy="172729"/>
            </a:xfrm>
            <a:custGeom>
              <a:avLst/>
              <a:gdLst>
                <a:gd name="T0" fmla="*/ 12 w 144"/>
                <a:gd name="T1" fmla="*/ 54 h 71"/>
                <a:gd name="T2" fmla="*/ 37 w 144"/>
                <a:gd name="T3" fmla="*/ 32 h 71"/>
                <a:gd name="T4" fmla="*/ 58 w 144"/>
                <a:gd name="T5" fmla="*/ 32 h 71"/>
                <a:gd name="T6" fmla="*/ 112 w 144"/>
                <a:gd name="T7" fmla="*/ 47 h 71"/>
                <a:gd name="T8" fmla="*/ 132 w 144"/>
                <a:gd name="T9" fmla="*/ 52 h 71"/>
                <a:gd name="T10" fmla="*/ 144 w 144"/>
                <a:gd name="T11" fmla="*/ 61 h 71"/>
                <a:gd name="T12" fmla="*/ 72 w 144"/>
                <a:gd name="T13" fmla="*/ 0 h 71"/>
                <a:gd name="T14" fmla="*/ 0 w 144"/>
                <a:gd name="T15" fmla="*/ 71 h 71"/>
                <a:gd name="T16" fmla="*/ 12 w 144"/>
                <a:gd name="T1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12" y="54"/>
                  </a:moveTo>
                  <a:cubicBezTo>
                    <a:pt x="19" y="45"/>
                    <a:pt x="29" y="39"/>
                    <a:pt x="37" y="32"/>
                  </a:cubicBezTo>
                  <a:cubicBezTo>
                    <a:pt x="43" y="26"/>
                    <a:pt x="52" y="25"/>
                    <a:pt x="58" y="32"/>
                  </a:cubicBezTo>
                  <a:cubicBezTo>
                    <a:pt x="70" y="45"/>
                    <a:pt x="94" y="58"/>
                    <a:pt x="112" y="47"/>
                  </a:cubicBezTo>
                  <a:cubicBezTo>
                    <a:pt x="119" y="43"/>
                    <a:pt x="128" y="45"/>
                    <a:pt x="132" y="52"/>
                  </a:cubicBezTo>
                  <a:cubicBezTo>
                    <a:pt x="134" y="55"/>
                    <a:pt x="139" y="58"/>
                    <a:pt x="144" y="61"/>
                  </a:cubicBezTo>
                  <a:cubicBezTo>
                    <a:pt x="137" y="26"/>
                    <a:pt x="108" y="0"/>
                    <a:pt x="72" y="0"/>
                  </a:cubicBezTo>
                  <a:cubicBezTo>
                    <a:pt x="33" y="0"/>
                    <a:pt x="2" y="32"/>
                    <a:pt x="0" y="71"/>
                  </a:cubicBezTo>
                  <a:cubicBezTo>
                    <a:pt x="5" y="66"/>
                    <a:pt x="7" y="59"/>
                    <a:pt x="12" y="54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2" name="Oval 10"/>
            <p:cNvSpPr>
              <a:spLocks noChangeArrowheads="1"/>
            </p:cNvSpPr>
            <p:nvPr/>
          </p:nvSpPr>
          <p:spPr bwMode="auto">
            <a:xfrm>
              <a:off x="897887" y="-84351"/>
              <a:ext cx="37146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3" name="Oval 11"/>
            <p:cNvSpPr>
              <a:spLocks noChangeArrowheads="1"/>
            </p:cNvSpPr>
            <p:nvPr/>
          </p:nvSpPr>
          <p:spPr bwMode="auto">
            <a:xfrm>
              <a:off x="546858" y="-84351"/>
              <a:ext cx="35289" cy="965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4" name="Freeform 12"/>
            <p:cNvSpPr>
              <a:spLocks/>
            </p:cNvSpPr>
            <p:nvPr/>
          </p:nvSpPr>
          <p:spPr bwMode="auto">
            <a:xfrm>
              <a:off x="546858" y="-353661"/>
              <a:ext cx="380746" cy="209875"/>
            </a:xfrm>
            <a:custGeom>
              <a:avLst/>
              <a:gdLst>
                <a:gd name="T0" fmla="*/ 158 w 158"/>
                <a:gd name="T1" fmla="*/ 87 h 87"/>
                <a:gd name="T2" fmla="*/ 158 w 158"/>
                <a:gd name="T3" fmla="*/ 85 h 87"/>
                <a:gd name="T4" fmla="*/ 153 w 158"/>
                <a:gd name="T5" fmla="*/ 64 h 87"/>
                <a:gd name="T6" fmla="*/ 80 w 158"/>
                <a:gd name="T7" fmla="*/ 0 h 87"/>
                <a:gd name="T8" fmla="*/ 6 w 158"/>
                <a:gd name="T9" fmla="*/ 64 h 87"/>
                <a:gd name="T10" fmla="*/ 0 w 158"/>
                <a:gd name="T11" fmla="*/ 87 h 87"/>
                <a:gd name="T12" fmla="*/ 158 w 158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7">
                  <a:moveTo>
                    <a:pt x="158" y="87"/>
                  </a:moveTo>
                  <a:cubicBezTo>
                    <a:pt x="158" y="87"/>
                    <a:pt x="158" y="85"/>
                    <a:pt x="158" y="85"/>
                  </a:cubicBezTo>
                  <a:cubicBezTo>
                    <a:pt x="157" y="81"/>
                    <a:pt x="153" y="68"/>
                    <a:pt x="153" y="64"/>
                  </a:cubicBezTo>
                  <a:cubicBezTo>
                    <a:pt x="153" y="29"/>
                    <a:pt x="120" y="0"/>
                    <a:pt x="80" y="0"/>
                  </a:cubicBezTo>
                  <a:cubicBezTo>
                    <a:pt x="39" y="0"/>
                    <a:pt x="6" y="29"/>
                    <a:pt x="6" y="64"/>
                  </a:cubicBezTo>
                  <a:cubicBezTo>
                    <a:pt x="6" y="68"/>
                    <a:pt x="3" y="79"/>
                    <a:pt x="0" y="87"/>
                  </a:cubicBezTo>
                  <a:cubicBezTo>
                    <a:pt x="158" y="87"/>
                    <a:pt x="158" y="87"/>
                    <a:pt x="158" y="8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5" name="Freeform 13"/>
            <p:cNvSpPr>
              <a:spLocks/>
            </p:cNvSpPr>
            <p:nvPr/>
          </p:nvSpPr>
          <p:spPr bwMode="auto">
            <a:xfrm>
              <a:off x="565432" y="-153073"/>
              <a:ext cx="336171" cy="27860"/>
            </a:xfrm>
            <a:custGeom>
              <a:avLst/>
              <a:gdLst>
                <a:gd name="T0" fmla="*/ 139 w 139"/>
                <a:gd name="T1" fmla="*/ 6 h 12"/>
                <a:gd name="T2" fmla="*/ 133 w 139"/>
                <a:gd name="T3" fmla="*/ 12 h 12"/>
                <a:gd name="T4" fmla="*/ 6 w 139"/>
                <a:gd name="T5" fmla="*/ 12 h 12"/>
                <a:gd name="T6" fmla="*/ 0 w 139"/>
                <a:gd name="T7" fmla="*/ 6 h 12"/>
                <a:gd name="T8" fmla="*/ 6 w 139"/>
                <a:gd name="T9" fmla="*/ 0 h 12"/>
                <a:gd name="T10" fmla="*/ 133 w 139"/>
                <a:gd name="T11" fmla="*/ 0 h 12"/>
                <a:gd name="T12" fmla="*/ 139 w 139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2">
                  <a:moveTo>
                    <a:pt x="139" y="6"/>
                  </a:moveTo>
                  <a:cubicBezTo>
                    <a:pt x="139" y="9"/>
                    <a:pt x="136" y="12"/>
                    <a:pt x="13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6" y="0"/>
                    <a:pt x="139" y="3"/>
                    <a:pt x="139" y="6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6" name="Rectangle 17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7" name="Rectangle 18"/>
            <p:cNvSpPr>
              <a:spLocks noChangeArrowheads="1"/>
            </p:cNvSpPr>
            <p:nvPr/>
          </p:nvSpPr>
          <p:spPr bwMode="auto">
            <a:xfrm>
              <a:off x="589575" y="387401"/>
              <a:ext cx="280452" cy="308311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8" name="Freeform 19"/>
            <p:cNvSpPr>
              <a:spLocks/>
            </p:cNvSpPr>
            <p:nvPr/>
          </p:nvSpPr>
          <p:spPr bwMode="auto">
            <a:xfrm>
              <a:off x="563572" y="188671"/>
              <a:ext cx="81722" cy="219161"/>
            </a:xfrm>
            <a:custGeom>
              <a:avLst/>
              <a:gdLst>
                <a:gd name="T0" fmla="*/ 0 w 44"/>
                <a:gd name="T1" fmla="*/ 3 h 118"/>
                <a:gd name="T2" fmla="*/ 14 w 44"/>
                <a:gd name="T3" fmla="*/ 118 h 118"/>
                <a:gd name="T4" fmla="*/ 44 w 44"/>
                <a:gd name="T5" fmla="*/ 112 h 118"/>
                <a:gd name="T6" fmla="*/ 28 w 44"/>
                <a:gd name="T7" fmla="*/ 0 h 118"/>
                <a:gd name="T8" fmla="*/ 0 w 44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8">
                  <a:moveTo>
                    <a:pt x="0" y="3"/>
                  </a:moveTo>
                  <a:lnTo>
                    <a:pt x="14" y="118"/>
                  </a:lnTo>
                  <a:lnTo>
                    <a:pt x="44" y="112"/>
                  </a:lnTo>
                  <a:lnTo>
                    <a:pt x="2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9" name="Freeform 2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0" name="Freeform 21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45 w 45"/>
                <a:gd name="T1" fmla="*/ 3 h 118"/>
                <a:gd name="T2" fmla="*/ 30 w 45"/>
                <a:gd name="T3" fmla="*/ 118 h 118"/>
                <a:gd name="T4" fmla="*/ 0 w 45"/>
                <a:gd name="T5" fmla="*/ 112 h 118"/>
                <a:gd name="T6" fmla="*/ 17 w 45"/>
                <a:gd name="T7" fmla="*/ 0 h 118"/>
                <a:gd name="T8" fmla="*/ 45 w 45"/>
                <a:gd name="T9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8">
                  <a:moveTo>
                    <a:pt x="45" y="3"/>
                  </a:moveTo>
                  <a:lnTo>
                    <a:pt x="30" y="118"/>
                  </a:lnTo>
                  <a:lnTo>
                    <a:pt x="0" y="112"/>
                  </a:lnTo>
                  <a:lnTo>
                    <a:pt x="17" y="0"/>
                  </a:lnTo>
                  <a:lnTo>
                    <a:pt x="45" y="3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1" name="Freeform 22"/>
            <p:cNvSpPr>
              <a:spLocks/>
            </p:cNvSpPr>
            <p:nvPr/>
          </p:nvSpPr>
          <p:spPr bwMode="auto">
            <a:xfrm>
              <a:off x="660153" y="181242"/>
              <a:ext cx="148583" cy="65006"/>
            </a:xfrm>
            <a:custGeom>
              <a:avLst/>
              <a:gdLst>
                <a:gd name="T0" fmla="*/ 0 w 62"/>
                <a:gd name="T1" fmla="*/ 1 h 27"/>
                <a:gd name="T2" fmla="*/ 0 w 62"/>
                <a:gd name="T3" fmla="*/ 4 h 27"/>
                <a:gd name="T4" fmla="*/ 31 w 62"/>
                <a:gd name="T5" fmla="*/ 27 h 27"/>
                <a:gd name="T6" fmla="*/ 62 w 62"/>
                <a:gd name="T7" fmla="*/ 1 h 27"/>
                <a:gd name="T8" fmla="*/ 31 w 62"/>
                <a:gd name="T9" fmla="*/ 0 h 27"/>
                <a:gd name="T10" fmla="*/ 0 w 62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16"/>
                    <a:pt x="14" y="27"/>
                    <a:pt x="31" y="27"/>
                  </a:cubicBezTo>
                  <a:cubicBezTo>
                    <a:pt x="48" y="27"/>
                    <a:pt x="62" y="14"/>
                    <a:pt x="62" y="1"/>
                  </a:cubicBezTo>
                  <a:cubicBezTo>
                    <a:pt x="62" y="1"/>
                    <a:pt x="46" y="0"/>
                    <a:pt x="31" y="0"/>
                  </a:cubicBezTo>
                  <a:cubicBezTo>
                    <a:pt x="16" y="0"/>
                    <a:pt x="0" y="1"/>
                    <a:pt x="0" y="1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2" name="Freeform 23"/>
            <p:cNvSpPr>
              <a:spLocks/>
            </p:cNvSpPr>
            <p:nvPr/>
          </p:nvSpPr>
          <p:spPr bwMode="auto">
            <a:xfrm>
              <a:off x="628579" y="541557"/>
              <a:ext cx="202446" cy="174586"/>
            </a:xfrm>
            <a:custGeom>
              <a:avLst/>
              <a:gdLst>
                <a:gd name="T0" fmla="*/ 0 w 84"/>
                <a:gd name="T1" fmla="*/ 0 h 72"/>
                <a:gd name="T2" fmla="*/ 0 w 84"/>
                <a:gd name="T3" fmla="*/ 42 h 72"/>
                <a:gd name="T4" fmla="*/ 28 w 84"/>
                <a:gd name="T5" fmla="*/ 72 h 72"/>
                <a:gd name="T6" fmla="*/ 57 w 84"/>
                <a:gd name="T7" fmla="*/ 72 h 72"/>
                <a:gd name="T8" fmla="*/ 84 w 84"/>
                <a:gd name="T9" fmla="*/ 42 h 72"/>
                <a:gd name="T10" fmla="*/ 84 w 84"/>
                <a:gd name="T11" fmla="*/ 0 h 72"/>
                <a:gd name="T12" fmla="*/ 0 w 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2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58"/>
                    <a:pt x="13" y="72"/>
                    <a:pt x="2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3" y="72"/>
                    <a:pt x="84" y="58"/>
                    <a:pt x="84" y="4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3" name="Rectangle 24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4" name="Rectangle 25"/>
            <p:cNvSpPr>
              <a:spLocks noChangeArrowheads="1"/>
            </p:cNvSpPr>
            <p:nvPr/>
          </p:nvSpPr>
          <p:spPr bwMode="auto">
            <a:xfrm>
              <a:off x="522713" y="898158"/>
              <a:ext cx="434607" cy="8729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5" name="Freeform 27"/>
            <p:cNvSpPr>
              <a:spLocks/>
            </p:cNvSpPr>
            <p:nvPr/>
          </p:nvSpPr>
          <p:spPr bwMode="auto">
            <a:xfrm>
              <a:off x="747445" y="181242"/>
              <a:ext cx="141154" cy="13002"/>
            </a:xfrm>
            <a:custGeom>
              <a:avLst/>
              <a:gdLst>
                <a:gd name="T0" fmla="*/ 0 w 59"/>
                <a:gd name="T1" fmla="*/ 0 h 5"/>
                <a:gd name="T2" fmla="*/ 53 w 59"/>
                <a:gd name="T3" fmla="*/ 4 h 5"/>
                <a:gd name="T4" fmla="*/ 59 w 59"/>
                <a:gd name="T5" fmla="*/ 5 h 5"/>
                <a:gd name="T6" fmla="*/ 0 w 5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19" y="0"/>
                    <a:pt x="37" y="2"/>
                    <a:pt x="53" y="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2" y="2"/>
                    <a:pt x="22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6" name="Freeform 29"/>
            <p:cNvSpPr>
              <a:spLocks/>
            </p:cNvSpPr>
            <p:nvPr/>
          </p:nvSpPr>
          <p:spPr bwMode="auto">
            <a:xfrm>
              <a:off x="897887" y="196101"/>
              <a:ext cx="241448" cy="702058"/>
            </a:xfrm>
            <a:custGeom>
              <a:avLst/>
              <a:gdLst>
                <a:gd name="T0" fmla="*/ 0 w 100"/>
                <a:gd name="T1" fmla="*/ 0 h 291"/>
                <a:gd name="T2" fmla="*/ 0 w 100"/>
                <a:gd name="T3" fmla="*/ 0 h 291"/>
                <a:gd name="T4" fmla="*/ 50 w 100"/>
                <a:gd name="T5" fmla="*/ 17 h 291"/>
                <a:gd name="T6" fmla="*/ 100 w 100"/>
                <a:gd name="T7" fmla="*/ 165 h 291"/>
                <a:gd name="T8" fmla="*/ 100 w 100"/>
                <a:gd name="T9" fmla="*/ 291 h 291"/>
                <a:gd name="T10" fmla="*/ 100 w 100"/>
                <a:gd name="T11" fmla="*/ 165 h 291"/>
                <a:gd name="T12" fmla="*/ 51 w 100"/>
                <a:gd name="T13" fmla="*/ 17 h 291"/>
                <a:gd name="T14" fmla="*/ 0 w 100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4"/>
                    <a:pt x="40" y="10"/>
                    <a:pt x="50" y="17"/>
                  </a:cubicBezTo>
                  <a:cubicBezTo>
                    <a:pt x="85" y="37"/>
                    <a:pt x="100" y="101"/>
                    <a:pt x="100" y="165"/>
                  </a:cubicBezTo>
                  <a:cubicBezTo>
                    <a:pt x="100" y="291"/>
                    <a:pt x="100" y="291"/>
                    <a:pt x="100" y="291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01"/>
                    <a:pt x="86" y="37"/>
                    <a:pt x="51" y="17"/>
                  </a:cubicBezTo>
                  <a:cubicBezTo>
                    <a:pt x="40" y="10"/>
                    <a:pt x="23" y="4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7" name="Freeform 31"/>
            <p:cNvSpPr>
              <a:spLocks/>
            </p:cNvSpPr>
            <p:nvPr/>
          </p:nvSpPr>
          <p:spPr bwMode="auto">
            <a:xfrm>
              <a:off x="743732" y="4798"/>
              <a:ext cx="167157" cy="133725"/>
            </a:xfrm>
            <a:custGeom>
              <a:avLst/>
              <a:gdLst>
                <a:gd name="T0" fmla="*/ 67 w 69"/>
                <a:gd name="T1" fmla="*/ 0 h 55"/>
                <a:gd name="T2" fmla="*/ 0 w 69"/>
                <a:gd name="T3" fmla="*/ 55 h 55"/>
                <a:gd name="T4" fmla="*/ 0 w 69"/>
                <a:gd name="T5" fmla="*/ 55 h 55"/>
                <a:gd name="T6" fmla="*/ 69 w 69"/>
                <a:gd name="T7" fmla="*/ 1 h 55"/>
                <a:gd name="T8" fmla="*/ 67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7" y="0"/>
                  </a:moveTo>
                  <a:cubicBezTo>
                    <a:pt x="59" y="31"/>
                    <a:pt x="32" y="5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0" y="55"/>
                    <a:pt x="59" y="32"/>
                    <a:pt x="69" y="1"/>
                  </a:cubicBezTo>
                  <a:cubicBezTo>
                    <a:pt x="68" y="1"/>
                    <a:pt x="68" y="1"/>
                    <a:pt x="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8" name="Freeform 32"/>
            <p:cNvSpPr>
              <a:spLocks/>
            </p:cNvSpPr>
            <p:nvPr/>
          </p:nvSpPr>
          <p:spPr bwMode="auto">
            <a:xfrm>
              <a:off x="743732" y="-112212"/>
              <a:ext cx="161585" cy="250736"/>
            </a:xfrm>
            <a:custGeom>
              <a:avLst/>
              <a:gdLst>
                <a:gd name="T0" fmla="*/ 44 w 67"/>
                <a:gd name="T1" fmla="*/ 0 h 104"/>
                <a:gd name="T2" fmla="*/ 37 w 67"/>
                <a:gd name="T3" fmla="*/ 2 h 104"/>
                <a:gd name="T4" fmla="*/ 23 w 67"/>
                <a:gd name="T5" fmla="*/ 6 h 104"/>
                <a:gd name="T6" fmla="*/ 22 w 67"/>
                <a:gd name="T7" fmla="*/ 6 h 104"/>
                <a:gd name="T8" fmla="*/ 22 w 67"/>
                <a:gd name="T9" fmla="*/ 6 h 104"/>
                <a:gd name="T10" fmla="*/ 0 w 67"/>
                <a:gd name="T11" fmla="*/ 0 h 104"/>
                <a:gd name="T12" fmla="*/ 0 w 67"/>
                <a:gd name="T13" fmla="*/ 104 h 104"/>
                <a:gd name="T14" fmla="*/ 67 w 67"/>
                <a:gd name="T15" fmla="*/ 49 h 104"/>
                <a:gd name="T16" fmla="*/ 64 w 67"/>
                <a:gd name="T17" fmla="*/ 32 h 104"/>
                <a:gd name="T18" fmla="*/ 64 w 67"/>
                <a:gd name="T19" fmla="*/ 32 h 104"/>
                <a:gd name="T20" fmla="*/ 64 w 67"/>
                <a:gd name="T21" fmla="*/ 32 h 104"/>
                <a:gd name="T22" fmla="*/ 67 w 67"/>
                <a:gd name="T23" fmla="*/ 15 h 104"/>
                <a:gd name="T24" fmla="*/ 57 w 67"/>
                <a:gd name="T25" fmla="*/ 7 h 104"/>
                <a:gd name="T26" fmla="*/ 44 w 67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44" y="0"/>
                  </a:moveTo>
                  <a:cubicBezTo>
                    <a:pt x="42" y="0"/>
                    <a:pt x="40" y="1"/>
                    <a:pt x="37" y="2"/>
                  </a:cubicBezTo>
                  <a:cubicBezTo>
                    <a:pt x="33" y="5"/>
                    <a:pt x="28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4" y="6"/>
                    <a:pt x="7" y="4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2" y="103"/>
                    <a:pt x="59" y="80"/>
                    <a:pt x="67" y="49"/>
                  </a:cubicBezTo>
                  <a:cubicBezTo>
                    <a:pt x="65" y="46"/>
                    <a:pt x="64" y="3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5"/>
                    <a:pt x="65" y="18"/>
                    <a:pt x="67" y="15"/>
                  </a:cubicBezTo>
                  <a:cubicBezTo>
                    <a:pt x="63" y="13"/>
                    <a:pt x="59" y="10"/>
                    <a:pt x="57" y="7"/>
                  </a:cubicBezTo>
                  <a:cubicBezTo>
                    <a:pt x="54" y="3"/>
                    <a:pt x="49" y="0"/>
                    <a:pt x="44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9" name="Freeform 33"/>
            <p:cNvSpPr>
              <a:spLocks noEditPoints="1"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45 w 68"/>
                <a:gd name="T1" fmla="*/ 5 h 20"/>
                <a:gd name="T2" fmla="*/ 44 w 68"/>
                <a:gd name="T3" fmla="*/ 5 h 20"/>
                <a:gd name="T4" fmla="*/ 57 w 68"/>
                <a:gd name="T5" fmla="*/ 12 h 20"/>
                <a:gd name="T6" fmla="*/ 67 w 68"/>
                <a:gd name="T7" fmla="*/ 20 h 20"/>
                <a:gd name="T8" fmla="*/ 68 w 68"/>
                <a:gd name="T9" fmla="*/ 20 h 20"/>
                <a:gd name="T10" fmla="*/ 57 w 68"/>
                <a:gd name="T11" fmla="*/ 12 h 20"/>
                <a:gd name="T12" fmla="*/ 45 w 68"/>
                <a:gd name="T13" fmla="*/ 5 h 20"/>
                <a:gd name="T14" fmla="*/ 0 w 68"/>
                <a:gd name="T15" fmla="*/ 0 h 20"/>
                <a:gd name="T16" fmla="*/ 0 w 68"/>
                <a:gd name="T17" fmla="*/ 0 h 20"/>
                <a:gd name="T18" fmla="*/ 0 w 68"/>
                <a:gd name="T19" fmla="*/ 5 h 20"/>
                <a:gd name="T20" fmla="*/ 22 w 68"/>
                <a:gd name="T21" fmla="*/ 11 h 20"/>
                <a:gd name="T22" fmla="*/ 22 w 68"/>
                <a:gd name="T23" fmla="*/ 11 h 20"/>
                <a:gd name="T24" fmla="*/ 0 w 68"/>
                <a:gd name="T25" fmla="*/ 4 h 20"/>
                <a:gd name="T26" fmla="*/ 0 w 68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20">
                  <a:moveTo>
                    <a:pt x="45" y="5"/>
                  </a:moveTo>
                  <a:cubicBezTo>
                    <a:pt x="45" y="5"/>
                    <a:pt x="44" y="5"/>
                    <a:pt x="44" y="5"/>
                  </a:cubicBezTo>
                  <a:cubicBezTo>
                    <a:pt x="49" y="5"/>
                    <a:pt x="54" y="8"/>
                    <a:pt x="57" y="12"/>
                  </a:cubicBezTo>
                  <a:cubicBezTo>
                    <a:pt x="59" y="15"/>
                    <a:pt x="63" y="18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17"/>
                    <a:pt x="59" y="15"/>
                    <a:pt x="57" y="12"/>
                  </a:cubicBezTo>
                  <a:cubicBezTo>
                    <a:pt x="55" y="8"/>
                    <a:pt x="50" y="5"/>
                    <a:pt x="45" y="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9"/>
                    <a:pt x="14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5" y="11"/>
                    <a:pt x="7" y="8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0" name="Freeform 34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1" name="Freeform 35"/>
            <p:cNvSpPr>
              <a:spLocks/>
            </p:cNvSpPr>
            <p:nvPr/>
          </p:nvSpPr>
          <p:spPr bwMode="auto">
            <a:xfrm>
              <a:off x="743732" y="-221792"/>
              <a:ext cx="0" cy="68721"/>
            </a:xfrm>
            <a:custGeom>
              <a:avLst/>
              <a:gdLst>
                <a:gd name="T0" fmla="*/ 0 h 37"/>
                <a:gd name="T1" fmla="*/ 37 h 37"/>
                <a:gd name="T2" fmla="*/ 0 h 37"/>
                <a:gd name="T3" fmla="*/ 0 h 37"/>
                <a:gd name="T4" fmla="*/ 0 h 37"/>
                <a:gd name="T5" fmla="*/ 0 h 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7">
                  <a:moveTo>
                    <a:pt x="0" y="0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2" name="Freeform 36"/>
            <p:cNvSpPr>
              <a:spLocks/>
            </p:cNvSpPr>
            <p:nvPr/>
          </p:nvSpPr>
          <p:spPr bwMode="auto">
            <a:xfrm>
              <a:off x="894172" y="-127071"/>
              <a:ext cx="18573" cy="4643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7 w 8"/>
                <a:gd name="T5" fmla="*/ 19 h 19"/>
                <a:gd name="T6" fmla="*/ 8 w 8"/>
                <a:gd name="T7" fmla="*/ 19 h 19"/>
                <a:gd name="T8" fmla="*/ 0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2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6" y="12"/>
                    <a:pt x="3" y="6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3" name="Freeform 37"/>
            <p:cNvSpPr>
              <a:spLocks/>
            </p:cNvSpPr>
            <p:nvPr/>
          </p:nvSpPr>
          <p:spPr bwMode="auto">
            <a:xfrm>
              <a:off x="892315" y="-127071"/>
              <a:ext cx="18573" cy="48290"/>
            </a:xfrm>
            <a:custGeom>
              <a:avLst/>
              <a:gdLst>
                <a:gd name="T0" fmla="*/ 1 w 8"/>
                <a:gd name="T1" fmla="*/ 0 h 20"/>
                <a:gd name="T2" fmla="*/ 0 w 8"/>
                <a:gd name="T3" fmla="*/ 1 h 20"/>
                <a:gd name="T4" fmla="*/ 7 w 8"/>
                <a:gd name="T5" fmla="*/ 20 h 20"/>
                <a:gd name="T6" fmla="*/ 8 w 8"/>
                <a:gd name="T7" fmla="*/ 19 h 20"/>
                <a:gd name="T8" fmla="*/ 1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7"/>
                    <a:pt x="6" y="13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7" y="12"/>
                    <a:pt x="4" y="6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4" name="Freeform 38"/>
            <p:cNvSpPr>
              <a:spLocks noEditPoints="1"/>
            </p:cNvSpPr>
            <p:nvPr/>
          </p:nvSpPr>
          <p:spPr bwMode="auto">
            <a:xfrm>
              <a:off x="797593" y="-125213"/>
              <a:ext cx="111438" cy="46433"/>
            </a:xfrm>
            <a:custGeom>
              <a:avLst/>
              <a:gdLst>
                <a:gd name="T0" fmla="*/ 22 w 46"/>
                <a:gd name="T1" fmla="*/ 5 h 19"/>
                <a:gd name="T2" fmla="*/ 15 w 46"/>
                <a:gd name="T3" fmla="*/ 7 h 19"/>
                <a:gd name="T4" fmla="*/ 0 w 46"/>
                <a:gd name="T5" fmla="*/ 11 h 19"/>
                <a:gd name="T6" fmla="*/ 1 w 46"/>
                <a:gd name="T7" fmla="*/ 11 h 19"/>
                <a:gd name="T8" fmla="*/ 15 w 46"/>
                <a:gd name="T9" fmla="*/ 7 h 19"/>
                <a:gd name="T10" fmla="*/ 22 w 46"/>
                <a:gd name="T11" fmla="*/ 5 h 19"/>
                <a:gd name="T12" fmla="*/ 22 w 46"/>
                <a:gd name="T13" fmla="*/ 5 h 19"/>
                <a:gd name="T14" fmla="*/ 39 w 46"/>
                <a:gd name="T15" fmla="*/ 0 h 19"/>
                <a:gd name="T16" fmla="*/ 39 w 46"/>
                <a:gd name="T17" fmla="*/ 0 h 19"/>
                <a:gd name="T18" fmla="*/ 46 w 46"/>
                <a:gd name="T19" fmla="*/ 19 h 19"/>
                <a:gd name="T20" fmla="*/ 46 w 46"/>
                <a:gd name="T21" fmla="*/ 19 h 19"/>
                <a:gd name="T22" fmla="*/ 39 w 46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9">
                  <a:moveTo>
                    <a:pt x="22" y="5"/>
                  </a:moveTo>
                  <a:cubicBezTo>
                    <a:pt x="19" y="5"/>
                    <a:pt x="17" y="5"/>
                    <a:pt x="15" y="7"/>
                  </a:cubicBezTo>
                  <a:cubicBezTo>
                    <a:pt x="10" y="10"/>
                    <a:pt x="5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6" y="11"/>
                    <a:pt x="11" y="10"/>
                    <a:pt x="15" y="7"/>
                  </a:cubicBezTo>
                  <a:cubicBezTo>
                    <a:pt x="18" y="6"/>
                    <a:pt x="20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3" y="6"/>
                    <a:pt x="45" y="12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2"/>
                    <a:pt x="43" y="6"/>
                    <a:pt x="3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5" name="Freeform 39"/>
            <p:cNvSpPr>
              <a:spLocks/>
            </p:cNvSpPr>
            <p:nvPr/>
          </p:nvSpPr>
          <p:spPr bwMode="auto">
            <a:xfrm>
              <a:off x="743732" y="-125213"/>
              <a:ext cx="165300" cy="48290"/>
            </a:xfrm>
            <a:custGeom>
              <a:avLst/>
              <a:gdLst>
                <a:gd name="T0" fmla="*/ 61 w 68"/>
                <a:gd name="T1" fmla="*/ 0 h 20"/>
                <a:gd name="T2" fmla="*/ 59 w 68"/>
                <a:gd name="T3" fmla="*/ 0 h 20"/>
                <a:gd name="T4" fmla="*/ 0 w 68"/>
                <a:gd name="T5" fmla="*/ 0 h 20"/>
                <a:gd name="T6" fmla="*/ 0 w 68"/>
                <a:gd name="T7" fmla="*/ 4 h 20"/>
                <a:gd name="T8" fmla="*/ 22 w 68"/>
                <a:gd name="T9" fmla="*/ 11 h 20"/>
                <a:gd name="T10" fmla="*/ 37 w 68"/>
                <a:gd name="T11" fmla="*/ 7 h 20"/>
                <a:gd name="T12" fmla="*/ 44 w 68"/>
                <a:gd name="T13" fmla="*/ 5 h 20"/>
                <a:gd name="T14" fmla="*/ 44 w 68"/>
                <a:gd name="T15" fmla="*/ 5 h 20"/>
                <a:gd name="T16" fmla="*/ 45 w 68"/>
                <a:gd name="T17" fmla="*/ 5 h 20"/>
                <a:gd name="T18" fmla="*/ 57 w 68"/>
                <a:gd name="T19" fmla="*/ 12 h 20"/>
                <a:gd name="T20" fmla="*/ 68 w 68"/>
                <a:gd name="T21" fmla="*/ 20 h 20"/>
                <a:gd name="T22" fmla="*/ 68 w 68"/>
                <a:gd name="T23" fmla="*/ 19 h 20"/>
                <a:gd name="T24" fmla="*/ 61 w 6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0">
                  <a:moveTo>
                    <a:pt x="61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8"/>
                    <a:pt x="15" y="11"/>
                    <a:pt x="22" y="11"/>
                  </a:cubicBezTo>
                  <a:cubicBezTo>
                    <a:pt x="27" y="11"/>
                    <a:pt x="32" y="10"/>
                    <a:pt x="37" y="7"/>
                  </a:cubicBezTo>
                  <a:cubicBezTo>
                    <a:pt x="39" y="5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50" y="5"/>
                    <a:pt x="55" y="8"/>
                    <a:pt x="57" y="12"/>
                  </a:cubicBezTo>
                  <a:cubicBezTo>
                    <a:pt x="59" y="15"/>
                    <a:pt x="63" y="17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2"/>
                    <a:pt x="65" y="6"/>
                    <a:pt x="6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6" name="Freeform 40"/>
            <p:cNvSpPr>
              <a:spLocks/>
            </p:cNvSpPr>
            <p:nvPr/>
          </p:nvSpPr>
          <p:spPr bwMode="auto">
            <a:xfrm>
              <a:off x="905316" y="-78781"/>
              <a:ext cx="3715" cy="185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7" name="Freeform 41"/>
            <p:cNvSpPr>
              <a:spLocks/>
            </p:cNvSpPr>
            <p:nvPr/>
          </p:nvSpPr>
          <p:spPr bwMode="auto">
            <a:xfrm>
              <a:off x="897887" y="-84351"/>
              <a:ext cx="37146" cy="96579"/>
            </a:xfrm>
            <a:custGeom>
              <a:avLst/>
              <a:gdLst>
                <a:gd name="T0" fmla="*/ 7 w 15"/>
                <a:gd name="T1" fmla="*/ 0 h 40"/>
                <a:gd name="T2" fmla="*/ 4 w 15"/>
                <a:gd name="T3" fmla="*/ 2 h 40"/>
                <a:gd name="T4" fmla="*/ 3 w 15"/>
                <a:gd name="T5" fmla="*/ 3 h 40"/>
                <a:gd name="T6" fmla="*/ 0 w 15"/>
                <a:gd name="T7" fmla="*/ 20 h 40"/>
                <a:gd name="T8" fmla="*/ 7 w 15"/>
                <a:gd name="T9" fmla="*/ 40 h 40"/>
                <a:gd name="T10" fmla="*/ 15 w 15"/>
                <a:gd name="T11" fmla="*/ 20 h 40"/>
                <a:gd name="T12" fmla="*/ 7 w 1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6" y="0"/>
                    <a:pt x="5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6"/>
                    <a:pt x="0" y="13"/>
                    <a:pt x="0" y="20"/>
                  </a:cubicBezTo>
                  <a:cubicBezTo>
                    <a:pt x="0" y="31"/>
                    <a:pt x="3" y="40"/>
                    <a:pt x="7" y="40"/>
                  </a:cubicBezTo>
                  <a:cubicBezTo>
                    <a:pt x="11" y="40"/>
                    <a:pt x="15" y="31"/>
                    <a:pt x="15" y="20"/>
                  </a:cubicBezTo>
                  <a:cubicBezTo>
                    <a:pt x="15" y="9"/>
                    <a:pt x="11" y="0"/>
                    <a:pt x="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8" name="Freeform 42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0 h 87"/>
                <a:gd name="T4" fmla="*/ 71 w 76"/>
                <a:gd name="T5" fmla="*/ 64 h 87"/>
                <a:gd name="T6" fmla="*/ 76 w 76"/>
                <a:gd name="T7" fmla="*/ 85 h 87"/>
                <a:gd name="T8" fmla="*/ 76 w 76"/>
                <a:gd name="T9" fmla="*/ 87 h 87"/>
                <a:gd name="T10" fmla="*/ 76 w 76"/>
                <a:gd name="T11" fmla="*/ 87 h 87"/>
                <a:gd name="T12" fmla="*/ 76 w 76"/>
                <a:gd name="T13" fmla="*/ 85 h 87"/>
                <a:gd name="T14" fmla="*/ 72 w 76"/>
                <a:gd name="T15" fmla="*/ 64 h 87"/>
                <a:gd name="T16" fmla="*/ 0 w 76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1"/>
                    <a:pt x="71" y="29"/>
                    <a:pt x="71" y="64"/>
                  </a:cubicBezTo>
                  <a:cubicBezTo>
                    <a:pt x="71" y="68"/>
                    <a:pt x="75" y="81"/>
                    <a:pt x="76" y="85"/>
                  </a:cubicBezTo>
                  <a:cubicBezTo>
                    <a:pt x="76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2" y="68"/>
                    <a:pt x="72" y="64"/>
                  </a:cubicBezTo>
                  <a:cubicBezTo>
                    <a:pt x="72" y="29"/>
                    <a:pt x="4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9" name="Freeform 43"/>
            <p:cNvSpPr>
              <a:spLocks/>
            </p:cNvSpPr>
            <p:nvPr/>
          </p:nvSpPr>
          <p:spPr bwMode="auto">
            <a:xfrm>
              <a:off x="743732" y="-353661"/>
              <a:ext cx="183873" cy="209875"/>
            </a:xfrm>
            <a:custGeom>
              <a:avLst/>
              <a:gdLst>
                <a:gd name="T0" fmla="*/ 0 w 76"/>
                <a:gd name="T1" fmla="*/ 0 h 87"/>
                <a:gd name="T2" fmla="*/ 0 w 76"/>
                <a:gd name="T3" fmla="*/ 55 h 87"/>
                <a:gd name="T4" fmla="*/ 0 w 76"/>
                <a:gd name="T5" fmla="*/ 55 h 87"/>
                <a:gd name="T6" fmla="*/ 0 w 76"/>
                <a:gd name="T7" fmla="*/ 83 h 87"/>
                <a:gd name="T8" fmla="*/ 59 w 76"/>
                <a:gd name="T9" fmla="*/ 83 h 87"/>
                <a:gd name="T10" fmla="*/ 65 w 76"/>
                <a:gd name="T11" fmla="*/ 87 h 87"/>
                <a:gd name="T12" fmla="*/ 76 w 76"/>
                <a:gd name="T13" fmla="*/ 87 h 87"/>
                <a:gd name="T14" fmla="*/ 76 w 76"/>
                <a:gd name="T15" fmla="*/ 85 h 87"/>
                <a:gd name="T16" fmla="*/ 71 w 76"/>
                <a:gd name="T17" fmla="*/ 64 h 87"/>
                <a:gd name="T18" fmla="*/ 0 w 76"/>
                <a:gd name="T1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7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83"/>
                    <a:pt x="64" y="85"/>
                    <a:pt x="65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5"/>
                    <a:pt x="76" y="85"/>
                  </a:cubicBezTo>
                  <a:cubicBezTo>
                    <a:pt x="75" y="81"/>
                    <a:pt x="71" y="68"/>
                    <a:pt x="71" y="64"/>
                  </a:cubicBezTo>
                  <a:cubicBezTo>
                    <a:pt x="71" y="29"/>
                    <a:pt x="40" y="1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0" name="Freeform 44"/>
            <p:cNvSpPr>
              <a:spLocks/>
            </p:cNvSpPr>
            <p:nvPr/>
          </p:nvSpPr>
          <p:spPr bwMode="auto">
            <a:xfrm>
              <a:off x="743732" y="-153073"/>
              <a:ext cx="157871" cy="27860"/>
            </a:xfrm>
            <a:custGeom>
              <a:avLst/>
              <a:gdLst>
                <a:gd name="T0" fmla="*/ 59 w 65"/>
                <a:gd name="T1" fmla="*/ 0 h 12"/>
                <a:gd name="T2" fmla="*/ 0 w 65"/>
                <a:gd name="T3" fmla="*/ 0 h 12"/>
                <a:gd name="T4" fmla="*/ 0 w 65"/>
                <a:gd name="T5" fmla="*/ 12 h 12"/>
                <a:gd name="T6" fmla="*/ 59 w 65"/>
                <a:gd name="T7" fmla="*/ 12 h 12"/>
                <a:gd name="T8" fmla="*/ 65 w 65"/>
                <a:gd name="T9" fmla="*/ 6 h 12"/>
                <a:gd name="T10" fmla="*/ 59 w 6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">
                  <a:moveTo>
                    <a:pt x="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2" y="12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1" name="Freeform 48"/>
            <p:cNvSpPr>
              <a:spLocks/>
            </p:cNvSpPr>
            <p:nvPr/>
          </p:nvSpPr>
          <p:spPr bwMode="auto">
            <a:xfrm>
              <a:off x="743732" y="387401"/>
              <a:ext cx="126296" cy="308311"/>
            </a:xfrm>
            <a:custGeom>
              <a:avLst/>
              <a:gdLst>
                <a:gd name="T0" fmla="*/ 30 w 52"/>
                <a:gd name="T1" fmla="*/ 0 h 128"/>
                <a:gd name="T2" fmla="*/ 0 w 52"/>
                <a:gd name="T3" fmla="*/ 0 h 128"/>
                <a:gd name="T4" fmla="*/ 0 w 52"/>
                <a:gd name="T5" fmla="*/ 64 h 128"/>
                <a:gd name="T6" fmla="*/ 36 w 52"/>
                <a:gd name="T7" fmla="*/ 64 h 128"/>
                <a:gd name="T8" fmla="*/ 36 w 52"/>
                <a:gd name="T9" fmla="*/ 106 h 128"/>
                <a:gd name="T10" fmla="*/ 36 w 52"/>
                <a:gd name="T11" fmla="*/ 106 h 128"/>
                <a:gd name="T12" fmla="*/ 28 w 52"/>
                <a:gd name="T13" fmla="*/ 128 h 128"/>
                <a:gd name="T14" fmla="*/ 52 w 52"/>
                <a:gd name="T15" fmla="*/ 128 h 128"/>
                <a:gd name="T16" fmla="*/ 52 w 52"/>
                <a:gd name="T17" fmla="*/ 104 h 128"/>
                <a:gd name="T18" fmla="*/ 52 w 52"/>
                <a:gd name="T19" fmla="*/ 9 h 128"/>
                <a:gd name="T20" fmla="*/ 29 w 52"/>
                <a:gd name="T21" fmla="*/ 4 h 128"/>
                <a:gd name="T22" fmla="*/ 30 w 52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15"/>
                    <a:pt x="33" y="122"/>
                    <a:pt x="28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2" name="Freeform 49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3" name="Freeform 50"/>
            <p:cNvSpPr>
              <a:spLocks/>
            </p:cNvSpPr>
            <p:nvPr/>
          </p:nvSpPr>
          <p:spPr bwMode="auto">
            <a:xfrm>
              <a:off x="814309" y="188671"/>
              <a:ext cx="83579" cy="219161"/>
            </a:xfrm>
            <a:custGeom>
              <a:avLst/>
              <a:gdLst>
                <a:gd name="T0" fmla="*/ 17 w 45"/>
                <a:gd name="T1" fmla="*/ 0 h 118"/>
                <a:gd name="T2" fmla="*/ 0 w 45"/>
                <a:gd name="T3" fmla="*/ 112 h 118"/>
                <a:gd name="T4" fmla="*/ 30 w 45"/>
                <a:gd name="T5" fmla="*/ 118 h 118"/>
                <a:gd name="T6" fmla="*/ 30 w 45"/>
                <a:gd name="T7" fmla="*/ 118 h 118"/>
                <a:gd name="T8" fmla="*/ 45 w 45"/>
                <a:gd name="T9" fmla="*/ 3 h 118"/>
                <a:gd name="T10" fmla="*/ 17 w 45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17" y="0"/>
                  </a:moveTo>
                  <a:lnTo>
                    <a:pt x="0" y="112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5" y="3"/>
                  </a:lnTo>
                  <a:lnTo>
                    <a:pt x="1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4" name="Freeform 51"/>
            <p:cNvSpPr>
              <a:spLocks/>
            </p:cNvSpPr>
            <p:nvPr/>
          </p:nvSpPr>
          <p:spPr bwMode="auto">
            <a:xfrm>
              <a:off x="743732" y="181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5" name="Freeform 52"/>
            <p:cNvSpPr>
              <a:spLocks/>
            </p:cNvSpPr>
            <p:nvPr/>
          </p:nvSpPr>
          <p:spPr bwMode="auto">
            <a:xfrm>
              <a:off x="743732" y="181242"/>
              <a:ext cx="68721" cy="65006"/>
            </a:xfrm>
            <a:custGeom>
              <a:avLst/>
              <a:gdLst>
                <a:gd name="T0" fmla="*/ 0 w 28"/>
                <a:gd name="T1" fmla="*/ 0 h 27"/>
                <a:gd name="T2" fmla="*/ 0 w 28"/>
                <a:gd name="T3" fmla="*/ 0 h 27"/>
                <a:gd name="T4" fmla="*/ 0 w 28"/>
                <a:gd name="T5" fmla="*/ 0 h 27"/>
                <a:gd name="T6" fmla="*/ 27 w 28"/>
                <a:gd name="T7" fmla="*/ 1 h 27"/>
                <a:gd name="T8" fmla="*/ 0 w 28"/>
                <a:gd name="T9" fmla="*/ 26 h 27"/>
                <a:gd name="T10" fmla="*/ 0 w 28"/>
                <a:gd name="T11" fmla="*/ 27 h 27"/>
                <a:gd name="T12" fmla="*/ 28 w 28"/>
                <a:gd name="T13" fmla="*/ 1 h 27"/>
                <a:gd name="T14" fmla="*/ 1 w 28"/>
                <a:gd name="T15" fmla="*/ 0 h 27"/>
                <a:gd name="T16" fmla="*/ 0 w 28"/>
                <a:gd name="T17" fmla="*/ 0 h 27"/>
                <a:gd name="T18" fmla="*/ 0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7" y="1"/>
                    <a:pt x="27" y="1"/>
                  </a:cubicBezTo>
                  <a:cubicBezTo>
                    <a:pt x="27" y="13"/>
                    <a:pt x="15" y="24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6" y="25"/>
                    <a:pt x="28" y="13"/>
                    <a:pt x="28" y="1"/>
                  </a:cubicBezTo>
                  <a:cubicBezTo>
                    <a:pt x="28" y="1"/>
                    <a:pt x="1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6" name="Freeform 53"/>
            <p:cNvSpPr>
              <a:spLocks/>
            </p:cNvSpPr>
            <p:nvPr/>
          </p:nvSpPr>
          <p:spPr bwMode="auto">
            <a:xfrm>
              <a:off x="743732" y="181242"/>
              <a:ext cx="65006" cy="63149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1 h 26"/>
                <a:gd name="T6" fmla="*/ 0 w 2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5" y="24"/>
                    <a:pt x="27" y="13"/>
                    <a:pt x="27" y="1"/>
                  </a:cubicBezTo>
                  <a:cubicBezTo>
                    <a:pt x="27" y="1"/>
                    <a:pt x="14" y="0"/>
                    <a:pt x="0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7" name="Freeform 54"/>
            <p:cNvSpPr>
              <a:spLocks/>
            </p:cNvSpPr>
            <p:nvPr/>
          </p:nvSpPr>
          <p:spPr bwMode="auto">
            <a:xfrm>
              <a:off x="743732" y="541557"/>
              <a:ext cx="87293" cy="174586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0 h 72"/>
                <a:gd name="T4" fmla="*/ 0 w 36"/>
                <a:gd name="T5" fmla="*/ 72 h 72"/>
                <a:gd name="T6" fmla="*/ 9 w 36"/>
                <a:gd name="T7" fmla="*/ 72 h 72"/>
                <a:gd name="T8" fmla="*/ 36 w 36"/>
                <a:gd name="T9" fmla="*/ 42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25" y="72"/>
                    <a:pt x="36" y="58"/>
                    <a:pt x="36" y="42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8" name="Freeform 55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9" name="Freeform 56"/>
            <p:cNvSpPr>
              <a:spLocks/>
            </p:cNvSpPr>
            <p:nvPr/>
          </p:nvSpPr>
          <p:spPr bwMode="auto">
            <a:xfrm>
              <a:off x="743732" y="898158"/>
              <a:ext cx="213590" cy="87294"/>
            </a:xfrm>
            <a:custGeom>
              <a:avLst/>
              <a:gdLst>
                <a:gd name="T0" fmla="*/ 115 w 115"/>
                <a:gd name="T1" fmla="*/ 0 h 47"/>
                <a:gd name="T2" fmla="*/ 107 w 115"/>
                <a:gd name="T3" fmla="*/ 0 h 47"/>
                <a:gd name="T4" fmla="*/ 0 w 115"/>
                <a:gd name="T5" fmla="*/ 0 h 47"/>
                <a:gd name="T6" fmla="*/ 0 w 115"/>
                <a:gd name="T7" fmla="*/ 47 h 47"/>
                <a:gd name="T8" fmla="*/ 115 w 115"/>
                <a:gd name="T9" fmla="*/ 47 h 47"/>
                <a:gd name="T10" fmla="*/ 115 w 11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47">
                  <a:moveTo>
                    <a:pt x="115" y="0"/>
                  </a:moveTo>
                  <a:lnTo>
                    <a:pt x="10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5" y="47"/>
                  </a:lnTo>
                  <a:lnTo>
                    <a:pt x="115" y="0"/>
                  </a:lnTo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10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财富报告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AFDA"/>
      </a:accent1>
      <a:accent2>
        <a:srgbClr val="C4C72C"/>
      </a:accent2>
      <a:accent3>
        <a:srgbClr val="A5A5A5"/>
      </a:accent3>
      <a:accent4>
        <a:srgbClr val="FFC000"/>
      </a:accent4>
      <a:accent5>
        <a:srgbClr val="EF4915"/>
      </a:accent5>
      <a:accent6>
        <a:srgbClr val="37BC9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1051</Words>
  <Application>Microsoft Office PowerPoint</Application>
  <PresentationFormat>宽屏</PresentationFormat>
  <Paragraphs>103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DaiJun</cp:lastModifiedBy>
  <cp:revision>99</cp:revision>
  <dcterms:created xsi:type="dcterms:W3CDTF">2017-01-23T05:03:05Z</dcterms:created>
  <dcterms:modified xsi:type="dcterms:W3CDTF">2022-12-27T21:40:36Z</dcterms:modified>
</cp:coreProperties>
</file>